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3676" r:id="rId2"/>
  </p:sldMasterIdLst>
  <p:notesMasterIdLst>
    <p:notesMasterId r:id="rId8"/>
  </p:notesMasterIdLst>
  <p:sldIdLst>
    <p:sldId id="260" r:id="rId3"/>
    <p:sldId id="315" r:id="rId4"/>
    <p:sldId id="316" r:id="rId5"/>
    <p:sldId id="302" r:id="rId6"/>
    <p:sldId id="306" r:id="rId7"/>
  </p:sldIdLst>
  <p:sldSz cx="9906000" cy="6858000" type="A4"/>
  <p:notesSz cx="6669088" cy="9872663"/>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85" autoAdjust="0"/>
    <p:restoredTop sz="96357" autoAdjust="0"/>
  </p:normalViewPr>
  <p:slideViewPr>
    <p:cSldViewPr snapToGrid="0" snapToObjects="1">
      <p:cViewPr varScale="1">
        <p:scale>
          <a:sx n="62" d="100"/>
          <a:sy n="62" d="100"/>
        </p:scale>
        <p:origin x="1110" y="66"/>
      </p:cViewPr>
      <p:guideLst>
        <p:guide orient="horz" pos="2160"/>
        <p:guide pos="312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89938" cy="495348"/>
          </a:xfrm>
          <a:prstGeom prst="rect">
            <a:avLst/>
          </a:prstGeom>
        </p:spPr>
        <p:txBody>
          <a:bodyPr vert="horz" lIns="94519" tIns="47259" rIns="94519" bIns="47259" rtlCol="0"/>
          <a:lstStyle>
            <a:lvl1pPr algn="l">
              <a:defRPr sz="1300"/>
            </a:lvl1pPr>
          </a:lstStyle>
          <a:p>
            <a:endParaRPr lang="en-US"/>
          </a:p>
        </p:txBody>
      </p:sp>
      <p:sp>
        <p:nvSpPr>
          <p:cNvPr id="3" name="Date Placeholder 2"/>
          <p:cNvSpPr>
            <a:spLocks noGrp="1"/>
          </p:cNvSpPr>
          <p:nvPr>
            <p:ph type="dt" idx="1"/>
          </p:nvPr>
        </p:nvSpPr>
        <p:spPr>
          <a:xfrm>
            <a:off x="3777607" y="0"/>
            <a:ext cx="2889938" cy="495348"/>
          </a:xfrm>
          <a:prstGeom prst="rect">
            <a:avLst/>
          </a:prstGeom>
        </p:spPr>
        <p:txBody>
          <a:bodyPr vert="horz" lIns="94519" tIns="47259" rIns="94519" bIns="47259" rtlCol="0"/>
          <a:lstStyle>
            <a:lvl1pPr algn="r">
              <a:defRPr sz="1300"/>
            </a:lvl1pPr>
          </a:lstStyle>
          <a:p>
            <a:fld id="{25A1FF30-BA3C-EF47-B126-A2E7F241AF5E}" type="datetimeFigureOut">
              <a:rPr lang="en-US" smtClean="0"/>
              <a:pPr/>
              <a:t>8/26/2021</a:t>
            </a:fld>
            <a:endParaRPr lang="en-US"/>
          </a:p>
        </p:txBody>
      </p:sp>
      <p:sp>
        <p:nvSpPr>
          <p:cNvPr id="4" name="Slide Image Placeholder 3"/>
          <p:cNvSpPr>
            <a:spLocks noGrp="1" noRot="1" noChangeAspect="1"/>
          </p:cNvSpPr>
          <p:nvPr>
            <p:ph type="sldImg" idx="2"/>
          </p:nvPr>
        </p:nvSpPr>
        <p:spPr>
          <a:xfrm>
            <a:off x="927100" y="1233488"/>
            <a:ext cx="4814888" cy="3333750"/>
          </a:xfrm>
          <a:prstGeom prst="rect">
            <a:avLst/>
          </a:prstGeom>
          <a:noFill/>
          <a:ln w="12700">
            <a:solidFill>
              <a:prstClr val="black"/>
            </a:solidFill>
          </a:ln>
        </p:spPr>
        <p:txBody>
          <a:bodyPr vert="horz" lIns="94519" tIns="47259" rIns="94519" bIns="47259" rtlCol="0" anchor="ctr"/>
          <a:lstStyle/>
          <a:p>
            <a:endParaRPr lang="en-US"/>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4519" tIns="47259" rIns="94519" bIns="472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7317"/>
            <a:ext cx="2889938" cy="495347"/>
          </a:xfrm>
          <a:prstGeom prst="rect">
            <a:avLst/>
          </a:prstGeom>
        </p:spPr>
        <p:txBody>
          <a:bodyPr vert="horz" lIns="94519" tIns="47259" rIns="94519" bIns="47259" rtlCol="0" anchor="b"/>
          <a:lstStyle>
            <a:lvl1pPr algn="l">
              <a:defRPr sz="1300"/>
            </a:lvl1pPr>
          </a:lstStyle>
          <a:p>
            <a:endParaRPr lang="en-US"/>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4519" tIns="47259" rIns="94519" bIns="47259" rtlCol="0" anchor="b"/>
          <a:lstStyle>
            <a:lvl1pPr algn="r">
              <a:defRPr sz="1300"/>
            </a:lvl1pPr>
          </a:lstStyle>
          <a:p>
            <a:fld id="{C829C269-8FCE-854A-B5CA-30953A26A773}" type="slidenum">
              <a:rPr lang="en-US" smtClean="0"/>
              <a:pPr/>
              <a:t>‹#›</a:t>
            </a:fld>
            <a:endParaRPr lang="en-US"/>
          </a:p>
        </p:txBody>
      </p:sp>
    </p:spTree>
    <p:extLst>
      <p:ext uri="{BB962C8B-B14F-4D97-AF65-F5344CB8AC3E}">
        <p14:creationId xmlns:p14="http://schemas.microsoft.com/office/powerpoint/2010/main" val="161845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1233488"/>
            <a:ext cx="4814888" cy="3333750"/>
          </a:xfrm>
        </p:spPr>
      </p:sp>
      <p:sp>
        <p:nvSpPr>
          <p:cNvPr id="3" name="Notes Placeholder 2"/>
          <p:cNvSpPr>
            <a:spLocks noGrp="1"/>
          </p:cNvSpPr>
          <p:nvPr>
            <p:ph type="body" idx="1"/>
          </p:nvPr>
        </p:nvSpPr>
        <p:spPr/>
        <p:txBody>
          <a:bodyPr/>
          <a:lstStyle/>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Izzy Crawford </a:t>
            </a:r>
            <a:r>
              <a:rPr kumimoji="0" lang="en-GB" sz="1200" b="0" i="0" u="none" strike="noStrike" kern="1200" cap="none" spc="0" normalizeH="0" baseline="0" noProof="0" dirty="0">
                <a:ln>
                  <a:noFill/>
                </a:ln>
                <a:solidFill>
                  <a:prstClr val="black"/>
                </a:solidFill>
                <a:effectLst/>
                <a:uLnTx/>
                <a:uFillTx/>
                <a:latin typeface="+mn-lt"/>
                <a:ea typeface="+mn-ea"/>
                <a:cs typeface="+mn-cs"/>
              </a:rPr>
              <a:t>is a Senior Lecturer and Academic Strategic Lead within the School of Creative and Cultural Business at Robert Gordon University, Aberdeen, Scotland.  She holds postgraduate level qualifications in public relations, higher education learning and teaching, and research methods, and is currently studying for a PhD in the field of Collaborative Online International Learning (COIL).  Izzy is an Accredited Member and Fellow of the Chartered Institute of Public Relations and a Fellow of the Higher Education Academy in the UK.</a:t>
            </a:r>
          </a:p>
          <a:p>
            <a:endParaRPr lang="en-US" dirty="0"/>
          </a:p>
        </p:txBody>
      </p:sp>
      <p:sp>
        <p:nvSpPr>
          <p:cNvPr id="4" name="Slide Number Placeholder 3"/>
          <p:cNvSpPr>
            <a:spLocks noGrp="1"/>
          </p:cNvSpPr>
          <p:nvPr>
            <p:ph type="sldNum" sz="quarter" idx="10"/>
          </p:nvPr>
        </p:nvSpPr>
        <p:spPr/>
        <p:txBody>
          <a:bodyPr/>
          <a:lstStyle/>
          <a:p>
            <a:fld id="{C829C269-8FCE-854A-B5CA-30953A26A773}" type="slidenum">
              <a:rPr lang="en-US" smtClean="0"/>
              <a:pPr/>
              <a:t>1</a:t>
            </a:fld>
            <a:endParaRPr lang="en-US"/>
          </a:p>
        </p:txBody>
      </p:sp>
    </p:spTree>
    <p:extLst>
      <p:ext uri="{BB962C8B-B14F-4D97-AF65-F5344CB8AC3E}">
        <p14:creationId xmlns:p14="http://schemas.microsoft.com/office/powerpoint/2010/main" val="988212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9C269-8FCE-854A-B5CA-30953A26A773}" type="slidenum">
              <a:rPr lang="en-US" smtClean="0"/>
              <a:pPr/>
              <a:t>2</a:t>
            </a:fld>
            <a:endParaRPr lang="en-US"/>
          </a:p>
        </p:txBody>
      </p:sp>
    </p:spTree>
    <p:extLst>
      <p:ext uri="{BB962C8B-B14F-4D97-AF65-F5344CB8AC3E}">
        <p14:creationId xmlns:p14="http://schemas.microsoft.com/office/powerpoint/2010/main" val="324147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9C269-8FCE-854A-B5CA-30953A26A773}" type="slidenum">
              <a:rPr lang="en-US" smtClean="0"/>
              <a:pPr/>
              <a:t>3</a:t>
            </a:fld>
            <a:endParaRPr lang="en-US"/>
          </a:p>
        </p:txBody>
      </p:sp>
    </p:spTree>
    <p:extLst>
      <p:ext uri="{BB962C8B-B14F-4D97-AF65-F5344CB8AC3E}">
        <p14:creationId xmlns:p14="http://schemas.microsoft.com/office/powerpoint/2010/main" val="2601971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Stephanie Swartz </a:t>
            </a:r>
            <a:r>
              <a:rPr lang="en-GB" i="1" dirty="0"/>
              <a:t>is Professor of English and US-American Culture at Mainz University of Applied Sciences in Mainz, Germany.  Originally from New Jersey, she has spent thirty years studying, researching and teaching in Germany.  She specializes in business communication, legal English, intercultural competence, negotiation skills and recently has been teaching and researching virtual team communication.  She has a PhD from Paderborn University, Germany in American Studies.  She has continued certifying in online teaching, which she does on an adjunct basis for Pfeiffer University, Charlotte, North Carolina.  (show video)…</a:t>
            </a:r>
          </a:p>
          <a:p>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u="none" strike="noStrike" kern="1200" baseline="0" dirty="0">
                <a:solidFill>
                  <a:schemeClr val="tx1"/>
                </a:solidFill>
                <a:latin typeface="+mn-lt"/>
                <a:ea typeface="+mn-ea"/>
                <a:cs typeface="+mn-cs"/>
              </a:rPr>
              <a:t>Belem Barbosa </a:t>
            </a:r>
            <a:r>
              <a:rPr lang="en-GB" sz="1200" b="0" i="1" u="none" strike="noStrike" kern="1200" baseline="0" dirty="0">
                <a:solidFill>
                  <a:schemeClr val="tx1"/>
                </a:solidFill>
                <a:latin typeface="+mn-lt"/>
                <a:ea typeface="+mn-ea"/>
                <a:cs typeface="+mn-cs"/>
              </a:rPr>
              <a:t>has received her PhD in Business and Management Studies – Specialisation in Marketing and Strategy from the University of Porto, Portugal.  She is Adjunct Professor at the University of Aveiro, being currently programme director of the MSc in Marketing.  She is a member of GOVCOPP, the Research Unit on Governance, Competitiveness and Public Policy.  Her research interests lie primarily in the area of consumer behaviour, including word-of-mouth communication, internet marketing and sustainability marketing.  She is also interested in internationalization of Higher Education Institutions, namely teacher and student mobility, internationalization at home, and soft skills’ development.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u="none" strike="noStrike" kern="1200" baseline="0" dirty="0">
                <a:solidFill>
                  <a:schemeClr val="tx1"/>
                </a:solidFill>
                <a:latin typeface="+mn-lt"/>
                <a:ea typeface="+mn-ea"/>
                <a:cs typeface="+mn-cs"/>
              </a:rPr>
              <a:t>Susan Luck </a:t>
            </a:r>
            <a:r>
              <a:rPr lang="en-GB" sz="1200" b="0" i="1" u="none" strike="noStrike" kern="1200" baseline="0" dirty="0">
                <a:solidFill>
                  <a:schemeClr val="tx1"/>
                </a:solidFill>
                <a:latin typeface="+mn-lt"/>
                <a:ea typeface="+mn-ea"/>
                <a:cs typeface="+mn-cs"/>
              </a:rPr>
              <a:t>is currently Professor of Business in the Graduate School at Pfeiffer University in North Carolina, specializing in organizational communication, electronic communications, negotiations, public relations, and diversity communication. She has a PhD from the University of South Carolina and is an arbitrator for FINAR and a certified mediator for NC Superior Court. A former TV writer, she teaches both online and in the classroom and is the author of Zen and the Art of Business Communications.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B6F544D-8D16-4751-BAB8-B7FE1E78B7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897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de-DE" sz="1200" b="0" dirty="0"/>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B6F544D-8D16-4751-BAB8-B7FE1E78B75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7450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endParaRPr lang="en-GB"/>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26/08/2021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132248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26/08/2021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65067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26/08/2021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737432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906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658126" y="1449148"/>
            <a:ext cx="8589750" cy="2971051"/>
          </a:xfrm>
        </p:spPr>
        <p:txBody>
          <a:bodyPr/>
          <a:lstStyle>
            <a:lvl1pPr>
              <a:defRPr sz="4388"/>
            </a:lvl1pPr>
          </a:lstStyle>
          <a:p>
            <a:r>
              <a:rPr lang="en-US"/>
              <a:t>Click to edit Master title style</a:t>
            </a:r>
            <a:endParaRPr lang="en-US" dirty="0"/>
          </a:p>
        </p:txBody>
      </p:sp>
      <p:sp>
        <p:nvSpPr>
          <p:cNvPr id="3" name="Subtitle 2"/>
          <p:cNvSpPr>
            <a:spLocks noGrp="1"/>
          </p:cNvSpPr>
          <p:nvPr>
            <p:ph type="subTitle" idx="1"/>
          </p:nvPr>
        </p:nvSpPr>
        <p:spPr>
          <a:xfrm>
            <a:off x="658126" y="5280847"/>
            <a:ext cx="8589750" cy="434974"/>
          </a:xfrm>
        </p:spPr>
        <p:txBody>
          <a:bodyPr anchor="t"/>
          <a:lstStyle>
            <a:lvl1pPr marL="0" indent="0" algn="l">
              <a:buNone/>
              <a:defRPr>
                <a:solidFill>
                  <a:schemeClr val="tx1"/>
                </a:solidFill>
              </a:defRPr>
            </a:lvl1pPr>
            <a:lvl2pPr marL="371475" indent="0" algn="ctr">
              <a:buNone/>
              <a:defRPr>
                <a:solidFill>
                  <a:schemeClr val="tx1">
                    <a:tint val="75000"/>
                  </a:schemeClr>
                </a:solidFill>
              </a:defRPr>
            </a:lvl2pPr>
            <a:lvl3pPr marL="742950" indent="0" algn="ctr">
              <a:buNone/>
              <a:defRPr>
                <a:solidFill>
                  <a:schemeClr val="tx1">
                    <a:tint val="75000"/>
                  </a:schemeClr>
                </a:solidFill>
              </a:defRPr>
            </a:lvl3pPr>
            <a:lvl4pPr marL="1114425" indent="0" algn="ctr">
              <a:buNone/>
              <a:defRPr>
                <a:solidFill>
                  <a:schemeClr val="tx1">
                    <a:tint val="75000"/>
                  </a:schemeClr>
                </a:solidFill>
              </a:defRPr>
            </a:lvl4pPr>
            <a:lvl5pPr marL="1485900" indent="0" algn="ctr">
              <a:buNone/>
              <a:defRPr>
                <a:solidFill>
                  <a:schemeClr val="tx1">
                    <a:tint val="75000"/>
                  </a:schemeClr>
                </a:solidFill>
              </a:defRPr>
            </a:lvl5pPr>
            <a:lvl6pPr marL="1857375" indent="0" algn="ctr">
              <a:buNone/>
              <a:defRPr>
                <a:solidFill>
                  <a:schemeClr val="tx1">
                    <a:tint val="75000"/>
                  </a:schemeClr>
                </a:solidFill>
              </a:defRPr>
            </a:lvl6pPr>
            <a:lvl7pPr marL="2228850" indent="0" algn="ctr">
              <a:buNone/>
              <a:defRPr>
                <a:solidFill>
                  <a:schemeClr val="tx1">
                    <a:tint val="75000"/>
                  </a:schemeClr>
                </a:solidFill>
              </a:defRPr>
            </a:lvl7pPr>
            <a:lvl8pPr marL="2600325" indent="0" algn="ctr">
              <a:buNone/>
              <a:defRPr>
                <a:solidFill>
                  <a:schemeClr val="tx1">
                    <a:tint val="75000"/>
                  </a:schemeClr>
                </a:solidFill>
              </a:defRPr>
            </a:lvl8pPr>
            <a:lvl9pPr marL="29718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3524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906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58125" y="447188"/>
            <a:ext cx="858974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665204" y="2222287"/>
            <a:ext cx="8575591"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7167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2"/>
            <a:ext cx="9906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58125" y="2951396"/>
            <a:ext cx="8581152" cy="1468800"/>
          </a:xfrm>
        </p:spPr>
        <p:txBody>
          <a:bodyPr anchor="b"/>
          <a:lstStyle>
            <a:lvl1pPr algn="r">
              <a:defRPr sz="3900" b="1" cap="none"/>
            </a:lvl1pPr>
          </a:lstStyle>
          <a:p>
            <a:r>
              <a:rPr lang="en-US"/>
              <a:t>Click to edit Master title style</a:t>
            </a:r>
            <a:endParaRPr lang="en-US" dirty="0"/>
          </a:p>
        </p:txBody>
      </p:sp>
      <p:sp>
        <p:nvSpPr>
          <p:cNvPr id="3" name="Text Placeholder 2"/>
          <p:cNvSpPr>
            <a:spLocks noGrp="1"/>
          </p:cNvSpPr>
          <p:nvPr>
            <p:ph type="body" idx="1"/>
          </p:nvPr>
        </p:nvSpPr>
        <p:spPr>
          <a:xfrm>
            <a:off x="658125" y="5281202"/>
            <a:ext cx="8581152" cy="433955"/>
          </a:xfrm>
        </p:spPr>
        <p:txBody>
          <a:bodyPr anchor="t">
            <a:noAutofit/>
          </a:bodyPr>
          <a:lstStyle>
            <a:lvl1pPr marL="0" indent="0" algn="r">
              <a:buNone/>
              <a:defRPr sz="1463">
                <a:solidFill>
                  <a:schemeClr val="tx1"/>
                </a:solidFill>
              </a:defRPr>
            </a:lvl1pPr>
            <a:lvl2pPr marL="371475" indent="0">
              <a:buNone/>
              <a:defRPr sz="1463">
                <a:solidFill>
                  <a:schemeClr val="tx1">
                    <a:tint val="75000"/>
                  </a:schemeClr>
                </a:solidFill>
              </a:defRPr>
            </a:lvl2pPr>
            <a:lvl3pPr marL="742950" indent="0">
              <a:buNone/>
              <a:defRPr sz="1300">
                <a:solidFill>
                  <a:schemeClr val="tx1">
                    <a:tint val="75000"/>
                  </a:schemeClr>
                </a:solidFill>
              </a:defRPr>
            </a:lvl3pPr>
            <a:lvl4pPr marL="1114425" indent="0">
              <a:buNone/>
              <a:defRPr sz="1138">
                <a:solidFill>
                  <a:schemeClr val="tx1">
                    <a:tint val="75000"/>
                  </a:schemeClr>
                </a:solidFill>
              </a:defRPr>
            </a:lvl4pPr>
            <a:lvl5pPr marL="1485900" indent="0">
              <a:buNone/>
              <a:defRPr sz="1138">
                <a:solidFill>
                  <a:schemeClr val="tx1">
                    <a:tint val="75000"/>
                  </a:schemeClr>
                </a:solidFill>
              </a:defRPr>
            </a:lvl5pPr>
            <a:lvl6pPr marL="1857375" indent="0">
              <a:buNone/>
              <a:defRPr sz="1138">
                <a:solidFill>
                  <a:schemeClr val="tx1">
                    <a:tint val="75000"/>
                  </a:schemeClr>
                </a:solidFill>
              </a:defRPr>
            </a:lvl6pPr>
            <a:lvl7pPr marL="2228850" indent="0">
              <a:buNone/>
              <a:defRPr sz="1138">
                <a:solidFill>
                  <a:schemeClr val="tx1">
                    <a:tint val="75000"/>
                  </a:schemeClr>
                </a:solidFill>
              </a:defRPr>
            </a:lvl7pPr>
            <a:lvl8pPr marL="2600325" indent="0">
              <a:buNone/>
              <a:defRPr sz="1138">
                <a:solidFill>
                  <a:schemeClr val="tx1">
                    <a:tint val="75000"/>
                  </a:schemeClr>
                </a:solidFill>
              </a:defRPr>
            </a:lvl8pPr>
            <a:lvl9pPr marL="2971800" indent="0">
              <a:buNone/>
              <a:defRPr sz="113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5194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906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65204" y="2222288"/>
            <a:ext cx="4213522"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27275" y="2222287"/>
            <a:ext cx="4220599"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8/26/2021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0613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906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61967" y="2174875"/>
            <a:ext cx="4216759" cy="576262"/>
          </a:xfrm>
        </p:spPr>
        <p:txBody>
          <a:bodyPr anchor="b">
            <a:noAutofit/>
          </a:bodyPr>
          <a:lstStyle>
            <a:lvl1pPr marL="0" indent="0" algn="ctr">
              <a:buNone/>
              <a:defRPr sz="1625" b="0"/>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4" name="Content Placeholder 3"/>
          <p:cNvSpPr>
            <a:spLocks noGrp="1"/>
          </p:cNvSpPr>
          <p:nvPr>
            <p:ph sz="half" idx="2"/>
          </p:nvPr>
        </p:nvSpPr>
        <p:spPr>
          <a:xfrm>
            <a:off x="661967" y="2751139"/>
            <a:ext cx="4216758"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27275" y="2174875"/>
            <a:ext cx="4220599" cy="576262"/>
          </a:xfrm>
        </p:spPr>
        <p:txBody>
          <a:bodyPr anchor="b">
            <a:noAutofit/>
          </a:bodyPr>
          <a:lstStyle>
            <a:lvl1pPr marL="0" indent="0" algn="ctr">
              <a:buNone/>
              <a:defRPr sz="1625" b="0"/>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6" name="Content Placeholder 5"/>
          <p:cNvSpPr>
            <a:spLocks noGrp="1"/>
          </p:cNvSpPr>
          <p:nvPr>
            <p:ph sz="quarter" idx="4"/>
          </p:nvPr>
        </p:nvSpPr>
        <p:spPr>
          <a:xfrm>
            <a:off x="5027275" y="2751139"/>
            <a:ext cx="4220599"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8/26/2021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46511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906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8/26/2021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3824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8/26/2021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1286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71935" y="446088"/>
            <a:ext cx="2882371"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71935" y="446088"/>
            <a:ext cx="2882371" cy="1618396"/>
          </a:xfrm>
        </p:spPr>
        <p:txBody>
          <a:bodyPr anchor="b"/>
          <a:lstStyle>
            <a:lvl1pPr algn="l">
              <a:defRPr sz="1625" b="1"/>
            </a:lvl1pPr>
          </a:lstStyle>
          <a:p>
            <a:r>
              <a:rPr lang="en-US"/>
              <a:t>Click to edit Master title style</a:t>
            </a:r>
            <a:endParaRPr lang="en-US" dirty="0"/>
          </a:p>
        </p:txBody>
      </p:sp>
      <p:sp>
        <p:nvSpPr>
          <p:cNvPr id="3" name="Content Placeholder 2"/>
          <p:cNvSpPr>
            <a:spLocks noGrp="1"/>
          </p:cNvSpPr>
          <p:nvPr>
            <p:ph idx="1"/>
          </p:nvPr>
        </p:nvSpPr>
        <p:spPr>
          <a:xfrm>
            <a:off x="3945202" y="446089"/>
            <a:ext cx="5080264"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71935" y="2260739"/>
            <a:ext cx="2882371" cy="3600311"/>
          </a:xfrm>
        </p:spPr>
        <p:txBody>
          <a:bodyPr/>
          <a:lstStyle>
            <a:lvl1pPr marL="0" indent="0">
              <a:buNone/>
              <a:defRPr sz="1138"/>
            </a:lvl1pPr>
            <a:lvl2pPr marL="371475" indent="0">
              <a:buNone/>
              <a:defRPr sz="975"/>
            </a:lvl2pPr>
            <a:lvl3pPr marL="742950" indent="0">
              <a:buNone/>
              <a:defRPr sz="813"/>
            </a:lvl3pPr>
            <a:lvl4pPr marL="1114425" indent="0">
              <a:buNone/>
              <a:defRPr sz="731"/>
            </a:lvl4pPr>
            <a:lvl5pPr marL="1485900" indent="0">
              <a:buNone/>
              <a:defRPr sz="731"/>
            </a:lvl5pPr>
            <a:lvl6pPr marL="1857375" indent="0">
              <a:buNone/>
              <a:defRPr sz="731"/>
            </a:lvl6pPr>
            <a:lvl7pPr marL="2228850" indent="0">
              <a:buNone/>
              <a:defRPr sz="731"/>
            </a:lvl7pPr>
            <a:lvl8pPr marL="2600325" indent="0">
              <a:buNone/>
              <a:defRPr sz="731"/>
            </a:lvl8pPr>
            <a:lvl9pPr marL="2971800" indent="0">
              <a:buNone/>
              <a:defRPr sz="731"/>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8/26/2021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04484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26/08/2021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886829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1966" y="727523"/>
            <a:ext cx="3943053" cy="1617163"/>
          </a:xfrm>
        </p:spPr>
        <p:txBody>
          <a:bodyPr anchor="b">
            <a:normAutofit/>
          </a:bodyPr>
          <a:lstStyle>
            <a:lvl1pPr algn="l">
              <a:defRPr sz="195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954720" y="0"/>
            <a:ext cx="4951280"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138"/>
            </a:lvl1pPr>
          </a:lstStyle>
          <a:p>
            <a:r>
              <a:rPr lang="en-US"/>
              <a:t>Click icon to add picture</a:t>
            </a:r>
            <a:endParaRPr lang="en-US" dirty="0"/>
          </a:p>
        </p:txBody>
      </p:sp>
      <p:sp>
        <p:nvSpPr>
          <p:cNvPr id="4" name="Text Placeholder 3"/>
          <p:cNvSpPr>
            <a:spLocks noGrp="1"/>
          </p:cNvSpPr>
          <p:nvPr>
            <p:ph type="body" sz="half" idx="2"/>
          </p:nvPr>
        </p:nvSpPr>
        <p:spPr>
          <a:xfrm>
            <a:off x="661966" y="2344684"/>
            <a:ext cx="3943053" cy="3516365"/>
          </a:xfrm>
        </p:spPr>
        <p:txBody>
          <a:bodyPr anchor="t">
            <a:normAutofit/>
          </a:bodyPr>
          <a:lstStyle>
            <a:lvl1pPr marL="0" indent="0">
              <a:buNone/>
              <a:defRPr sz="975"/>
            </a:lvl1pPr>
            <a:lvl2pPr marL="371475" indent="0">
              <a:buNone/>
              <a:defRPr sz="975"/>
            </a:lvl2pPr>
            <a:lvl3pPr marL="742950" indent="0">
              <a:buNone/>
              <a:defRPr sz="813"/>
            </a:lvl3pPr>
            <a:lvl4pPr marL="1114425" indent="0">
              <a:buNone/>
              <a:defRPr sz="731"/>
            </a:lvl4pPr>
            <a:lvl5pPr marL="1485900" indent="0">
              <a:buNone/>
              <a:defRPr sz="731"/>
            </a:lvl5pPr>
            <a:lvl6pPr marL="1857375" indent="0">
              <a:buNone/>
              <a:defRPr sz="731"/>
            </a:lvl6pPr>
            <a:lvl7pPr marL="2228850" indent="0">
              <a:buNone/>
              <a:defRPr sz="731"/>
            </a:lvl7pPr>
            <a:lvl8pPr marL="2600325" indent="0">
              <a:buNone/>
              <a:defRPr sz="731"/>
            </a:lvl8pPr>
            <a:lvl9pPr marL="2971800" indent="0">
              <a:buNone/>
              <a:defRPr sz="731"/>
            </a:lvl9pPr>
          </a:lstStyle>
          <a:p>
            <a:pPr lvl="0"/>
            <a:r>
              <a:rPr lang="en-US"/>
              <a:t>Click to edit Master text styles</a:t>
            </a:r>
          </a:p>
        </p:txBody>
      </p:sp>
      <p:sp>
        <p:nvSpPr>
          <p:cNvPr id="5" name="Date Placeholder 4"/>
          <p:cNvSpPr>
            <a:spLocks noGrp="1"/>
          </p:cNvSpPr>
          <p:nvPr>
            <p:ph type="dt" sz="half" idx="10"/>
          </p:nvPr>
        </p:nvSpPr>
        <p:spPr>
          <a:xfrm>
            <a:off x="3157221" y="6041363"/>
            <a:ext cx="793714" cy="365125"/>
          </a:xfrm>
        </p:spPr>
        <p:txBody>
          <a:bodyPr/>
          <a:lstStyle/>
          <a:p>
            <a:fld id="{18C79C5D-2A6F-F04D-97DA-BEF2467B64E4}" type="datetimeFigureOut">
              <a:rPr lang="en-US" smtClean="0"/>
              <a:pPr/>
              <a:t>8/26/2021</a:t>
            </a:fld>
            <a:endParaRPr lang="en-US" dirty="0"/>
          </a:p>
        </p:txBody>
      </p:sp>
      <p:sp>
        <p:nvSpPr>
          <p:cNvPr id="6" name="Footer Placeholder 5"/>
          <p:cNvSpPr>
            <a:spLocks noGrp="1"/>
          </p:cNvSpPr>
          <p:nvPr>
            <p:ph type="ftr" sz="quarter" idx="11"/>
          </p:nvPr>
        </p:nvSpPr>
        <p:spPr>
          <a:xfrm>
            <a:off x="479697" y="6041363"/>
            <a:ext cx="2677523" cy="365125"/>
          </a:xfrm>
        </p:spPr>
        <p:txBody>
          <a:bodyPr/>
          <a:lstStyle/>
          <a:p>
            <a:endParaRPr lang="en-US" dirty="0"/>
          </a:p>
        </p:txBody>
      </p:sp>
      <p:sp>
        <p:nvSpPr>
          <p:cNvPr id="7" name="Slide Number Placeholder 6"/>
          <p:cNvSpPr>
            <a:spLocks noGrp="1"/>
          </p:cNvSpPr>
          <p:nvPr>
            <p:ph type="sldNum" sz="quarter" idx="12"/>
          </p:nvPr>
        </p:nvSpPr>
        <p:spPr>
          <a:xfrm>
            <a:off x="3950935" y="5915889"/>
            <a:ext cx="863001"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16345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125" y="4800600"/>
            <a:ext cx="8581152" cy="566738"/>
          </a:xfrm>
        </p:spPr>
        <p:txBody>
          <a:bodyPr anchor="b">
            <a:normAutofit/>
          </a:bodyPr>
          <a:lstStyle>
            <a:lvl1pPr algn="l">
              <a:defRPr sz="195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906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300"/>
            </a:lvl1pPr>
          </a:lstStyle>
          <a:p>
            <a:r>
              <a:rPr lang="en-US"/>
              <a:t>Click icon to add picture</a:t>
            </a:r>
            <a:endParaRPr lang="en-US" dirty="0"/>
          </a:p>
        </p:txBody>
      </p:sp>
      <p:sp>
        <p:nvSpPr>
          <p:cNvPr id="4" name="Text Placeholder 3"/>
          <p:cNvSpPr>
            <a:spLocks noGrp="1"/>
          </p:cNvSpPr>
          <p:nvPr>
            <p:ph type="body" sz="half" idx="2"/>
          </p:nvPr>
        </p:nvSpPr>
        <p:spPr>
          <a:xfrm>
            <a:off x="658125" y="5367338"/>
            <a:ext cx="8581152" cy="493712"/>
          </a:xfrm>
        </p:spPr>
        <p:txBody>
          <a:bodyPr>
            <a:normAutofit/>
          </a:bodyPr>
          <a:lstStyle>
            <a:lvl1pPr marL="0" indent="0">
              <a:buNone/>
              <a:defRPr sz="975"/>
            </a:lvl1pPr>
            <a:lvl2pPr marL="371475" indent="0">
              <a:buNone/>
              <a:defRPr sz="975"/>
            </a:lvl2pPr>
            <a:lvl3pPr marL="742950" indent="0">
              <a:buNone/>
              <a:defRPr sz="813"/>
            </a:lvl3pPr>
            <a:lvl4pPr marL="1114425" indent="0">
              <a:buNone/>
              <a:defRPr sz="731"/>
            </a:lvl4pPr>
            <a:lvl5pPr marL="1485900" indent="0">
              <a:buNone/>
              <a:defRPr sz="731"/>
            </a:lvl5pPr>
            <a:lvl6pPr marL="1857375" indent="0">
              <a:buNone/>
              <a:defRPr sz="731"/>
            </a:lvl6pPr>
            <a:lvl7pPr marL="2228850" indent="0">
              <a:buNone/>
              <a:defRPr sz="731"/>
            </a:lvl7pPr>
            <a:lvl8pPr marL="2600325" indent="0">
              <a:buNone/>
              <a:defRPr sz="731"/>
            </a:lvl8pPr>
            <a:lvl9pPr marL="2971800" indent="0">
              <a:buNone/>
              <a:defRPr sz="731"/>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8/26/2021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55350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513254" y="1081456"/>
            <a:ext cx="5145088"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91425" y="1238502"/>
            <a:ext cx="4788745" cy="2645912"/>
          </a:xfrm>
        </p:spPr>
        <p:txBody>
          <a:bodyPr anchor="b"/>
          <a:lstStyle>
            <a:lvl1pPr algn="l">
              <a:defRPr sz="3413" b="1" cap="none"/>
            </a:lvl1pPr>
          </a:lstStyle>
          <a:p>
            <a:r>
              <a:rPr lang="en-US"/>
              <a:t>Click to edit Master title style</a:t>
            </a:r>
            <a:endParaRPr lang="en-US" dirty="0"/>
          </a:p>
        </p:txBody>
      </p:sp>
      <p:sp>
        <p:nvSpPr>
          <p:cNvPr id="3" name="Text Placeholder 2"/>
          <p:cNvSpPr>
            <a:spLocks noGrp="1"/>
          </p:cNvSpPr>
          <p:nvPr>
            <p:ph type="body" idx="1"/>
          </p:nvPr>
        </p:nvSpPr>
        <p:spPr>
          <a:xfrm>
            <a:off x="693217" y="4443681"/>
            <a:ext cx="4786954" cy="713241"/>
          </a:xfrm>
        </p:spPr>
        <p:txBody>
          <a:bodyPr anchor="t">
            <a:noAutofit/>
          </a:bodyPr>
          <a:lstStyle>
            <a:lvl1pPr marL="0" indent="0" algn="l">
              <a:buNone/>
              <a:defRPr sz="1463">
                <a:solidFill>
                  <a:schemeClr val="tx1"/>
                </a:solidFill>
              </a:defRPr>
            </a:lvl1pPr>
            <a:lvl2pPr marL="371475" indent="0">
              <a:buNone/>
              <a:defRPr sz="1463">
                <a:solidFill>
                  <a:schemeClr val="tx1">
                    <a:tint val="75000"/>
                  </a:schemeClr>
                </a:solidFill>
              </a:defRPr>
            </a:lvl2pPr>
            <a:lvl3pPr marL="742950" indent="0">
              <a:buNone/>
              <a:defRPr sz="1300">
                <a:solidFill>
                  <a:schemeClr val="tx1">
                    <a:tint val="75000"/>
                  </a:schemeClr>
                </a:solidFill>
              </a:defRPr>
            </a:lvl3pPr>
            <a:lvl4pPr marL="1114425" indent="0">
              <a:buNone/>
              <a:defRPr sz="1138">
                <a:solidFill>
                  <a:schemeClr val="tx1">
                    <a:tint val="75000"/>
                  </a:schemeClr>
                </a:solidFill>
              </a:defRPr>
            </a:lvl4pPr>
            <a:lvl5pPr marL="1485900" indent="0">
              <a:buNone/>
              <a:defRPr sz="1138">
                <a:solidFill>
                  <a:schemeClr val="tx1">
                    <a:tint val="75000"/>
                  </a:schemeClr>
                </a:solidFill>
              </a:defRPr>
            </a:lvl5pPr>
            <a:lvl6pPr marL="1857375" indent="0">
              <a:buNone/>
              <a:defRPr sz="1138">
                <a:solidFill>
                  <a:schemeClr val="tx1">
                    <a:tint val="75000"/>
                  </a:schemeClr>
                </a:solidFill>
              </a:defRPr>
            </a:lvl6pPr>
            <a:lvl7pPr marL="2228850" indent="0">
              <a:buNone/>
              <a:defRPr sz="1138">
                <a:solidFill>
                  <a:schemeClr val="tx1">
                    <a:tint val="75000"/>
                  </a:schemeClr>
                </a:solidFill>
              </a:defRPr>
            </a:lvl7pPr>
            <a:lvl8pPr marL="2600325" indent="0">
              <a:buNone/>
              <a:defRPr sz="1138">
                <a:solidFill>
                  <a:schemeClr val="tx1">
                    <a:tint val="75000"/>
                  </a:schemeClr>
                </a:solidFill>
              </a:defRPr>
            </a:lvl8pPr>
            <a:lvl9pPr marL="2971800" indent="0">
              <a:buNone/>
              <a:defRPr sz="1138">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6154397" y="1081457"/>
            <a:ext cx="3095626"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76490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926969" y="2286585"/>
            <a:ext cx="3977281"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102635" y="2435958"/>
            <a:ext cx="3560798" cy="2007789"/>
          </a:xfrm>
        </p:spPr>
        <p:txBody>
          <a:bodyPr/>
          <a:lstStyle>
            <a:lvl1pPr>
              <a:defRPr sz="2600"/>
            </a:lvl1pPr>
          </a:lstStyle>
          <a:p>
            <a:r>
              <a:rPr lang="en-US"/>
              <a:t>Click to edit Master title style</a:t>
            </a:r>
            <a:endParaRPr lang="en-US" dirty="0"/>
          </a:p>
        </p:txBody>
      </p:sp>
      <p:sp>
        <p:nvSpPr>
          <p:cNvPr id="6" name="Text Placeholder 5"/>
          <p:cNvSpPr>
            <a:spLocks noGrp="1"/>
          </p:cNvSpPr>
          <p:nvPr>
            <p:ph type="body" sz="quarter" idx="16"/>
          </p:nvPr>
        </p:nvSpPr>
        <p:spPr>
          <a:xfrm>
            <a:off x="5001750" y="2286001"/>
            <a:ext cx="3965244"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8/26/2021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98360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906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54811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6231592" y="446089"/>
            <a:ext cx="367440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49127" y="586171"/>
            <a:ext cx="2027018"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58126" y="446089"/>
            <a:ext cx="5371876"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8/26/2021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1543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endParaRPr lang="en-GB"/>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55BEF2-6B76-43CF-AC4B-92E6352C887B}" type="datetimeFigureOut">
              <a:rPr lang="en-GB" smtClean="0"/>
              <a:t>26/08/2021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725701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55BEF2-6B76-43CF-AC4B-92E6352C887B}" type="datetimeFigureOut">
              <a:rPr lang="en-GB" smtClean="0"/>
              <a:t>26/08/2021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3534115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55BEF2-6B76-43CF-AC4B-92E6352C887B}" type="datetimeFigureOut">
              <a:rPr lang="en-GB" smtClean="0"/>
              <a:t>26/08/2021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3907241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EC8E6A8-8892-4943-B1EA-8CC5C30EB7C2}" type="slidenum">
              <a:rPr lang="en-US" altLang="en-US" smtClean="0"/>
              <a:pPr>
                <a:defRPr/>
              </a:pPr>
              <a:t>‹#›</a:t>
            </a:fld>
            <a:endParaRPr lang="en-US" altLang="en-US"/>
          </a:p>
        </p:txBody>
      </p:sp>
    </p:spTree>
    <p:extLst>
      <p:ext uri="{BB962C8B-B14F-4D97-AF65-F5344CB8AC3E}">
        <p14:creationId xmlns:p14="http://schemas.microsoft.com/office/powerpoint/2010/main" val="227851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55BEF2-6B76-43CF-AC4B-92E6352C887B}" type="datetimeFigureOut">
              <a:rPr lang="en-GB" smtClean="0"/>
              <a:t>26/08/2021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4057746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1855BEF2-6B76-43CF-AC4B-92E6352C887B}" type="datetimeFigureOut">
              <a:rPr lang="en-GB" smtClean="0"/>
              <a:t>26/08/2021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643518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1855BEF2-6B76-43CF-AC4B-92E6352C887B}" type="datetimeFigureOut">
              <a:rPr lang="en-GB" smtClean="0"/>
              <a:t>26/08/2021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1942035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1855BEF2-6B76-43CF-AC4B-92E6352C887B}" type="datetimeFigureOut">
              <a:rPr lang="en-GB" smtClean="0"/>
              <a:t>26/08/2021</a:t>
            </a:fld>
            <a:endParaRPr lang="en-GB"/>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BAED78A8-92C0-432D-8DB4-BC5AB12DBCC5}" type="slidenum">
              <a:rPr lang="en-GB" smtClean="0"/>
              <a:t>‹#›</a:t>
            </a:fld>
            <a:endParaRPr lang="en-GB"/>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40131" y="370141"/>
            <a:ext cx="3010524" cy="623062"/>
          </a:xfrm>
          <a:prstGeom prst="rect">
            <a:avLst/>
          </a:prstGeom>
        </p:spPr>
      </p:pic>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178607"/>
            <a:ext cx="9906000" cy="689015"/>
          </a:xfrm>
          <a:prstGeom prst="rect">
            <a:avLst/>
          </a:prstGeom>
        </p:spPr>
      </p:pic>
    </p:spTree>
    <p:extLst>
      <p:ext uri="{BB962C8B-B14F-4D97-AF65-F5344CB8AC3E}">
        <p14:creationId xmlns:p14="http://schemas.microsoft.com/office/powerpoint/2010/main" val="178341314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8125" y="447188"/>
            <a:ext cx="858974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658125" y="2184402"/>
            <a:ext cx="8582669"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66855" y="6041363"/>
            <a:ext cx="7023510" cy="365125"/>
          </a:xfrm>
          <a:prstGeom prst="rect">
            <a:avLst/>
          </a:prstGeom>
        </p:spPr>
        <p:txBody>
          <a:bodyPr vert="horz" lIns="91440" tIns="45720" rIns="91440" bIns="45720" rtlCol="0" anchor="b"/>
          <a:lstStyle>
            <a:lvl1pPr algn="l">
              <a:defRPr sz="731">
                <a:solidFill>
                  <a:schemeClr val="tx1"/>
                </a:solidFill>
              </a:defRPr>
            </a:lvl1pPr>
          </a:lstStyle>
          <a:p>
            <a:endParaRPr lang="en-US" dirty="0"/>
          </a:p>
        </p:txBody>
      </p:sp>
      <p:sp>
        <p:nvSpPr>
          <p:cNvPr id="4" name="Date Placeholder 3"/>
          <p:cNvSpPr>
            <a:spLocks noGrp="1"/>
          </p:cNvSpPr>
          <p:nvPr>
            <p:ph type="dt" sz="half" idx="2"/>
          </p:nvPr>
        </p:nvSpPr>
        <p:spPr>
          <a:xfrm>
            <a:off x="7584384" y="6041363"/>
            <a:ext cx="1091761" cy="365125"/>
          </a:xfrm>
          <a:prstGeom prst="rect">
            <a:avLst/>
          </a:prstGeom>
        </p:spPr>
        <p:txBody>
          <a:bodyPr vert="horz" lIns="91440" tIns="45720" rIns="91440" bIns="45720" rtlCol="0" anchor="b"/>
          <a:lstStyle>
            <a:lvl1pPr algn="r">
              <a:defRPr sz="731">
                <a:solidFill>
                  <a:schemeClr val="tx1"/>
                </a:solidFill>
              </a:defRPr>
            </a:lvl1pPr>
          </a:lstStyle>
          <a:p>
            <a:fld id="{09B482E8-6E0E-1B4F-B1FD-C69DB9E858D9}" type="datetimeFigureOut">
              <a:rPr lang="en-US" smtClean="0"/>
              <a:pPr/>
              <a:t>8/26/2021</a:t>
            </a:fld>
            <a:endParaRPr lang="en-US" dirty="0"/>
          </a:p>
        </p:txBody>
      </p:sp>
      <p:sp>
        <p:nvSpPr>
          <p:cNvPr id="6" name="Slide Number Placeholder 5"/>
          <p:cNvSpPr>
            <a:spLocks noGrp="1"/>
          </p:cNvSpPr>
          <p:nvPr>
            <p:ph type="sldNum" sz="quarter" idx="4"/>
          </p:nvPr>
        </p:nvSpPr>
        <p:spPr>
          <a:xfrm>
            <a:off x="8676144" y="5915889"/>
            <a:ext cx="863001" cy="490599"/>
          </a:xfrm>
          <a:prstGeom prst="rect">
            <a:avLst/>
          </a:prstGeom>
        </p:spPr>
        <p:txBody>
          <a:bodyPr vert="horz" lIns="91440" tIns="45720" rIns="91440" bIns="10800" rtlCol="0" anchor="b"/>
          <a:lstStyle>
            <a:lvl1pPr algn="r">
              <a:defRPr sz="1625">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5943673"/>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hf sldNum="0" hdr="0" ftr="0" dt="0"/>
  <p:txStyles>
    <p:titleStyle>
      <a:lvl1pPr algn="l" defTabSz="371475" rtl="0" eaLnBrk="1" latinLnBrk="0" hangingPunct="1">
        <a:spcBef>
          <a:spcPct val="0"/>
        </a:spcBef>
        <a:buNone/>
        <a:defRPr sz="325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8606" indent="-278606" algn="l" defTabSz="371475" rtl="0" eaLnBrk="1" latinLnBrk="0" hangingPunct="1">
        <a:spcBef>
          <a:spcPct val="20000"/>
        </a:spcBef>
        <a:spcAft>
          <a:spcPts val="488"/>
        </a:spcAft>
        <a:buClr>
          <a:schemeClr val="accent1"/>
        </a:buClr>
        <a:buFont typeface="Wingdings 2" charset="2"/>
        <a:buChar char=""/>
        <a:defRPr sz="1463" kern="1200">
          <a:solidFill>
            <a:schemeClr val="tx1"/>
          </a:solidFill>
          <a:latin typeface="+mn-lt"/>
          <a:ea typeface="+mn-ea"/>
          <a:cs typeface="+mn-cs"/>
        </a:defRPr>
      </a:lvl1pPr>
      <a:lvl2pPr marL="603647" indent="-232172" algn="l" defTabSz="371475" rtl="0" eaLnBrk="1" latinLnBrk="0" hangingPunct="1">
        <a:spcBef>
          <a:spcPct val="20000"/>
        </a:spcBef>
        <a:spcAft>
          <a:spcPts val="488"/>
        </a:spcAft>
        <a:buClr>
          <a:schemeClr val="accent1"/>
        </a:buClr>
        <a:buFont typeface="Wingdings 2" charset="2"/>
        <a:buChar char=""/>
        <a:defRPr sz="1300" kern="1200">
          <a:solidFill>
            <a:schemeClr val="tx1"/>
          </a:solidFill>
          <a:latin typeface="+mn-lt"/>
          <a:ea typeface="+mn-ea"/>
          <a:cs typeface="+mn-cs"/>
        </a:defRPr>
      </a:lvl2pPr>
      <a:lvl3pPr marL="928688" indent="-185738" algn="l" defTabSz="371475" rtl="0" eaLnBrk="1" latinLnBrk="0" hangingPunct="1">
        <a:spcBef>
          <a:spcPct val="20000"/>
        </a:spcBef>
        <a:spcAft>
          <a:spcPts val="488"/>
        </a:spcAft>
        <a:buClr>
          <a:schemeClr val="accent1"/>
        </a:buClr>
        <a:buFont typeface="Wingdings 2" charset="2"/>
        <a:buChar char=""/>
        <a:defRPr sz="1138" kern="1200">
          <a:solidFill>
            <a:schemeClr val="tx1"/>
          </a:solidFill>
          <a:latin typeface="+mn-lt"/>
          <a:ea typeface="+mn-ea"/>
          <a:cs typeface="+mn-cs"/>
        </a:defRPr>
      </a:lvl3pPr>
      <a:lvl4pPr marL="1300163"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4pPr>
      <a:lvl5pPr marL="1671638"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5pPr>
      <a:lvl6pPr marL="1950000"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6pPr>
      <a:lvl7pPr marL="2275000"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7pPr>
      <a:lvl8pPr marL="2600000"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8pPr>
      <a:lvl9pPr marL="2925000" indent="-185738" algn="l" defTabSz="371475" rtl="0" eaLnBrk="1" latinLnBrk="0" hangingPunct="1">
        <a:spcBef>
          <a:spcPct val="20000"/>
        </a:spcBef>
        <a:spcAft>
          <a:spcPts val="488"/>
        </a:spcAft>
        <a:buClr>
          <a:schemeClr val="accent1"/>
        </a:buClr>
        <a:buFont typeface="Wingdings 2" charset="2"/>
        <a:buChar char=""/>
        <a:defRPr sz="975" kern="1200">
          <a:solidFill>
            <a:schemeClr val="tx1"/>
          </a:solidFill>
          <a:latin typeface="+mn-lt"/>
          <a:ea typeface="+mn-ea"/>
          <a:cs typeface="+mn-cs"/>
        </a:defRPr>
      </a:lvl9pPr>
    </p:bodyStyle>
    <p:otherStyle>
      <a:defPPr>
        <a:defRPr lang="en-US"/>
      </a:defPPr>
      <a:lvl1pPr marL="0" algn="l" defTabSz="371475" rtl="0" eaLnBrk="1" latinLnBrk="0" hangingPunct="1">
        <a:defRPr sz="1463" kern="1200">
          <a:solidFill>
            <a:schemeClr val="tx1"/>
          </a:solidFill>
          <a:latin typeface="+mn-lt"/>
          <a:ea typeface="+mn-ea"/>
          <a:cs typeface="+mn-cs"/>
        </a:defRPr>
      </a:lvl1pPr>
      <a:lvl2pPr marL="371475" algn="l" defTabSz="371475" rtl="0" eaLnBrk="1" latinLnBrk="0" hangingPunct="1">
        <a:defRPr sz="1463" kern="1200">
          <a:solidFill>
            <a:schemeClr val="tx1"/>
          </a:solidFill>
          <a:latin typeface="+mn-lt"/>
          <a:ea typeface="+mn-ea"/>
          <a:cs typeface="+mn-cs"/>
        </a:defRPr>
      </a:lvl2pPr>
      <a:lvl3pPr marL="742950" algn="l" defTabSz="371475" rtl="0" eaLnBrk="1" latinLnBrk="0" hangingPunct="1">
        <a:defRPr sz="1463" kern="1200">
          <a:solidFill>
            <a:schemeClr val="tx1"/>
          </a:solidFill>
          <a:latin typeface="+mn-lt"/>
          <a:ea typeface="+mn-ea"/>
          <a:cs typeface="+mn-cs"/>
        </a:defRPr>
      </a:lvl3pPr>
      <a:lvl4pPr marL="1114425" algn="l" defTabSz="371475" rtl="0" eaLnBrk="1" latinLnBrk="0" hangingPunct="1">
        <a:defRPr sz="1463" kern="1200">
          <a:solidFill>
            <a:schemeClr val="tx1"/>
          </a:solidFill>
          <a:latin typeface="+mn-lt"/>
          <a:ea typeface="+mn-ea"/>
          <a:cs typeface="+mn-cs"/>
        </a:defRPr>
      </a:lvl4pPr>
      <a:lvl5pPr marL="1485900" algn="l" defTabSz="371475" rtl="0" eaLnBrk="1" latinLnBrk="0" hangingPunct="1">
        <a:defRPr sz="1463" kern="1200">
          <a:solidFill>
            <a:schemeClr val="tx1"/>
          </a:solidFill>
          <a:latin typeface="+mn-lt"/>
          <a:ea typeface="+mn-ea"/>
          <a:cs typeface="+mn-cs"/>
        </a:defRPr>
      </a:lvl5pPr>
      <a:lvl6pPr marL="1857375" algn="l" defTabSz="371475" rtl="0" eaLnBrk="1" latinLnBrk="0" hangingPunct="1">
        <a:defRPr sz="1463" kern="1200">
          <a:solidFill>
            <a:schemeClr val="tx1"/>
          </a:solidFill>
          <a:latin typeface="+mn-lt"/>
          <a:ea typeface="+mn-ea"/>
          <a:cs typeface="+mn-cs"/>
        </a:defRPr>
      </a:lvl6pPr>
      <a:lvl7pPr marL="2228850" algn="l" defTabSz="371475" rtl="0" eaLnBrk="1" latinLnBrk="0" hangingPunct="1">
        <a:defRPr sz="1463" kern="1200">
          <a:solidFill>
            <a:schemeClr val="tx1"/>
          </a:solidFill>
          <a:latin typeface="+mn-lt"/>
          <a:ea typeface="+mn-ea"/>
          <a:cs typeface="+mn-cs"/>
        </a:defRPr>
      </a:lvl7pPr>
      <a:lvl8pPr marL="2600325" algn="l" defTabSz="371475" rtl="0" eaLnBrk="1" latinLnBrk="0" hangingPunct="1">
        <a:defRPr sz="1463" kern="1200">
          <a:solidFill>
            <a:schemeClr val="tx1"/>
          </a:solidFill>
          <a:latin typeface="+mn-lt"/>
          <a:ea typeface="+mn-ea"/>
          <a:cs typeface="+mn-cs"/>
        </a:defRPr>
      </a:lvl8pPr>
      <a:lvl9pPr marL="2971800" algn="l" defTabSz="371475"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jpg"/><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2" name="Content Placeholder 11"/>
          <p:cNvSpPr>
            <a:spLocks noGrp="1"/>
          </p:cNvSpPr>
          <p:nvPr>
            <p:ph idx="1"/>
          </p:nvPr>
        </p:nvSpPr>
        <p:spPr>
          <a:xfrm>
            <a:off x="357188" y="1223683"/>
            <a:ext cx="9229725" cy="4726014"/>
          </a:xfrm>
        </p:spPr>
        <p:txBody>
          <a:bodyPr>
            <a:normAutofit/>
          </a:bodyPr>
          <a:lstStyle/>
          <a:p>
            <a:pPr marL="0" indent="0" algn="ctr">
              <a:buNone/>
            </a:pPr>
            <a:endParaRPr lang="en-GB" sz="2400" dirty="0"/>
          </a:p>
          <a:p>
            <a:pPr marL="0" indent="0">
              <a:buNone/>
            </a:pPr>
            <a:endParaRPr lang="en-GB" sz="2800" dirty="0">
              <a:latin typeface="Arial" panose="020B0604020202020204" pitchFamily="34" charset="0"/>
              <a:cs typeface="Arial" panose="020B0604020202020204" pitchFamily="34" charset="0"/>
            </a:endParaRPr>
          </a:p>
          <a:p>
            <a:pPr marL="0" indent="0">
              <a:buNone/>
            </a:pPr>
            <a:endParaRPr lang="en-GB" sz="2800" dirty="0">
              <a:latin typeface="Arial" panose="020B0604020202020204" pitchFamily="34" charset="0"/>
              <a:cs typeface="Arial" panose="020B0604020202020204" pitchFamily="34" charset="0"/>
            </a:endParaRPr>
          </a:p>
          <a:p>
            <a:pPr marL="0" indent="0">
              <a:buNone/>
            </a:pPr>
            <a:endParaRPr lang="en-GB" sz="2800" dirty="0">
              <a:latin typeface="Arial" panose="020B0604020202020204" pitchFamily="34" charset="0"/>
              <a:cs typeface="Arial" panose="020B0604020202020204" pitchFamily="34" charset="0"/>
            </a:endParaRPr>
          </a:p>
          <a:p>
            <a:pPr marL="0" indent="0">
              <a:buNone/>
            </a:pPr>
            <a:endParaRPr lang="en-GB" sz="2800" dirty="0">
              <a:latin typeface="Arial" panose="020B0604020202020204" pitchFamily="34" charset="0"/>
              <a:cs typeface="Arial" panose="020B0604020202020204" pitchFamily="34" charset="0"/>
            </a:endParaRPr>
          </a:p>
          <a:p>
            <a:pPr marL="0" indent="0">
              <a:buNone/>
            </a:pPr>
            <a:endParaRPr lang="en-GB" sz="2800" dirty="0">
              <a:latin typeface="Arial" panose="020B0604020202020204" pitchFamily="34" charset="0"/>
              <a:cs typeface="Arial" panose="020B0604020202020204" pitchFamily="34" charset="0"/>
            </a:endParaRPr>
          </a:p>
          <a:p>
            <a:pPr marL="0" indent="0" algn="ctr">
              <a:buNone/>
            </a:pPr>
            <a:endParaRPr lang="en-GB" sz="2400" i="1" dirty="0">
              <a:latin typeface="Arial" panose="020B0604020202020204" pitchFamily="34" charset="0"/>
              <a:cs typeface="Arial" panose="020B0604020202020204" pitchFamily="34" charset="0"/>
            </a:endParaRPr>
          </a:p>
          <a:p>
            <a:pPr marL="0" indent="0" algn="ctr">
              <a:buNone/>
            </a:pPr>
            <a:r>
              <a:rPr lang="en-GB" sz="2400" i="1" dirty="0">
                <a:latin typeface="Arial" panose="020B0604020202020204" pitchFamily="34" charset="0"/>
                <a:cs typeface="Arial" panose="020B0604020202020204" pitchFamily="34" charset="0"/>
              </a:rPr>
              <a:t>Izzy Crawford, Academic Strategic Lead, </a:t>
            </a:r>
          </a:p>
          <a:p>
            <a:pPr marL="0" indent="0" algn="ctr">
              <a:buNone/>
            </a:pPr>
            <a:r>
              <a:rPr lang="en-GB" sz="2400" i="1" dirty="0">
                <a:latin typeface="Arial" panose="020B0604020202020204" pitchFamily="34" charset="0"/>
                <a:cs typeface="Arial" panose="020B0604020202020204" pitchFamily="34" charset="0"/>
              </a:rPr>
              <a:t>School of Creative and Cultural Business, </a:t>
            </a:r>
          </a:p>
          <a:p>
            <a:pPr marL="0" indent="0" algn="ctr">
              <a:buNone/>
            </a:pPr>
            <a:r>
              <a:rPr lang="en-GB" sz="2400" i="1" dirty="0">
                <a:latin typeface="Arial" panose="020B0604020202020204" pitchFamily="34" charset="0"/>
                <a:cs typeface="Arial" panose="020B0604020202020204" pitchFamily="34" charset="0"/>
              </a:rPr>
              <a:t>Robert Gordon University</a:t>
            </a:r>
          </a:p>
          <a:p>
            <a:pPr marL="0" indent="0">
              <a:buNone/>
            </a:pPr>
            <a:endParaRPr lang="en-GB" dirty="0"/>
          </a:p>
        </p:txBody>
      </p:sp>
      <p:pic>
        <p:nvPicPr>
          <p:cNvPr id="3" name="Picture 2" descr="A person smiling for the camera&#10;&#10;Description automatically generated with medium confidence">
            <a:extLst>
              <a:ext uri="{FF2B5EF4-FFF2-40B4-BE49-F238E27FC236}">
                <a16:creationId xmlns:a16="http://schemas.microsoft.com/office/drawing/2014/main" id="{ACC9BBC8-433C-40D7-ABD6-1CAF83C1AF35}"/>
              </a:ext>
            </a:extLst>
          </p:cNvPr>
          <p:cNvPicPr>
            <a:picLocks noChangeAspect="1"/>
          </p:cNvPicPr>
          <p:nvPr/>
        </p:nvPicPr>
        <p:blipFill>
          <a:blip r:embed="rId6"/>
          <a:stretch>
            <a:fillRect/>
          </a:stretch>
        </p:blipFill>
        <p:spPr>
          <a:xfrm>
            <a:off x="3320312" y="1223682"/>
            <a:ext cx="3010524" cy="2973309"/>
          </a:xfrm>
          <a:prstGeom prst="rect">
            <a:avLst/>
          </a:prstGeom>
        </p:spPr>
      </p:pic>
    </p:spTree>
    <p:custDataLst>
      <p:tags r:id="rId1"/>
    </p:custDataLst>
    <p:extLst>
      <p:ext uri="{BB962C8B-B14F-4D97-AF65-F5344CB8AC3E}">
        <p14:creationId xmlns:p14="http://schemas.microsoft.com/office/powerpoint/2010/main" val="3566096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3BE2A-F614-4F2A-A297-7F87DA12EBC1}"/>
              </a:ext>
            </a:extLst>
          </p:cNvPr>
          <p:cNvSpPr>
            <a:spLocks noGrp="1"/>
          </p:cNvSpPr>
          <p:nvPr>
            <p:ph type="title"/>
          </p:nvPr>
        </p:nvSpPr>
        <p:spPr>
          <a:xfrm>
            <a:off x="681038" y="365127"/>
            <a:ext cx="8543925" cy="750980"/>
          </a:xfrm>
        </p:spPr>
        <p:txBody>
          <a:bodyPr>
            <a:normAutofit/>
          </a:bodyPr>
          <a:lstStyle/>
          <a:p>
            <a:r>
              <a:rPr lang="en-GB" b="1" dirty="0">
                <a:solidFill>
                  <a:srgbClr val="7030A0"/>
                </a:solidFill>
              </a:rPr>
              <a:t>Robert Gordon University, Aberdeen, Scotland</a:t>
            </a:r>
          </a:p>
        </p:txBody>
      </p:sp>
      <p:pic>
        <p:nvPicPr>
          <p:cNvPr id="1026" name="Picture 2" descr="Image result for RGU Images">
            <a:extLst>
              <a:ext uri="{FF2B5EF4-FFF2-40B4-BE49-F238E27FC236}">
                <a16:creationId xmlns:a16="http://schemas.microsoft.com/office/drawing/2014/main" id="{EADC6BA7-DDC7-44AD-BF6D-EBD35442BA92}"/>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97541" y="1116107"/>
            <a:ext cx="8942294" cy="537676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53039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D41FB-6AF8-4CDD-B3E2-7382729ED9F2}"/>
              </a:ext>
            </a:extLst>
          </p:cNvPr>
          <p:cNvSpPr>
            <a:spLocks noGrp="1"/>
          </p:cNvSpPr>
          <p:nvPr>
            <p:ph type="title"/>
          </p:nvPr>
        </p:nvSpPr>
        <p:spPr/>
        <p:txBody>
          <a:bodyPr/>
          <a:lstStyle/>
          <a:p>
            <a:r>
              <a:rPr lang="en-GB" dirty="0"/>
              <a:t>Institutional Framework and Goals</a:t>
            </a:r>
          </a:p>
        </p:txBody>
      </p:sp>
      <p:sp>
        <p:nvSpPr>
          <p:cNvPr id="3" name="Content Placeholder 2">
            <a:extLst>
              <a:ext uri="{FF2B5EF4-FFF2-40B4-BE49-F238E27FC236}">
                <a16:creationId xmlns:a16="http://schemas.microsoft.com/office/drawing/2014/main" id="{693A26FA-E587-48F9-8290-5BBA75F272C7}"/>
              </a:ext>
            </a:extLst>
          </p:cNvPr>
          <p:cNvSpPr>
            <a:spLocks noGrp="1"/>
          </p:cNvSpPr>
          <p:nvPr>
            <p:ph idx="1"/>
          </p:nvPr>
        </p:nvSpPr>
        <p:spPr>
          <a:xfrm>
            <a:off x="665204" y="2433918"/>
            <a:ext cx="8575591" cy="3976894"/>
          </a:xfrm>
        </p:spPr>
        <p:txBody>
          <a:bodyPr>
            <a:normAutofit/>
          </a:bodyPr>
          <a:lstStyle/>
          <a:p>
            <a:r>
              <a:rPr lang="en-GB" sz="2000" b="1" dirty="0">
                <a:latin typeface="Verdana" panose="020B0604030504040204" pitchFamily="34" charset="0"/>
                <a:ea typeface="Verdana" panose="020B0604030504040204" pitchFamily="34" charset="0"/>
              </a:rPr>
              <a:t>No formal framework or policy for COIL</a:t>
            </a:r>
          </a:p>
          <a:p>
            <a:r>
              <a:rPr lang="en-GB" sz="2000" b="1" dirty="0">
                <a:latin typeface="Verdana" panose="020B0604030504040204" pitchFamily="34" charset="0"/>
                <a:ea typeface="Verdana" panose="020B0604030504040204" pitchFamily="34" charset="0"/>
              </a:rPr>
              <a:t>Delivered ad hoc within Schools</a:t>
            </a:r>
          </a:p>
          <a:p>
            <a:r>
              <a:rPr lang="en-GB" sz="2000" b="1" dirty="0">
                <a:latin typeface="Verdana" panose="020B0604030504040204" pitchFamily="34" charset="0"/>
                <a:ea typeface="Verdana" panose="020B0604030504040204" pitchFamily="34" charset="0"/>
              </a:rPr>
              <a:t>Embedded in the curriculum</a:t>
            </a:r>
          </a:p>
          <a:p>
            <a:r>
              <a:rPr lang="en-GB" sz="2000" b="1" dirty="0">
                <a:solidFill>
                  <a:srgbClr val="FF0000"/>
                </a:solidFill>
                <a:latin typeface="Verdana" panose="020B0604030504040204" pitchFamily="34" charset="0"/>
                <a:ea typeface="Verdana" panose="020B0604030504040204" pitchFamily="34" charset="0"/>
              </a:rPr>
              <a:t>Global workplace and employability:</a:t>
            </a:r>
          </a:p>
          <a:p>
            <a:r>
              <a:rPr lang="en-GB" sz="2000" b="1" dirty="0">
                <a:latin typeface="Verdana" panose="020B0604030504040204" pitchFamily="34" charset="0"/>
                <a:ea typeface="Verdana" panose="020B0604030504040204" pitchFamily="34" charset="0"/>
              </a:rPr>
              <a:t>Transversal skills</a:t>
            </a:r>
          </a:p>
          <a:p>
            <a:r>
              <a:rPr lang="en-GB" sz="2000" b="1" dirty="0">
                <a:latin typeface="Verdana" panose="020B0604030504040204" pitchFamily="34" charset="0"/>
                <a:ea typeface="Verdana" panose="020B0604030504040204" pitchFamily="34" charset="0"/>
              </a:rPr>
              <a:t>Intercultural competency</a:t>
            </a:r>
          </a:p>
          <a:p>
            <a:r>
              <a:rPr lang="en-GB" sz="2000" b="1" dirty="0">
                <a:latin typeface="Verdana" panose="020B0604030504040204" pitchFamily="34" charset="0"/>
                <a:ea typeface="Verdana" panose="020B0604030504040204" pitchFamily="34" charset="0"/>
              </a:rPr>
              <a:t>Digital literacy</a:t>
            </a:r>
          </a:p>
          <a:p>
            <a:pPr marL="0" indent="0">
              <a:buNone/>
            </a:pPr>
            <a:endParaRPr lang="en-GB" sz="1000" b="1" dirty="0">
              <a:latin typeface="Verdana" panose="020B0604030504040204" pitchFamily="34" charset="0"/>
              <a:ea typeface="Verdana" panose="020B0604030504040204" pitchFamily="34" charset="0"/>
            </a:endParaRPr>
          </a:p>
          <a:p>
            <a:pPr marL="0" indent="0">
              <a:buNone/>
            </a:pPr>
            <a:r>
              <a:rPr lang="en-GB" sz="2000" b="1" dirty="0">
                <a:solidFill>
                  <a:srgbClr val="FFFF00"/>
                </a:solidFill>
                <a:latin typeface="Verdana" panose="020B0604030504040204" pitchFamily="34" charset="0"/>
                <a:ea typeface="Verdana" panose="020B0604030504040204" pitchFamily="34" charset="0"/>
              </a:rPr>
              <a:t>Turning point with Brexit and the pandemic?</a:t>
            </a:r>
          </a:p>
          <a:p>
            <a:endParaRPr lang="en-GB" sz="2000" b="1" dirty="0"/>
          </a:p>
        </p:txBody>
      </p:sp>
    </p:spTree>
    <p:custDataLst>
      <p:tags r:id="rId1"/>
    </p:custDataLst>
    <p:extLst>
      <p:ext uri="{BB962C8B-B14F-4D97-AF65-F5344CB8AC3E}">
        <p14:creationId xmlns:p14="http://schemas.microsoft.com/office/powerpoint/2010/main" val="1595833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7B5ED-610B-4FCB-B4F1-497E4F72C15C}"/>
              </a:ext>
            </a:extLst>
          </p:cNvPr>
          <p:cNvSpPr>
            <a:spLocks noGrp="1"/>
          </p:cNvSpPr>
          <p:nvPr>
            <p:ph type="title"/>
          </p:nvPr>
        </p:nvSpPr>
        <p:spPr/>
        <p:txBody>
          <a:bodyPr/>
          <a:lstStyle/>
          <a:p>
            <a:r>
              <a:rPr lang="en-GB" dirty="0"/>
              <a:t>COIL Project Overview</a:t>
            </a:r>
          </a:p>
        </p:txBody>
      </p:sp>
      <p:sp>
        <p:nvSpPr>
          <p:cNvPr id="3" name="Content Placeholder 2">
            <a:extLst>
              <a:ext uri="{FF2B5EF4-FFF2-40B4-BE49-F238E27FC236}">
                <a16:creationId xmlns:a16="http://schemas.microsoft.com/office/drawing/2014/main" id="{4B958442-2446-48BE-B8E2-9B63A82F961D}"/>
              </a:ext>
            </a:extLst>
          </p:cNvPr>
          <p:cNvSpPr>
            <a:spLocks noGrp="1"/>
          </p:cNvSpPr>
          <p:nvPr>
            <p:ph idx="1"/>
          </p:nvPr>
        </p:nvSpPr>
        <p:spPr>
          <a:xfrm>
            <a:off x="665203" y="2747962"/>
            <a:ext cx="8582670" cy="3271044"/>
          </a:xfrm>
        </p:spPr>
        <p:txBody>
          <a:bodyPr>
            <a:normAutofit/>
          </a:bodyPr>
          <a:lstStyle/>
          <a:p>
            <a:r>
              <a:rPr lang="en-GB" sz="2275" b="1" dirty="0">
                <a:latin typeface="Verdana" panose="020B0604030504040204" pitchFamily="34" charset="0"/>
                <a:ea typeface="Verdana" panose="020B0604030504040204" pitchFamily="34" charset="0"/>
              </a:rPr>
              <a:t>Four countries: Scotland, Germany, USA, Portugal</a:t>
            </a:r>
          </a:p>
          <a:p>
            <a:r>
              <a:rPr lang="en-GB" sz="2275" b="1" dirty="0">
                <a:latin typeface="Verdana" panose="020B0604030504040204" pitchFamily="34" charset="0"/>
                <a:ea typeface="Verdana" panose="020B0604030504040204" pitchFamily="34" charset="0"/>
              </a:rPr>
              <a:t>Five-year partnership (2017 to 2021)</a:t>
            </a:r>
          </a:p>
          <a:p>
            <a:r>
              <a:rPr lang="en-GB" sz="2275" b="1" dirty="0">
                <a:latin typeface="Verdana" panose="020B0604030504040204" pitchFamily="34" charset="0"/>
                <a:ea typeface="Verdana" panose="020B0604030504040204" pitchFamily="34" charset="0"/>
              </a:rPr>
              <a:t>Over 100 students in virtual teams each year</a:t>
            </a:r>
          </a:p>
          <a:p>
            <a:r>
              <a:rPr lang="en-GB" sz="2275" b="1" dirty="0">
                <a:latin typeface="Verdana" panose="020B0604030504040204" pitchFamily="34" charset="0"/>
                <a:ea typeface="Verdana" panose="020B0604030504040204" pitchFamily="34" charset="0"/>
              </a:rPr>
              <a:t>Digital marketing project with global brands</a:t>
            </a:r>
          </a:p>
          <a:p>
            <a:r>
              <a:rPr lang="en-GB" sz="2275" b="1" dirty="0">
                <a:latin typeface="Verdana" panose="020B0604030504040204" pitchFamily="34" charset="0"/>
                <a:ea typeface="Verdana" panose="020B0604030504040204" pitchFamily="34" charset="0"/>
              </a:rPr>
              <a:t>Slack, Doodle Poll, Zoom, </a:t>
            </a:r>
            <a:r>
              <a:rPr lang="en-GB" sz="2275" b="1">
                <a:latin typeface="Verdana" panose="020B0604030504040204" pitchFamily="34" charset="0"/>
                <a:ea typeface="Verdana" panose="020B0604030504040204" pitchFamily="34" charset="0"/>
              </a:rPr>
              <a:t>EdTed, </a:t>
            </a:r>
            <a:r>
              <a:rPr lang="en-GB" sz="2275" b="1" dirty="0">
                <a:latin typeface="Verdana" panose="020B0604030504040204" pitchFamily="34" charset="0"/>
                <a:ea typeface="Verdana" panose="020B0604030504040204" pitchFamily="34" charset="0"/>
              </a:rPr>
              <a:t>Prezi</a:t>
            </a:r>
            <a:endParaRPr lang="en-GB" dirty="0">
              <a:latin typeface="Verdana" panose="020B0604030504040204" pitchFamily="34" charset="0"/>
              <a:ea typeface="Verdana" panose="020B0604030504040204" pitchFamily="34" charset="0"/>
            </a:endParaRPr>
          </a:p>
          <a:p>
            <a:pPr marL="0" indent="0">
              <a:buNone/>
            </a:pPr>
            <a:endParaRPr lang="en-GB" dirty="0"/>
          </a:p>
        </p:txBody>
      </p:sp>
    </p:spTree>
    <p:custDataLst>
      <p:tags r:id="rId1"/>
    </p:custDataLst>
    <p:extLst>
      <p:ext uri="{BB962C8B-B14F-4D97-AF65-F5344CB8AC3E}">
        <p14:creationId xmlns:p14="http://schemas.microsoft.com/office/powerpoint/2010/main" val="2701703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58125" y="1253058"/>
            <a:ext cx="8589748" cy="887573"/>
          </a:xfrm>
        </p:spPr>
        <p:txBody>
          <a:bodyPr>
            <a:normAutofit fontScale="90000"/>
          </a:bodyPr>
          <a:lstStyle/>
          <a:p>
            <a:br>
              <a:rPr lang="en-US" b="1" dirty="0"/>
            </a:br>
            <a:br>
              <a:rPr lang="en-US" b="1" dirty="0"/>
            </a:br>
            <a:br>
              <a:rPr lang="en-US" b="1" dirty="0"/>
            </a:br>
            <a:br>
              <a:rPr lang="en-US" b="1" dirty="0"/>
            </a:br>
            <a:br>
              <a:rPr lang="en-US" b="1" dirty="0"/>
            </a:br>
            <a:br>
              <a:rPr lang="en-US" b="1" dirty="0"/>
            </a:br>
            <a:br>
              <a:rPr lang="en-US" b="1" dirty="0"/>
            </a:br>
            <a:r>
              <a:rPr lang="en-US" b="1" dirty="0"/>
              <a:t>Project Challenges</a:t>
            </a:r>
            <a:br>
              <a:rPr lang="de-DE" dirty="0"/>
            </a:br>
            <a:endParaRPr lang="de-DE" dirty="0"/>
          </a:p>
        </p:txBody>
      </p:sp>
      <p:sp>
        <p:nvSpPr>
          <p:cNvPr id="3" name="Inhaltsplatzhalter 2"/>
          <p:cNvSpPr>
            <a:spLocks noGrp="1"/>
          </p:cNvSpPr>
          <p:nvPr>
            <p:ph idx="1"/>
          </p:nvPr>
        </p:nvSpPr>
        <p:spPr>
          <a:xfrm>
            <a:off x="552761" y="2541647"/>
            <a:ext cx="8691339" cy="3496082"/>
          </a:xfrm>
        </p:spPr>
        <p:txBody>
          <a:bodyPr>
            <a:normAutofit/>
          </a:bodyPr>
          <a:lstStyle/>
          <a:p>
            <a:r>
              <a:rPr lang="en-US" sz="2275" b="1" dirty="0">
                <a:latin typeface="Verdana" panose="020B0604030504040204" pitchFamily="34" charset="0"/>
                <a:ea typeface="Verdana" panose="020B0604030504040204" pitchFamily="34" charset="0"/>
              </a:rPr>
              <a:t>Different university schedules and practices</a:t>
            </a:r>
          </a:p>
          <a:p>
            <a:r>
              <a:rPr lang="en-US" sz="2275" b="1" dirty="0">
                <a:latin typeface="Verdana" panose="020B0604030504040204" pitchFamily="34" charset="0"/>
                <a:ea typeface="Verdana" panose="020B0604030504040204" pitchFamily="34" charset="0"/>
              </a:rPr>
              <a:t>Varying course requirements and disciplines</a:t>
            </a:r>
          </a:p>
          <a:p>
            <a:r>
              <a:rPr lang="en-US" sz="2275" b="1" dirty="0">
                <a:latin typeface="Verdana" panose="020B0604030504040204" pitchFamily="34" charset="0"/>
                <a:ea typeface="Verdana" panose="020B0604030504040204" pitchFamily="34" charset="0"/>
              </a:rPr>
              <a:t>Built-in project vs. add-on activity</a:t>
            </a:r>
          </a:p>
          <a:p>
            <a:r>
              <a:rPr lang="en-US" sz="2275" b="1" dirty="0">
                <a:latin typeface="Verdana" panose="020B0604030504040204" pitchFamily="34" charset="0"/>
                <a:ea typeface="Verdana" panose="020B0604030504040204" pitchFamily="34" charset="0"/>
              </a:rPr>
              <a:t>Diverse student/faculty backgrounds</a:t>
            </a:r>
          </a:p>
          <a:p>
            <a:r>
              <a:rPr lang="en-US" sz="2275" b="1" dirty="0">
                <a:latin typeface="Verdana" panose="020B0604030504040204" pitchFamily="34" charset="0"/>
                <a:ea typeface="Verdana" panose="020B0604030504040204" pitchFamily="34" charset="0"/>
              </a:rPr>
              <a:t>Different evaluation/data protection needs</a:t>
            </a:r>
          </a:p>
          <a:p>
            <a:r>
              <a:rPr lang="en-US" sz="2275" b="1" dirty="0">
                <a:latin typeface="Verdana" panose="020B0604030504040204" pitchFamily="34" charset="0"/>
                <a:ea typeface="Verdana" panose="020B0604030504040204" pitchFamily="34" charset="0"/>
              </a:rPr>
              <a:t>Time zones, technology, culture, personalities</a:t>
            </a:r>
          </a:p>
        </p:txBody>
      </p:sp>
    </p:spTree>
    <p:custDataLst>
      <p:tags r:id="rId1"/>
    </p:custDataLst>
    <p:extLst>
      <p:ext uri="{BB962C8B-B14F-4D97-AF65-F5344CB8AC3E}">
        <p14:creationId xmlns:p14="http://schemas.microsoft.com/office/powerpoint/2010/main" val="20844712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1642</TotalTime>
  <Words>554</Words>
  <Application>Microsoft Office PowerPoint</Application>
  <PresentationFormat>A4 Paper (210x297 mm)</PresentationFormat>
  <Paragraphs>46</Paragraphs>
  <Slides>5</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Calibri</vt:lpstr>
      <vt:lpstr>Calibri Light</vt:lpstr>
      <vt:lpstr>Century Gothic</vt:lpstr>
      <vt:lpstr>Verdana</vt:lpstr>
      <vt:lpstr>Wingdings 2</vt:lpstr>
      <vt:lpstr>Office Theme</vt:lpstr>
      <vt:lpstr>Quotable</vt:lpstr>
      <vt:lpstr>PowerPoint Presentation</vt:lpstr>
      <vt:lpstr>Robert Gordon University, Aberdeen, Scotland</vt:lpstr>
      <vt:lpstr>Institutional Framework and Goals</vt:lpstr>
      <vt:lpstr>COIL Project Overview</vt:lpstr>
      <vt:lpstr>       Project Challenges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Leah Morrison (lib)</cp:lastModifiedBy>
  <cp:revision>211</cp:revision>
  <cp:lastPrinted>2019-04-24T14:31:22Z</cp:lastPrinted>
  <dcterms:created xsi:type="dcterms:W3CDTF">2017-08-10T07:11:10Z</dcterms:created>
  <dcterms:modified xsi:type="dcterms:W3CDTF">2021-08-26T14:24:20Z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23D8E32B-D1E9-45EC-9198-26080B153D3D</vt:lpwstr>
  </property>
  <property fmtid="{D5CDD505-2E9C-101B-9397-08002B2CF9AE}" pid="3" name="ArticulatePath">
    <vt:lpwstr>Delta 1 PB</vt:lpwstr>
  </property>
</Properties>
</file>