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charts/chart7.xml" ContentType="application/vnd.openxmlformats-officedocument.drawingml.chart+xml"/>
  <Override PartName="/ppt/charts/colors70.xml" ContentType="application/vnd.ms-office.chartcolorstyle+xml"/>
  <Override PartName="/ppt/charts/style70.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7" r:id="rId3"/>
    <p:sldId id="258" r:id="rId4"/>
    <p:sldId id="259" r:id="rId5"/>
    <p:sldId id="260" r:id="rId6"/>
    <p:sldId id="282" r:id="rId7"/>
    <p:sldId id="296" r:id="rId8"/>
    <p:sldId id="301" r:id="rId9"/>
    <p:sldId id="302" r:id="rId10"/>
    <p:sldId id="304" r:id="rId11"/>
    <p:sldId id="305" r:id="rId12"/>
    <p:sldId id="306" r:id="rId13"/>
    <p:sldId id="333" r:id="rId14"/>
    <p:sldId id="338" r:id="rId15"/>
    <p:sldId id="309" r:id="rId16"/>
    <p:sldId id="310" r:id="rId17"/>
    <p:sldId id="312" r:id="rId18"/>
    <p:sldId id="313" r:id="rId19"/>
    <p:sldId id="320" r:id="rId20"/>
    <p:sldId id="321" r:id="rId21"/>
    <p:sldId id="322" r:id="rId22"/>
    <p:sldId id="323" r:id="rId23"/>
    <p:sldId id="334" r:id="rId24"/>
    <p:sldId id="335" r:id="rId25"/>
    <p:sldId id="328" r:id="rId26"/>
    <p:sldId id="33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YATTE ATTEYA (2012246)" initials="AA(" lastIdx="9" clrIdx="0">
    <p:extLst>
      <p:ext uri="{19B8F6BF-5375-455C-9EA6-DF929625EA0E}">
        <p15:presenceInfo xmlns:p15="http://schemas.microsoft.com/office/powerpoint/2012/main" userId="S::a.atteya@rgu.ac.uk::bbeccd81-9e76-4e86-b3e3-145977708551" providerId="AD"/>
      </p:ext>
    </p:extLst>
  </p:cmAuthor>
  <p:cmAuthor id="2" name="Dallia Ali (eng)" initials="DA(" lastIdx="9" clrIdx="1">
    <p:extLst>
      <p:ext uri="{19B8F6BF-5375-455C-9EA6-DF929625EA0E}">
        <p15:presenceInfo xmlns:p15="http://schemas.microsoft.com/office/powerpoint/2012/main" userId="S::d.ali@rgu.ac.uk::3b9cd234-920e-442b-a84e-6558a722e5e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CC0000"/>
    <a:srgbClr val="66FF33"/>
    <a:srgbClr val="009900"/>
    <a:srgbClr val="FF0066"/>
    <a:srgbClr val="993366"/>
    <a:srgbClr val="CC0066"/>
    <a:srgbClr val="FF3399"/>
    <a:srgbClr val="D60093"/>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0520" autoAdjust="0"/>
  </p:normalViewPr>
  <p:slideViewPr>
    <p:cSldViewPr snapToGrid="0">
      <p:cViewPr varScale="1">
        <p:scale>
          <a:sx n="69" d="100"/>
          <a:sy n="69" d="100"/>
        </p:scale>
        <p:origin x="9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70.xml"/><Relationship Id="rId1" Type="http://schemas.microsoft.com/office/2011/relationships/chartStyle" Target="style70.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UK Greenhouse</a:t>
            </a:r>
            <a:r>
              <a:rPr lang="en-US" baseline="0" dirty="0"/>
              <a:t> Gases (GHG) Emissions by sector 1990-2020</a:t>
            </a:r>
            <a:endParaRPr lang="en-US" dirty="0"/>
          </a:p>
        </c:rich>
      </c:tx>
      <c:layout>
        <c:manualLayout>
          <c:xMode val="edge"/>
          <c:yMode val="edge"/>
          <c:x val="7.534858068763392E-2"/>
          <c:y val="1.488623400784774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Energy Supply</c:v>
                </c:pt>
              </c:strCache>
            </c:strRef>
          </c:tx>
          <c:spPr>
            <a:solidFill>
              <a:srgbClr val="FF6600"/>
            </a:solidFill>
            <a:ln>
              <a:noFill/>
            </a:ln>
            <a:effectLst/>
          </c:spPr>
          <c:invertIfNegative val="0"/>
          <c:cat>
            <c:numRef>
              <c:f>Sheet1!$A$2:$A$8</c:f>
              <c:numCache>
                <c:formatCode>General</c:formatCode>
                <c:ptCount val="7"/>
                <c:pt idx="0">
                  <c:v>1990</c:v>
                </c:pt>
                <c:pt idx="1">
                  <c:v>1995</c:v>
                </c:pt>
                <c:pt idx="2">
                  <c:v>2000</c:v>
                </c:pt>
                <c:pt idx="3">
                  <c:v>2005</c:v>
                </c:pt>
                <c:pt idx="4">
                  <c:v>2010</c:v>
                </c:pt>
                <c:pt idx="5">
                  <c:v>2015</c:v>
                </c:pt>
                <c:pt idx="6">
                  <c:v>2020</c:v>
                </c:pt>
              </c:numCache>
            </c:numRef>
          </c:cat>
          <c:val>
            <c:numRef>
              <c:f>Sheet1!$B$2:$B$8</c:f>
              <c:numCache>
                <c:formatCode>General</c:formatCode>
                <c:ptCount val="7"/>
                <c:pt idx="0">
                  <c:v>280.7</c:v>
                </c:pt>
                <c:pt idx="1">
                  <c:v>238.8</c:v>
                </c:pt>
                <c:pt idx="2">
                  <c:v>224.2</c:v>
                </c:pt>
                <c:pt idx="3">
                  <c:v>232.7</c:v>
                </c:pt>
                <c:pt idx="4">
                  <c:v>208.8</c:v>
                </c:pt>
                <c:pt idx="5">
                  <c:v>146.6</c:v>
                </c:pt>
                <c:pt idx="6">
                  <c:v>85.3</c:v>
                </c:pt>
              </c:numCache>
            </c:numRef>
          </c:val>
          <c:extLst>
            <c:ext xmlns:c16="http://schemas.microsoft.com/office/drawing/2014/chart" uri="{C3380CC4-5D6E-409C-BE32-E72D297353CC}">
              <c16:uniqueId val="{00000000-9A1A-4595-B9CC-67CF818F5071}"/>
            </c:ext>
          </c:extLst>
        </c:ser>
        <c:ser>
          <c:idx val="1"/>
          <c:order val="1"/>
          <c:tx>
            <c:strRef>
              <c:f>Sheet1!$C$1</c:f>
              <c:strCache>
                <c:ptCount val="1"/>
                <c:pt idx="0">
                  <c:v>Business</c:v>
                </c:pt>
              </c:strCache>
            </c:strRef>
          </c:tx>
          <c:spPr>
            <a:solidFill>
              <a:srgbClr val="0070C0"/>
            </a:solidFill>
            <a:ln>
              <a:noFill/>
            </a:ln>
            <a:effectLst/>
          </c:spPr>
          <c:invertIfNegative val="0"/>
          <c:cat>
            <c:numRef>
              <c:f>Sheet1!$A$2:$A$8</c:f>
              <c:numCache>
                <c:formatCode>General</c:formatCode>
                <c:ptCount val="7"/>
                <c:pt idx="0">
                  <c:v>1990</c:v>
                </c:pt>
                <c:pt idx="1">
                  <c:v>1995</c:v>
                </c:pt>
                <c:pt idx="2">
                  <c:v>2000</c:v>
                </c:pt>
                <c:pt idx="3">
                  <c:v>2005</c:v>
                </c:pt>
                <c:pt idx="4">
                  <c:v>2010</c:v>
                </c:pt>
                <c:pt idx="5">
                  <c:v>2015</c:v>
                </c:pt>
                <c:pt idx="6">
                  <c:v>2020</c:v>
                </c:pt>
              </c:numCache>
            </c:numRef>
          </c:cat>
          <c:val>
            <c:numRef>
              <c:f>Sheet1!$C$2:$C$8</c:f>
              <c:numCache>
                <c:formatCode>General</c:formatCode>
                <c:ptCount val="7"/>
                <c:pt idx="0">
                  <c:v>113.4</c:v>
                </c:pt>
                <c:pt idx="1">
                  <c:v>111.1</c:v>
                </c:pt>
                <c:pt idx="2">
                  <c:v>113.6</c:v>
                </c:pt>
                <c:pt idx="3">
                  <c:v>105.6</c:v>
                </c:pt>
                <c:pt idx="4">
                  <c:v>89.8</c:v>
                </c:pt>
                <c:pt idx="5">
                  <c:v>83.4</c:v>
                </c:pt>
                <c:pt idx="6">
                  <c:v>74.099999999999994</c:v>
                </c:pt>
              </c:numCache>
            </c:numRef>
          </c:val>
          <c:extLst>
            <c:ext xmlns:c16="http://schemas.microsoft.com/office/drawing/2014/chart" uri="{C3380CC4-5D6E-409C-BE32-E72D297353CC}">
              <c16:uniqueId val="{00000001-9A1A-4595-B9CC-67CF818F5071}"/>
            </c:ext>
          </c:extLst>
        </c:ser>
        <c:ser>
          <c:idx val="2"/>
          <c:order val="2"/>
          <c:tx>
            <c:strRef>
              <c:f>Sheet1!$D$1</c:f>
              <c:strCache>
                <c:ptCount val="1"/>
                <c:pt idx="0">
                  <c:v>Transport</c:v>
                </c:pt>
              </c:strCache>
            </c:strRef>
          </c:tx>
          <c:spPr>
            <a:solidFill>
              <a:schemeClr val="accent3"/>
            </a:solidFill>
            <a:ln>
              <a:noFill/>
            </a:ln>
            <a:effectLst/>
          </c:spPr>
          <c:invertIfNegative val="0"/>
          <c:cat>
            <c:numRef>
              <c:f>Sheet1!$A$2:$A$8</c:f>
              <c:numCache>
                <c:formatCode>General</c:formatCode>
                <c:ptCount val="7"/>
                <c:pt idx="0">
                  <c:v>1990</c:v>
                </c:pt>
                <c:pt idx="1">
                  <c:v>1995</c:v>
                </c:pt>
                <c:pt idx="2">
                  <c:v>2000</c:v>
                </c:pt>
                <c:pt idx="3">
                  <c:v>2005</c:v>
                </c:pt>
                <c:pt idx="4">
                  <c:v>2010</c:v>
                </c:pt>
                <c:pt idx="5">
                  <c:v>2015</c:v>
                </c:pt>
                <c:pt idx="6">
                  <c:v>2020</c:v>
                </c:pt>
              </c:numCache>
            </c:numRef>
          </c:cat>
          <c:val>
            <c:numRef>
              <c:f>Sheet1!$D$2:$D$8</c:f>
              <c:numCache>
                <c:formatCode>General</c:formatCode>
                <c:ptCount val="7"/>
                <c:pt idx="0">
                  <c:v>129.6</c:v>
                </c:pt>
                <c:pt idx="1">
                  <c:v>131</c:v>
                </c:pt>
                <c:pt idx="2">
                  <c:v>134.80000000000001</c:v>
                </c:pt>
                <c:pt idx="3">
                  <c:v>137.69999999999999</c:v>
                </c:pt>
                <c:pt idx="4">
                  <c:v>126</c:v>
                </c:pt>
                <c:pt idx="5">
                  <c:v>124.9</c:v>
                </c:pt>
                <c:pt idx="6">
                  <c:v>99.8</c:v>
                </c:pt>
              </c:numCache>
            </c:numRef>
          </c:val>
          <c:extLst>
            <c:ext xmlns:c16="http://schemas.microsoft.com/office/drawing/2014/chart" uri="{C3380CC4-5D6E-409C-BE32-E72D297353CC}">
              <c16:uniqueId val="{00000002-9A1A-4595-B9CC-67CF818F5071}"/>
            </c:ext>
          </c:extLst>
        </c:ser>
        <c:ser>
          <c:idx val="3"/>
          <c:order val="3"/>
          <c:tx>
            <c:strRef>
              <c:f>Sheet1!$E$1</c:f>
              <c:strCache>
                <c:ptCount val="1"/>
                <c:pt idx="0">
                  <c:v>Residential</c:v>
                </c:pt>
              </c:strCache>
            </c:strRef>
          </c:tx>
          <c:spPr>
            <a:solidFill>
              <a:schemeClr val="accent4"/>
            </a:solidFill>
            <a:ln>
              <a:noFill/>
            </a:ln>
            <a:effectLst/>
          </c:spPr>
          <c:invertIfNegative val="0"/>
          <c:cat>
            <c:numRef>
              <c:f>Sheet1!$A$2:$A$8</c:f>
              <c:numCache>
                <c:formatCode>General</c:formatCode>
                <c:ptCount val="7"/>
                <c:pt idx="0">
                  <c:v>1990</c:v>
                </c:pt>
                <c:pt idx="1">
                  <c:v>1995</c:v>
                </c:pt>
                <c:pt idx="2">
                  <c:v>2000</c:v>
                </c:pt>
                <c:pt idx="3">
                  <c:v>2005</c:v>
                </c:pt>
                <c:pt idx="4">
                  <c:v>2010</c:v>
                </c:pt>
                <c:pt idx="5">
                  <c:v>2015</c:v>
                </c:pt>
                <c:pt idx="6">
                  <c:v>2020</c:v>
                </c:pt>
              </c:numCache>
            </c:numRef>
          </c:cat>
          <c:val>
            <c:numRef>
              <c:f>Sheet1!$E$2:$E$8</c:f>
              <c:numCache>
                <c:formatCode>General</c:formatCode>
                <c:ptCount val="7"/>
                <c:pt idx="0">
                  <c:v>80.400000000000006</c:v>
                </c:pt>
                <c:pt idx="1">
                  <c:v>82</c:v>
                </c:pt>
                <c:pt idx="2">
                  <c:v>89.4</c:v>
                </c:pt>
                <c:pt idx="3">
                  <c:v>86.2</c:v>
                </c:pt>
                <c:pt idx="4">
                  <c:v>87.9</c:v>
                </c:pt>
                <c:pt idx="5">
                  <c:v>67.599999999999994</c:v>
                </c:pt>
                <c:pt idx="6">
                  <c:v>66.599999999999994</c:v>
                </c:pt>
              </c:numCache>
            </c:numRef>
          </c:val>
          <c:extLst>
            <c:ext xmlns:c16="http://schemas.microsoft.com/office/drawing/2014/chart" uri="{C3380CC4-5D6E-409C-BE32-E72D297353CC}">
              <c16:uniqueId val="{00000003-9A1A-4595-B9CC-67CF818F5071}"/>
            </c:ext>
          </c:extLst>
        </c:ser>
        <c:ser>
          <c:idx val="4"/>
          <c:order val="4"/>
          <c:tx>
            <c:strRef>
              <c:f>Sheet1!$F$1</c:f>
              <c:strCache>
                <c:ptCount val="1"/>
                <c:pt idx="0">
                  <c:v>Agriculture</c:v>
                </c:pt>
              </c:strCache>
            </c:strRef>
          </c:tx>
          <c:spPr>
            <a:solidFill>
              <a:schemeClr val="accent5"/>
            </a:solidFill>
            <a:ln>
              <a:noFill/>
            </a:ln>
            <a:effectLst/>
          </c:spPr>
          <c:invertIfNegative val="0"/>
          <c:cat>
            <c:numRef>
              <c:f>Sheet1!$A$2:$A$8</c:f>
              <c:numCache>
                <c:formatCode>General</c:formatCode>
                <c:ptCount val="7"/>
                <c:pt idx="0">
                  <c:v>1990</c:v>
                </c:pt>
                <c:pt idx="1">
                  <c:v>1995</c:v>
                </c:pt>
                <c:pt idx="2">
                  <c:v>2000</c:v>
                </c:pt>
                <c:pt idx="3">
                  <c:v>2005</c:v>
                </c:pt>
                <c:pt idx="4">
                  <c:v>2010</c:v>
                </c:pt>
                <c:pt idx="5">
                  <c:v>2015</c:v>
                </c:pt>
                <c:pt idx="6">
                  <c:v>2020</c:v>
                </c:pt>
              </c:numCache>
            </c:numRef>
          </c:cat>
          <c:val>
            <c:numRef>
              <c:f>Sheet1!$F$2:$F$8</c:f>
              <c:numCache>
                <c:formatCode>General</c:formatCode>
                <c:ptCount val="7"/>
                <c:pt idx="0">
                  <c:v>54.1</c:v>
                </c:pt>
                <c:pt idx="1">
                  <c:v>53.4</c:v>
                </c:pt>
                <c:pt idx="2">
                  <c:v>51.2</c:v>
                </c:pt>
                <c:pt idx="3">
                  <c:v>49.3</c:v>
                </c:pt>
                <c:pt idx="4">
                  <c:v>45.9</c:v>
                </c:pt>
                <c:pt idx="5">
                  <c:v>46.5</c:v>
                </c:pt>
                <c:pt idx="6">
                  <c:v>45.1</c:v>
                </c:pt>
              </c:numCache>
            </c:numRef>
          </c:val>
          <c:extLst>
            <c:ext xmlns:c16="http://schemas.microsoft.com/office/drawing/2014/chart" uri="{C3380CC4-5D6E-409C-BE32-E72D297353CC}">
              <c16:uniqueId val="{00000004-9A1A-4595-B9CC-67CF818F5071}"/>
            </c:ext>
          </c:extLst>
        </c:ser>
        <c:ser>
          <c:idx val="5"/>
          <c:order val="5"/>
          <c:tx>
            <c:strRef>
              <c:f>Sheet1!$G$1</c:f>
              <c:strCache>
                <c:ptCount val="1"/>
                <c:pt idx="0">
                  <c:v>Industrial</c:v>
                </c:pt>
              </c:strCache>
            </c:strRef>
          </c:tx>
          <c:spPr>
            <a:solidFill>
              <a:schemeClr val="accent6"/>
            </a:solidFill>
            <a:ln>
              <a:noFill/>
            </a:ln>
            <a:effectLst/>
          </c:spPr>
          <c:invertIfNegative val="0"/>
          <c:cat>
            <c:numRef>
              <c:f>Sheet1!$A$2:$A$8</c:f>
              <c:numCache>
                <c:formatCode>General</c:formatCode>
                <c:ptCount val="7"/>
                <c:pt idx="0">
                  <c:v>1990</c:v>
                </c:pt>
                <c:pt idx="1">
                  <c:v>1995</c:v>
                </c:pt>
                <c:pt idx="2">
                  <c:v>2000</c:v>
                </c:pt>
                <c:pt idx="3">
                  <c:v>2005</c:v>
                </c:pt>
                <c:pt idx="4">
                  <c:v>2010</c:v>
                </c:pt>
                <c:pt idx="5">
                  <c:v>2015</c:v>
                </c:pt>
                <c:pt idx="6">
                  <c:v>2020</c:v>
                </c:pt>
              </c:numCache>
            </c:numRef>
          </c:cat>
          <c:val>
            <c:numRef>
              <c:f>Sheet1!$G$2:$G$8</c:f>
              <c:numCache>
                <c:formatCode>General</c:formatCode>
                <c:ptCount val="7"/>
                <c:pt idx="0">
                  <c:v>60.4</c:v>
                </c:pt>
                <c:pt idx="1">
                  <c:v>51.4</c:v>
                </c:pt>
                <c:pt idx="2">
                  <c:v>27.5</c:v>
                </c:pt>
                <c:pt idx="3">
                  <c:v>21</c:v>
                </c:pt>
                <c:pt idx="4">
                  <c:v>12.8</c:v>
                </c:pt>
                <c:pt idx="5">
                  <c:v>12.7</c:v>
                </c:pt>
                <c:pt idx="6">
                  <c:v>9.5</c:v>
                </c:pt>
              </c:numCache>
            </c:numRef>
          </c:val>
          <c:extLst>
            <c:ext xmlns:c16="http://schemas.microsoft.com/office/drawing/2014/chart" uri="{C3380CC4-5D6E-409C-BE32-E72D297353CC}">
              <c16:uniqueId val="{00000005-9A1A-4595-B9CC-67CF818F5071}"/>
            </c:ext>
          </c:extLst>
        </c:ser>
        <c:ser>
          <c:idx val="6"/>
          <c:order val="6"/>
          <c:tx>
            <c:strRef>
              <c:f>Sheet1!$H$1</c:f>
              <c:strCache>
                <c:ptCount val="1"/>
                <c:pt idx="0">
                  <c:v>Waste management</c:v>
                </c:pt>
              </c:strCache>
            </c:strRef>
          </c:tx>
          <c:spPr>
            <a:solidFill>
              <a:schemeClr val="accent1">
                <a:lumMod val="60000"/>
              </a:schemeClr>
            </a:solidFill>
            <a:ln>
              <a:noFill/>
            </a:ln>
            <a:effectLst/>
          </c:spPr>
          <c:invertIfNegative val="0"/>
          <c:cat>
            <c:numRef>
              <c:f>Sheet1!$A$2:$A$8</c:f>
              <c:numCache>
                <c:formatCode>General</c:formatCode>
                <c:ptCount val="7"/>
                <c:pt idx="0">
                  <c:v>1990</c:v>
                </c:pt>
                <c:pt idx="1">
                  <c:v>1995</c:v>
                </c:pt>
                <c:pt idx="2">
                  <c:v>2000</c:v>
                </c:pt>
                <c:pt idx="3">
                  <c:v>2005</c:v>
                </c:pt>
                <c:pt idx="4">
                  <c:v>2010</c:v>
                </c:pt>
                <c:pt idx="5">
                  <c:v>2015</c:v>
                </c:pt>
                <c:pt idx="6">
                  <c:v>2020</c:v>
                </c:pt>
              </c:numCache>
            </c:numRef>
          </c:cat>
          <c:val>
            <c:numRef>
              <c:f>Sheet1!$H$2:$H$8</c:f>
              <c:numCache>
                <c:formatCode>General</c:formatCode>
                <c:ptCount val="7"/>
                <c:pt idx="0">
                  <c:v>65.099999999999994</c:v>
                </c:pt>
                <c:pt idx="1">
                  <c:v>67.8</c:v>
                </c:pt>
                <c:pt idx="2">
                  <c:v>61.4</c:v>
                </c:pt>
                <c:pt idx="3">
                  <c:v>47.7</c:v>
                </c:pt>
                <c:pt idx="4">
                  <c:v>28.6</c:v>
                </c:pt>
                <c:pt idx="5">
                  <c:v>19.5</c:v>
                </c:pt>
                <c:pt idx="6">
                  <c:v>17.8</c:v>
                </c:pt>
              </c:numCache>
            </c:numRef>
          </c:val>
          <c:extLst>
            <c:ext xmlns:c16="http://schemas.microsoft.com/office/drawing/2014/chart" uri="{C3380CC4-5D6E-409C-BE32-E72D297353CC}">
              <c16:uniqueId val="{00000006-9A1A-4595-B9CC-67CF818F5071}"/>
            </c:ext>
          </c:extLst>
        </c:ser>
        <c:ser>
          <c:idx val="7"/>
          <c:order val="7"/>
          <c:tx>
            <c:strRef>
              <c:f>Sheet1!$I$1</c:f>
              <c:strCache>
                <c:ptCount val="1"/>
                <c:pt idx="0">
                  <c:v>Public</c:v>
                </c:pt>
              </c:strCache>
            </c:strRef>
          </c:tx>
          <c:spPr>
            <a:solidFill>
              <a:schemeClr val="accent2">
                <a:lumMod val="60000"/>
              </a:schemeClr>
            </a:solidFill>
            <a:ln>
              <a:noFill/>
            </a:ln>
            <a:effectLst/>
          </c:spPr>
          <c:invertIfNegative val="0"/>
          <c:cat>
            <c:numRef>
              <c:f>Sheet1!$A$2:$A$8</c:f>
              <c:numCache>
                <c:formatCode>General</c:formatCode>
                <c:ptCount val="7"/>
                <c:pt idx="0">
                  <c:v>1990</c:v>
                </c:pt>
                <c:pt idx="1">
                  <c:v>1995</c:v>
                </c:pt>
                <c:pt idx="2">
                  <c:v>2000</c:v>
                </c:pt>
                <c:pt idx="3">
                  <c:v>2005</c:v>
                </c:pt>
                <c:pt idx="4">
                  <c:v>2010</c:v>
                </c:pt>
                <c:pt idx="5">
                  <c:v>2015</c:v>
                </c:pt>
                <c:pt idx="6">
                  <c:v>2020</c:v>
                </c:pt>
              </c:numCache>
            </c:numRef>
          </c:cat>
          <c:val>
            <c:numRef>
              <c:f>Sheet1!$I$2:$I$8</c:f>
              <c:numCache>
                <c:formatCode>General</c:formatCode>
                <c:ptCount val="7"/>
                <c:pt idx="0">
                  <c:v>13.3</c:v>
                </c:pt>
                <c:pt idx="1">
                  <c:v>13.2</c:v>
                </c:pt>
                <c:pt idx="2">
                  <c:v>12.1</c:v>
                </c:pt>
                <c:pt idx="3">
                  <c:v>11.2</c:v>
                </c:pt>
                <c:pt idx="4">
                  <c:v>9.5</c:v>
                </c:pt>
                <c:pt idx="5">
                  <c:v>8</c:v>
                </c:pt>
                <c:pt idx="6">
                  <c:v>7.4</c:v>
                </c:pt>
              </c:numCache>
            </c:numRef>
          </c:val>
          <c:extLst>
            <c:ext xmlns:c16="http://schemas.microsoft.com/office/drawing/2014/chart" uri="{C3380CC4-5D6E-409C-BE32-E72D297353CC}">
              <c16:uniqueId val="{00000007-9A1A-4595-B9CC-67CF818F5071}"/>
            </c:ext>
          </c:extLst>
        </c:ser>
        <c:ser>
          <c:idx val="8"/>
          <c:order val="8"/>
          <c:tx>
            <c:strRef>
              <c:f>Sheet1!$J$1</c:f>
              <c:strCache>
                <c:ptCount val="1"/>
                <c:pt idx="0">
                  <c:v>Land use</c:v>
                </c:pt>
              </c:strCache>
            </c:strRef>
          </c:tx>
          <c:spPr>
            <a:solidFill>
              <a:schemeClr val="accent3">
                <a:lumMod val="60000"/>
              </a:schemeClr>
            </a:solidFill>
            <a:ln>
              <a:noFill/>
            </a:ln>
            <a:effectLst/>
          </c:spPr>
          <c:invertIfNegative val="0"/>
          <c:cat>
            <c:numRef>
              <c:f>Sheet1!$A$2:$A$8</c:f>
              <c:numCache>
                <c:formatCode>General</c:formatCode>
                <c:ptCount val="7"/>
                <c:pt idx="0">
                  <c:v>1990</c:v>
                </c:pt>
                <c:pt idx="1">
                  <c:v>1995</c:v>
                </c:pt>
                <c:pt idx="2">
                  <c:v>2000</c:v>
                </c:pt>
                <c:pt idx="3">
                  <c:v>2005</c:v>
                </c:pt>
                <c:pt idx="4">
                  <c:v>2010</c:v>
                </c:pt>
                <c:pt idx="5">
                  <c:v>2015</c:v>
                </c:pt>
                <c:pt idx="6">
                  <c:v>2020</c:v>
                </c:pt>
              </c:numCache>
            </c:numRef>
          </c:cat>
          <c:val>
            <c:numRef>
              <c:f>Sheet1!$J$2:$J$8</c:f>
              <c:numCache>
                <c:formatCode>General</c:formatCode>
                <c:ptCount val="7"/>
                <c:pt idx="0">
                  <c:v>13.2</c:v>
                </c:pt>
                <c:pt idx="1">
                  <c:v>10.8</c:v>
                </c:pt>
                <c:pt idx="2">
                  <c:v>8.3000000000000007</c:v>
                </c:pt>
                <c:pt idx="3">
                  <c:v>5.5</c:v>
                </c:pt>
                <c:pt idx="4">
                  <c:v>3.7</c:v>
                </c:pt>
                <c:pt idx="5">
                  <c:v>3.2</c:v>
                </c:pt>
                <c:pt idx="6">
                  <c:v>3.8</c:v>
                </c:pt>
              </c:numCache>
            </c:numRef>
          </c:val>
          <c:extLst>
            <c:ext xmlns:c16="http://schemas.microsoft.com/office/drawing/2014/chart" uri="{C3380CC4-5D6E-409C-BE32-E72D297353CC}">
              <c16:uniqueId val="{00000008-9A1A-4595-B9CC-67CF818F5071}"/>
            </c:ext>
          </c:extLst>
        </c:ser>
        <c:dLbls>
          <c:showLegendKey val="0"/>
          <c:showVal val="0"/>
          <c:showCatName val="0"/>
          <c:showSerName val="0"/>
          <c:showPercent val="0"/>
          <c:showBubbleSize val="0"/>
        </c:dLbls>
        <c:gapWidth val="150"/>
        <c:overlap val="100"/>
        <c:axId val="543578696"/>
        <c:axId val="543576400"/>
      </c:barChart>
      <c:catAx>
        <c:axId val="543578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3576400"/>
        <c:crosses val="autoZero"/>
        <c:auto val="1"/>
        <c:lblAlgn val="ctr"/>
        <c:lblOffset val="100"/>
        <c:noMultiLvlLbl val="0"/>
      </c:catAx>
      <c:valAx>
        <c:axId val="5435764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baseline="0" dirty="0"/>
                  <a:t>Total GHG Emissions (MCO2e)</a:t>
                </a:r>
                <a:endParaRPr lang="en-US" dirty="0"/>
              </a:p>
            </c:rich>
          </c:tx>
          <c:layout>
            <c:manualLayout>
              <c:xMode val="edge"/>
              <c:yMode val="edge"/>
              <c:x val="1.3073866832886643E-2"/>
              <c:y val="0.20851159696236432"/>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3578696"/>
        <c:crosses val="autoZero"/>
        <c:crossBetween val="between"/>
      </c:valAx>
      <c:spPr>
        <a:noFill/>
        <a:ln>
          <a:noFill/>
        </a:ln>
        <a:effectLst/>
      </c:spPr>
    </c:plotArea>
    <c:legend>
      <c:legendPos val="b"/>
      <c:layout>
        <c:manualLayout>
          <c:xMode val="edge"/>
          <c:yMode val="edge"/>
          <c:x val="9.730186786438387E-2"/>
          <c:y val="0.80977830998343525"/>
          <c:w val="0.79722496882088645"/>
          <c:h val="0.1723582092071474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2020 UK GHG Emissions by Sector</a:t>
            </a:r>
          </a:p>
        </c:rich>
      </c:tx>
      <c:layout>
        <c:manualLayout>
          <c:xMode val="edge"/>
          <c:yMode val="edge"/>
          <c:x val="0.31477743293017729"/>
          <c:y val="8.636084115888943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2020 UK GHG emissions by sector</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D2C-4FDD-8367-7B7260F412A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D2C-4FDD-8367-7B7260F412A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D2C-4FDD-8367-7B7260F412A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D2C-4FDD-8367-7B7260F412A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D2C-4FDD-8367-7B7260F412A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5D2C-4FDD-8367-7B7260F412AB}"/>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5D2C-4FDD-8367-7B7260F412AB}"/>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Transport</c:v>
                </c:pt>
                <c:pt idx="1">
                  <c:v>Energy Supply</c:v>
                </c:pt>
                <c:pt idx="2">
                  <c:v>Business</c:v>
                </c:pt>
                <c:pt idx="3">
                  <c:v>Residential</c:v>
                </c:pt>
                <c:pt idx="4">
                  <c:v>Agriculture</c:v>
                </c:pt>
                <c:pt idx="5">
                  <c:v>Waste management</c:v>
                </c:pt>
                <c:pt idx="6">
                  <c:v>Others</c:v>
                </c:pt>
              </c:strCache>
            </c:strRef>
          </c:cat>
          <c:val>
            <c:numRef>
              <c:f>Sheet1!$B$2:$B$8</c:f>
              <c:numCache>
                <c:formatCode>General</c:formatCode>
                <c:ptCount val="7"/>
                <c:pt idx="0">
                  <c:v>24</c:v>
                </c:pt>
                <c:pt idx="1">
                  <c:v>21</c:v>
                </c:pt>
                <c:pt idx="2">
                  <c:v>18</c:v>
                </c:pt>
                <c:pt idx="3">
                  <c:v>16</c:v>
                </c:pt>
                <c:pt idx="4">
                  <c:v>11</c:v>
                </c:pt>
                <c:pt idx="5">
                  <c:v>4</c:v>
                </c:pt>
                <c:pt idx="6">
                  <c:v>5</c:v>
                </c:pt>
              </c:numCache>
            </c:numRef>
          </c:val>
          <c:extLst>
            <c:ext xmlns:c16="http://schemas.microsoft.com/office/drawing/2014/chart" uri="{C3380CC4-5D6E-409C-BE32-E72D297353CC}">
              <c16:uniqueId val="{0000000E-5D2C-4FDD-8367-7B7260F412A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l"/>
      <c:layout>
        <c:manualLayout>
          <c:xMode val="edge"/>
          <c:yMode val="edge"/>
          <c:x val="7.246378189809082E-3"/>
          <c:y val="0.24344504833300704"/>
          <c:w val="0.32979826729777995"/>
          <c:h val="0.5187029936653223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0" b="0" i="0" u="none" strike="noStrike" kern="1200" spc="0" baseline="0">
                <a:solidFill>
                  <a:schemeClr val="tx1">
                    <a:lumMod val="65000"/>
                    <a:lumOff val="35000"/>
                  </a:schemeClr>
                </a:solidFill>
                <a:latin typeface="+mn-lt"/>
                <a:ea typeface="+mn-ea"/>
                <a:cs typeface="+mn-cs"/>
              </a:defRPr>
            </a:pPr>
            <a:r>
              <a:rPr lang="en-US" sz="1860" dirty="0"/>
              <a:t>2020 UK Electricity</a:t>
            </a:r>
            <a:r>
              <a:rPr lang="en-US" sz="1860" baseline="0" dirty="0"/>
              <a:t> Generation </a:t>
            </a:r>
            <a:r>
              <a:rPr lang="en-US" sz="1860" dirty="0"/>
              <a:t>by Fuel </a:t>
            </a:r>
          </a:p>
        </c:rich>
      </c:tx>
      <c:layout>
        <c:manualLayout>
          <c:xMode val="edge"/>
          <c:yMode val="edge"/>
          <c:x val="2.8963643848245278E-4"/>
          <c:y val="2.2531645700522903E-2"/>
        </c:manualLayout>
      </c:layout>
      <c:overlay val="0"/>
      <c:spPr>
        <a:noFill/>
        <a:ln>
          <a:noFill/>
        </a:ln>
        <a:effectLst/>
      </c:spPr>
      <c:txPr>
        <a:bodyPr rot="0" spcFirstLastPara="1" vertOverflow="ellipsis" vert="horz" wrap="square" anchor="ctr" anchorCtr="1"/>
        <a:lstStyle/>
        <a:p>
          <a:pPr>
            <a:defRPr sz="18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2020 UK Energy Supply Mix</c:v>
                </c:pt>
              </c:strCache>
            </c:strRef>
          </c:tx>
          <c:dPt>
            <c:idx val="0"/>
            <c:bubble3D val="0"/>
            <c:spPr>
              <a:solidFill>
                <a:srgbClr val="FFC000"/>
              </a:solidFill>
              <a:ln w="19050">
                <a:solidFill>
                  <a:schemeClr val="lt1"/>
                </a:solidFill>
              </a:ln>
              <a:effectLst/>
            </c:spPr>
            <c:extLst>
              <c:ext xmlns:c16="http://schemas.microsoft.com/office/drawing/2014/chart" uri="{C3380CC4-5D6E-409C-BE32-E72D297353CC}">
                <c16:uniqueId val="{00000001-E065-49F0-B9CA-9FEB0679662E}"/>
              </c:ext>
            </c:extLst>
          </c:dPt>
          <c:dPt>
            <c:idx val="1"/>
            <c:bubble3D val="0"/>
            <c:spPr>
              <a:solidFill>
                <a:srgbClr val="92D050"/>
              </a:solidFill>
              <a:ln w="19050">
                <a:solidFill>
                  <a:schemeClr val="lt1"/>
                </a:solidFill>
              </a:ln>
              <a:effectLst/>
            </c:spPr>
            <c:extLst>
              <c:ext xmlns:c16="http://schemas.microsoft.com/office/drawing/2014/chart" uri="{C3380CC4-5D6E-409C-BE32-E72D297353CC}">
                <c16:uniqueId val="{00000003-E065-49F0-B9CA-9FEB0679662E}"/>
              </c:ext>
            </c:extLst>
          </c:dPt>
          <c:dPt>
            <c:idx val="2"/>
            <c:bubble3D val="0"/>
            <c:spPr>
              <a:solidFill>
                <a:srgbClr val="002060"/>
              </a:solidFill>
              <a:ln w="19050">
                <a:solidFill>
                  <a:schemeClr val="lt1"/>
                </a:solidFill>
              </a:ln>
              <a:effectLst/>
            </c:spPr>
            <c:extLst>
              <c:ext xmlns:c16="http://schemas.microsoft.com/office/drawing/2014/chart" uri="{C3380CC4-5D6E-409C-BE32-E72D297353CC}">
                <c16:uniqueId val="{00000005-E065-49F0-B9CA-9FEB0679662E}"/>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7-E065-49F0-B9CA-9FEB0679662E}"/>
              </c:ext>
            </c:extLst>
          </c:dPt>
          <c:dPt>
            <c:idx val="4"/>
            <c:bubble3D val="0"/>
            <c:spPr>
              <a:solidFill>
                <a:srgbClr val="990099"/>
              </a:solidFill>
              <a:ln w="19050">
                <a:solidFill>
                  <a:schemeClr val="lt1"/>
                </a:solidFill>
              </a:ln>
              <a:effectLst/>
            </c:spPr>
            <c:extLst>
              <c:ext xmlns:c16="http://schemas.microsoft.com/office/drawing/2014/chart" uri="{C3380CC4-5D6E-409C-BE32-E72D297353CC}">
                <c16:uniqueId val="{00000009-E065-49F0-B9CA-9FEB0679662E}"/>
              </c:ext>
            </c:extLst>
          </c:dPt>
          <c:dPt>
            <c:idx val="5"/>
            <c:bubble3D val="0"/>
            <c:spPr>
              <a:solidFill>
                <a:schemeClr val="accent1"/>
              </a:solidFill>
              <a:ln w="19050">
                <a:solidFill>
                  <a:schemeClr val="lt1"/>
                </a:solidFill>
              </a:ln>
              <a:effectLst/>
            </c:spPr>
            <c:extLst>
              <c:ext xmlns:c16="http://schemas.microsoft.com/office/drawing/2014/chart" uri="{C3380CC4-5D6E-409C-BE32-E72D297353CC}">
                <c16:uniqueId val="{0000000B-E065-49F0-B9CA-9FEB0679662E}"/>
              </c:ext>
            </c:extLst>
          </c:dPt>
          <c:dLbls>
            <c:dLbl>
              <c:idx val="1"/>
              <c:layout>
                <c:manualLayout>
                  <c:x val="8.7347981952979478E-2"/>
                  <c:y val="-0.11895453494871498"/>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065-49F0-B9CA-9FEB0679662E}"/>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Natural Gas</c:v>
                </c:pt>
                <c:pt idx="1">
                  <c:v>Renewables</c:v>
                </c:pt>
                <c:pt idx="2">
                  <c:v>Coal</c:v>
                </c:pt>
                <c:pt idx="3">
                  <c:v>Oil and other fuels</c:v>
                </c:pt>
                <c:pt idx="4">
                  <c:v>Nuclear</c:v>
                </c:pt>
                <c:pt idx="5">
                  <c:v>Hydro</c:v>
                </c:pt>
              </c:strCache>
            </c:strRef>
          </c:cat>
          <c:val>
            <c:numRef>
              <c:f>Sheet1!$B$2:$B$7</c:f>
              <c:numCache>
                <c:formatCode>General</c:formatCode>
                <c:ptCount val="6"/>
                <c:pt idx="0">
                  <c:v>111.4</c:v>
                </c:pt>
                <c:pt idx="1">
                  <c:v>127.8</c:v>
                </c:pt>
                <c:pt idx="2">
                  <c:v>5.5</c:v>
                </c:pt>
                <c:pt idx="3">
                  <c:v>10.199999999999999</c:v>
                </c:pt>
                <c:pt idx="4">
                  <c:v>50.3</c:v>
                </c:pt>
                <c:pt idx="5">
                  <c:v>6.8</c:v>
                </c:pt>
              </c:numCache>
            </c:numRef>
          </c:val>
          <c:extLst>
            <c:ext xmlns:c16="http://schemas.microsoft.com/office/drawing/2014/chart" uri="{C3380CC4-5D6E-409C-BE32-E72D297353CC}">
              <c16:uniqueId val="{0000000C-E065-49F0-B9CA-9FEB0679662E}"/>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7101750513764113"/>
          <c:y val="0.1931599331069451"/>
          <c:w val="0.32898241886276819"/>
          <c:h val="0.4446026791851447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'Solar_irradiation_hourly-datase'!$B$1:$B$8</c:f>
              <c:strCache>
                <c:ptCount val="8"/>
              </c:strCache>
            </c:strRef>
          </c:tx>
          <c:spPr>
            <a:solidFill>
              <a:srgbClr val="FF9933"/>
            </a:solidFill>
            <a:ln>
              <a:noFill/>
            </a:ln>
            <a:effectLst/>
          </c:spPr>
          <c:invertIfNegative val="0"/>
          <c:val>
            <c:numRef>
              <c:f>'Solar_irradiation_hourly-datase'!$B$9:$B$8803</c:f>
              <c:numCache>
                <c:formatCode>General</c:formatCode>
                <c:ptCount val="8795"/>
                <c:pt idx="0">
                  <c:v>0</c:v>
                </c:pt>
                <c:pt idx="1">
                  <c:v>0</c:v>
                </c:pt>
                <c:pt idx="2">
                  <c:v>0</c:v>
                </c:pt>
                <c:pt idx="3">
                  <c:v>0</c:v>
                </c:pt>
                <c:pt idx="4">
                  <c:v>0</c:v>
                </c:pt>
                <c:pt idx="5">
                  <c:v>0</c:v>
                </c:pt>
                <c:pt idx="6">
                  <c:v>0</c:v>
                </c:pt>
                <c:pt idx="7">
                  <c:v>0</c:v>
                </c:pt>
                <c:pt idx="8">
                  <c:v>0</c:v>
                </c:pt>
                <c:pt idx="9">
                  <c:v>0</c:v>
                </c:pt>
                <c:pt idx="10">
                  <c:v>0</c:v>
                </c:pt>
                <c:pt idx="11">
                  <c:v>12.61</c:v>
                </c:pt>
                <c:pt idx="12">
                  <c:v>0</c:v>
                </c:pt>
                <c:pt idx="13">
                  <c:v>17.39</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0.05</c:v>
                </c:pt>
                <c:pt idx="35">
                  <c:v>103.01</c:v>
                </c:pt>
                <c:pt idx="36">
                  <c:v>0</c:v>
                </c:pt>
                <c:pt idx="37">
                  <c:v>27.87</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25.15</c:v>
                </c:pt>
                <c:pt idx="61">
                  <c:v>56.27</c:v>
                </c:pt>
                <c:pt idx="62">
                  <c:v>28.7</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29.29</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134.13</c:v>
                </c:pt>
                <c:pt idx="108">
                  <c:v>0</c:v>
                </c:pt>
                <c:pt idx="109">
                  <c:v>0</c:v>
                </c:pt>
                <c:pt idx="110">
                  <c:v>21.19</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32.299999999999997</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3.34</c:v>
                </c:pt>
                <c:pt idx="182">
                  <c:v>93.32</c:v>
                </c:pt>
                <c:pt idx="183">
                  <c:v>99.03</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184.68</c:v>
                </c:pt>
                <c:pt idx="204">
                  <c:v>89.54</c:v>
                </c:pt>
                <c:pt idx="205">
                  <c:v>29.59</c:v>
                </c:pt>
                <c:pt idx="206">
                  <c:v>46.77</c:v>
                </c:pt>
                <c:pt idx="207">
                  <c:v>15.78</c:v>
                </c:pt>
                <c:pt idx="208">
                  <c:v>1.97</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12.82</c:v>
                </c:pt>
                <c:pt idx="228">
                  <c:v>155.38</c:v>
                </c:pt>
                <c:pt idx="229">
                  <c:v>310.16000000000003</c:v>
                </c:pt>
                <c:pt idx="230">
                  <c:v>243.25</c:v>
                </c:pt>
                <c:pt idx="231">
                  <c:v>47.63</c:v>
                </c:pt>
                <c:pt idx="232">
                  <c:v>1.97</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25.64</c:v>
                </c:pt>
                <c:pt idx="252">
                  <c:v>98.87</c:v>
                </c:pt>
                <c:pt idx="253">
                  <c:v>201.82</c:v>
                </c:pt>
                <c:pt idx="254">
                  <c:v>178.05</c:v>
                </c:pt>
                <c:pt idx="255">
                  <c:v>46.78</c:v>
                </c:pt>
                <c:pt idx="256">
                  <c:v>30.52</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24.66</c:v>
                </c:pt>
                <c:pt idx="276">
                  <c:v>23.67</c:v>
                </c:pt>
                <c:pt idx="277">
                  <c:v>109.34</c:v>
                </c:pt>
                <c:pt idx="278">
                  <c:v>271.79000000000002</c:v>
                </c:pt>
                <c:pt idx="279">
                  <c:v>11.66</c:v>
                </c:pt>
                <c:pt idx="280">
                  <c:v>1.97</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135.55000000000001</c:v>
                </c:pt>
                <c:pt idx="300">
                  <c:v>170.46</c:v>
                </c:pt>
                <c:pt idx="301">
                  <c:v>212.53</c:v>
                </c:pt>
                <c:pt idx="302">
                  <c:v>288.06</c:v>
                </c:pt>
                <c:pt idx="303">
                  <c:v>187.61</c:v>
                </c:pt>
                <c:pt idx="304">
                  <c:v>79.040000000000006</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93.9</c:v>
                </c:pt>
                <c:pt idx="324">
                  <c:v>288.68</c:v>
                </c:pt>
                <c:pt idx="325">
                  <c:v>191.25</c:v>
                </c:pt>
                <c:pt idx="326">
                  <c:v>324.67</c:v>
                </c:pt>
                <c:pt idx="327">
                  <c:v>154.97999999999999</c:v>
                </c:pt>
                <c:pt idx="328">
                  <c:v>52.13</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0.99</c:v>
                </c:pt>
                <c:pt idx="347">
                  <c:v>29.28</c:v>
                </c:pt>
                <c:pt idx="348">
                  <c:v>12.82</c:v>
                </c:pt>
                <c:pt idx="349">
                  <c:v>40.44</c:v>
                </c:pt>
                <c:pt idx="350">
                  <c:v>21.7</c:v>
                </c:pt>
                <c:pt idx="351">
                  <c:v>139.58000000000001</c:v>
                </c:pt>
                <c:pt idx="352">
                  <c:v>26.41</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20.03</c:v>
                </c:pt>
                <c:pt idx="371">
                  <c:v>65.930000000000007</c:v>
                </c:pt>
                <c:pt idx="372">
                  <c:v>146.4</c:v>
                </c:pt>
                <c:pt idx="373">
                  <c:v>100.47</c:v>
                </c:pt>
                <c:pt idx="374">
                  <c:v>213.06</c:v>
                </c:pt>
                <c:pt idx="375">
                  <c:v>80.97</c:v>
                </c:pt>
                <c:pt idx="376">
                  <c:v>87.58</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7.75</c:v>
                </c:pt>
                <c:pt idx="395">
                  <c:v>79.09</c:v>
                </c:pt>
                <c:pt idx="396">
                  <c:v>128.33000000000001</c:v>
                </c:pt>
                <c:pt idx="397">
                  <c:v>184.29</c:v>
                </c:pt>
                <c:pt idx="398">
                  <c:v>293.66000000000003</c:v>
                </c:pt>
                <c:pt idx="399">
                  <c:v>191.16</c:v>
                </c:pt>
                <c:pt idx="400">
                  <c:v>82.03</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1.97</c:v>
                </c:pt>
                <c:pt idx="419">
                  <c:v>143.08000000000001</c:v>
                </c:pt>
                <c:pt idx="420">
                  <c:v>118.18</c:v>
                </c:pt>
                <c:pt idx="421">
                  <c:v>268.52999999999997</c:v>
                </c:pt>
                <c:pt idx="422">
                  <c:v>284.23</c:v>
                </c:pt>
                <c:pt idx="423">
                  <c:v>175.06</c:v>
                </c:pt>
                <c:pt idx="424">
                  <c:v>79.23</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1.97</c:v>
                </c:pt>
                <c:pt idx="443">
                  <c:v>28.41</c:v>
                </c:pt>
                <c:pt idx="444">
                  <c:v>62.67</c:v>
                </c:pt>
                <c:pt idx="445">
                  <c:v>49.31</c:v>
                </c:pt>
                <c:pt idx="446">
                  <c:v>52.13</c:v>
                </c:pt>
                <c:pt idx="447">
                  <c:v>52.08</c:v>
                </c:pt>
                <c:pt idx="448">
                  <c:v>26.15</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28.07</c:v>
                </c:pt>
                <c:pt idx="467">
                  <c:v>150.5</c:v>
                </c:pt>
                <c:pt idx="468">
                  <c:v>174.17</c:v>
                </c:pt>
                <c:pt idx="469">
                  <c:v>223.92</c:v>
                </c:pt>
                <c:pt idx="470">
                  <c:v>334.58</c:v>
                </c:pt>
                <c:pt idx="471">
                  <c:v>261.32</c:v>
                </c:pt>
                <c:pt idx="472">
                  <c:v>129.02000000000001</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8</c:v>
                </c:pt>
                <c:pt idx="491">
                  <c:v>96.48</c:v>
                </c:pt>
                <c:pt idx="492">
                  <c:v>70.489999999999995</c:v>
                </c:pt>
                <c:pt idx="493">
                  <c:v>95.97</c:v>
                </c:pt>
                <c:pt idx="494">
                  <c:v>41.42</c:v>
                </c:pt>
                <c:pt idx="495">
                  <c:v>48.85</c:v>
                </c:pt>
                <c:pt idx="496">
                  <c:v>4.93</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3.94</c:v>
                </c:pt>
                <c:pt idx="515">
                  <c:v>9.86</c:v>
                </c:pt>
                <c:pt idx="516">
                  <c:v>18.739999999999998</c:v>
                </c:pt>
                <c:pt idx="517">
                  <c:v>21.7</c:v>
                </c:pt>
                <c:pt idx="518">
                  <c:v>27.61</c:v>
                </c:pt>
                <c:pt idx="519">
                  <c:v>12.82</c:v>
                </c:pt>
                <c:pt idx="520">
                  <c:v>61.23</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73.06</c:v>
                </c:pt>
                <c:pt idx="539">
                  <c:v>248.23</c:v>
                </c:pt>
                <c:pt idx="540">
                  <c:v>222.26</c:v>
                </c:pt>
                <c:pt idx="541">
                  <c:v>263.52</c:v>
                </c:pt>
                <c:pt idx="542">
                  <c:v>188.76</c:v>
                </c:pt>
                <c:pt idx="543">
                  <c:v>85.1</c:v>
                </c:pt>
                <c:pt idx="544">
                  <c:v>40.82</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3.94</c:v>
                </c:pt>
                <c:pt idx="563">
                  <c:v>19.72</c:v>
                </c:pt>
                <c:pt idx="564">
                  <c:v>38.46</c:v>
                </c:pt>
                <c:pt idx="565">
                  <c:v>56.22</c:v>
                </c:pt>
                <c:pt idx="566">
                  <c:v>54.53</c:v>
                </c:pt>
                <c:pt idx="567">
                  <c:v>38.46</c:v>
                </c:pt>
                <c:pt idx="568">
                  <c:v>19.84</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15.92</c:v>
                </c:pt>
                <c:pt idx="587">
                  <c:v>18.739999999999998</c:v>
                </c:pt>
                <c:pt idx="588">
                  <c:v>29.59</c:v>
                </c:pt>
                <c:pt idx="589">
                  <c:v>34.520000000000003</c:v>
                </c:pt>
                <c:pt idx="590">
                  <c:v>152.69999999999999</c:v>
                </c:pt>
                <c:pt idx="591">
                  <c:v>219.67</c:v>
                </c:pt>
                <c:pt idx="592">
                  <c:v>74</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5.92</c:v>
                </c:pt>
                <c:pt idx="611">
                  <c:v>16.77</c:v>
                </c:pt>
                <c:pt idx="612">
                  <c:v>17.75</c:v>
                </c:pt>
                <c:pt idx="613">
                  <c:v>64.319999999999993</c:v>
                </c:pt>
                <c:pt idx="614">
                  <c:v>113.36</c:v>
                </c:pt>
                <c:pt idx="615">
                  <c:v>223.94</c:v>
                </c:pt>
                <c:pt idx="616">
                  <c:v>112.09</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7.89</c:v>
                </c:pt>
                <c:pt idx="635">
                  <c:v>37.479999999999997</c:v>
                </c:pt>
                <c:pt idx="636">
                  <c:v>17.75</c:v>
                </c:pt>
                <c:pt idx="637">
                  <c:v>18.739999999999998</c:v>
                </c:pt>
                <c:pt idx="638">
                  <c:v>90</c:v>
                </c:pt>
                <c:pt idx="639">
                  <c:v>185.07</c:v>
                </c:pt>
                <c:pt idx="640">
                  <c:v>157.15</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120.67</c:v>
                </c:pt>
                <c:pt idx="659">
                  <c:v>190.63</c:v>
                </c:pt>
                <c:pt idx="660">
                  <c:v>235.97</c:v>
                </c:pt>
                <c:pt idx="661">
                  <c:v>192.75</c:v>
                </c:pt>
                <c:pt idx="662">
                  <c:v>227.04</c:v>
                </c:pt>
                <c:pt idx="663">
                  <c:v>51.28</c:v>
                </c:pt>
                <c:pt idx="664">
                  <c:v>6.9</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40.03</c:v>
                </c:pt>
                <c:pt idx="683">
                  <c:v>233.68</c:v>
                </c:pt>
                <c:pt idx="684">
                  <c:v>236.38</c:v>
                </c:pt>
                <c:pt idx="685">
                  <c:v>201.29</c:v>
                </c:pt>
                <c:pt idx="686">
                  <c:v>353.97</c:v>
                </c:pt>
                <c:pt idx="687">
                  <c:v>229.26</c:v>
                </c:pt>
                <c:pt idx="688">
                  <c:v>153.79</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80.400000000000006</c:v>
                </c:pt>
                <c:pt idx="707">
                  <c:v>217.98</c:v>
                </c:pt>
                <c:pt idx="708">
                  <c:v>229.98</c:v>
                </c:pt>
                <c:pt idx="709">
                  <c:v>244.33</c:v>
                </c:pt>
                <c:pt idx="710">
                  <c:v>169.27</c:v>
                </c:pt>
                <c:pt idx="711">
                  <c:v>146.66</c:v>
                </c:pt>
                <c:pt idx="712">
                  <c:v>7.89</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85.08</c:v>
                </c:pt>
                <c:pt idx="731">
                  <c:v>150.06</c:v>
                </c:pt>
                <c:pt idx="732">
                  <c:v>211.32</c:v>
                </c:pt>
                <c:pt idx="733">
                  <c:v>174.26</c:v>
                </c:pt>
                <c:pt idx="734">
                  <c:v>230.36</c:v>
                </c:pt>
                <c:pt idx="735">
                  <c:v>130.16999999999999</c:v>
                </c:pt>
                <c:pt idx="736">
                  <c:v>66.62</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53.61</c:v>
                </c:pt>
                <c:pt idx="755">
                  <c:v>157.6</c:v>
                </c:pt>
                <c:pt idx="756">
                  <c:v>334.44</c:v>
                </c:pt>
                <c:pt idx="757">
                  <c:v>389.16</c:v>
                </c:pt>
                <c:pt idx="758">
                  <c:v>338.7</c:v>
                </c:pt>
                <c:pt idx="759">
                  <c:v>267.38</c:v>
                </c:pt>
                <c:pt idx="760">
                  <c:v>169.03</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71.62</c:v>
                </c:pt>
                <c:pt idx="779">
                  <c:v>155.96</c:v>
                </c:pt>
                <c:pt idx="780">
                  <c:v>86.15</c:v>
                </c:pt>
                <c:pt idx="781">
                  <c:v>107.06</c:v>
                </c:pt>
                <c:pt idx="782">
                  <c:v>132.37</c:v>
                </c:pt>
                <c:pt idx="783">
                  <c:v>113.16</c:v>
                </c:pt>
                <c:pt idx="784">
                  <c:v>25.64</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60.57</c:v>
                </c:pt>
                <c:pt idx="803">
                  <c:v>256.45</c:v>
                </c:pt>
                <c:pt idx="804">
                  <c:v>291.58999999999997</c:v>
                </c:pt>
                <c:pt idx="805">
                  <c:v>271.92</c:v>
                </c:pt>
                <c:pt idx="806">
                  <c:v>229.97</c:v>
                </c:pt>
                <c:pt idx="807">
                  <c:v>28.6</c:v>
                </c:pt>
                <c:pt idx="808">
                  <c:v>36.49</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92.47</c:v>
                </c:pt>
                <c:pt idx="827">
                  <c:v>176.47</c:v>
                </c:pt>
                <c:pt idx="828">
                  <c:v>319.20999999999998</c:v>
                </c:pt>
                <c:pt idx="829">
                  <c:v>335.89</c:v>
                </c:pt>
                <c:pt idx="830">
                  <c:v>107.99</c:v>
                </c:pt>
                <c:pt idx="831">
                  <c:v>25.64</c:v>
                </c:pt>
                <c:pt idx="832">
                  <c:v>83.32</c:v>
                </c:pt>
                <c:pt idx="833">
                  <c:v>4.93</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24.66</c:v>
                </c:pt>
                <c:pt idx="851">
                  <c:v>43.39</c:v>
                </c:pt>
                <c:pt idx="852">
                  <c:v>40.44</c:v>
                </c:pt>
                <c:pt idx="853">
                  <c:v>95.72</c:v>
                </c:pt>
                <c:pt idx="854">
                  <c:v>86.85</c:v>
                </c:pt>
                <c:pt idx="855">
                  <c:v>40.44</c:v>
                </c:pt>
                <c:pt idx="856">
                  <c:v>22.68</c:v>
                </c:pt>
                <c:pt idx="857">
                  <c:v>4.93</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15.78</c:v>
                </c:pt>
                <c:pt idx="875">
                  <c:v>55.23</c:v>
                </c:pt>
                <c:pt idx="876">
                  <c:v>55.23</c:v>
                </c:pt>
                <c:pt idx="877">
                  <c:v>75.94</c:v>
                </c:pt>
                <c:pt idx="878">
                  <c:v>56.22</c:v>
                </c:pt>
                <c:pt idx="879">
                  <c:v>45.37</c:v>
                </c:pt>
                <c:pt idx="880">
                  <c:v>48.78</c:v>
                </c:pt>
                <c:pt idx="881">
                  <c:v>8.8800000000000008</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54.12</c:v>
                </c:pt>
                <c:pt idx="899">
                  <c:v>53.26</c:v>
                </c:pt>
                <c:pt idx="900">
                  <c:v>45.37</c:v>
                </c:pt>
                <c:pt idx="901">
                  <c:v>83.83</c:v>
                </c:pt>
                <c:pt idx="902">
                  <c:v>99.68</c:v>
                </c:pt>
                <c:pt idx="903">
                  <c:v>64.11</c:v>
                </c:pt>
                <c:pt idx="904">
                  <c:v>197.83</c:v>
                </c:pt>
                <c:pt idx="905">
                  <c:v>43.49</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192.2</c:v>
                </c:pt>
                <c:pt idx="923">
                  <c:v>352.82</c:v>
                </c:pt>
                <c:pt idx="924">
                  <c:v>397.96</c:v>
                </c:pt>
                <c:pt idx="925">
                  <c:v>478.4</c:v>
                </c:pt>
                <c:pt idx="926">
                  <c:v>81.86</c:v>
                </c:pt>
                <c:pt idx="927">
                  <c:v>45.37</c:v>
                </c:pt>
                <c:pt idx="928">
                  <c:v>102.98</c:v>
                </c:pt>
                <c:pt idx="929">
                  <c:v>50.82</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173.69</c:v>
                </c:pt>
                <c:pt idx="947">
                  <c:v>309.04000000000002</c:v>
                </c:pt>
                <c:pt idx="948">
                  <c:v>309.13</c:v>
                </c:pt>
                <c:pt idx="949">
                  <c:v>490.23</c:v>
                </c:pt>
                <c:pt idx="950">
                  <c:v>426.95</c:v>
                </c:pt>
                <c:pt idx="951">
                  <c:v>164.68</c:v>
                </c:pt>
                <c:pt idx="952">
                  <c:v>110.11</c:v>
                </c:pt>
                <c:pt idx="953">
                  <c:v>44.95</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137.66</c:v>
                </c:pt>
                <c:pt idx="971">
                  <c:v>233.4</c:v>
                </c:pt>
                <c:pt idx="972">
                  <c:v>284.77999999999997</c:v>
                </c:pt>
                <c:pt idx="973">
                  <c:v>467.23</c:v>
                </c:pt>
                <c:pt idx="974">
                  <c:v>445.34</c:v>
                </c:pt>
                <c:pt idx="975">
                  <c:v>319.58</c:v>
                </c:pt>
                <c:pt idx="976">
                  <c:v>245.2</c:v>
                </c:pt>
                <c:pt idx="977">
                  <c:v>72.17</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130.15</c:v>
                </c:pt>
                <c:pt idx="995">
                  <c:v>146.4</c:v>
                </c:pt>
                <c:pt idx="996">
                  <c:v>90.7</c:v>
                </c:pt>
                <c:pt idx="997">
                  <c:v>202.47</c:v>
                </c:pt>
                <c:pt idx="998">
                  <c:v>229.21</c:v>
                </c:pt>
                <c:pt idx="999">
                  <c:v>349.18</c:v>
                </c:pt>
                <c:pt idx="1000">
                  <c:v>130.87</c:v>
                </c:pt>
                <c:pt idx="1001">
                  <c:v>40.159999999999997</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15.78</c:v>
                </c:pt>
                <c:pt idx="1019">
                  <c:v>17.75</c:v>
                </c:pt>
                <c:pt idx="1020">
                  <c:v>33.53</c:v>
                </c:pt>
                <c:pt idx="1021">
                  <c:v>95.67</c:v>
                </c:pt>
                <c:pt idx="1022">
                  <c:v>48.33</c:v>
                </c:pt>
                <c:pt idx="1023">
                  <c:v>20.71</c:v>
                </c:pt>
                <c:pt idx="1024">
                  <c:v>33.53</c:v>
                </c:pt>
                <c:pt idx="1025">
                  <c:v>4.93</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186.14</c:v>
                </c:pt>
                <c:pt idx="1043">
                  <c:v>284.04000000000002</c:v>
                </c:pt>
                <c:pt idx="1044">
                  <c:v>389.51</c:v>
                </c:pt>
                <c:pt idx="1045">
                  <c:v>237.78</c:v>
                </c:pt>
                <c:pt idx="1046">
                  <c:v>292</c:v>
                </c:pt>
                <c:pt idx="1047">
                  <c:v>345.01</c:v>
                </c:pt>
                <c:pt idx="1048">
                  <c:v>88.14</c:v>
                </c:pt>
                <c:pt idx="1049">
                  <c:v>118</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24.39</c:v>
                </c:pt>
                <c:pt idx="1066">
                  <c:v>11.83</c:v>
                </c:pt>
                <c:pt idx="1067">
                  <c:v>160.87</c:v>
                </c:pt>
                <c:pt idx="1068">
                  <c:v>215.68</c:v>
                </c:pt>
                <c:pt idx="1069">
                  <c:v>468.99</c:v>
                </c:pt>
                <c:pt idx="1070">
                  <c:v>373.08</c:v>
                </c:pt>
                <c:pt idx="1071">
                  <c:v>378.93</c:v>
                </c:pt>
                <c:pt idx="1072">
                  <c:v>28.6</c:v>
                </c:pt>
                <c:pt idx="1073">
                  <c:v>37.35</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9.86</c:v>
                </c:pt>
                <c:pt idx="1090">
                  <c:v>144.55000000000001</c:v>
                </c:pt>
                <c:pt idx="1091">
                  <c:v>205.96</c:v>
                </c:pt>
                <c:pt idx="1092">
                  <c:v>324.27999999999997</c:v>
                </c:pt>
                <c:pt idx="1093">
                  <c:v>369.23</c:v>
                </c:pt>
                <c:pt idx="1094">
                  <c:v>261.91000000000003</c:v>
                </c:pt>
                <c:pt idx="1095">
                  <c:v>89.69</c:v>
                </c:pt>
                <c:pt idx="1096">
                  <c:v>125.52</c:v>
                </c:pt>
                <c:pt idx="1097">
                  <c:v>91.61</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17.86</c:v>
                </c:pt>
                <c:pt idx="1114">
                  <c:v>42.41</c:v>
                </c:pt>
                <c:pt idx="1115">
                  <c:v>61.15</c:v>
                </c:pt>
                <c:pt idx="1116">
                  <c:v>66.08</c:v>
                </c:pt>
                <c:pt idx="1117">
                  <c:v>120.04</c:v>
                </c:pt>
                <c:pt idx="1118">
                  <c:v>38.46</c:v>
                </c:pt>
                <c:pt idx="1119">
                  <c:v>22.68</c:v>
                </c:pt>
                <c:pt idx="1120">
                  <c:v>24.66</c:v>
                </c:pt>
                <c:pt idx="1121">
                  <c:v>19.72</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23.56</c:v>
                </c:pt>
                <c:pt idx="1138">
                  <c:v>58.35</c:v>
                </c:pt>
                <c:pt idx="1139">
                  <c:v>65.09</c:v>
                </c:pt>
                <c:pt idx="1140">
                  <c:v>80.87</c:v>
                </c:pt>
                <c:pt idx="1141">
                  <c:v>98.62</c:v>
                </c:pt>
                <c:pt idx="1142">
                  <c:v>121.03</c:v>
                </c:pt>
                <c:pt idx="1143">
                  <c:v>85.8</c:v>
                </c:pt>
                <c:pt idx="1144">
                  <c:v>35.5</c:v>
                </c:pt>
                <c:pt idx="1145">
                  <c:v>25.64</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74.77</c:v>
                </c:pt>
                <c:pt idx="1162">
                  <c:v>254.06</c:v>
                </c:pt>
                <c:pt idx="1163">
                  <c:v>391.52</c:v>
                </c:pt>
                <c:pt idx="1164">
                  <c:v>517.54999999999995</c:v>
                </c:pt>
                <c:pt idx="1165">
                  <c:v>568.29999999999995</c:v>
                </c:pt>
                <c:pt idx="1166">
                  <c:v>525.54999999999995</c:v>
                </c:pt>
                <c:pt idx="1167">
                  <c:v>444.41</c:v>
                </c:pt>
                <c:pt idx="1168">
                  <c:v>334.19</c:v>
                </c:pt>
                <c:pt idx="1169">
                  <c:v>144.41</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49.35</c:v>
                </c:pt>
                <c:pt idx="1186">
                  <c:v>110.74</c:v>
                </c:pt>
                <c:pt idx="1187">
                  <c:v>114.05</c:v>
                </c:pt>
                <c:pt idx="1188">
                  <c:v>136.37</c:v>
                </c:pt>
                <c:pt idx="1189">
                  <c:v>61.15</c:v>
                </c:pt>
                <c:pt idx="1190">
                  <c:v>65.09</c:v>
                </c:pt>
                <c:pt idx="1191">
                  <c:v>113.06</c:v>
                </c:pt>
                <c:pt idx="1192">
                  <c:v>37.479999999999997</c:v>
                </c:pt>
                <c:pt idx="1193">
                  <c:v>26.63</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22.22</c:v>
                </c:pt>
                <c:pt idx="1210">
                  <c:v>194.08</c:v>
                </c:pt>
                <c:pt idx="1211">
                  <c:v>189.64</c:v>
                </c:pt>
                <c:pt idx="1212">
                  <c:v>329.33</c:v>
                </c:pt>
                <c:pt idx="1213">
                  <c:v>520.44000000000005</c:v>
                </c:pt>
                <c:pt idx="1214">
                  <c:v>400.09</c:v>
                </c:pt>
                <c:pt idx="1215">
                  <c:v>98.47</c:v>
                </c:pt>
                <c:pt idx="1216">
                  <c:v>147.69</c:v>
                </c:pt>
                <c:pt idx="1217">
                  <c:v>69.66</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51.34</c:v>
                </c:pt>
                <c:pt idx="1234">
                  <c:v>169.01</c:v>
                </c:pt>
                <c:pt idx="1235">
                  <c:v>155.47</c:v>
                </c:pt>
                <c:pt idx="1236">
                  <c:v>264.17</c:v>
                </c:pt>
                <c:pt idx="1237">
                  <c:v>69.040000000000006</c:v>
                </c:pt>
                <c:pt idx="1238">
                  <c:v>426.86</c:v>
                </c:pt>
                <c:pt idx="1239">
                  <c:v>342.51</c:v>
                </c:pt>
                <c:pt idx="1240">
                  <c:v>131.16</c:v>
                </c:pt>
                <c:pt idx="1241">
                  <c:v>141.21</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108.88</c:v>
                </c:pt>
                <c:pt idx="1258">
                  <c:v>280.87</c:v>
                </c:pt>
                <c:pt idx="1259">
                  <c:v>401.3</c:v>
                </c:pt>
                <c:pt idx="1260">
                  <c:v>499.08</c:v>
                </c:pt>
                <c:pt idx="1261">
                  <c:v>384.39</c:v>
                </c:pt>
                <c:pt idx="1262">
                  <c:v>343.99</c:v>
                </c:pt>
                <c:pt idx="1263">
                  <c:v>196.92</c:v>
                </c:pt>
                <c:pt idx="1264">
                  <c:v>210.76</c:v>
                </c:pt>
                <c:pt idx="1265">
                  <c:v>78.05</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102.65</c:v>
                </c:pt>
                <c:pt idx="1282">
                  <c:v>238.25</c:v>
                </c:pt>
                <c:pt idx="1283">
                  <c:v>294.58999999999997</c:v>
                </c:pt>
                <c:pt idx="1284">
                  <c:v>202.33</c:v>
                </c:pt>
                <c:pt idx="1285">
                  <c:v>573.9</c:v>
                </c:pt>
                <c:pt idx="1286">
                  <c:v>464.95</c:v>
                </c:pt>
                <c:pt idx="1287">
                  <c:v>470.98</c:v>
                </c:pt>
                <c:pt idx="1288">
                  <c:v>317.7</c:v>
                </c:pt>
                <c:pt idx="1289">
                  <c:v>168.27</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112.66</c:v>
                </c:pt>
                <c:pt idx="1306">
                  <c:v>216.95</c:v>
                </c:pt>
                <c:pt idx="1307">
                  <c:v>167.08</c:v>
                </c:pt>
                <c:pt idx="1308">
                  <c:v>231.52</c:v>
                </c:pt>
                <c:pt idx="1309">
                  <c:v>465.36</c:v>
                </c:pt>
                <c:pt idx="1310">
                  <c:v>336.14</c:v>
                </c:pt>
                <c:pt idx="1311">
                  <c:v>250.5</c:v>
                </c:pt>
                <c:pt idx="1312">
                  <c:v>298.22000000000003</c:v>
                </c:pt>
                <c:pt idx="1313">
                  <c:v>81.86</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61.31</c:v>
                </c:pt>
                <c:pt idx="1330">
                  <c:v>132.33000000000001</c:v>
                </c:pt>
                <c:pt idx="1331">
                  <c:v>200.5</c:v>
                </c:pt>
                <c:pt idx="1332">
                  <c:v>268.35000000000002</c:v>
                </c:pt>
                <c:pt idx="1333">
                  <c:v>135.83000000000001</c:v>
                </c:pt>
                <c:pt idx="1334">
                  <c:v>329.4</c:v>
                </c:pt>
                <c:pt idx="1335">
                  <c:v>407.09</c:v>
                </c:pt>
                <c:pt idx="1336">
                  <c:v>168.05</c:v>
                </c:pt>
                <c:pt idx="1337">
                  <c:v>90.65</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111.84</c:v>
                </c:pt>
                <c:pt idx="1354">
                  <c:v>114.5</c:v>
                </c:pt>
                <c:pt idx="1355">
                  <c:v>151.77000000000001</c:v>
                </c:pt>
                <c:pt idx="1356">
                  <c:v>210.98</c:v>
                </c:pt>
                <c:pt idx="1357">
                  <c:v>157.72</c:v>
                </c:pt>
                <c:pt idx="1358">
                  <c:v>261.99</c:v>
                </c:pt>
                <c:pt idx="1359">
                  <c:v>196.78</c:v>
                </c:pt>
                <c:pt idx="1360">
                  <c:v>161.93</c:v>
                </c:pt>
                <c:pt idx="1361">
                  <c:v>77.58</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140.86000000000001</c:v>
                </c:pt>
                <c:pt idx="1378">
                  <c:v>125.82</c:v>
                </c:pt>
                <c:pt idx="1379">
                  <c:v>224.22</c:v>
                </c:pt>
                <c:pt idx="1380">
                  <c:v>524.83000000000004</c:v>
                </c:pt>
                <c:pt idx="1381">
                  <c:v>289.22000000000003</c:v>
                </c:pt>
                <c:pt idx="1382">
                  <c:v>250.1</c:v>
                </c:pt>
                <c:pt idx="1383">
                  <c:v>272.82</c:v>
                </c:pt>
                <c:pt idx="1384">
                  <c:v>194.03</c:v>
                </c:pt>
                <c:pt idx="1385">
                  <c:v>223.69</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162.41999999999999</c:v>
                </c:pt>
                <c:pt idx="1402">
                  <c:v>323.51</c:v>
                </c:pt>
                <c:pt idx="1403">
                  <c:v>466.92</c:v>
                </c:pt>
                <c:pt idx="1404">
                  <c:v>595.02</c:v>
                </c:pt>
                <c:pt idx="1405">
                  <c:v>304.68</c:v>
                </c:pt>
                <c:pt idx="1406">
                  <c:v>603.44000000000005</c:v>
                </c:pt>
                <c:pt idx="1407">
                  <c:v>528.42999999999995</c:v>
                </c:pt>
                <c:pt idx="1408">
                  <c:v>391.85</c:v>
                </c:pt>
                <c:pt idx="1409">
                  <c:v>201.3</c:v>
                </c:pt>
                <c:pt idx="1410">
                  <c:v>16.440000000000001</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43.51</c:v>
                </c:pt>
                <c:pt idx="1426">
                  <c:v>65.09</c:v>
                </c:pt>
                <c:pt idx="1427">
                  <c:v>81.86</c:v>
                </c:pt>
                <c:pt idx="1428">
                  <c:v>230.99</c:v>
                </c:pt>
                <c:pt idx="1429">
                  <c:v>323</c:v>
                </c:pt>
                <c:pt idx="1430">
                  <c:v>127.23</c:v>
                </c:pt>
                <c:pt idx="1431">
                  <c:v>151.38</c:v>
                </c:pt>
                <c:pt idx="1432">
                  <c:v>69.040000000000006</c:v>
                </c:pt>
                <c:pt idx="1433">
                  <c:v>24.66</c:v>
                </c:pt>
                <c:pt idx="1434">
                  <c:v>3.94</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48.49</c:v>
                </c:pt>
                <c:pt idx="1450">
                  <c:v>139.36000000000001</c:v>
                </c:pt>
                <c:pt idx="1451">
                  <c:v>128.41999999999999</c:v>
                </c:pt>
                <c:pt idx="1452">
                  <c:v>188.18</c:v>
                </c:pt>
                <c:pt idx="1453">
                  <c:v>66.08</c:v>
                </c:pt>
                <c:pt idx="1454">
                  <c:v>289.77999999999997</c:v>
                </c:pt>
                <c:pt idx="1455">
                  <c:v>175.57</c:v>
                </c:pt>
                <c:pt idx="1456">
                  <c:v>191.52</c:v>
                </c:pt>
                <c:pt idx="1457">
                  <c:v>63.18</c:v>
                </c:pt>
                <c:pt idx="1458">
                  <c:v>1.97</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86.54</c:v>
                </c:pt>
                <c:pt idx="1474">
                  <c:v>316.44</c:v>
                </c:pt>
                <c:pt idx="1475">
                  <c:v>472.12</c:v>
                </c:pt>
                <c:pt idx="1476">
                  <c:v>484.99</c:v>
                </c:pt>
                <c:pt idx="1477">
                  <c:v>195.17</c:v>
                </c:pt>
                <c:pt idx="1478">
                  <c:v>104.54</c:v>
                </c:pt>
                <c:pt idx="1479">
                  <c:v>42.41</c:v>
                </c:pt>
                <c:pt idx="1480">
                  <c:v>24.66</c:v>
                </c:pt>
                <c:pt idx="1481">
                  <c:v>34.520000000000003</c:v>
                </c:pt>
                <c:pt idx="1482">
                  <c:v>2.96</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52.64</c:v>
                </c:pt>
                <c:pt idx="1498">
                  <c:v>138.41</c:v>
                </c:pt>
                <c:pt idx="1499">
                  <c:v>313.8</c:v>
                </c:pt>
                <c:pt idx="1500">
                  <c:v>439.49</c:v>
                </c:pt>
                <c:pt idx="1501">
                  <c:v>492.69</c:v>
                </c:pt>
                <c:pt idx="1502">
                  <c:v>486.85</c:v>
                </c:pt>
                <c:pt idx="1503">
                  <c:v>487.93</c:v>
                </c:pt>
                <c:pt idx="1504">
                  <c:v>295.16000000000003</c:v>
                </c:pt>
                <c:pt idx="1505">
                  <c:v>60.34</c:v>
                </c:pt>
                <c:pt idx="1506">
                  <c:v>16.38</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59.12</c:v>
                </c:pt>
                <c:pt idx="1522">
                  <c:v>298.77999999999997</c:v>
                </c:pt>
                <c:pt idx="1523">
                  <c:v>256.82</c:v>
                </c:pt>
                <c:pt idx="1524">
                  <c:v>104.54</c:v>
                </c:pt>
                <c:pt idx="1525">
                  <c:v>43.39</c:v>
                </c:pt>
                <c:pt idx="1526">
                  <c:v>82.84</c:v>
                </c:pt>
                <c:pt idx="1527">
                  <c:v>144.88</c:v>
                </c:pt>
                <c:pt idx="1528">
                  <c:v>161.74</c:v>
                </c:pt>
                <c:pt idx="1529">
                  <c:v>70.59</c:v>
                </c:pt>
                <c:pt idx="1530">
                  <c:v>20.440000000000001</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54.24</c:v>
                </c:pt>
                <c:pt idx="1546">
                  <c:v>21.7</c:v>
                </c:pt>
                <c:pt idx="1547">
                  <c:v>60.16</c:v>
                </c:pt>
                <c:pt idx="1548">
                  <c:v>103.56</c:v>
                </c:pt>
                <c:pt idx="1549">
                  <c:v>53.26</c:v>
                </c:pt>
                <c:pt idx="1550">
                  <c:v>72.98</c:v>
                </c:pt>
                <c:pt idx="1551">
                  <c:v>147.94</c:v>
                </c:pt>
                <c:pt idx="1552">
                  <c:v>158.31</c:v>
                </c:pt>
                <c:pt idx="1553">
                  <c:v>121.4</c:v>
                </c:pt>
                <c:pt idx="1554">
                  <c:v>20.85</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67.84</c:v>
                </c:pt>
                <c:pt idx="1570">
                  <c:v>71.8</c:v>
                </c:pt>
                <c:pt idx="1571">
                  <c:v>302.52999999999997</c:v>
                </c:pt>
                <c:pt idx="1572">
                  <c:v>438.09</c:v>
                </c:pt>
                <c:pt idx="1573">
                  <c:v>413.08</c:v>
                </c:pt>
                <c:pt idx="1574">
                  <c:v>606.54</c:v>
                </c:pt>
                <c:pt idx="1575">
                  <c:v>450.57</c:v>
                </c:pt>
                <c:pt idx="1576">
                  <c:v>409.5</c:v>
                </c:pt>
                <c:pt idx="1577">
                  <c:v>133.09</c:v>
                </c:pt>
                <c:pt idx="1578">
                  <c:v>57.68</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3.39</c:v>
                </c:pt>
                <c:pt idx="1593">
                  <c:v>80.56</c:v>
                </c:pt>
                <c:pt idx="1594">
                  <c:v>186.58</c:v>
                </c:pt>
                <c:pt idx="1595">
                  <c:v>333.34</c:v>
                </c:pt>
                <c:pt idx="1596">
                  <c:v>489.36</c:v>
                </c:pt>
                <c:pt idx="1597">
                  <c:v>406.33</c:v>
                </c:pt>
                <c:pt idx="1598">
                  <c:v>631.66999999999996</c:v>
                </c:pt>
                <c:pt idx="1599">
                  <c:v>309.7</c:v>
                </c:pt>
                <c:pt idx="1600">
                  <c:v>158.4</c:v>
                </c:pt>
                <c:pt idx="1601">
                  <c:v>179.09</c:v>
                </c:pt>
                <c:pt idx="1602">
                  <c:v>48.15</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5.94</c:v>
                </c:pt>
                <c:pt idx="1617">
                  <c:v>12.82</c:v>
                </c:pt>
                <c:pt idx="1618">
                  <c:v>178.05</c:v>
                </c:pt>
                <c:pt idx="1619">
                  <c:v>511.95</c:v>
                </c:pt>
                <c:pt idx="1620">
                  <c:v>617.12</c:v>
                </c:pt>
                <c:pt idx="1621">
                  <c:v>628.03</c:v>
                </c:pt>
                <c:pt idx="1622">
                  <c:v>585.73</c:v>
                </c:pt>
                <c:pt idx="1623">
                  <c:v>203.86</c:v>
                </c:pt>
                <c:pt idx="1624">
                  <c:v>107.5</c:v>
                </c:pt>
                <c:pt idx="1625">
                  <c:v>172.27</c:v>
                </c:pt>
                <c:pt idx="1626">
                  <c:v>8.8800000000000008</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9.9</c:v>
                </c:pt>
                <c:pt idx="1641">
                  <c:v>78.010000000000005</c:v>
                </c:pt>
                <c:pt idx="1642">
                  <c:v>132.76</c:v>
                </c:pt>
                <c:pt idx="1643">
                  <c:v>228.42</c:v>
                </c:pt>
                <c:pt idx="1644">
                  <c:v>276.92</c:v>
                </c:pt>
                <c:pt idx="1645">
                  <c:v>311.01</c:v>
                </c:pt>
                <c:pt idx="1646">
                  <c:v>238.13</c:v>
                </c:pt>
                <c:pt idx="1647">
                  <c:v>269.33</c:v>
                </c:pt>
                <c:pt idx="1648">
                  <c:v>74.72</c:v>
                </c:pt>
                <c:pt idx="1649">
                  <c:v>20.71</c:v>
                </c:pt>
                <c:pt idx="1650">
                  <c:v>10.85</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7.89</c:v>
                </c:pt>
                <c:pt idx="1665">
                  <c:v>60.59</c:v>
                </c:pt>
                <c:pt idx="1666">
                  <c:v>78.900000000000006</c:v>
                </c:pt>
                <c:pt idx="1667">
                  <c:v>89.75</c:v>
                </c:pt>
                <c:pt idx="1668">
                  <c:v>97.64</c:v>
                </c:pt>
                <c:pt idx="1669">
                  <c:v>111.45</c:v>
                </c:pt>
                <c:pt idx="1670">
                  <c:v>309.49</c:v>
                </c:pt>
                <c:pt idx="1671">
                  <c:v>166.38</c:v>
                </c:pt>
                <c:pt idx="1672">
                  <c:v>255.27</c:v>
                </c:pt>
                <c:pt idx="1673">
                  <c:v>105.5</c:v>
                </c:pt>
                <c:pt idx="1674">
                  <c:v>91.07</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2.96</c:v>
                </c:pt>
                <c:pt idx="1689">
                  <c:v>14.79</c:v>
                </c:pt>
                <c:pt idx="1690">
                  <c:v>80.87</c:v>
                </c:pt>
                <c:pt idx="1691">
                  <c:v>224.54</c:v>
                </c:pt>
                <c:pt idx="1692">
                  <c:v>259.77</c:v>
                </c:pt>
                <c:pt idx="1693">
                  <c:v>263.45</c:v>
                </c:pt>
                <c:pt idx="1694">
                  <c:v>219.61</c:v>
                </c:pt>
                <c:pt idx="1695">
                  <c:v>173.58</c:v>
                </c:pt>
                <c:pt idx="1696">
                  <c:v>192.69</c:v>
                </c:pt>
                <c:pt idx="1697">
                  <c:v>58.8</c:v>
                </c:pt>
                <c:pt idx="1698">
                  <c:v>42.52</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3.94</c:v>
                </c:pt>
                <c:pt idx="1713">
                  <c:v>94.79</c:v>
                </c:pt>
                <c:pt idx="1714">
                  <c:v>206.39</c:v>
                </c:pt>
                <c:pt idx="1715">
                  <c:v>226.86</c:v>
                </c:pt>
                <c:pt idx="1716">
                  <c:v>215.28</c:v>
                </c:pt>
                <c:pt idx="1717">
                  <c:v>78.900000000000006</c:v>
                </c:pt>
                <c:pt idx="1718">
                  <c:v>70.02</c:v>
                </c:pt>
                <c:pt idx="1719">
                  <c:v>164.75</c:v>
                </c:pt>
                <c:pt idx="1720">
                  <c:v>81.96</c:v>
                </c:pt>
                <c:pt idx="1721">
                  <c:v>40.01</c:v>
                </c:pt>
                <c:pt idx="1722">
                  <c:v>7.89</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26.14</c:v>
                </c:pt>
                <c:pt idx="1737">
                  <c:v>90.99</c:v>
                </c:pt>
                <c:pt idx="1738">
                  <c:v>250.3</c:v>
                </c:pt>
                <c:pt idx="1739">
                  <c:v>404.19</c:v>
                </c:pt>
                <c:pt idx="1740">
                  <c:v>511.04</c:v>
                </c:pt>
                <c:pt idx="1741">
                  <c:v>595.02</c:v>
                </c:pt>
                <c:pt idx="1742">
                  <c:v>395.07</c:v>
                </c:pt>
                <c:pt idx="1743">
                  <c:v>501.22</c:v>
                </c:pt>
                <c:pt idx="1744">
                  <c:v>310.27999999999997</c:v>
                </c:pt>
                <c:pt idx="1745">
                  <c:v>211.5</c:v>
                </c:pt>
                <c:pt idx="1746">
                  <c:v>22.68</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32.32</c:v>
                </c:pt>
                <c:pt idx="1761">
                  <c:v>186.93</c:v>
                </c:pt>
                <c:pt idx="1762">
                  <c:v>387.47</c:v>
                </c:pt>
                <c:pt idx="1763">
                  <c:v>551.91</c:v>
                </c:pt>
                <c:pt idx="1764">
                  <c:v>661.76</c:v>
                </c:pt>
                <c:pt idx="1765">
                  <c:v>714.95</c:v>
                </c:pt>
                <c:pt idx="1766">
                  <c:v>690.71</c:v>
                </c:pt>
                <c:pt idx="1767">
                  <c:v>626.16999999999996</c:v>
                </c:pt>
                <c:pt idx="1768">
                  <c:v>421.19</c:v>
                </c:pt>
                <c:pt idx="1769">
                  <c:v>246.58</c:v>
                </c:pt>
                <c:pt idx="1770">
                  <c:v>95.47</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27.16</c:v>
                </c:pt>
                <c:pt idx="1785">
                  <c:v>79.66</c:v>
                </c:pt>
                <c:pt idx="1786">
                  <c:v>101.13</c:v>
                </c:pt>
                <c:pt idx="1787">
                  <c:v>132.68</c:v>
                </c:pt>
                <c:pt idx="1788">
                  <c:v>113.42</c:v>
                </c:pt>
                <c:pt idx="1789">
                  <c:v>88.76</c:v>
                </c:pt>
                <c:pt idx="1790">
                  <c:v>96.65</c:v>
                </c:pt>
                <c:pt idx="1791">
                  <c:v>102.57</c:v>
                </c:pt>
                <c:pt idx="1792">
                  <c:v>116.47</c:v>
                </c:pt>
                <c:pt idx="1793">
                  <c:v>87.09</c:v>
                </c:pt>
                <c:pt idx="1794">
                  <c:v>42.02</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28.51</c:v>
                </c:pt>
                <c:pt idx="1809">
                  <c:v>70.569999999999993</c:v>
                </c:pt>
                <c:pt idx="1810">
                  <c:v>81.86</c:v>
                </c:pt>
                <c:pt idx="1811">
                  <c:v>72</c:v>
                </c:pt>
                <c:pt idx="1812">
                  <c:v>86.79</c:v>
                </c:pt>
                <c:pt idx="1813">
                  <c:v>101.58</c:v>
                </c:pt>
                <c:pt idx="1814">
                  <c:v>128.21</c:v>
                </c:pt>
                <c:pt idx="1815">
                  <c:v>143.06</c:v>
                </c:pt>
                <c:pt idx="1816">
                  <c:v>122.9</c:v>
                </c:pt>
                <c:pt idx="1817">
                  <c:v>93.61</c:v>
                </c:pt>
                <c:pt idx="1818">
                  <c:v>42.85</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43.82</c:v>
                </c:pt>
                <c:pt idx="1833">
                  <c:v>120.65</c:v>
                </c:pt>
                <c:pt idx="1834">
                  <c:v>141.52000000000001</c:v>
                </c:pt>
                <c:pt idx="1835">
                  <c:v>144.54</c:v>
                </c:pt>
                <c:pt idx="1836">
                  <c:v>170.7</c:v>
                </c:pt>
                <c:pt idx="1837">
                  <c:v>194.45</c:v>
                </c:pt>
                <c:pt idx="1838">
                  <c:v>271.39</c:v>
                </c:pt>
                <c:pt idx="1839">
                  <c:v>427.58</c:v>
                </c:pt>
                <c:pt idx="1840">
                  <c:v>476.93</c:v>
                </c:pt>
                <c:pt idx="1841">
                  <c:v>303.51</c:v>
                </c:pt>
                <c:pt idx="1842">
                  <c:v>106.49</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30.75</c:v>
                </c:pt>
                <c:pt idx="1857">
                  <c:v>201.19</c:v>
                </c:pt>
                <c:pt idx="1858">
                  <c:v>271.99</c:v>
                </c:pt>
                <c:pt idx="1859">
                  <c:v>191.62</c:v>
                </c:pt>
                <c:pt idx="1860">
                  <c:v>222.97</c:v>
                </c:pt>
                <c:pt idx="1861">
                  <c:v>230.32</c:v>
                </c:pt>
                <c:pt idx="1862">
                  <c:v>117.36</c:v>
                </c:pt>
                <c:pt idx="1863">
                  <c:v>84.82</c:v>
                </c:pt>
                <c:pt idx="1864">
                  <c:v>91.72</c:v>
                </c:pt>
                <c:pt idx="1865">
                  <c:v>66.08</c:v>
                </c:pt>
                <c:pt idx="1866">
                  <c:v>36.03</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28.11</c:v>
                </c:pt>
                <c:pt idx="1881">
                  <c:v>60.16</c:v>
                </c:pt>
                <c:pt idx="1882">
                  <c:v>54.24</c:v>
                </c:pt>
                <c:pt idx="1883">
                  <c:v>61.15</c:v>
                </c:pt>
                <c:pt idx="1884">
                  <c:v>114.4</c:v>
                </c:pt>
                <c:pt idx="1885">
                  <c:v>182.46</c:v>
                </c:pt>
                <c:pt idx="1886">
                  <c:v>159.76</c:v>
                </c:pt>
                <c:pt idx="1887">
                  <c:v>129.16999999999999</c:v>
                </c:pt>
                <c:pt idx="1888">
                  <c:v>124.76</c:v>
                </c:pt>
                <c:pt idx="1889">
                  <c:v>91.25</c:v>
                </c:pt>
                <c:pt idx="1890">
                  <c:v>46.9</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64.14</c:v>
                </c:pt>
                <c:pt idx="1905">
                  <c:v>231.62</c:v>
                </c:pt>
                <c:pt idx="1906">
                  <c:v>437.07</c:v>
                </c:pt>
                <c:pt idx="1907">
                  <c:v>348.48</c:v>
                </c:pt>
                <c:pt idx="1908">
                  <c:v>311.45</c:v>
                </c:pt>
                <c:pt idx="1909">
                  <c:v>243.88</c:v>
                </c:pt>
                <c:pt idx="1910">
                  <c:v>156.30000000000001</c:v>
                </c:pt>
                <c:pt idx="1911">
                  <c:v>176.55</c:v>
                </c:pt>
                <c:pt idx="1912">
                  <c:v>246.22</c:v>
                </c:pt>
                <c:pt idx="1913">
                  <c:v>128.91999999999999</c:v>
                </c:pt>
                <c:pt idx="1914">
                  <c:v>43.36</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100.3</c:v>
                </c:pt>
                <c:pt idx="1929">
                  <c:v>287.72000000000003</c:v>
                </c:pt>
                <c:pt idx="1930">
                  <c:v>381.78</c:v>
                </c:pt>
                <c:pt idx="1931">
                  <c:v>584.03</c:v>
                </c:pt>
                <c:pt idx="1932">
                  <c:v>468.4</c:v>
                </c:pt>
                <c:pt idx="1933">
                  <c:v>626.80999999999995</c:v>
                </c:pt>
                <c:pt idx="1934">
                  <c:v>234.37</c:v>
                </c:pt>
                <c:pt idx="1935">
                  <c:v>234.35</c:v>
                </c:pt>
                <c:pt idx="1936">
                  <c:v>327.23</c:v>
                </c:pt>
                <c:pt idx="1937">
                  <c:v>200.31</c:v>
                </c:pt>
                <c:pt idx="1938">
                  <c:v>88.14</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69.09</c:v>
                </c:pt>
                <c:pt idx="1953">
                  <c:v>263.38</c:v>
                </c:pt>
                <c:pt idx="1954">
                  <c:v>358.31</c:v>
                </c:pt>
                <c:pt idx="1955">
                  <c:v>437.38</c:v>
                </c:pt>
                <c:pt idx="1956">
                  <c:v>295.73</c:v>
                </c:pt>
                <c:pt idx="1957">
                  <c:v>221.4</c:v>
                </c:pt>
                <c:pt idx="1958">
                  <c:v>132.16</c:v>
                </c:pt>
                <c:pt idx="1959">
                  <c:v>335.44</c:v>
                </c:pt>
                <c:pt idx="1960">
                  <c:v>196.34</c:v>
                </c:pt>
                <c:pt idx="1961">
                  <c:v>116.13</c:v>
                </c:pt>
                <c:pt idx="1962">
                  <c:v>59.97</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11.83</c:v>
                </c:pt>
                <c:pt idx="1977">
                  <c:v>41.42</c:v>
                </c:pt>
                <c:pt idx="1978">
                  <c:v>141.03</c:v>
                </c:pt>
                <c:pt idx="1979">
                  <c:v>157.13</c:v>
                </c:pt>
                <c:pt idx="1980">
                  <c:v>253.48</c:v>
                </c:pt>
                <c:pt idx="1981">
                  <c:v>65.09</c:v>
                </c:pt>
                <c:pt idx="1982">
                  <c:v>185.83</c:v>
                </c:pt>
                <c:pt idx="1983">
                  <c:v>234.08</c:v>
                </c:pt>
                <c:pt idx="1984">
                  <c:v>142.94999999999999</c:v>
                </c:pt>
                <c:pt idx="1985">
                  <c:v>48.33</c:v>
                </c:pt>
                <c:pt idx="1986">
                  <c:v>88.12</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31.92</c:v>
                </c:pt>
                <c:pt idx="2001">
                  <c:v>81.290000000000006</c:v>
                </c:pt>
                <c:pt idx="2002">
                  <c:v>98.62</c:v>
                </c:pt>
                <c:pt idx="2003">
                  <c:v>93.69</c:v>
                </c:pt>
                <c:pt idx="2004">
                  <c:v>407.7</c:v>
                </c:pt>
                <c:pt idx="2005">
                  <c:v>284.8</c:v>
                </c:pt>
                <c:pt idx="2006">
                  <c:v>512.59</c:v>
                </c:pt>
                <c:pt idx="2007">
                  <c:v>400.58</c:v>
                </c:pt>
                <c:pt idx="2008">
                  <c:v>317.35000000000002</c:v>
                </c:pt>
                <c:pt idx="2009">
                  <c:v>127.07</c:v>
                </c:pt>
                <c:pt idx="2010">
                  <c:v>34.520000000000003</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141.51</c:v>
                </c:pt>
                <c:pt idx="2025">
                  <c:v>317.41000000000003</c:v>
                </c:pt>
                <c:pt idx="2026">
                  <c:v>513.59</c:v>
                </c:pt>
                <c:pt idx="2027">
                  <c:v>671.5</c:v>
                </c:pt>
                <c:pt idx="2028">
                  <c:v>743.02</c:v>
                </c:pt>
                <c:pt idx="2029">
                  <c:v>739.51</c:v>
                </c:pt>
                <c:pt idx="2030">
                  <c:v>412.71</c:v>
                </c:pt>
                <c:pt idx="2031">
                  <c:v>316.77</c:v>
                </c:pt>
                <c:pt idx="2032">
                  <c:v>214.74</c:v>
                </c:pt>
                <c:pt idx="2033">
                  <c:v>181.62</c:v>
                </c:pt>
                <c:pt idx="2034">
                  <c:v>33.53</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65.569999999999993</c:v>
                </c:pt>
                <c:pt idx="2049">
                  <c:v>89.96</c:v>
                </c:pt>
                <c:pt idx="2050">
                  <c:v>199.72</c:v>
                </c:pt>
                <c:pt idx="2051">
                  <c:v>299.95</c:v>
                </c:pt>
                <c:pt idx="2052">
                  <c:v>207.31</c:v>
                </c:pt>
                <c:pt idx="2053">
                  <c:v>268.08999999999997</c:v>
                </c:pt>
                <c:pt idx="2054">
                  <c:v>198.15</c:v>
                </c:pt>
                <c:pt idx="2055">
                  <c:v>194.58</c:v>
                </c:pt>
                <c:pt idx="2056">
                  <c:v>66.08</c:v>
                </c:pt>
                <c:pt idx="2057">
                  <c:v>36.49</c:v>
                </c:pt>
                <c:pt idx="2058">
                  <c:v>18.739999999999998</c:v>
                </c:pt>
                <c:pt idx="2059">
                  <c:v>1.97</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154.97999999999999</c:v>
                </c:pt>
                <c:pt idx="2073">
                  <c:v>331.86</c:v>
                </c:pt>
                <c:pt idx="2074">
                  <c:v>478.14</c:v>
                </c:pt>
                <c:pt idx="2075">
                  <c:v>560.02</c:v>
                </c:pt>
                <c:pt idx="2076">
                  <c:v>556.22</c:v>
                </c:pt>
                <c:pt idx="2077">
                  <c:v>783.56</c:v>
                </c:pt>
                <c:pt idx="2078">
                  <c:v>304.66000000000003</c:v>
                </c:pt>
                <c:pt idx="2079">
                  <c:v>483.82</c:v>
                </c:pt>
                <c:pt idx="2080">
                  <c:v>393.38</c:v>
                </c:pt>
                <c:pt idx="2081">
                  <c:v>185.35</c:v>
                </c:pt>
                <c:pt idx="2082">
                  <c:v>136.38999999999999</c:v>
                </c:pt>
                <c:pt idx="2083">
                  <c:v>2.68</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165.91</c:v>
                </c:pt>
                <c:pt idx="2097">
                  <c:v>350.43</c:v>
                </c:pt>
                <c:pt idx="2098">
                  <c:v>493.09</c:v>
                </c:pt>
                <c:pt idx="2099">
                  <c:v>385.19</c:v>
                </c:pt>
                <c:pt idx="2100">
                  <c:v>366.11</c:v>
                </c:pt>
                <c:pt idx="2101">
                  <c:v>549.33000000000004</c:v>
                </c:pt>
                <c:pt idx="2102">
                  <c:v>484.63</c:v>
                </c:pt>
                <c:pt idx="2103">
                  <c:v>617.97</c:v>
                </c:pt>
                <c:pt idx="2104">
                  <c:v>535.98</c:v>
                </c:pt>
                <c:pt idx="2105">
                  <c:v>374.72</c:v>
                </c:pt>
                <c:pt idx="2106">
                  <c:v>154.54</c:v>
                </c:pt>
                <c:pt idx="2107">
                  <c:v>2.63</c:v>
                </c:pt>
                <c:pt idx="2108">
                  <c:v>0</c:v>
                </c:pt>
                <c:pt idx="2109">
                  <c:v>0</c:v>
                </c:pt>
                <c:pt idx="2110">
                  <c:v>0</c:v>
                </c:pt>
                <c:pt idx="2111">
                  <c:v>0</c:v>
                </c:pt>
                <c:pt idx="2112">
                  <c:v>0</c:v>
                </c:pt>
                <c:pt idx="2113">
                  <c:v>0</c:v>
                </c:pt>
                <c:pt idx="2114">
                  <c:v>0</c:v>
                </c:pt>
                <c:pt idx="2115">
                  <c:v>0</c:v>
                </c:pt>
                <c:pt idx="2116">
                  <c:v>0</c:v>
                </c:pt>
                <c:pt idx="2117">
                  <c:v>0</c:v>
                </c:pt>
                <c:pt idx="2118">
                  <c:v>0</c:v>
                </c:pt>
                <c:pt idx="2119">
                  <c:v>1.45</c:v>
                </c:pt>
                <c:pt idx="2120">
                  <c:v>170.64</c:v>
                </c:pt>
                <c:pt idx="2121">
                  <c:v>347.76</c:v>
                </c:pt>
                <c:pt idx="2122">
                  <c:v>382.19</c:v>
                </c:pt>
                <c:pt idx="2123">
                  <c:v>245.11</c:v>
                </c:pt>
                <c:pt idx="2124">
                  <c:v>359.77</c:v>
                </c:pt>
                <c:pt idx="2125">
                  <c:v>269.94</c:v>
                </c:pt>
                <c:pt idx="2126">
                  <c:v>643.39</c:v>
                </c:pt>
                <c:pt idx="2127">
                  <c:v>265.04000000000002</c:v>
                </c:pt>
                <c:pt idx="2128">
                  <c:v>295.38</c:v>
                </c:pt>
                <c:pt idx="2129">
                  <c:v>286.02</c:v>
                </c:pt>
                <c:pt idx="2130">
                  <c:v>136.16999999999999</c:v>
                </c:pt>
                <c:pt idx="2131">
                  <c:v>4.38</c:v>
                </c:pt>
                <c:pt idx="2132">
                  <c:v>0</c:v>
                </c:pt>
                <c:pt idx="2133">
                  <c:v>0</c:v>
                </c:pt>
                <c:pt idx="2134">
                  <c:v>0</c:v>
                </c:pt>
                <c:pt idx="2135">
                  <c:v>0</c:v>
                </c:pt>
                <c:pt idx="2136">
                  <c:v>0</c:v>
                </c:pt>
                <c:pt idx="2137">
                  <c:v>0</c:v>
                </c:pt>
                <c:pt idx="2138">
                  <c:v>0</c:v>
                </c:pt>
                <c:pt idx="2139">
                  <c:v>0</c:v>
                </c:pt>
                <c:pt idx="2140">
                  <c:v>0</c:v>
                </c:pt>
                <c:pt idx="2141">
                  <c:v>0</c:v>
                </c:pt>
                <c:pt idx="2142">
                  <c:v>0</c:v>
                </c:pt>
                <c:pt idx="2143">
                  <c:v>2.23</c:v>
                </c:pt>
                <c:pt idx="2144">
                  <c:v>171.81</c:v>
                </c:pt>
                <c:pt idx="2145">
                  <c:v>366.38</c:v>
                </c:pt>
                <c:pt idx="2146">
                  <c:v>558.94000000000005</c:v>
                </c:pt>
                <c:pt idx="2147">
                  <c:v>509.25</c:v>
                </c:pt>
                <c:pt idx="2148">
                  <c:v>453.65</c:v>
                </c:pt>
                <c:pt idx="2149">
                  <c:v>692.12</c:v>
                </c:pt>
                <c:pt idx="2150">
                  <c:v>669.4</c:v>
                </c:pt>
                <c:pt idx="2151">
                  <c:v>423.62</c:v>
                </c:pt>
                <c:pt idx="2152">
                  <c:v>279.69</c:v>
                </c:pt>
                <c:pt idx="2153">
                  <c:v>187.24</c:v>
                </c:pt>
                <c:pt idx="2154">
                  <c:v>16.77</c:v>
                </c:pt>
                <c:pt idx="2155">
                  <c:v>3.94</c:v>
                </c:pt>
                <c:pt idx="2156">
                  <c:v>0</c:v>
                </c:pt>
                <c:pt idx="2157">
                  <c:v>0</c:v>
                </c:pt>
                <c:pt idx="2158">
                  <c:v>0</c:v>
                </c:pt>
                <c:pt idx="2159">
                  <c:v>0</c:v>
                </c:pt>
                <c:pt idx="2160">
                  <c:v>0</c:v>
                </c:pt>
                <c:pt idx="2161">
                  <c:v>0</c:v>
                </c:pt>
                <c:pt idx="2162">
                  <c:v>0</c:v>
                </c:pt>
                <c:pt idx="2163">
                  <c:v>0</c:v>
                </c:pt>
                <c:pt idx="2164">
                  <c:v>0</c:v>
                </c:pt>
                <c:pt idx="2165">
                  <c:v>0</c:v>
                </c:pt>
                <c:pt idx="2166">
                  <c:v>0</c:v>
                </c:pt>
                <c:pt idx="2167">
                  <c:v>2.2799999999999998</c:v>
                </c:pt>
                <c:pt idx="2168">
                  <c:v>157.38</c:v>
                </c:pt>
                <c:pt idx="2169">
                  <c:v>364.89</c:v>
                </c:pt>
                <c:pt idx="2170">
                  <c:v>551.88</c:v>
                </c:pt>
                <c:pt idx="2171">
                  <c:v>663.53</c:v>
                </c:pt>
                <c:pt idx="2172">
                  <c:v>410.93</c:v>
                </c:pt>
                <c:pt idx="2173">
                  <c:v>280.22000000000003</c:v>
                </c:pt>
                <c:pt idx="2174">
                  <c:v>422.43</c:v>
                </c:pt>
                <c:pt idx="2175">
                  <c:v>570.1</c:v>
                </c:pt>
                <c:pt idx="2176">
                  <c:v>422.58</c:v>
                </c:pt>
                <c:pt idx="2177">
                  <c:v>367.61</c:v>
                </c:pt>
                <c:pt idx="2178">
                  <c:v>195.63</c:v>
                </c:pt>
                <c:pt idx="2179">
                  <c:v>5.13</c:v>
                </c:pt>
                <c:pt idx="2180">
                  <c:v>0</c:v>
                </c:pt>
                <c:pt idx="2181">
                  <c:v>0</c:v>
                </c:pt>
                <c:pt idx="2182">
                  <c:v>0</c:v>
                </c:pt>
                <c:pt idx="2183">
                  <c:v>0</c:v>
                </c:pt>
                <c:pt idx="2184">
                  <c:v>0</c:v>
                </c:pt>
                <c:pt idx="2185">
                  <c:v>0</c:v>
                </c:pt>
                <c:pt idx="2186">
                  <c:v>0</c:v>
                </c:pt>
                <c:pt idx="2187">
                  <c:v>0</c:v>
                </c:pt>
                <c:pt idx="2188">
                  <c:v>0</c:v>
                </c:pt>
                <c:pt idx="2189">
                  <c:v>0</c:v>
                </c:pt>
                <c:pt idx="2190">
                  <c:v>0</c:v>
                </c:pt>
                <c:pt idx="2191">
                  <c:v>8.8800000000000008</c:v>
                </c:pt>
                <c:pt idx="2192">
                  <c:v>45.37</c:v>
                </c:pt>
                <c:pt idx="2193">
                  <c:v>72.98</c:v>
                </c:pt>
                <c:pt idx="2194">
                  <c:v>74.95</c:v>
                </c:pt>
                <c:pt idx="2195">
                  <c:v>98.62</c:v>
                </c:pt>
                <c:pt idx="2196">
                  <c:v>112.43</c:v>
                </c:pt>
                <c:pt idx="2197">
                  <c:v>92.71</c:v>
                </c:pt>
                <c:pt idx="2198">
                  <c:v>107.5</c:v>
                </c:pt>
                <c:pt idx="2199">
                  <c:v>143.99</c:v>
                </c:pt>
                <c:pt idx="2200">
                  <c:v>96.65</c:v>
                </c:pt>
                <c:pt idx="2201">
                  <c:v>60.16</c:v>
                </c:pt>
                <c:pt idx="2202">
                  <c:v>33.53</c:v>
                </c:pt>
                <c:pt idx="2203">
                  <c:v>9.86</c:v>
                </c:pt>
                <c:pt idx="2204">
                  <c:v>0</c:v>
                </c:pt>
                <c:pt idx="2205">
                  <c:v>0</c:v>
                </c:pt>
                <c:pt idx="2206">
                  <c:v>0</c:v>
                </c:pt>
                <c:pt idx="2207">
                  <c:v>0</c:v>
                </c:pt>
                <c:pt idx="2208">
                  <c:v>0</c:v>
                </c:pt>
                <c:pt idx="2209">
                  <c:v>0</c:v>
                </c:pt>
                <c:pt idx="2210">
                  <c:v>0</c:v>
                </c:pt>
                <c:pt idx="2211">
                  <c:v>0</c:v>
                </c:pt>
                <c:pt idx="2212">
                  <c:v>0</c:v>
                </c:pt>
                <c:pt idx="2213">
                  <c:v>0</c:v>
                </c:pt>
                <c:pt idx="2214">
                  <c:v>0</c:v>
                </c:pt>
                <c:pt idx="2215">
                  <c:v>15.78</c:v>
                </c:pt>
                <c:pt idx="2216">
                  <c:v>137.26</c:v>
                </c:pt>
                <c:pt idx="2217">
                  <c:v>151.81</c:v>
                </c:pt>
                <c:pt idx="2218">
                  <c:v>442.54</c:v>
                </c:pt>
                <c:pt idx="2219">
                  <c:v>543.54</c:v>
                </c:pt>
                <c:pt idx="2220">
                  <c:v>731.25</c:v>
                </c:pt>
                <c:pt idx="2221">
                  <c:v>660.98</c:v>
                </c:pt>
                <c:pt idx="2222">
                  <c:v>565.04999999999995</c:v>
                </c:pt>
                <c:pt idx="2223">
                  <c:v>485.4</c:v>
                </c:pt>
                <c:pt idx="2224">
                  <c:v>364.53</c:v>
                </c:pt>
                <c:pt idx="2225">
                  <c:v>197.36</c:v>
                </c:pt>
                <c:pt idx="2226">
                  <c:v>25.64</c:v>
                </c:pt>
                <c:pt idx="2227">
                  <c:v>14.79</c:v>
                </c:pt>
                <c:pt idx="2228">
                  <c:v>0</c:v>
                </c:pt>
                <c:pt idx="2229">
                  <c:v>0</c:v>
                </c:pt>
                <c:pt idx="2230">
                  <c:v>0</c:v>
                </c:pt>
                <c:pt idx="2231">
                  <c:v>0</c:v>
                </c:pt>
                <c:pt idx="2232">
                  <c:v>0</c:v>
                </c:pt>
                <c:pt idx="2233">
                  <c:v>0</c:v>
                </c:pt>
                <c:pt idx="2234">
                  <c:v>0</c:v>
                </c:pt>
                <c:pt idx="2235">
                  <c:v>0</c:v>
                </c:pt>
                <c:pt idx="2236">
                  <c:v>0</c:v>
                </c:pt>
                <c:pt idx="2237">
                  <c:v>0</c:v>
                </c:pt>
                <c:pt idx="2238">
                  <c:v>0</c:v>
                </c:pt>
                <c:pt idx="2239">
                  <c:v>24.32</c:v>
                </c:pt>
                <c:pt idx="2240">
                  <c:v>25.64</c:v>
                </c:pt>
                <c:pt idx="2241">
                  <c:v>71.010000000000005</c:v>
                </c:pt>
                <c:pt idx="2242">
                  <c:v>85.8</c:v>
                </c:pt>
                <c:pt idx="2243">
                  <c:v>87.78</c:v>
                </c:pt>
                <c:pt idx="2244">
                  <c:v>113.42</c:v>
                </c:pt>
                <c:pt idx="2245">
                  <c:v>98.62</c:v>
                </c:pt>
                <c:pt idx="2246">
                  <c:v>122.29</c:v>
                </c:pt>
                <c:pt idx="2247">
                  <c:v>135.12</c:v>
                </c:pt>
                <c:pt idx="2248">
                  <c:v>159.52000000000001</c:v>
                </c:pt>
                <c:pt idx="2249">
                  <c:v>159.97999999999999</c:v>
                </c:pt>
                <c:pt idx="2250">
                  <c:v>168.71</c:v>
                </c:pt>
                <c:pt idx="2251">
                  <c:v>32.869999999999997</c:v>
                </c:pt>
                <c:pt idx="2252">
                  <c:v>0</c:v>
                </c:pt>
                <c:pt idx="2253">
                  <c:v>0</c:v>
                </c:pt>
                <c:pt idx="2254">
                  <c:v>0</c:v>
                </c:pt>
                <c:pt idx="2255">
                  <c:v>0</c:v>
                </c:pt>
                <c:pt idx="2256">
                  <c:v>0</c:v>
                </c:pt>
                <c:pt idx="2257">
                  <c:v>0</c:v>
                </c:pt>
                <c:pt idx="2258">
                  <c:v>0</c:v>
                </c:pt>
                <c:pt idx="2259">
                  <c:v>0</c:v>
                </c:pt>
                <c:pt idx="2260">
                  <c:v>0</c:v>
                </c:pt>
                <c:pt idx="2261">
                  <c:v>0</c:v>
                </c:pt>
                <c:pt idx="2262">
                  <c:v>0</c:v>
                </c:pt>
                <c:pt idx="2263">
                  <c:v>3.94</c:v>
                </c:pt>
                <c:pt idx="2264">
                  <c:v>50.3</c:v>
                </c:pt>
                <c:pt idx="2265">
                  <c:v>53.26</c:v>
                </c:pt>
                <c:pt idx="2266">
                  <c:v>103.56</c:v>
                </c:pt>
                <c:pt idx="2267">
                  <c:v>98.62</c:v>
                </c:pt>
                <c:pt idx="2268">
                  <c:v>229.42</c:v>
                </c:pt>
                <c:pt idx="2269">
                  <c:v>191.33</c:v>
                </c:pt>
                <c:pt idx="2270">
                  <c:v>172.59</c:v>
                </c:pt>
                <c:pt idx="2271">
                  <c:v>143.01</c:v>
                </c:pt>
                <c:pt idx="2272">
                  <c:v>131.16999999999999</c:v>
                </c:pt>
                <c:pt idx="2273">
                  <c:v>52.27</c:v>
                </c:pt>
                <c:pt idx="2274">
                  <c:v>42.41</c:v>
                </c:pt>
                <c:pt idx="2275">
                  <c:v>25.81</c:v>
                </c:pt>
                <c:pt idx="2276">
                  <c:v>0</c:v>
                </c:pt>
                <c:pt idx="2277">
                  <c:v>0</c:v>
                </c:pt>
                <c:pt idx="2278">
                  <c:v>0</c:v>
                </c:pt>
                <c:pt idx="2279">
                  <c:v>0</c:v>
                </c:pt>
                <c:pt idx="2280">
                  <c:v>0</c:v>
                </c:pt>
                <c:pt idx="2281">
                  <c:v>0</c:v>
                </c:pt>
                <c:pt idx="2282">
                  <c:v>0</c:v>
                </c:pt>
                <c:pt idx="2283">
                  <c:v>0</c:v>
                </c:pt>
                <c:pt idx="2284">
                  <c:v>0</c:v>
                </c:pt>
                <c:pt idx="2285">
                  <c:v>0</c:v>
                </c:pt>
                <c:pt idx="2286">
                  <c:v>0</c:v>
                </c:pt>
                <c:pt idx="2287">
                  <c:v>4.93</c:v>
                </c:pt>
                <c:pt idx="2288">
                  <c:v>25.64</c:v>
                </c:pt>
                <c:pt idx="2289">
                  <c:v>48.33</c:v>
                </c:pt>
                <c:pt idx="2290">
                  <c:v>137.09</c:v>
                </c:pt>
                <c:pt idx="2291">
                  <c:v>146.94999999999999</c:v>
                </c:pt>
                <c:pt idx="2292">
                  <c:v>156.81</c:v>
                </c:pt>
                <c:pt idx="2293">
                  <c:v>186.4</c:v>
                </c:pt>
                <c:pt idx="2294">
                  <c:v>115.39</c:v>
                </c:pt>
                <c:pt idx="2295">
                  <c:v>123.28</c:v>
                </c:pt>
                <c:pt idx="2296">
                  <c:v>244.84</c:v>
                </c:pt>
                <c:pt idx="2297">
                  <c:v>171.63</c:v>
                </c:pt>
                <c:pt idx="2298">
                  <c:v>62.13</c:v>
                </c:pt>
                <c:pt idx="2299">
                  <c:v>4.93</c:v>
                </c:pt>
                <c:pt idx="2300">
                  <c:v>0</c:v>
                </c:pt>
                <c:pt idx="2301">
                  <c:v>0</c:v>
                </c:pt>
                <c:pt idx="2302">
                  <c:v>0</c:v>
                </c:pt>
                <c:pt idx="2303">
                  <c:v>0</c:v>
                </c:pt>
                <c:pt idx="2304">
                  <c:v>0</c:v>
                </c:pt>
                <c:pt idx="2305">
                  <c:v>0</c:v>
                </c:pt>
                <c:pt idx="2306">
                  <c:v>0</c:v>
                </c:pt>
                <c:pt idx="2307">
                  <c:v>0</c:v>
                </c:pt>
                <c:pt idx="2308">
                  <c:v>0</c:v>
                </c:pt>
                <c:pt idx="2309">
                  <c:v>0</c:v>
                </c:pt>
                <c:pt idx="2310">
                  <c:v>0</c:v>
                </c:pt>
                <c:pt idx="2311">
                  <c:v>43.05</c:v>
                </c:pt>
                <c:pt idx="2312">
                  <c:v>101.29</c:v>
                </c:pt>
                <c:pt idx="2313">
                  <c:v>181.69</c:v>
                </c:pt>
                <c:pt idx="2314">
                  <c:v>161.44999999999999</c:v>
                </c:pt>
                <c:pt idx="2315">
                  <c:v>532.25</c:v>
                </c:pt>
                <c:pt idx="2316">
                  <c:v>321.52999999999997</c:v>
                </c:pt>
                <c:pt idx="2317">
                  <c:v>344.9</c:v>
                </c:pt>
                <c:pt idx="2318">
                  <c:v>317.75</c:v>
                </c:pt>
                <c:pt idx="2319">
                  <c:v>239.18</c:v>
                </c:pt>
                <c:pt idx="2320">
                  <c:v>179.93</c:v>
                </c:pt>
                <c:pt idx="2321">
                  <c:v>252.83</c:v>
                </c:pt>
                <c:pt idx="2322">
                  <c:v>100.29</c:v>
                </c:pt>
                <c:pt idx="2323">
                  <c:v>19.72</c:v>
                </c:pt>
                <c:pt idx="2324">
                  <c:v>0</c:v>
                </c:pt>
                <c:pt idx="2325">
                  <c:v>0</c:v>
                </c:pt>
                <c:pt idx="2326">
                  <c:v>0</c:v>
                </c:pt>
                <c:pt idx="2327">
                  <c:v>0</c:v>
                </c:pt>
                <c:pt idx="2328">
                  <c:v>0</c:v>
                </c:pt>
                <c:pt idx="2329">
                  <c:v>0</c:v>
                </c:pt>
                <c:pt idx="2330">
                  <c:v>0</c:v>
                </c:pt>
                <c:pt idx="2331">
                  <c:v>0</c:v>
                </c:pt>
                <c:pt idx="2332">
                  <c:v>0</c:v>
                </c:pt>
                <c:pt idx="2333">
                  <c:v>0</c:v>
                </c:pt>
                <c:pt idx="2334">
                  <c:v>0</c:v>
                </c:pt>
                <c:pt idx="2335">
                  <c:v>33.1</c:v>
                </c:pt>
                <c:pt idx="2336">
                  <c:v>201.24</c:v>
                </c:pt>
                <c:pt idx="2337">
                  <c:v>278.32</c:v>
                </c:pt>
                <c:pt idx="2338">
                  <c:v>378.78</c:v>
                </c:pt>
                <c:pt idx="2339">
                  <c:v>487.44</c:v>
                </c:pt>
                <c:pt idx="2340">
                  <c:v>228.96</c:v>
                </c:pt>
                <c:pt idx="2341">
                  <c:v>270.82</c:v>
                </c:pt>
                <c:pt idx="2342">
                  <c:v>534.86</c:v>
                </c:pt>
                <c:pt idx="2343">
                  <c:v>170.62</c:v>
                </c:pt>
                <c:pt idx="2344">
                  <c:v>354.73</c:v>
                </c:pt>
                <c:pt idx="2345">
                  <c:v>239.57</c:v>
                </c:pt>
                <c:pt idx="2346">
                  <c:v>83.23</c:v>
                </c:pt>
                <c:pt idx="2347">
                  <c:v>44.36</c:v>
                </c:pt>
                <c:pt idx="2348">
                  <c:v>0</c:v>
                </c:pt>
                <c:pt idx="2349">
                  <c:v>0</c:v>
                </c:pt>
                <c:pt idx="2350">
                  <c:v>0</c:v>
                </c:pt>
                <c:pt idx="2351">
                  <c:v>0</c:v>
                </c:pt>
                <c:pt idx="2352">
                  <c:v>0</c:v>
                </c:pt>
                <c:pt idx="2353">
                  <c:v>0</c:v>
                </c:pt>
                <c:pt idx="2354">
                  <c:v>0</c:v>
                </c:pt>
                <c:pt idx="2355">
                  <c:v>0</c:v>
                </c:pt>
                <c:pt idx="2356">
                  <c:v>0</c:v>
                </c:pt>
                <c:pt idx="2357">
                  <c:v>0</c:v>
                </c:pt>
                <c:pt idx="2358">
                  <c:v>0</c:v>
                </c:pt>
                <c:pt idx="2359">
                  <c:v>61.24</c:v>
                </c:pt>
                <c:pt idx="2360">
                  <c:v>194.34</c:v>
                </c:pt>
                <c:pt idx="2361">
                  <c:v>239.55</c:v>
                </c:pt>
                <c:pt idx="2362">
                  <c:v>408.46</c:v>
                </c:pt>
                <c:pt idx="2363">
                  <c:v>568.96</c:v>
                </c:pt>
                <c:pt idx="2364">
                  <c:v>548.96</c:v>
                </c:pt>
                <c:pt idx="2365">
                  <c:v>721.83</c:v>
                </c:pt>
                <c:pt idx="2366">
                  <c:v>584.91999999999996</c:v>
                </c:pt>
                <c:pt idx="2367">
                  <c:v>389.04</c:v>
                </c:pt>
                <c:pt idx="2368">
                  <c:v>400.04</c:v>
                </c:pt>
                <c:pt idx="2369">
                  <c:v>238.5</c:v>
                </c:pt>
                <c:pt idx="2370">
                  <c:v>106.23</c:v>
                </c:pt>
                <c:pt idx="2371">
                  <c:v>44.47</c:v>
                </c:pt>
                <c:pt idx="2372">
                  <c:v>0</c:v>
                </c:pt>
                <c:pt idx="2373">
                  <c:v>0</c:v>
                </c:pt>
                <c:pt idx="2374">
                  <c:v>0</c:v>
                </c:pt>
                <c:pt idx="2375">
                  <c:v>0</c:v>
                </c:pt>
                <c:pt idx="2376">
                  <c:v>0</c:v>
                </c:pt>
                <c:pt idx="2377">
                  <c:v>0</c:v>
                </c:pt>
                <c:pt idx="2378">
                  <c:v>0</c:v>
                </c:pt>
                <c:pt idx="2379">
                  <c:v>0</c:v>
                </c:pt>
                <c:pt idx="2380">
                  <c:v>0</c:v>
                </c:pt>
                <c:pt idx="2381">
                  <c:v>0</c:v>
                </c:pt>
                <c:pt idx="2382">
                  <c:v>0</c:v>
                </c:pt>
                <c:pt idx="2383">
                  <c:v>11.83</c:v>
                </c:pt>
                <c:pt idx="2384">
                  <c:v>72</c:v>
                </c:pt>
                <c:pt idx="2385">
                  <c:v>119.61</c:v>
                </c:pt>
                <c:pt idx="2386">
                  <c:v>111.45</c:v>
                </c:pt>
                <c:pt idx="2387">
                  <c:v>190.7</c:v>
                </c:pt>
                <c:pt idx="2388">
                  <c:v>221.65</c:v>
                </c:pt>
                <c:pt idx="2389">
                  <c:v>244.11</c:v>
                </c:pt>
                <c:pt idx="2390">
                  <c:v>207.47</c:v>
                </c:pt>
                <c:pt idx="2391">
                  <c:v>93.69</c:v>
                </c:pt>
                <c:pt idx="2392">
                  <c:v>128.21</c:v>
                </c:pt>
                <c:pt idx="2393">
                  <c:v>90.73</c:v>
                </c:pt>
                <c:pt idx="2394">
                  <c:v>80.05</c:v>
                </c:pt>
                <c:pt idx="2395">
                  <c:v>9.86</c:v>
                </c:pt>
                <c:pt idx="2396">
                  <c:v>0</c:v>
                </c:pt>
                <c:pt idx="2397">
                  <c:v>0</c:v>
                </c:pt>
                <c:pt idx="2398">
                  <c:v>0</c:v>
                </c:pt>
                <c:pt idx="2399">
                  <c:v>0</c:v>
                </c:pt>
                <c:pt idx="2400">
                  <c:v>0</c:v>
                </c:pt>
                <c:pt idx="2401">
                  <c:v>0</c:v>
                </c:pt>
                <c:pt idx="2402">
                  <c:v>0</c:v>
                </c:pt>
                <c:pt idx="2403">
                  <c:v>0</c:v>
                </c:pt>
                <c:pt idx="2404">
                  <c:v>0</c:v>
                </c:pt>
                <c:pt idx="2405">
                  <c:v>0</c:v>
                </c:pt>
                <c:pt idx="2406">
                  <c:v>0</c:v>
                </c:pt>
                <c:pt idx="2407">
                  <c:v>16.77</c:v>
                </c:pt>
                <c:pt idx="2408">
                  <c:v>78.08</c:v>
                </c:pt>
                <c:pt idx="2409">
                  <c:v>75.94</c:v>
                </c:pt>
                <c:pt idx="2410">
                  <c:v>74.95</c:v>
                </c:pt>
                <c:pt idx="2411">
                  <c:v>394.07</c:v>
                </c:pt>
                <c:pt idx="2412">
                  <c:v>279.68</c:v>
                </c:pt>
                <c:pt idx="2413">
                  <c:v>356.39</c:v>
                </c:pt>
                <c:pt idx="2414">
                  <c:v>223.61</c:v>
                </c:pt>
                <c:pt idx="2415">
                  <c:v>182.46</c:v>
                </c:pt>
                <c:pt idx="2416">
                  <c:v>93.69</c:v>
                </c:pt>
                <c:pt idx="2417">
                  <c:v>135.94</c:v>
                </c:pt>
                <c:pt idx="2418">
                  <c:v>80.040000000000006</c:v>
                </c:pt>
                <c:pt idx="2419">
                  <c:v>28.6</c:v>
                </c:pt>
                <c:pt idx="2420">
                  <c:v>0</c:v>
                </c:pt>
                <c:pt idx="2421">
                  <c:v>0</c:v>
                </c:pt>
                <c:pt idx="2422">
                  <c:v>0</c:v>
                </c:pt>
                <c:pt idx="2423">
                  <c:v>0</c:v>
                </c:pt>
                <c:pt idx="2424">
                  <c:v>0</c:v>
                </c:pt>
                <c:pt idx="2425">
                  <c:v>0</c:v>
                </c:pt>
                <c:pt idx="2426">
                  <c:v>0</c:v>
                </c:pt>
                <c:pt idx="2427">
                  <c:v>0</c:v>
                </c:pt>
                <c:pt idx="2428">
                  <c:v>0</c:v>
                </c:pt>
                <c:pt idx="2429">
                  <c:v>0</c:v>
                </c:pt>
                <c:pt idx="2430">
                  <c:v>0</c:v>
                </c:pt>
                <c:pt idx="2431">
                  <c:v>77.95</c:v>
                </c:pt>
                <c:pt idx="2432">
                  <c:v>154.63999999999999</c:v>
                </c:pt>
                <c:pt idx="2433">
                  <c:v>288.75</c:v>
                </c:pt>
                <c:pt idx="2434">
                  <c:v>478.34</c:v>
                </c:pt>
                <c:pt idx="2435">
                  <c:v>247.79</c:v>
                </c:pt>
                <c:pt idx="2436">
                  <c:v>102.57</c:v>
                </c:pt>
                <c:pt idx="2437">
                  <c:v>84.82</c:v>
                </c:pt>
                <c:pt idx="2438">
                  <c:v>74.95</c:v>
                </c:pt>
                <c:pt idx="2439">
                  <c:v>85.8</c:v>
                </c:pt>
                <c:pt idx="2440">
                  <c:v>134.13</c:v>
                </c:pt>
                <c:pt idx="2441">
                  <c:v>184.98</c:v>
                </c:pt>
                <c:pt idx="2442">
                  <c:v>113.04</c:v>
                </c:pt>
                <c:pt idx="2443">
                  <c:v>49.31</c:v>
                </c:pt>
                <c:pt idx="2444">
                  <c:v>0</c:v>
                </c:pt>
                <c:pt idx="2445">
                  <c:v>0</c:v>
                </c:pt>
                <c:pt idx="2446">
                  <c:v>0</c:v>
                </c:pt>
                <c:pt idx="2447">
                  <c:v>0</c:v>
                </c:pt>
                <c:pt idx="2448">
                  <c:v>0</c:v>
                </c:pt>
                <c:pt idx="2449">
                  <c:v>0</c:v>
                </c:pt>
                <c:pt idx="2450">
                  <c:v>0</c:v>
                </c:pt>
                <c:pt idx="2451">
                  <c:v>0</c:v>
                </c:pt>
                <c:pt idx="2452">
                  <c:v>0</c:v>
                </c:pt>
                <c:pt idx="2453">
                  <c:v>0</c:v>
                </c:pt>
                <c:pt idx="2454">
                  <c:v>0</c:v>
                </c:pt>
                <c:pt idx="2455">
                  <c:v>34.520000000000003</c:v>
                </c:pt>
                <c:pt idx="2456">
                  <c:v>123.25</c:v>
                </c:pt>
                <c:pt idx="2457">
                  <c:v>215.02</c:v>
                </c:pt>
                <c:pt idx="2458">
                  <c:v>205.42</c:v>
                </c:pt>
                <c:pt idx="2459">
                  <c:v>503.82</c:v>
                </c:pt>
                <c:pt idx="2460">
                  <c:v>565.87</c:v>
                </c:pt>
                <c:pt idx="2461">
                  <c:v>568.80999999999995</c:v>
                </c:pt>
                <c:pt idx="2462">
                  <c:v>420.35</c:v>
                </c:pt>
                <c:pt idx="2463">
                  <c:v>409.61</c:v>
                </c:pt>
                <c:pt idx="2464">
                  <c:v>378.37</c:v>
                </c:pt>
                <c:pt idx="2465">
                  <c:v>356.5</c:v>
                </c:pt>
                <c:pt idx="2466">
                  <c:v>64.11</c:v>
                </c:pt>
                <c:pt idx="2467">
                  <c:v>28.6</c:v>
                </c:pt>
                <c:pt idx="2468">
                  <c:v>0</c:v>
                </c:pt>
                <c:pt idx="2469">
                  <c:v>0</c:v>
                </c:pt>
                <c:pt idx="2470">
                  <c:v>0</c:v>
                </c:pt>
                <c:pt idx="2471">
                  <c:v>0</c:v>
                </c:pt>
                <c:pt idx="2472">
                  <c:v>0</c:v>
                </c:pt>
                <c:pt idx="2473">
                  <c:v>0</c:v>
                </c:pt>
                <c:pt idx="2474">
                  <c:v>0</c:v>
                </c:pt>
                <c:pt idx="2475">
                  <c:v>0</c:v>
                </c:pt>
                <c:pt idx="2476">
                  <c:v>0</c:v>
                </c:pt>
                <c:pt idx="2477">
                  <c:v>0</c:v>
                </c:pt>
                <c:pt idx="2478">
                  <c:v>0</c:v>
                </c:pt>
                <c:pt idx="2479">
                  <c:v>11.83</c:v>
                </c:pt>
                <c:pt idx="2480">
                  <c:v>70.02</c:v>
                </c:pt>
                <c:pt idx="2481">
                  <c:v>101.58</c:v>
                </c:pt>
                <c:pt idx="2482">
                  <c:v>154.84</c:v>
                </c:pt>
                <c:pt idx="2483">
                  <c:v>217.98</c:v>
                </c:pt>
                <c:pt idx="2484">
                  <c:v>126.24</c:v>
                </c:pt>
                <c:pt idx="2485">
                  <c:v>128.21</c:v>
                </c:pt>
                <c:pt idx="2486">
                  <c:v>102.57</c:v>
                </c:pt>
                <c:pt idx="2487">
                  <c:v>104.54</c:v>
                </c:pt>
                <c:pt idx="2488">
                  <c:v>213.9</c:v>
                </c:pt>
                <c:pt idx="2489">
                  <c:v>206.69</c:v>
                </c:pt>
                <c:pt idx="2490">
                  <c:v>81</c:v>
                </c:pt>
                <c:pt idx="2491">
                  <c:v>33.53</c:v>
                </c:pt>
                <c:pt idx="2492">
                  <c:v>0</c:v>
                </c:pt>
                <c:pt idx="2493">
                  <c:v>0</c:v>
                </c:pt>
                <c:pt idx="2494">
                  <c:v>0</c:v>
                </c:pt>
                <c:pt idx="2495">
                  <c:v>0</c:v>
                </c:pt>
                <c:pt idx="2496">
                  <c:v>0</c:v>
                </c:pt>
                <c:pt idx="2497">
                  <c:v>0</c:v>
                </c:pt>
                <c:pt idx="2498">
                  <c:v>0</c:v>
                </c:pt>
                <c:pt idx="2499">
                  <c:v>0</c:v>
                </c:pt>
                <c:pt idx="2500">
                  <c:v>0</c:v>
                </c:pt>
                <c:pt idx="2501">
                  <c:v>0</c:v>
                </c:pt>
                <c:pt idx="2502">
                  <c:v>0</c:v>
                </c:pt>
                <c:pt idx="2503">
                  <c:v>79</c:v>
                </c:pt>
                <c:pt idx="2504">
                  <c:v>184.6</c:v>
                </c:pt>
                <c:pt idx="2505">
                  <c:v>322.52</c:v>
                </c:pt>
                <c:pt idx="2506">
                  <c:v>387.64</c:v>
                </c:pt>
                <c:pt idx="2507">
                  <c:v>244.99</c:v>
                </c:pt>
                <c:pt idx="2508">
                  <c:v>340.41</c:v>
                </c:pt>
                <c:pt idx="2509">
                  <c:v>342.36</c:v>
                </c:pt>
                <c:pt idx="2510">
                  <c:v>370.35</c:v>
                </c:pt>
                <c:pt idx="2511">
                  <c:v>333.35</c:v>
                </c:pt>
                <c:pt idx="2512">
                  <c:v>336.84</c:v>
                </c:pt>
                <c:pt idx="2513">
                  <c:v>206.25</c:v>
                </c:pt>
                <c:pt idx="2514">
                  <c:v>123.91</c:v>
                </c:pt>
                <c:pt idx="2515">
                  <c:v>63.19</c:v>
                </c:pt>
                <c:pt idx="2516">
                  <c:v>0</c:v>
                </c:pt>
                <c:pt idx="2517">
                  <c:v>0</c:v>
                </c:pt>
                <c:pt idx="2518">
                  <c:v>0</c:v>
                </c:pt>
                <c:pt idx="2519">
                  <c:v>0</c:v>
                </c:pt>
                <c:pt idx="2520">
                  <c:v>0</c:v>
                </c:pt>
                <c:pt idx="2521">
                  <c:v>0</c:v>
                </c:pt>
                <c:pt idx="2522">
                  <c:v>0</c:v>
                </c:pt>
                <c:pt idx="2523">
                  <c:v>0</c:v>
                </c:pt>
                <c:pt idx="2524">
                  <c:v>0</c:v>
                </c:pt>
                <c:pt idx="2525">
                  <c:v>0</c:v>
                </c:pt>
                <c:pt idx="2526">
                  <c:v>0</c:v>
                </c:pt>
                <c:pt idx="2527">
                  <c:v>43.21</c:v>
                </c:pt>
                <c:pt idx="2528">
                  <c:v>53.26</c:v>
                </c:pt>
                <c:pt idx="2529">
                  <c:v>90.73</c:v>
                </c:pt>
                <c:pt idx="2530">
                  <c:v>186.01</c:v>
                </c:pt>
                <c:pt idx="2531">
                  <c:v>260.77999999999997</c:v>
                </c:pt>
                <c:pt idx="2532">
                  <c:v>229.48</c:v>
                </c:pt>
                <c:pt idx="2533">
                  <c:v>517.61</c:v>
                </c:pt>
                <c:pt idx="2534">
                  <c:v>755.58</c:v>
                </c:pt>
                <c:pt idx="2535">
                  <c:v>469.85</c:v>
                </c:pt>
                <c:pt idx="2536">
                  <c:v>323.32</c:v>
                </c:pt>
                <c:pt idx="2537">
                  <c:v>420.84</c:v>
                </c:pt>
                <c:pt idx="2538">
                  <c:v>83.95</c:v>
                </c:pt>
                <c:pt idx="2539">
                  <c:v>31.56</c:v>
                </c:pt>
                <c:pt idx="2540">
                  <c:v>0</c:v>
                </c:pt>
                <c:pt idx="2541">
                  <c:v>0</c:v>
                </c:pt>
                <c:pt idx="2542">
                  <c:v>0</c:v>
                </c:pt>
                <c:pt idx="2543">
                  <c:v>0</c:v>
                </c:pt>
                <c:pt idx="2544">
                  <c:v>0</c:v>
                </c:pt>
                <c:pt idx="2545">
                  <c:v>0</c:v>
                </c:pt>
                <c:pt idx="2546">
                  <c:v>0</c:v>
                </c:pt>
                <c:pt idx="2547">
                  <c:v>0</c:v>
                </c:pt>
                <c:pt idx="2548">
                  <c:v>0</c:v>
                </c:pt>
                <c:pt idx="2549">
                  <c:v>0</c:v>
                </c:pt>
                <c:pt idx="2550">
                  <c:v>0</c:v>
                </c:pt>
                <c:pt idx="2551">
                  <c:v>29.59</c:v>
                </c:pt>
                <c:pt idx="2552">
                  <c:v>228.29</c:v>
                </c:pt>
                <c:pt idx="2553">
                  <c:v>417.45</c:v>
                </c:pt>
                <c:pt idx="2554">
                  <c:v>488.87</c:v>
                </c:pt>
                <c:pt idx="2555">
                  <c:v>629.27</c:v>
                </c:pt>
                <c:pt idx="2556">
                  <c:v>194.29</c:v>
                </c:pt>
                <c:pt idx="2557">
                  <c:v>515.91</c:v>
                </c:pt>
                <c:pt idx="2558">
                  <c:v>614.14</c:v>
                </c:pt>
                <c:pt idx="2559">
                  <c:v>129.19999999999999</c:v>
                </c:pt>
                <c:pt idx="2560">
                  <c:v>479.01</c:v>
                </c:pt>
                <c:pt idx="2561">
                  <c:v>389.56</c:v>
                </c:pt>
                <c:pt idx="2562">
                  <c:v>169.73</c:v>
                </c:pt>
                <c:pt idx="2563">
                  <c:v>85.26</c:v>
                </c:pt>
                <c:pt idx="2564">
                  <c:v>0</c:v>
                </c:pt>
                <c:pt idx="2565">
                  <c:v>0</c:v>
                </c:pt>
                <c:pt idx="2566">
                  <c:v>0</c:v>
                </c:pt>
                <c:pt idx="2567">
                  <c:v>0</c:v>
                </c:pt>
                <c:pt idx="2568">
                  <c:v>0</c:v>
                </c:pt>
                <c:pt idx="2569">
                  <c:v>0</c:v>
                </c:pt>
                <c:pt idx="2570">
                  <c:v>0</c:v>
                </c:pt>
                <c:pt idx="2571">
                  <c:v>0</c:v>
                </c:pt>
                <c:pt idx="2572">
                  <c:v>0</c:v>
                </c:pt>
                <c:pt idx="2573">
                  <c:v>0</c:v>
                </c:pt>
                <c:pt idx="2574">
                  <c:v>0</c:v>
                </c:pt>
                <c:pt idx="2575">
                  <c:v>60.19</c:v>
                </c:pt>
                <c:pt idx="2576">
                  <c:v>195.89</c:v>
                </c:pt>
                <c:pt idx="2577">
                  <c:v>468.68</c:v>
                </c:pt>
                <c:pt idx="2578">
                  <c:v>634.22</c:v>
                </c:pt>
                <c:pt idx="2579">
                  <c:v>447.23</c:v>
                </c:pt>
                <c:pt idx="2580">
                  <c:v>275.91000000000003</c:v>
                </c:pt>
                <c:pt idx="2581">
                  <c:v>267.99</c:v>
                </c:pt>
                <c:pt idx="2582">
                  <c:v>386.68</c:v>
                </c:pt>
                <c:pt idx="2583">
                  <c:v>360.58</c:v>
                </c:pt>
                <c:pt idx="2584">
                  <c:v>219.32</c:v>
                </c:pt>
                <c:pt idx="2585">
                  <c:v>380.24</c:v>
                </c:pt>
                <c:pt idx="2586">
                  <c:v>156.09</c:v>
                </c:pt>
                <c:pt idx="2587">
                  <c:v>55.18</c:v>
                </c:pt>
                <c:pt idx="2588">
                  <c:v>0</c:v>
                </c:pt>
                <c:pt idx="2589">
                  <c:v>0</c:v>
                </c:pt>
                <c:pt idx="2590">
                  <c:v>0</c:v>
                </c:pt>
                <c:pt idx="2591">
                  <c:v>0</c:v>
                </c:pt>
                <c:pt idx="2592">
                  <c:v>0</c:v>
                </c:pt>
                <c:pt idx="2593">
                  <c:v>0</c:v>
                </c:pt>
                <c:pt idx="2594">
                  <c:v>0</c:v>
                </c:pt>
                <c:pt idx="2595">
                  <c:v>0</c:v>
                </c:pt>
                <c:pt idx="2596">
                  <c:v>0</c:v>
                </c:pt>
                <c:pt idx="2597">
                  <c:v>0</c:v>
                </c:pt>
                <c:pt idx="2598">
                  <c:v>0</c:v>
                </c:pt>
                <c:pt idx="2599">
                  <c:v>61.37</c:v>
                </c:pt>
                <c:pt idx="2600">
                  <c:v>163.22999999999999</c:v>
                </c:pt>
                <c:pt idx="2601">
                  <c:v>461.87</c:v>
                </c:pt>
                <c:pt idx="2602">
                  <c:v>638.45000000000005</c:v>
                </c:pt>
                <c:pt idx="2603">
                  <c:v>652.37</c:v>
                </c:pt>
                <c:pt idx="2604">
                  <c:v>794.13</c:v>
                </c:pt>
                <c:pt idx="2605">
                  <c:v>700.05</c:v>
                </c:pt>
                <c:pt idx="2606">
                  <c:v>419.56</c:v>
                </c:pt>
                <c:pt idx="2607">
                  <c:v>749.79</c:v>
                </c:pt>
                <c:pt idx="2608">
                  <c:v>649.14</c:v>
                </c:pt>
                <c:pt idx="2609">
                  <c:v>455.46</c:v>
                </c:pt>
                <c:pt idx="2610">
                  <c:v>252.9</c:v>
                </c:pt>
                <c:pt idx="2611">
                  <c:v>80.3</c:v>
                </c:pt>
                <c:pt idx="2612">
                  <c:v>0</c:v>
                </c:pt>
                <c:pt idx="2613">
                  <c:v>0</c:v>
                </c:pt>
                <c:pt idx="2614">
                  <c:v>0</c:v>
                </c:pt>
                <c:pt idx="2615">
                  <c:v>0</c:v>
                </c:pt>
                <c:pt idx="2616">
                  <c:v>0</c:v>
                </c:pt>
                <c:pt idx="2617">
                  <c:v>0</c:v>
                </c:pt>
                <c:pt idx="2618">
                  <c:v>0</c:v>
                </c:pt>
                <c:pt idx="2619">
                  <c:v>0</c:v>
                </c:pt>
                <c:pt idx="2620">
                  <c:v>0</c:v>
                </c:pt>
                <c:pt idx="2621">
                  <c:v>0</c:v>
                </c:pt>
                <c:pt idx="2622">
                  <c:v>0</c:v>
                </c:pt>
                <c:pt idx="2623">
                  <c:v>113.21</c:v>
                </c:pt>
                <c:pt idx="2624">
                  <c:v>278.68</c:v>
                </c:pt>
                <c:pt idx="2625">
                  <c:v>460.75</c:v>
                </c:pt>
                <c:pt idx="2626">
                  <c:v>605.01</c:v>
                </c:pt>
                <c:pt idx="2627">
                  <c:v>754.53</c:v>
                </c:pt>
                <c:pt idx="2628">
                  <c:v>890.5</c:v>
                </c:pt>
                <c:pt idx="2629">
                  <c:v>921.8</c:v>
                </c:pt>
                <c:pt idx="2630">
                  <c:v>863.27</c:v>
                </c:pt>
                <c:pt idx="2631">
                  <c:v>791.77</c:v>
                </c:pt>
                <c:pt idx="2632">
                  <c:v>587.73</c:v>
                </c:pt>
                <c:pt idx="2633">
                  <c:v>369.92</c:v>
                </c:pt>
                <c:pt idx="2634">
                  <c:v>251.59</c:v>
                </c:pt>
                <c:pt idx="2635">
                  <c:v>99.16</c:v>
                </c:pt>
                <c:pt idx="2636">
                  <c:v>0</c:v>
                </c:pt>
                <c:pt idx="2637">
                  <c:v>0</c:v>
                </c:pt>
                <c:pt idx="2638">
                  <c:v>0</c:v>
                </c:pt>
                <c:pt idx="2639">
                  <c:v>0</c:v>
                </c:pt>
                <c:pt idx="2640">
                  <c:v>0</c:v>
                </c:pt>
                <c:pt idx="2641">
                  <c:v>0</c:v>
                </c:pt>
                <c:pt idx="2642">
                  <c:v>0</c:v>
                </c:pt>
                <c:pt idx="2643">
                  <c:v>0</c:v>
                </c:pt>
                <c:pt idx="2644">
                  <c:v>0</c:v>
                </c:pt>
                <c:pt idx="2645">
                  <c:v>0</c:v>
                </c:pt>
                <c:pt idx="2646">
                  <c:v>10.72</c:v>
                </c:pt>
                <c:pt idx="2647">
                  <c:v>118.14</c:v>
                </c:pt>
                <c:pt idx="2648">
                  <c:v>288.93</c:v>
                </c:pt>
                <c:pt idx="2649">
                  <c:v>475.61</c:v>
                </c:pt>
                <c:pt idx="2650">
                  <c:v>656.58</c:v>
                </c:pt>
                <c:pt idx="2651">
                  <c:v>733.26</c:v>
                </c:pt>
                <c:pt idx="2652">
                  <c:v>822.34</c:v>
                </c:pt>
                <c:pt idx="2653">
                  <c:v>840.45</c:v>
                </c:pt>
                <c:pt idx="2654">
                  <c:v>821.64</c:v>
                </c:pt>
                <c:pt idx="2655">
                  <c:v>596.34</c:v>
                </c:pt>
                <c:pt idx="2656">
                  <c:v>617.91</c:v>
                </c:pt>
                <c:pt idx="2657">
                  <c:v>312.31</c:v>
                </c:pt>
                <c:pt idx="2658">
                  <c:v>104.8</c:v>
                </c:pt>
                <c:pt idx="2659">
                  <c:v>98.11</c:v>
                </c:pt>
                <c:pt idx="2660">
                  <c:v>0</c:v>
                </c:pt>
                <c:pt idx="2661">
                  <c:v>0</c:v>
                </c:pt>
                <c:pt idx="2662">
                  <c:v>0</c:v>
                </c:pt>
                <c:pt idx="2663">
                  <c:v>0</c:v>
                </c:pt>
                <c:pt idx="2664">
                  <c:v>0</c:v>
                </c:pt>
                <c:pt idx="2665">
                  <c:v>0</c:v>
                </c:pt>
                <c:pt idx="2666">
                  <c:v>0</c:v>
                </c:pt>
                <c:pt idx="2667">
                  <c:v>0</c:v>
                </c:pt>
                <c:pt idx="2668">
                  <c:v>0</c:v>
                </c:pt>
                <c:pt idx="2669">
                  <c:v>0</c:v>
                </c:pt>
                <c:pt idx="2670">
                  <c:v>8.77</c:v>
                </c:pt>
                <c:pt idx="2671">
                  <c:v>90.03</c:v>
                </c:pt>
                <c:pt idx="2672">
                  <c:v>215.65</c:v>
                </c:pt>
                <c:pt idx="2673">
                  <c:v>430.34</c:v>
                </c:pt>
                <c:pt idx="2674">
                  <c:v>547.25</c:v>
                </c:pt>
                <c:pt idx="2675">
                  <c:v>226.45</c:v>
                </c:pt>
                <c:pt idx="2676">
                  <c:v>463.24</c:v>
                </c:pt>
                <c:pt idx="2677">
                  <c:v>397.5</c:v>
                </c:pt>
                <c:pt idx="2678">
                  <c:v>613.52</c:v>
                </c:pt>
                <c:pt idx="2679">
                  <c:v>687.51</c:v>
                </c:pt>
                <c:pt idx="2680">
                  <c:v>558.26</c:v>
                </c:pt>
                <c:pt idx="2681">
                  <c:v>390.32</c:v>
                </c:pt>
                <c:pt idx="2682">
                  <c:v>268.26</c:v>
                </c:pt>
                <c:pt idx="2683">
                  <c:v>107.17</c:v>
                </c:pt>
                <c:pt idx="2684">
                  <c:v>0</c:v>
                </c:pt>
                <c:pt idx="2685">
                  <c:v>0</c:v>
                </c:pt>
                <c:pt idx="2686">
                  <c:v>0</c:v>
                </c:pt>
                <c:pt idx="2687">
                  <c:v>0</c:v>
                </c:pt>
                <c:pt idx="2688">
                  <c:v>0</c:v>
                </c:pt>
                <c:pt idx="2689">
                  <c:v>0</c:v>
                </c:pt>
                <c:pt idx="2690">
                  <c:v>0</c:v>
                </c:pt>
                <c:pt idx="2691">
                  <c:v>0</c:v>
                </c:pt>
                <c:pt idx="2692">
                  <c:v>0</c:v>
                </c:pt>
                <c:pt idx="2693">
                  <c:v>0</c:v>
                </c:pt>
                <c:pt idx="2694">
                  <c:v>14.62</c:v>
                </c:pt>
                <c:pt idx="2695">
                  <c:v>129.62</c:v>
                </c:pt>
                <c:pt idx="2696">
                  <c:v>302.39</c:v>
                </c:pt>
                <c:pt idx="2697">
                  <c:v>425.66</c:v>
                </c:pt>
                <c:pt idx="2698">
                  <c:v>202.98</c:v>
                </c:pt>
                <c:pt idx="2699">
                  <c:v>504.11</c:v>
                </c:pt>
                <c:pt idx="2700">
                  <c:v>298.43</c:v>
                </c:pt>
                <c:pt idx="2701">
                  <c:v>252.12</c:v>
                </c:pt>
                <c:pt idx="2702">
                  <c:v>213.03</c:v>
                </c:pt>
                <c:pt idx="2703">
                  <c:v>151.88</c:v>
                </c:pt>
                <c:pt idx="2704">
                  <c:v>549.95000000000005</c:v>
                </c:pt>
                <c:pt idx="2705">
                  <c:v>240.07</c:v>
                </c:pt>
                <c:pt idx="2706">
                  <c:v>203.43</c:v>
                </c:pt>
                <c:pt idx="2707">
                  <c:v>105.06</c:v>
                </c:pt>
                <c:pt idx="2708">
                  <c:v>0</c:v>
                </c:pt>
                <c:pt idx="2709">
                  <c:v>0</c:v>
                </c:pt>
                <c:pt idx="2710">
                  <c:v>0</c:v>
                </c:pt>
                <c:pt idx="2711">
                  <c:v>0</c:v>
                </c:pt>
                <c:pt idx="2712">
                  <c:v>0</c:v>
                </c:pt>
                <c:pt idx="2713">
                  <c:v>0</c:v>
                </c:pt>
                <c:pt idx="2714">
                  <c:v>0</c:v>
                </c:pt>
                <c:pt idx="2715">
                  <c:v>0</c:v>
                </c:pt>
                <c:pt idx="2716">
                  <c:v>0</c:v>
                </c:pt>
                <c:pt idx="2717">
                  <c:v>0</c:v>
                </c:pt>
                <c:pt idx="2718">
                  <c:v>17.54</c:v>
                </c:pt>
                <c:pt idx="2719">
                  <c:v>63.74</c:v>
                </c:pt>
                <c:pt idx="2720">
                  <c:v>142.03</c:v>
                </c:pt>
                <c:pt idx="2721">
                  <c:v>231.13</c:v>
                </c:pt>
                <c:pt idx="2722">
                  <c:v>482.13</c:v>
                </c:pt>
                <c:pt idx="2723">
                  <c:v>274.23</c:v>
                </c:pt>
                <c:pt idx="2724">
                  <c:v>308.91000000000003</c:v>
                </c:pt>
                <c:pt idx="2725">
                  <c:v>437.88</c:v>
                </c:pt>
                <c:pt idx="2726">
                  <c:v>497.62</c:v>
                </c:pt>
                <c:pt idx="2727">
                  <c:v>208.38</c:v>
                </c:pt>
                <c:pt idx="2728">
                  <c:v>378.59</c:v>
                </c:pt>
                <c:pt idx="2729">
                  <c:v>175.76</c:v>
                </c:pt>
                <c:pt idx="2730">
                  <c:v>159.56</c:v>
                </c:pt>
                <c:pt idx="2731">
                  <c:v>66.45</c:v>
                </c:pt>
                <c:pt idx="2732">
                  <c:v>0</c:v>
                </c:pt>
                <c:pt idx="2733">
                  <c:v>0</c:v>
                </c:pt>
                <c:pt idx="2734">
                  <c:v>0</c:v>
                </c:pt>
                <c:pt idx="2735">
                  <c:v>0</c:v>
                </c:pt>
                <c:pt idx="2736">
                  <c:v>0</c:v>
                </c:pt>
                <c:pt idx="2737">
                  <c:v>0</c:v>
                </c:pt>
                <c:pt idx="2738">
                  <c:v>0</c:v>
                </c:pt>
                <c:pt idx="2739">
                  <c:v>0</c:v>
                </c:pt>
                <c:pt idx="2740">
                  <c:v>0</c:v>
                </c:pt>
                <c:pt idx="2741">
                  <c:v>0</c:v>
                </c:pt>
                <c:pt idx="2742">
                  <c:v>18.510000000000002</c:v>
                </c:pt>
                <c:pt idx="2743">
                  <c:v>121.11</c:v>
                </c:pt>
                <c:pt idx="2744">
                  <c:v>260.45</c:v>
                </c:pt>
                <c:pt idx="2745">
                  <c:v>419.14</c:v>
                </c:pt>
                <c:pt idx="2746">
                  <c:v>587.46</c:v>
                </c:pt>
                <c:pt idx="2747">
                  <c:v>801.45</c:v>
                </c:pt>
                <c:pt idx="2748">
                  <c:v>744.41</c:v>
                </c:pt>
                <c:pt idx="2749">
                  <c:v>719.69</c:v>
                </c:pt>
                <c:pt idx="2750">
                  <c:v>682.46</c:v>
                </c:pt>
                <c:pt idx="2751">
                  <c:v>732</c:v>
                </c:pt>
                <c:pt idx="2752">
                  <c:v>462.01</c:v>
                </c:pt>
                <c:pt idx="2753">
                  <c:v>149.30000000000001</c:v>
                </c:pt>
                <c:pt idx="2754">
                  <c:v>45.37</c:v>
                </c:pt>
                <c:pt idx="2755">
                  <c:v>57.66</c:v>
                </c:pt>
                <c:pt idx="2756">
                  <c:v>7.79</c:v>
                </c:pt>
                <c:pt idx="2757">
                  <c:v>0</c:v>
                </c:pt>
                <c:pt idx="2758">
                  <c:v>0</c:v>
                </c:pt>
                <c:pt idx="2759">
                  <c:v>0</c:v>
                </c:pt>
                <c:pt idx="2760">
                  <c:v>0</c:v>
                </c:pt>
                <c:pt idx="2761">
                  <c:v>0</c:v>
                </c:pt>
                <c:pt idx="2762">
                  <c:v>0</c:v>
                </c:pt>
                <c:pt idx="2763">
                  <c:v>0</c:v>
                </c:pt>
                <c:pt idx="2764">
                  <c:v>0</c:v>
                </c:pt>
                <c:pt idx="2765">
                  <c:v>0</c:v>
                </c:pt>
                <c:pt idx="2766">
                  <c:v>13.64</c:v>
                </c:pt>
                <c:pt idx="2767">
                  <c:v>48.33</c:v>
                </c:pt>
                <c:pt idx="2768">
                  <c:v>107.59</c:v>
                </c:pt>
                <c:pt idx="2769">
                  <c:v>233.86</c:v>
                </c:pt>
                <c:pt idx="2770">
                  <c:v>422.54</c:v>
                </c:pt>
                <c:pt idx="2771">
                  <c:v>809.99</c:v>
                </c:pt>
                <c:pt idx="2772">
                  <c:v>870.25</c:v>
                </c:pt>
                <c:pt idx="2773">
                  <c:v>506.34</c:v>
                </c:pt>
                <c:pt idx="2774">
                  <c:v>423.78</c:v>
                </c:pt>
                <c:pt idx="2775">
                  <c:v>563.80999999999995</c:v>
                </c:pt>
                <c:pt idx="2776">
                  <c:v>401.02</c:v>
                </c:pt>
                <c:pt idx="2777">
                  <c:v>378.38</c:v>
                </c:pt>
                <c:pt idx="2778">
                  <c:v>49.31</c:v>
                </c:pt>
                <c:pt idx="2779">
                  <c:v>43.39</c:v>
                </c:pt>
                <c:pt idx="2780">
                  <c:v>7.79</c:v>
                </c:pt>
                <c:pt idx="2781">
                  <c:v>0</c:v>
                </c:pt>
                <c:pt idx="2782">
                  <c:v>0</c:v>
                </c:pt>
                <c:pt idx="2783">
                  <c:v>0</c:v>
                </c:pt>
                <c:pt idx="2784">
                  <c:v>0</c:v>
                </c:pt>
                <c:pt idx="2785">
                  <c:v>0</c:v>
                </c:pt>
                <c:pt idx="2786">
                  <c:v>0</c:v>
                </c:pt>
                <c:pt idx="2787">
                  <c:v>0</c:v>
                </c:pt>
                <c:pt idx="2788">
                  <c:v>0</c:v>
                </c:pt>
                <c:pt idx="2789">
                  <c:v>0</c:v>
                </c:pt>
                <c:pt idx="2790">
                  <c:v>23.38</c:v>
                </c:pt>
                <c:pt idx="2791">
                  <c:v>120.22</c:v>
                </c:pt>
                <c:pt idx="2792">
                  <c:v>38.46</c:v>
                </c:pt>
                <c:pt idx="2793">
                  <c:v>182.46</c:v>
                </c:pt>
                <c:pt idx="2794">
                  <c:v>176.54</c:v>
                </c:pt>
                <c:pt idx="2795">
                  <c:v>127.23</c:v>
                </c:pt>
                <c:pt idx="2796">
                  <c:v>153.85</c:v>
                </c:pt>
                <c:pt idx="2797">
                  <c:v>390.31</c:v>
                </c:pt>
                <c:pt idx="2798">
                  <c:v>530.16</c:v>
                </c:pt>
                <c:pt idx="2799">
                  <c:v>596.02</c:v>
                </c:pt>
                <c:pt idx="2800">
                  <c:v>583.09</c:v>
                </c:pt>
                <c:pt idx="2801">
                  <c:v>484.31</c:v>
                </c:pt>
                <c:pt idx="2802">
                  <c:v>208.86</c:v>
                </c:pt>
                <c:pt idx="2803">
                  <c:v>17.75</c:v>
                </c:pt>
                <c:pt idx="2804">
                  <c:v>2.92</c:v>
                </c:pt>
                <c:pt idx="2805">
                  <c:v>0</c:v>
                </c:pt>
                <c:pt idx="2806">
                  <c:v>0</c:v>
                </c:pt>
                <c:pt idx="2807">
                  <c:v>0</c:v>
                </c:pt>
                <c:pt idx="2808">
                  <c:v>0</c:v>
                </c:pt>
                <c:pt idx="2809">
                  <c:v>0</c:v>
                </c:pt>
                <c:pt idx="2810">
                  <c:v>0</c:v>
                </c:pt>
                <c:pt idx="2811">
                  <c:v>0</c:v>
                </c:pt>
                <c:pt idx="2812">
                  <c:v>0</c:v>
                </c:pt>
                <c:pt idx="2813">
                  <c:v>0</c:v>
                </c:pt>
                <c:pt idx="2814">
                  <c:v>25.33</c:v>
                </c:pt>
                <c:pt idx="2815">
                  <c:v>147.15</c:v>
                </c:pt>
                <c:pt idx="2816">
                  <c:v>330.03</c:v>
                </c:pt>
                <c:pt idx="2817">
                  <c:v>488.05</c:v>
                </c:pt>
                <c:pt idx="2818">
                  <c:v>387.19</c:v>
                </c:pt>
                <c:pt idx="2819">
                  <c:v>543.09</c:v>
                </c:pt>
                <c:pt idx="2820">
                  <c:v>925.29</c:v>
                </c:pt>
                <c:pt idx="2821">
                  <c:v>116.38</c:v>
                </c:pt>
                <c:pt idx="2822">
                  <c:v>263.51</c:v>
                </c:pt>
                <c:pt idx="2823">
                  <c:v>123.28</c:v>
                </c:pt>
                <c:pt idx="2824">
                  <c:v>174.57</c:v>
                </c:pt>
                <c:pt idx="2825">
                  <c:v>438.07</c:v>
                </c:pt>
                <c:pt idx="2826">
                  <c:v>309.81</c:v>
                </c:pt>
                <c:pt idx="2827">
                  <c:v>121.9</c:v>
                </c:pt>
                <c:pt idx="2828">
                  <c:v>16.559999999999999</c:v>
                </c:pt>
                <c:pt idx="2829">
                  <c:v>0</c:v>
                </c:pt>
                <c:pt idx="2830">
                  <c:v>0</c:v>
                </c:pt>
                <c:pt idx="2831">
                  <c:v>0</c:v>
                </c:pt>
                <c:pt idx="2832">
                  <c:v>0</c:v>
                </c:pt>
                <c:pt idx="2833">
                  <c:v>0</c:v>
                </c:pt>
                <c:pt idx="2834">
                  <c:v>0</c:v>
                </c:pt>
                <c:pt idx="2835">
                  <c:v>0</c:v>
                </c:pt>
                <c:pt idx="2836">
                  <c:v>0</c:v>
                </c:pt>
                <c:pt idx="2837">
                  <c:v>0</c:v>
                </c:pt>
                <c:pt idx="2838">
                  <c:v>26.31</c:v>
                </c:pt>
                <c:pt idx="2839">
                  <c:v>128.79</c:v>
                </c:pt>
                <c:pt idx="2840">
                  <c:v>232.48</c:v>
                </c:pt>
                <c:pt idx="2841">
                  <c:v>311.02</c:v>
                </c:pt>
                <c:pt idx="2842">
                  <c:v>536.5</c:v>
                </c:pt>
                <c:pt idx="2843">
                  <c:v>494.41</c:v>
                </c:pt>
                <c:pt idx="2844">
                  <c:v>757.92</c:v>
                </c:pt>
                <c:pt idx="2845">
                  <c:v>861.43</c:v>
                </c:pt>
                <c:pt idx="2846">
                  <c:v>738.51</c:v>
                </c:pt>
                <c:pt idx="2847">
                  <c:v>586.88</c:v>
                </c:pt>
                <c:pt idx="2848">
                  <c:v>348.93</c:v>
                </c:pt>
                <c:pt idx="2849">
                  <c:v>287.36</c:v>
                </c:pt>
                <c:pt idx="2850">
                  <c:v>128.5</c:v>
                </c:pt>
                <c:pt idx="2851">
                  <c:v>87.86</c:v>
                </c:pt>
                <c:pt idx="2852">
                  <c:v>7.79</c:v>
                </c:pt>
                <c:pt idx="2853">
                  <c:v>0</c:v>
                </c:pt>
                <c:pt idx="2854">
                  <c:v>0</c:v>
                </c:pt>
                <c:pt idx="2855">
                  <c:v>0</c:v>
                </c:pt>
                <c:pt idx="2856">
                  <c:v>0</c:v>
                </c:pt>
                <c:pt idx="2857">
                  <c:v>0</c:v>
                </c:pt>
                <c:pt idx="2858">
                  <c:v>0</c:v>
                </c:pt>
                <c:pt idx="2859">
                  <c:v>0</c:v>
                </c:pt>
                <c:pt idx="2860">
                  <c:v>0</c:v>
                </c:pt>
                <c:pt idx="2861">
                  <c:v>0</c:v>
                </c:pt>
                <c:pt idx="2862">
                  <c:v>25.33</c:v>
                </c:pt>
                <c:pt idx="2863">
                  <c:v>43.39</c:v>
                </c:pt>
                <c:pt idx="2864">
                  <c:v>113.49</c:v>
                </c:pt>
                <c:pt idx="2865">
                  <c:v>157.97999999999999</c:v>
                </c:pt>
                <c:pt idx="2866">
                  <c:v>202.65</c:v>
                </c:pt>
                <c:pt idx="2867">
                  <c:v>239.48</c:v>
                </c:pt>
                <c:pt idx="2868">
                  <c:v>239.94</c:v>
                </c:pt>
                <c:pt idx="2869">
                  <c:v>379.77</c:v>
                </c:pt>
                <c:pt idx="2870">
                  <c:v>474.35</c:v>
                </c:pt>
                <c:pt idx="2871">
                  <c:v>429.43</c:v>
                </c:pt>
                <c:pt idx="2872">
                  <c:v>357.84</c:v>
                </c:pt>
                <c:pt idx="2873">
                  <c:v>188.76</c:v>
                </c:pt>
                <c:pt idx="2874">
                  <c:v>241.03</c:v>
                </c:pt>
                <c:pt idx="2875">
                  <c:v>133.44999999999999</c:v>
                </c:pt>
                <c:pt idx="2876">
                  <c:v>6.82</c:v>
                </c:pt>
                <c:pt idx="2877">
                  <c:v>0</c:v>
                </c:pt>
                <c:pt idx="2878">
                  <c:v>0</c:v>
                </c:pt>
                <c:pt idx="2879">
                  <c:v>0</c:v>
                </c:pt>
                <c:pt idx="2880">
                  <c:v>0</c:v>
                </c:pt>
                <c:pt idx="2881">
                  <c:v>0</c:v>
                </c:pt>
                <c:pt idx="2882">
                  <c:v>0</c:v>
                </c:pt>
                <c:pt idx="2883">
                  <c:v>0</c:v>
                </c:pt>
                <c:pt idx="2884">
                  <c:v>0</c:v>
                </c:pt>
                <c:pt idx="2885">
                  <c:v>0</c:v>
                </c:pt>
                <c:pt idx="2886">
                  <c:v>18.48</c:v>
                </c:pt>
                <c:pt idx="2887">
                  <c:v>166.19</c:v>
                </c:pt>
                <c:pt idx="2888">
                  <c:v>346.52</c:v>
                </c:pt>
                <c:pt idx="2889">
                  <c:v>538.46</c:v>
                </c:pt>
                <c:pt idx="2890">
                  <c:v>667.95</c:v>
                </c:pt>
                <c:pt idx="2891">
                  <c:v>640.85</c:v>
                </c:pt>
                <c:pt idx="2892">
                  <c:v>662.98</c:v>
                </c:pt>
                <c:pt idx="2893">
                  <c:v>592</c:v>
                </c:pt>
                <c:pt idx="2894">
                  <c:v>645.27</c:v>
                </c:pt>
                <c:pt idx="2895">
                  <c:v>493.68</c:v>
                </c:pt>
                <c:pt idx="2896">
                  <c:v>562.47</c:v>
                </c:pt>
                <c:pt idx="2897">
                  <c:v>481.9</c:v>
                </c:pt>
                <c:pt idx="2898">
                  <c:v>159.49</c:v>
                </c:pt>
                <c:pt idx="2899">
                  <c:v>77.540000000000006</c:v>
                </c:pt>
                <c:pt idx="2900">
                  <c:v>21.44</c:v>
                </c:pt>
                <c:pt idx="2901">
                  <c:v>0</c:v>
                </c:pt>
                <c:pt idx="2902">
                  <c:v>0</c:v>
                </c:pt>
                <c:pt idx="2903">
                  <c:v>0</c:v>
                </c:pt>
                <c:pt idx="2904">
                  <c:v>0</c:v>
                </c:pt>
                <c:pt idx="2905">
                  <c:v>0</c:v>
                </c:pt>
                <c:pt idx="2906">
                  <c:v>0</c:v>
                </c:pt>
                <c:pt idx="2907">
                  <c:v>0</c:v>
                </c:pt>
                <c:pt idx="2908">
                  <c:v>0</c:v>
                </c:pt>
                <c:pt idx="2909">
                  <c:v>0</c:v>
                </c:pt>
                <c:pt idx="2910">
                  <c:v>4.93</c:v>
                </c:pt>
                <c:pt idx="2911">
                  <c:v>29.59</c:v>
                </c:pt>
                <c:pt idx="2912">
                  <c:v>71.010000000000005</c:v>
                </c:pt>
                <c:pt idx="2913">
                  <c:v>80.87</c:v>
                </c:pt>
                <c:pt idx="2914">
                  <c:v>320.87</c:v>
                </c:pt>
                <c:pt idx="2915">
                  <c:v>613.39</c:v>
                </c:pt>
                <c:pt idx="2916">
                  <c:v>611.58000000000004</c:v>
                </c:pt>
                <c:pt idx="2917">
                  <c:v>511.74</c:v>
                </c:pt>
                <c:pt idx="2918">
                  <c:v>734.77</c:v>
                </c:pt>
                <c:pt idx="2919">
                  <c:v>425.94</c:v>
                </c:pt>
                <c:pt idx="2920">
                  <c:v>380.94</c:v>
                </c:pt>
                <c:pt idx="2921">
                  <c:v>333.97</c:v>
                </c:pt>
                <c:pt idx="2922">
                  <c:v>191.81</c:v>
                </c:pt>
                <c:pt idx="2923">
                  <c:v>31.56</c:v>
                </c:pt>
                <c:pt idx="2924">
                  <c:v>3.9</c:v>
                </c:pt>
                <c:pt idx="2925">
                  <c:v>0</c:v>
                </c:pt>
                <c:pt idx="2926">
                  <c:v>0</c:v>
                </c:pt>
                <c:pt idx="2927">
                  <c:v>0</c:v>
                </c:pt>
                <c:pt idx="2928">
                  <c:v>0</c:v>
                </c:pt>
                <c:pt idx="2929">
                  <c:v>0</c:v>
                </c:pt>
                <c:pt idx="2930">
                  <c:v>0</c:v>
                </c:pt>
                <c:pt idx="2931">
                  <c:v>0</c:v>
                </c:pt>
                <c:pt idx="2932">
                  <c:v>0</c:v>
                </c:pt>
                <c:pt idx="2933">
                  <c:v>0</c:v>
                </c:pt>
                <c:pt idx="2934">
                  <c:v>24.66</c:v>
                </c:pt>
                <c:pt idx="2935">
                  <c:v>66.08</c:v>
                </c:pt>
                <c:pt idx="2936">
                  <c:v>91.72</c:v>
                </c:pt>
                <c:pt idx="2937">
                  <c:v>155.99</c:v>
                </c:pt>
                <c:pt idx="2938">
                  <c:v>316.02999999999997</c:v>
                </c:pt>
                <c:pt idx="2939">
                  <c:v>746.95</c:v>
                </c:pt>
                <c:pt idx="2940">
                  <c:v>526.07000000000005</c:v>
                </c:pt>
                <c:pt idx="2941">
                  <c:v>759.45</c:v>
                </c:pt>
                <c:pt idx="2942">
                  <c:v>885</c:v>
                </c:pt>
                <c:pt idx="2943">
                  <c:v>475.68</c:v>
                </c:pt>
                <c:pt idx="2944">
                  <c:v>348.18</c:v>
                </c:pt>
                <c:pt idx="2945">
                  <c:v>440.78</c:v>
                </c:pt>
                <c:pt idx="2946">
                  <c:v>295.11</c:v>
                </c:pt>
                <c:pt idx="2947">
                  <c:v>130.46</c:v>
                </c:pt>
                <c:pt idx="2948">
                  <c:v>23.38</c:v>
                </c:pt>
                <c:pt idx="2949">
                  <c:v>0</c:v>
                </c:pt>
                <c:pt idx="2950">
                  <c:v>0</c:v>
                </c:pt>
                <c:pt idx="2951">
                  <c:v>0</c:v>
                </c:pt>
                <c:pt idx="2952">
                  <c:v>0</c:v>
                </c:pt>
                <c:pt idx="2953">
                  <c:v>0</c:v>
                </c:pt>
                <c:pt idx="2954">
                  <c:v>0</c:v>
                </c:pt>
                <c:pt idx="2955">
                  <c:v>0</c:v>
                </c:pt>
                <c:pt idx="2956">
                  <c:v>0</c:v>
                </c:pt>
                <c:pt idx="2957">
                  <c:v>0</c:v>
                </c:pt>
                <c:pt idx="2958">
                  <c:v>36.01</c:v>
                </c:pt>
                <c:pt idx="2959">
                  <c:v>177.71</c:v>
                </c:pt>
                <c:pt idx="2960">
                  <c:v>216.77</c:v>
                </c:pt>
                <c:pt idx="2961">
                  <c:v>547.38</c:v>
                </c:pt>
                <c:pt idx="2962">
                  <c:v>518.51</c:v>
                </c:pt>
                <c:pt idx="2963">
                  <c:v>574.14</c:v>
                </c:pt>
                <c:pt idx="2964">
                  <c:v>726.53</c:v>
                </c:pt>
                <c:pt idx="2965">
                  <c:v>199.22</c:v>
                </c:pt>
                <c:pt idx="2966">
                  <c:v>432.77</c:v>
                </c:pt>
                <c:pt idx="2967">
                  <c:v>618.85</c:v>
                </c:pt>
                <c:pt idx="2968">
                  <c:v>251.99</c:v>
                </c:pt>
                <c:pt idx="2969">
                  <c:v>432.03</c:v>
                </c:pt>
                <c:pt idx="2970">
                  <c:v>283.23</c:v>
                </c:pt>
                <c:pt idx="2971">
                  <c:v>132.63999999999999</c:v>
                </c:pt>
                <c:pt idx="2972">
                  <c:v>28.26</c:v>
                </c:pt>
                <c:pt idx="2973">
                  <c:v>0</c:v>
                </c:pt>
                <c:pt idx="2974">
                  <c:v>0</c:v>
                </c:pt>
                <c:pt idx="2975">
                  <c:v>0</c:v>
                </c:pt>
                <c:pt idx="2976">
                  <c:v>0</c:v>
                </c:pt>
                <c:pt idx="2977">
                  <c:v>0</c:v>
                </c:pt>
                <c:pt idx="2978">
                  <c:v>0</c:v>
                </c:pt>
                <c:pt idx="2979">
                  <c:v>0</c:v>
                </c:pt>
                <c:pt idx="2980">
                  <c:v>0</c:v>
                </c:pt>
                <c:pt idx="2981">
                  <c:v>0</c:v>
                </c:pt>
                <c:pt idx="2982">
                  <c:v>38.22</c:v>
                </c:pt>
                <c:pt idx="2983">
                  <c:v>25.64</c:v>
                </c:pt>
                <c:pt idx="2984">
                  <c:v>197.97</c:v>
                </c:pt>
                <c:pt idx="2985">
                  <c:v>133.13999999999999</c:v>
                </c:pt>
                <c:pt idx="2986">
                  <c:v>162.72999999999999</c:v>
                </c:pt>
                <c:pt idx="2987">
                  <c:v>375.42</c:v>
                </c:pt>
                <c:pt idx="2988">
                  <c:v>270.06</c:v>
                </c:pt>
                <c:pt idx="2989">
                  <c:v>459.41</c:v>
                </c:pt>
                <c:pt idx="2990">
                  <c:v>544.63</c:v>
                </c:pt>
                <c:pt idx="2991">
                  <c:v>277.47000000000003</c:v>
                </c:pt>
                <c:pt idx="2992">
                  <c:v>150.9</c:v>
                </c:pt>
                <c:pt idx="2993">
                  <c:v>187.31</c:v>
                </c:pt>
                <c:pt idx="2994">
                  <c:v>187.23</c:v>
                </c:pt>
                <c:pt idx="2995">
                  <c:v>107.71</c:v>
                </c:pt>
                <c:pt idx="2996">
                  <c:v>16.559999999999999</c:v>
                </c:pt>
                <c:pt idx="2997">
                  <c:v>0</c:v>
                </c:pt>
                <c:pt idx="2998">
                  <c:v>0</c:v>
                </c:pt>
                <c:pt idx="2999">
                  <c:v>0</c:v>
                </c:pt>
                <c:pt idx="3000">
                  <c:v>0</c:v>
                </c:pt>
                <c:pt idx="3001">
                  <c:v>0</c:v>
                </c:pt>
                <c:pt idx="3002">
                  <c:v>0</c:v>
                </c:pt>
                <c:pt idx="3003">
                  <c:v>0</c:v>
                </c:pt>
                <c:pt idx="3004">
                  <c:v>0</c:v>
                </c:pt>
                <c:pt idx="3005">
                  <c:v>0</c:v>
                </c:pt>
                <c:pt idx="3006">
                  <c:v>13.81</c:v>
                </c:pt>
                <c:pt idx="3007">
                  <c:v>162.80000000000001</c:v>
                </c:pt>
                <c:pt idx="3008">
                  <c:v>173.45</c:v>
                </c:pt>
                <c:pt idx="3009">
                  <c:v>369.2</c:v>
                </c:pt>
                <c:pt idx="3010">
                  <c:v>503.83</c:v>
                </c:pt>
                <c:pt idx="3011">
                  <c:v>418.7</c:v>
                </c:pt>
                <c:pt idx="3012">
                  <c:v>547.91</c:v>
                </c:pt>
                <c:pt idx="3013">
                  <c:v>664.56</c:v>
                </c:pt>
                <c:pt idx="3014">
                  <c:v>624.74</c:v>
                </c:pt>
                <c:pt idx="3015">
                  <c:v>692.57</c:v>
                </c:pt>
                <c:pt idx="3016">
                  <c:v>511.1</c:v>
                </c:pt>
                <c:pt idx="3017">
                  <c:v>335.61</c:v>
                </c:pt>
                <c:pt idx="3018">
                  <c:v>193.12</c:v>
                </c:pt>
                <c:pt idx="3019">
                  <c:v>87.13</c:v>
                </c:pt>
                <c:pt idx="3020">
                  <c:v>9.74</c:v>
                </c:pt>
                <c:pt idx="3021">
                  <c:v>0</c:v>
                </c:pt>
                <c:pt idx="3022">
                  <c:v>0</c:v>
                </c:pt>
                <c:pt idx="3023">
                  <c:v>0</c:v>
                </c:pt>
                <c:pt idx="3024">
                  <c:v>0</c:v>
                </c:pt>
                <c:pt idx="3025">
                  <c:v>0</c:v>
                </c:pt>
                <c:pt idx="3026">
                  <c:v>0</c:v>
                </c:pt>
                <c:pt idx="3027">
                  <c:v>0</c:v>
                </c:pt>
                <c:pt idx="3028">
                  <c:v>0</c:v>
                </c:pt>
                <c:pt idx="3029">
                  <c:v>0</c:v>
                </c:pt>
                <c:pt idx="3030">
                  <c:v>30.57</c:v>
                </c:pt>
                <c:pt idx="3031">
                  <c:v>99.3</c:v>
                </c:pt>
                <c:pt idx="3032">
                  <c:v>266.33999999999997</c:v>
                </c:pt>
                <c:pt idx="3033">
                  <c:v>290.94</c:v>
                </c:pt>
                <c:pt idx="3034">
                  <c:v>388.47</c:v>
                </c:pt>
                <c:pt idx="3035">
                  <c:v>400.15</c:v>
                </c:pt>
                <c:pt idx="3036">
                  <c:v>540.29</c:v>
                </c:pt>
                <c:pt idx="3037">
                  <c:v>595.37</c:v>
                </c:pt>
                <c:pt idx="3038">
                  <c:v>574.35</c:v>
                </c:pt>
                <c:pt idx="3039">
                  <c:v>462.25</c:v>
                </c:pt>
                <c:pt idx="3040">
                  <c:v>435.35</c:v>
                </c:pt>
                <c:pt idx="3041">
                  <c:v>271.58</c:v>
                </c:pt>
                <c:pt idx="3042">
                  <c:v>92.71</c:v>
                </c:pt>
                <c:pt idx="3043">
                  <c:v>89.81</c:v>
                </c:pt>
                <c:pt idx="3044">
                  <c:v>12.67</c:v>
                </c:pt>
                <c:pt idx="3045">
                  <c:v>0</c:v>
                </c:pt>
                <c:pt idx="3046">
                  <c:v>0</c:v>
                </c:pt>
                <c:pt idx="3047">
                  <c:v>0</c:v>
                </c:pt>
                <c:pt idx="3048">
                  <c:v>0</c:v>
                </c:pt>
                <c:pt idx="3049">
                  <c:v>0</c:v>
                </c:pt>
                <c:pt idx="3050">
                  <c:v>0</c:v>
                </c:pt>
                <c:pt idx="3051">
                  <c:v>0</c:v>
                </c:pt>
                <c:pt idx="3052">
                  <c:v>0</c:v>
                </c:pt>
                <c:pt idx="3053">
                  <c:v>0</c:v>
                </c:pt>
                <c:pt idx="3054">
                  <c:v>46.47</c:v>
                </c:pt>
                <c:pt idx="3055">
                  <c:v>83.47</c:v>
                </c:pt>
                <c:pt idx="3056">
                  <c:v>186.4</c:v>
                </c:pt>
                <c:pt idx="3057">
                  <c:v>332.56</c:v>
                </c:pt>
                <c:pt idx="3058">
                  <c:v>393.87</c:v>
                </c:pt>
                <c:pt idx="3059">
                  <c:v>536.70000000000005</c:v>
                </c:pt>
                <c:pt idx="3060">
                  <c:v>567.27</c:v>
                </c:pt>
                <c:pt idx="3061">
                  <c:v>691.27</c:v>
                </c:pt>
                <c:pt idx="3062">
                  <c:v>491.62</c:v>
                </c:pt>
                <c:pt idx="3063">
                  <c:v>270.95999999999998</c:v>
                </c:pt>
                <c:pt idx="3064">
                  <c:v>195.48</c:v>
                </c:pt>
                <c:pt idx="3065">
                  <c:v>96.65</c:v>
                </c:pt>
                <c:pt idx="3066">
                  <c:v>157.97</c:v>
                </c:pt>
                <c:pt idx="3067">
                  <c:v>54.24</c:v>
                </c:pt>
                <c:pt idx="3068">
                  <c:v>4.87</c:v>
                </c:pt>
                <c:pt idx="3069">
                  <c:v>0</c:v>
                </c:pt>
                <c:pt idx="3070">
                  <c:v>0</c:v>
                </c:pt>
                <c:pt idx="3071">
                  <c:v>0</c:v>
                </c:pt>
                <c:pt idx="3072">
                  <c:v>0</c:v>
                </c:pt>
                <c:pt idx="3073">
                  <c:v>0</c:v>
                </c:pt>
                <c:pt idx="3074">
                  <c:v>0</c:v>
                </c:pt>
                <c:pt idx="3075">
                  <c:v>0</c:v>
                </c:pt>
                <c:pt idx="3076">
                  <c:v>0</c:v>
                </c:pt>
                <c:pt idx="3077">
                  <c:v>0</c:v>
                </c:pt>
                <c:pt idx="3078">
                  <c:v>7.89</c:v>
                </c:pt>
                <c:pt idx="3079">
                  <c:v>54.24</c:v>
                </c:pt>
                <c:pt idx="3080">
                  <c:v>124.31</c:v>
                </c:pt>
                <c:pt idx="3081">
                  <c:v>298.05</c:v>
                </c:pt>
                <c:pt idx="3082">
                  <c:v>122.29</c:v>
                </c:pt>
                <c:pt idx="3083">
                  <c:v>433.79</c:v>
                </c:pt>
                <c:pt idx="3084">
                  <c:v>309.12</c:v>
                </c:pt>
                <c:pt idx="3085">
                  <c:v>138.07</c:v>
                </c:pt>
                <c:pt idx="3086">
                  <c:v>310.36</c:v>
                </c:pt>
                <c:pt idx="3087">
                  <c:v>776.86</c:v>
                </c:pt>
                <c:pt idx="3088">
                  <c:v>654.52</c:v>
                </c:pt>
                <c:pt idx="3089">
                  <c:v>494.57</c:v>
                </c:pt>
                <c:pt idx="3090">
                  <c:v>290.66000000000003</c:v>
                </c:pt>
                <c:pt idx="3091">
                  <c:v>125.05</c:v>
                </c:pt>
                <c:pt idx="3092">
                  <c:v>19.489999999999998</c:v>
                </c:pt>
                <c:pt idx="3093">
                  <c:v>0</c:v>
                </c:pt>
                <c:pt idx="3094">
                  <c:v>0</c:v>
                </c:pt>
                <c:pt idx="3095">
                  <c:v>0</c:v>
                </c:pt>
                <c:pt idx="3096">
                  <c:v>0</c:v>
                </c:pt>
                <c:pt idx="3097">
                  <c:v>0</c:v>
                </c:pt>
                <c:pt idx="3098">
                  <c:v>0</c:v>
                </c:pt>
                <c:pt idx="3099">
                  <c:v>0</c:v>
                </c:pt>
                <c:pt idx="3100">
                  <c:v>0</c:v>
                </c:pt>
                <c:pt idx="3101">
                  <c:v>0</c:v>
                </c:pt>
                <c:pt idx="3102">
                  <c:v>45.85</c:v>
                </c:pt>
                <c:pt idx="3103">
                  <c:v>188.32</c:v>
                </c:pt>
                <c:pt idx="3104">
                  <c:v>373.78</c:v>
                </c:pt>
                <c:pt idx="3105">
                  <c:v>545.26</c:v>
                </c:pt>
                <c:pt idx="3106">
                  <c:v>713.09</c:v>
                </c:pt>
                <c:pt idx="3107">
                  <c:v>836.84</c:v>
                </c:pt>
                <c:pt idx="3108">
                  <c:v>914.31</c:v>
                </c:pt>
                <c:pt idx="3109">
                  <c:v>931.41</c:v>
                </c:pt>
                <c:pt idx="3110">
                  <c:v>902.24</c:v>
                </c:pt>
                <c:pt idx="3111">
                  <c:v>824.73</c:v>
                </c:pt>
                <c:pt idx="3112">
                  <c:v>690.14</c:v>
                </c:pt>
                <c:pt idx="3113">
                  <c:v>515.77</c:v>
                </c:pt>
                <c:pt idx="3114">
                  <c:v>339.26</c:v>
                </c:pt>
                <c:pt idx="3115">
                  <c:v>159.49</c:v>
                </c:pt>
                <c:pt idx="3116">
                  <c:v>37.03</c:v>
                </c:pt>
                <c:pt idx="3117">
                  <c:v>0</c:v>
                </c:pt>
                <c:pt idx="3118">
                  <c:v>0</c:v>
                </c:pt>
                <c:pt idx="3119">
                  <c:v>0</c:v>
                </c:pt>
                <c:pt idx="3120">
                  <c:v>0</c:v>
                </c:pt>
                <c:pt idx="3121">
                  <c:v>0</c:v>
                </c:pt>
                <c:pt idx="3122">
                  <c:v>0</c:v>
                </c:pt>
                <c:pt idx="3123">
                  <c:v>0</c:v>
                </c:pt>
                <c:pt idx="3124">
                  <c:v>0</c:v>
                </c:pt>
                <c:pt idx="3125">
                  <c:v>0</c:v>
                </c:pt>
                <c:pt idx="3126">
                  <c:v>50.71</c:v>
                </c:pt>
                <c:pt idx="3127">
                  <c:v>192.21</c:v>
                </c:pt>
                <c:pt idx="3128">
                  <c:v>377.17</c:v>
                </c:pt>
                <c:pt idx="3129">
                  <c:v>548.63</c:v>
                </c:pt>
                <c:pt idx="3130">
                  <c:v>706.25</c:v>
                </c:pt>
                <c:pt idx="3131">
                  <c:v>834.83</c:v>
                </c:pt>
                <c:pt idx="3132">
                  <c:v>916.38</c:v>
                </c:pt>
                <c:pt idx="3133">
                  <c:v>933.57</c:v>
                </c:pt>
                <c:pt idx="3134">
                  <c:v>905.5</c:v>
                </c:pt>
                <c:pt idx="3135">
                  <c:v>822.69</c:v>
                </c:pt>
                <c:pt idx="3136">
                  <c:v>688.5</c:v>
                </c:pt>
                <c:pt idx="3137">
                  <c:v>515.59</c:v>
                </c:pt>
                <c:pt idx="3138">
                  <c:v>338.7</c:v>
                </c:pt>
                <c:pt idx="3139">
                  <c:v>160.76</c:v>
                </c:pt>
                <c:pt idx="3140">
                  <c:v>35.71</c:v>
                </c:pt>
                <c:pt idx="3141">
                  <c:v>0</c:v>
                </c:pt>
                <c:pt idx="3142">
                  <c:v>0</c:v>
                </c:pt>
                <c:pt idx="3143">
                  <c:v>0</c:v>
                </c:pt>
                <c:pt idx="3144">
                  <c:v>0</c:v>
                </c:pt>
                <c:pt idx="3145">
                  <c:v>0</c:v>
                </c:pt>
                <c:pt idx="3146">
                  <c:v>0</c:v>
                </c:pt>
                <c:pt idx="3147">
                  <c:v>0</c:v>
                </c:pt>
                <c:pt idx="3148">
                  <c:v>0</c:v>
                </c:pt>
                <c:pt idx="3149">
                  <c:v>0</c:v>
                </c:pt>
                <c:pt idx="3150">
                  <c:v>53.45</c:v>
                </c:pt>
                <c:pt idx="3151">
                  <c:v>189.78</c:v>
                </c:pt>
                <c:pt idx="3152">
                  <c:v>372.39</c:v>
                </c:pt>
                <c:pt idx="3153">
                  <c:v>544.87</c:v>
                </c:pt>
                <c:pt idx="3154">
                  <c:v>593.98</c:v>
                </c:pt>
                <c:pt idx="3155">
                  <c:v>810.18</c:v>
                </c:pt>
                <c:pt idx="3156">
                  <c:v>863.51</c:v>
                </c:pt>
                <c:pt idx="3157">
                  <c:v>716.3</c:v>
                </c:pt>
                <c:pt idx="3158">
                  <c:v>578.82000000000005</c:v>
                </c:pt>
                <c:pt idx="3159">
                  <c:v>819.56</c:v>
                </c:pt>
                <c:pt idx="3160">
                  <c:v>682.92</c:v>
                </c:pt>
                <c:pt idx="3161">
                  <c:v>506.09</c:v>
                </c:pt>
                <c:pt idx="3162">
                  <c:v>325.64999999999998</c:v>
                </c:pt>
                <c:pt idx="3163">
                  <c:v>156.58000000000001</c:v>
                </c:pt>
                <c:pt idx="3164">
                  <c:v>38.53</c:v>
                </c:pt>
                <c:pt idx="3165">
                  <c:v>0</c:v>
                </c:pt>
                <c:pt idx="3166">
                  <c:v>0</c:v>
                </c:pt>
                <c:pt idx="3167">
                  <c:v>0</c:v>
                </c:pt>
                <c:pt idx="3168">
                  <c:v>0</c:v>
                </c:pt>
                <c:pt idx="3169">
                  <c:v>0</c:v>
                </c:pt>
                <c:pt idx="3170">
                  <c:v>0</c:v>
                </c:pt>
                <c:pt idx="3171">
                  <c:v>0</c:v>
                </c:pt>
                <c:pt idx="3172">
                  <c:v>0</c:v>
                </c:pt>
                <c:pt idx="3173">
                  <c:v>0</c:v>
                </c:pt>
                <c:pt idx="3174">
                  <c:v>56.29</c:v>
                </c:pt>
                <c:pt idx="3175">
                  <c:v>187</c:v>
                </c:pt>
                <c:pt idx="3176">
                  <c:v>339.88</c:v>
                </c:pt>
                <c:pt idx="3177">
                  <c:v>392.62</c:v>
                </c:pt>
                <c:pt idx="3178">
                  <c:v>504.01</c:v>
                </c:pt>
                <c:pt idx="3179">
                  <c:v>833.78</c:v>
                </c:pt>
                <c:pt idx="3180">
                  <c:v>927.1</c:v>
                </c:pt>
                <c:pt idx="3181">
                  <c:v>943.24</c:v>
                </c:pt>
                <c:pt idx="3182">
                  <c:v>869.05</c:v>
                </c:pt>
                <c:pt idx="3183">
                  <c:v>801.75</c:v>
                </c:pt>
                <c:pt idx="3184">
                  <c:v>636.48</c:v>
                </c:pt>
                <c:pt idx="3185">
                  <c:v>470.73</c:v>
                </c:pt>
                <c:pt idx="3186">
                  <c:v>341.56</c:v>
                </c:pt>
                <c:pt idx="3187">
                  <c:v>166.47</c:v>
                </c:pt>
                <c:pt idx="3188">
                  <c:v>31.46</c:v>
                </c:pt>
                <c:pt idx="3189">
                  <c:v>0</c:v>
                </c:pt>
                <c:pt idx="3190">
                  <c:v>0</c:v>
                </c:pt>
                <c:pt idx="3191">
                  <c:v>0</c:v>
                </c:pt>
                <c:pt idx="3192">
                  <c:v>0</c:v>
                </c:pt>
                <c:pt idx="3193">
                  <c:v>0</c:v>
                </c:pt>
                <c:pt idx="3194">
                  <c:v>0</c:v>
                </c:pt>
                <c:pt idx="3195">
                  <c:v>0</c:v>
                </c:pt>
                <c:pt idx="3196">
                  <c:v>0</c:v>
                </c:pt>
                <c:pt idx="3197">
                  <c:v>0</c:v>
                </c:pt>
                <c:pt idx="3198">
                  <c:v>42.61</c:v>
                </c:pt>
                <c:pt idx="3199">
                  <c:v>83.65</c:v>
                </c:pt>
                <c:pt idx="3200">
                  <c:v>153</c:v>
                </c:pt>
                <c:pt idx="3201">
                  <c:v>366.35</c:v>
                </c:pt>
                <c:pt idx="3202">
                  <c:v>461.61</c:v>
                </c:pt>
                <c:pt idx="3203">
                  <c:v>390.86</c:v>
                </c:pt>
                <c:pt idx="3204">
                  <c:v>310.72000000000003</c:v>
                </c:pt>
                <c:pt idx="3205">
                  <c:v>335.75</c:v>
                </c:pt>
                <c:pt idx="3206">
                  <c:v>251.73</c:v>
                </c:pt>
                <c:pt idx="3207">
                  <c:v>301.63</c:v>
                </c:pt>
                <c:pt idx="3208">
                  <c:v>343.64</c:v>
                </c:pt>
                <c:pt idx="3209">
                  <c:v>449.58</c:v>
                </c:pt>
                <c:pt idx="3210">
                  <c:v>299.58999999999997</c:v>
                </c:pt>
                <c:pt idx="3211">
                  <c:v>161.55000000000001</c:v>
                </c:pt>
                <c:pt idx="3212">
                  <c:v>42.94</c:v>
                </c:pt>
                <c:pt idx="3213">
                  <c:v>0</c:v>
                </c:pt>
                <c:pt idx="3214">
                  <c:v>0</c:v>
                </c:pt>
                <c:pt idx="3215">
                  <c:v>0</c:v>
                </c:pt>
                <c:pt idx="3216">
                  <c:v>0</c:v>
                </c:pt>
                <c:pt idx="3217">
                  <c:v>0</c:v>
                </c:pt>
                <c:pt idx="3218">
                  <c:v>0</c:v>
                </c:pt>
                <c:pt idx="3219">
                  <c:v>0</c:v>
                </c:pt>
                <c:pt idx="3220">
                  <c:v>0</c:v>
                </c:pt>
                <c:pt idx="3221">
                  <c:v>0</c:v>
                </c:pt>
                <c:pt idx="3222">
                  <c:v>41.65</c:v>
                </c:pt>
                <c:pt idx="3223">
                  <c:v>79.89</c:v>
                </c:pt>
                <c:pt idx="3224">
                  <c:v>159.96</c:v>
                </c:pt>
                <c:pt idx="3225">
                  <c:v>347.51</c:v>
                </c:pt>
                <c:pt idx="3226">
                  <c:v>512.37</c:v>
                </c:pt>
                <c:pt idx="3227">
                  <c:v>379.37</c:v>
                </c:pt>
                <c:pt idx="3228">
                  <c:v>489.53</c:v>
                </c:pt>
                <c:pt idx="3229">
                  <c:v>699.68</c:v>
                </c:pt>
                <c:pt idx="3230">
                  <c:v>814.37</c:v>
                </c:pt>
                <c:pt idx="3231">
                  <c:v>779.68</c:v>
                </c:pt>
                <c:pt idx="3232">
                  <c:v>682.01</c:v>
                </c:pt>
                <c:pt idx="3233">
                  <c:v>532.75</c:v>
                </c:pt>
                <c:pt idx="3234">
                  <c:v>352.08</c:v>
                </c:pt>
                <c:pt idx="3235">
                  <c:v>173.09</c:v>
                </c:pt>
                <c:pt idx="3236">
                  <c:v>40.75</c:v>
                </c:pt>
                <c:pt idx="3237">
                  <c:v>0</c:v>
                </c:pt>
                <c:pt idx="3238">
                  <c:v>0</c:v>
                </c:pt>
                <c:pt idx="3239">
                  <c:v>0</c:v>
                </c:pt>
                <c:pt idx="3240">
                  <c:v>0</c:v>
                </c:pt>
                <c:pt idx="3241">
                  <c:v>0</c:v>
                </c:pt>
                <c:pt idx="3242">
                  <c:v>0</c:v>
                </c:pt>
                <c:pt idx="3243">
                  <c:v>0</c:v>
                </c:pt>
                <c:pt idx="3244">
                  <c:v>0</c:v>
                </c:pt>
                <c:pt idx="3245">
                  <c:v>0</c:v>
                </c:pt>
                <c:pt idx="3246">
                  <c:v>46.81</c:v>
                </c:pt>
                <c:pt idx="3247">
                  <c:v>180.2</c:v>
                </c:pt>
                <c:pt idx="3248">
                  <c:v>258.52</c:v>
                </c:pt>
                <c:pt idx="3249">
                  <c:v>446.24</c:v>
                </c:pt>
                <c:pt idx="3250">
                  <c:v>364.69</c:v>
                </c:pt>
                <c:pt idx="3251">
                  <c:v>182.46</c:v>
                </c:pt>
                <c:pt idx="3252">
                  <c:v>308.7</c:v>
                </c:pt>
                <c:pt idx="3253">
                  <c:v>297.12</c:v>
                </c:pt>
                <c:pt idx="3254">
                  <c:v>433.7</c:v>
                </c:pt>
                <c:pt idx="3255">
                  <c:v>452.86</c:v>
                </c:pt>
                <c:pt idx="3256">
                  <c:v>329.75</c:v>
                </c:pt>
                <c:pt idx="3257">
                  <c:v>280.07</c:v>
                </c:pt>
                <c:pt idx="3258">
                  <c:v>197.14</c:v>
                </c:pt>
                <c:pt idx="3259">
                  <c:v>61.15</c:v>
                </c:pt>
                <c:pt idx="3260">
                  <c:v>34.479999999999997</c:v>
                </c:pt>
                <c:pt idx="3261">
                  <c:v>0</c:v>
                </c:pt>
                <c:pt idx="3262">
                  <c:v>0</c:v>
                </c:pt>
                <c:pt idx="3263">
                  <c:v>0</c:v>
                </c:pt>
                <c:pt idx="3264">
                  <c:v>0</c:v>
                </c:pt>
                <c:pt idx="3265">
                  <c:v>0</c:v>
                </c:pt>
                <c:pt idx="3266">
                  <c:v>0</c:v>
                </c:pt>
                <c:pt idx="3267">
                  <c:v>0</c:v>
                </c:pt>
                <c:pt idx="3268">
                  <c:v>0</c:v>
                </c:pt>
                <c:pt idx="3269">
                  <c:v>0</c:v>
                </c:pt>
                <c:pt idx="3270">
                  <c:v>41.42</c:v>
                </c:pt>
                <c:pt idx="3271">
                  <c:v>139.72</c:v>
                </c:pt>
                <c:pt idx="3272">
                  <c:v>377.52</c:v>
                </c:pt>
                <c:pt idx="3273">
                  <c:v>320.95</c:v>
                </c:pt>
                <c:pt idx="3274">
                  <c:v>336.54</c:v>
                </c:pt>
                <c:pt idx="3275">
                  <c:v>207.11</c:v>
                </c:pt>
                <c:pt idx="3276">
                  <c:v>301.27999999999997</c:v>
                </c:pt>
                <c:pt idx="3277">
                  <c:v>253.7</c:v>
                </c:pt>
                <c:pt idx="3278">
                  <c:v>328.42</c:v>
                </c:pt>
                <c:pt idx="3279">
                  <c:v>288.77999999999997</c:v>
                </c:pt>
                <c:pt idx="3280">
                  <c:v>391.66</c:v>
                </c:pt>
                <c:pt idx="3281">
                  <c:v>252.31</c:v>
                </c:pt>
                <c:pt idx="3282">
                  <c:v>240.27</c:v>
                </c:pt>
                <c:pt idx="3283">
                  <c:v>86.27</c:v>
                </c:pt>
                <c:pt idx="3284">
                  <c:v>16.77</c:v>
                </c:pt>
                <c:pt idx="3285">
                  <c:v>0</c:v>
                </c:pt>
                <c:pt idx="3286">
                  <c:v>0</c:v>
                </c:pt>
                <c:pt idx="3287">
                  <c:v>0</c:v>
                </c:pt>
                <c:pt idx="3288">
                  <c:v>0</c:v>
                </c:pt>
                <c:pt idx="3289">
                  <c:v>0</c:v>
                </c:pt>
                <c:pt idx="3290">
                  <c:v>0</c:v>
                </c:pt>
                <c:pt idx="3291">
                  <c:v>0</c:v>
                </c:pt>
                <c:pt idx="3292">
                  <c:v>0</c:v>
                </c:pt>
                <c:pt idx="3293">
                  <c:v>0</c:v>
                </c:pt>
                <c:pt idx="3294">
                  <c:v>31.56</c:v>
                </c:pt>
                <c:pt idx="3295">
                  <c:v>72</c:v>
                </c:pt>
                <c:pt idx="3296">
                  <c:v>155.91999999999999</c:v>
                </c:pt>
                <c:pt idx="3297">
                  <c:v>210.86</c:v>
                </c:pt>
                <c:pt idx="3298">
                  <c:v>199.22</c:v>
                </c:pt>
                <c:pt idx="3299">
                  <c:v>391.92</c:v>
                </c:pt>
                <c:pt idx="3300">
                  <c:v>559.9</c:v>
                </c:pt>
                <c:pt idx="3301">
                  <c:v>615.35</c:v>
                </c:pt>
                <c:pt idx="3302">
                  <c:v>725.06</c:v>
                </c:pt>
                <c:pt idx="3303">
                  <c:v>688.79</c:v>
                </c:pt>
                <c:pt idx="3304">
                  <c:v>501.1</c:v>
                </c:pt>
                <c:pt idx="3305">
                  <c:v>251.15</c:v>
                </c:pt>
                <c:pt idx="3306">
                  <c:v>99.61</c:v>
                </c:pt>
                <c:pt idx="3307">
                  <c:v>24.66</c:v>
                </c:pt>
                <c:pt idx="3308">
                  <c:v>7.89</c:v>
                </c:pt>
                <c:pt idx="3309">
                  <c:v>0</c:v>
                </c:pt>
                <c:pt idx="3310">
                  <c:v>0</c:v>
                </c:pt>
                <c:pt idx="3311">
                  <c:v>0</c:v>
                </c:pt>
                <c:pt idx="3312">
                  <c:v>0</c:v>
                </c:pt>
                <c:pt idx="3313">
                  <c:v>0</c:v>
                </c:pt>
                <c:pt idx="3314">
                  <c:v>0</c:v>
                </c:pt>
                <c:pt idx="3315">
                  <c:v>0</c:v>
                </c:pt>
                <c:pt idx="3316">
                  <c:v>0</c:v>
                </c:pt>
                <c:pt idx="3317">
                  <c:v>2.92</c:v>
                </c:pt>
                <c:pt idx="3318">
                  <c:v>21.7</c:v>
                </c:pt>
                <c:pt idx="3319">
                  <c:v>32.549999999999997</c:v>
                </c:pt>
                <c:pt idx="3320">
                  <c:v>152.93</c:v>
                </c:pt>
                <c:pt idx="3321">
                  <c:v>411.08</c:v>
                </c:pt>
                <c:pt idx="3322">
                  <c:v>406.15</c:v>
                </c:pt>
                <c:pt idx="3323">
                  <c:v>322.97000000000003</c:v>
                </c:pt>
                <c:pt idx="3324">
                  <c:v>212.04</c:v>
                </c:pt>
                <c:pt idx="3325">
                  <c:v>246.56</c:v>
                </c:pt>
                <c:pt idx="3326">
                  <c:v>295.08</c:v>
                </c:pt>
                <c:pt idx="3327">
                  <c:v>180.48</c:v>
                </c:pt>
                <c:pt idx="3328">
                  <c:v>172.59</c:v>
                </c:pt>
                <c:pt idx="3329">
                  <c:v>151.88</c:v>
                </c:pt>
                <c:pt idx="3330">
                  <c:v>100.6</c:v>
                </c:pt>
                <c:pt idx="3331">
                  <c:v>39.450000000000003</c:v>
                </c:pt>
                <c:pt idx="3332">
                  <c:v>7.89</c:v>
                </c:pt>
                <c:pt idx="3333">
                  <c:v>0</c:v>
                </c:pt>
                <c:pt idx="3334">
                  <c:v>0</c:v>
                </c:pt>
                <c:pt idx="3335">
                  <c:v>0</c:v>
                </c:pt>
                <c:pt idx="3336">
                  <c:v>0</c:v>
                </c:pt>
                <c:pt idx="3337">
                  <c:v>0</c:v>
                </c:pt>
                <c:pt idx="3338">
                  <c:v>0</c:v>
                </c:pt>
                <c:pt idx="3339">
                  <c:v>0</c:v>
                </c:pt>
                <c:pt idx="3340">
                  <c:v>0</c:v>
                </c:pt>
                <c:pt idx="3341">
                  <c:v>1.95</c:v>
                </c:pt>
                <c:pt idx="3342">
                  <c:v>32.549999999999997</c:v>
                </c:pt>
                <c:pt idx="3343">
                  <c:v>50.3</c:v>
                </c:pt>
                <c:pt idx="3344">
                  <c:v>48.33</c:v>
                </c:pt>
                <c:pt idx="3345">
                  <c:v>207.74</c:v>
                </c:pt>
                <c:pt idx="3346">
                  <c:v>162.72999999999999</c:v>
                </c:pt>
                <c:pt idx="3347">
                  <c:v>143.99</c:v>
                </c:pt>
                <c:pt idx="3348">
                  <c:v>131.16999999999999</c:v>
                </c:pt>
                <c:pt idx="3349">
                  <c:v>160.76</c:v>
                </c:pt>
                <c:pt idx="3350">
                  <c:v>141.03</c:v>
                </c:pt>
                <c:pt idx="3351">
                  <c:v>208.1</c:v>
                </c:pt>
                <c:pt idx="3352">
                  <c:v>87.78</c:v>
                </c:pt>
                <c:pt idx="3353">
                  <c:v>44.38</c:v>
                </c:pt>
                <c:pt idx="3354">
                  <c:v>97.64</c:v>
                </c:pt>
                <c:pt idx="3355">
                  <c:v>32.549999999999997</c:v>
                </c:pt>
                <c:pt idx="3356">
                  <c:v>13.81</c:v>
                </c:pt>
                <c:pt idx="3357">
                  <c:v>0</c:v>
                </c:pt>
                <c:pt idx="3358">
                  <c:v>0</c:v>
                </c:pt>
                <c:pt idx="3359">
                  <c:v>0</c:v>
                </c:pt>
                <c:pt idx="3360">
                  <c:v>0</c:v>
                </c:pt>
                <c:pt idx="3361">
                  <c:v>0</c:v>
                </c:pt>
                <c:pt idx="3362">
                  <c:v>0</c:v>
                </c:pt>
                <c:pt idx="3363">
                  <c:v>0</c:v>
                </c:pt>
                <c:pt idx="3364">
                  <c:v>0</c:v>
                </c:pt>
                <c:pt idx="3365">
                  <c:v>1.95</c:v>
                </c:pt>
                <c:pt idx="3366">
                  <c:v>70.67</c:v>
                </c:pt>
                <c:pt idx="3367">
                  <c:v>145.57</c:v>
                </c:pt>
                <c:pt idx="3368">
                  <c:v>257.66000000000003</c:v>
                </c:pt>
                <c:pt idx="3369">
                  <c:v>389.26</c:v>
                </c:pt>
                <c:pt idx="3370">
                  <c:v>715.5</c:v>
                </c:pt>
                <c:pt idx="3371">
                  <c:v>404.66</c:v>
                </c:pt>
                <c:pt idx="3372">
                  <c:v>332.29</c:v>
                </c:pt>
                <c:pt idx="3373">
                  <c:v>865.71</c:v>
                </c:pt>
                <c:pt idx="3374">
                  <c:v>713.45</c:v>
                </c:pt>
                <c:pt idx="3375">
                  <c:v>658.64</c:v>
                </c:pt>
                <c:pt idx="3376">
                  <c:v>686.5</c:v>
                </c:pt>
                <c:pt idx="3377">
                  <c:v>439.21</c:v>
                </c:pt>
                <c:pt idx="3378">
                  <c:v>213.58</c:v>
                </c:pt>
                <c:pt idx="3379">
                  <c:v>77.91</c:v>
                </c:pt>
                <c:pt idx="3380">
                  <c:v>10.85</c:v>
                </c:pt>
                <c:pt idx="3381">
                  <c:v>0</c:v>
                </c:pt>
                <c:pt idx="3382">
                  <c:v>0</c:v>
                </c:pt>
                <c:pt idx="3383">
                  <c:v>0</c:v>
                </c:pt>
                <c:pt idx="3384">
                  <c:v>0</c:v>
                </c:pt>
                <c:pt idx="3385">
                  <c:v>0</c:v>
                </c:pt>
                <c:pt idx="3386">
                  <c:v>0</c:v>
                </c:pt>
                <c:pt idx="3387">
                  <c:v>0</c:v>
                </c:pt>
                <c:pt idx="3388">
                  <c:v>0</c:v>
                </c:pt>
                <c:pt idx="3389">
                  <c:v>1.95</c:v>
                </c:pt>
                <c:pt idx="3390">
                  <c:v>32.549999999999997</c:v>
                </c:pt>
                <c:pt idx="3391">
                  <c:v>66.08</c:v>
                </c:pt>
                <c:pt idx="3392">
                  <c:v>210.48</c:v>
                </c:pt>
                <c:pt idx="3393">
                  <c:v>378.47</c:v>
                </c:pt>
                <c:pt idx="3394">
                  <c:v>391.41</c:v>
                </c:pt>
                <c:pt idx="3395">
                  <c:v>230.78</c:v>
                </c:pt>
                <c:pt idx="3396">
                  <c:v>485.14</c:v>
                </c:pt>
                <c:pt idx="3397">
                  <c:v>531.03</c:v>
                </c:pt>
                <c:pt idx="3398">
                  <c:v>539.33000000000004</c:v>
                </c:pt>
                <c:pt idx="3399">
                  <c:v>616.49</c:v>
                </c:pt>
                <c:pt idx="3400">
                  <c:v>598.49</c:v>
                </c:pt>
                <c:pt idx="3401">
                  <c:v>284.35000000000002</c:v>
                </c:pt>
                <c:pt idx="3402">
                  <c:v>248.58</c:v>
                </c:pt>
                <c:pt idx="3403">
                  <c:v>175.12</c:v>
                </c:pt>
                <c:pt idx="3404">
                  <c:v>55.91</c:v>
                </c:pt>
                <c:pt idx="3405">
                  <c:v>0</c:v>
                </c:pt>
                <c:pt idx="3406">
                  <c:v>0</c:v>
                </c:pt>
                <c:pt idx="3407">
                  <c:v>0</c:v>
                </c:pt>
                <c:pt idx="3408">
                  <c:v>0</c:v>
                </c:pt>
                <c:pt idx="3409">
                  <c:v>0</c:v>
                </c:pt>
                <c:pt idx="3410">
                  <c:v>0</c:v>
                </c:pt>
                <c:pt idx="3411">
                  <c:v>0</c:v>
                </c:pt>
                <c:pt idx="3412">
                  <c:v>0</c:v>
                </c:pt>
                <c:pt idx="3413">
                  <c:v>4.87</c:v>
                </c:pt>
                <c:pt idx="3414">
                  <c:v>39.450000000000003</c:v>
                </c:pt>
                <c:pt idx="3415">
                  <c:v>103.18</c:v>
                </c:pt>
                <c:pt idx="3416">
                  <c:v>195.52</c:v>
                </c:pt>
                <c:pt idx="3417">
                  <c:v>175.67</c:v>
                </c:pt>
                <c:pt idx="3418">
                  <c:v>496.49</c:v>
                </c:pt>
                <c:pt idx="3419">
                  <c:v>310.11</c:v>
                </c:pt>
                <c:pt idx="3420">
                  <c:v>651.59</c:v>
                </c:pt>
                <c:pt idx="3421">
                  <c:v>117.36</c:v>
                </c:pt>
                <c:pt idx="3422">
                  <c:v>320.88</c:v>
                </c:pt>
                <c:pt idx="3423">
                  <c:v>569.21</c:v>
                </c:pt>
                <c:pt idx="3424">
                  <c:v>681.75</c:v>
                </c:pt>
                <c:pt idx="3425">
                  <c:v>342.38</c:v>
                </c:pt>
                <c:pt idx="3426">
                  <c:v>195.92</c:v>
                </c:pt>
                <c:pt idx="3427">
                  <c:v>169.65</c:v>
                </c:pt>
                <c:pt idx="3428">
                  <c:v>14.79</c:v>
                </c:pt>
                <c:pt idx="3429">
                  <c:v>0</c:v>
                </c:pt>
                <c:pt idx="3430">
                  <c:v>0</c:v>
                </c:pt>
                <c:pt idx="3431">
                  <c:v>0</c:v>
                </c:pt>
                <c:pt idx="3432">
                  <c:v>0</c:v>
                </c:pt>
                <c:pt idx="3433">
                  <c:v>0</c:v>
                </c:pt>
                <c:pt idx="3434">
                  <c:v>0</c:v>
                </c:pt>
                <c:pt idx="3435">
                  <c:v>0</c:v>
                </c:pt>
                <c:pt idx="3436">
                  <c:v>0</c:v>
                </c:pt>
                <c:pt idx="3437">
                  <c:v>4.87</c:v>
                </c:pt>
                <c:pt idx="3438">
                  <c:v>78.760000000000005</c:v>
                </c:pt>
                <c:pt idx="3439">
                  <c:v>227.5</c:v>
                </c:pt>
                <c:pt idx="3440">
                  <c:v>310.38</c:v>
                </c:pt>
                <c:pt idx="3441">
                  <c:v>322.47000000000003</c:v>
                </c:pt>
                <c:pt idx="3442">
                  <c:v>591.07000000000005</c:v>
                </c:pt>
                <c:pt idx="3443">
                  <c:v>534.66999999999996</c:v>
                </c:pt>
                <c:pt idx="3444">
                  <c:v>339.37</c:v>
                </c:pt>
                <c:pt idx="3445">
                  <c:v>492.87</c:v>
                </c:pt>
                <c:pt idx="3446">
                  <c:v>646.14</c:v>
                </c:pt>
                <c:pt idx="3447">
                  <c:v>648.96</c:v>
                </c:pt>
                <c:pt idx="3448">
                  <c:v>402.91</c:v>
                </c:pt>
                <c:pt idx="3449">
                  <c:v>335.54</c:v>
                </c:pt>
                <c:pt idx="3450">
                  <c:v>360.61</c:v>
                </c:pt>
                <c:pt idx="3451">
                  <c:v>196.52</c:v>
                </c:pt>
                <c:pt idx="3452">
                  <c:v>57.26</c:v>
                </c:pt>
                <c:pt idx="3453">
                  <c:v>0</c:v>
                </c:pt>
                <c:pt idx="3454">
                  <c:v>0</c:v>
                </c:pt>
                <c:pt idx="3455">
                  <c:v>0</c:v>
                </c:pt>
                <c:pt idx="3456">
                  <c:v>0</c:v>
                </c:pt>
                <c:pt idx="3457">
                  <c:v>0</c:v>
                </c:pt>
                <c:pt idx="3458">
                  <c:v>0</c:v>
                </c:pt>
                <c:pt idx="3459">
                  <c:v>0</c:v>
                </c:pt>
                <c:pt idx="3460">
                  <c:v>0</c:v>
                </c:pt>
                <c:pt idx="3461">
                  <c:v>2.92</c:v>
                </c:pt>
                <c:pt idx="3462">
                  <c:v>53.57</c:v>
                </c:pt>
                <c:pt idx="3463">
                  <c:v>83.83</c:v>
                </c:pt>
                <c:pt idx="3464">
                  <c:v>176.63</c:v>
                </c:pt>
                <c:pt idx="3465">
                  <c:v>392.12</c:v>
                </c:pt>
                <c:pt idx="3466">
                  <c:v>474.72</c:v>
                </c:pt>
                <c:pt idx="3467">
                  <c:v>391.59</c:v>
                </c:pt>
                <c:pt idx="3468">
                  <c:v>412.8</c:v>
                </c:pt>
                <c:pt idx="3469">
                  <c:v>458.76</c:v>
                </c:pt>
                <c:pt idx="3470">
                  <c:v>572.96</c:v>
                </c:pt>
                <c:pt idx="3471">
                  <c:v>625.82000000000005</c:v>
                </c:pt>
                <c:pt idx="3472">
                  <c:v>419.9</c:v>
                </c:pt>
                <c:pt idx="3473">
                  <c:v>353.9</c:v>
                </c:pt>
                <c:pt idx="3474">
                  <c:v>297.41000000000003</c:v>
                </c:pt>
                <c:pt idx="3475">
                  <c:v>128.15</c:v>
                </c:pt>
                <c:pt idx="3476">
                  <c:v>9.86</c:v>
                </c:pt>
                <c:pt idx="3477">
                  <c:v>0</c:v>
                </c:pt>
                <c:pt idx="3478">
                  <c:v>0</c:v>
                </c:pt>
                <c:pt idx="3479">
                  <c:v>0</c:v>
                </c:pt>
                <c:pt idx="3480">
                  <c:v>0</c:v>
                </c:pt>
                <c:pt idx="3481">
                  <c:v>0</c:v>
                </c:pt>
                <c:pt idx="3482">
                  <c:v>0</c:v>
                </c:pt>
                <c:pt idx="3483">
                  <c:v>0</c:v>
                </c:pt>
                <c:pt idx="3484">
                  <c:v>0</c:v>
                </c:pt>
                <c:pt idx="3485">
                  <c:v>2.92</c:v>
                </c:pt>
                <c:pt idx="3486">
                  <c:v>49.31</c:v>
                </c:pt>
                <c:pt idx="3487">
                  <c:v>90.73</c:v>
                </c:pt>
                <c:pt idx="3488">
                  <c:v>175.62</c:v>
                </c:pt>
                <c:pt idx="3489">
                  <c:v>215.69</c:v>
                </c:pt>
                <c:pt idx="3490">
                  <c:v>259.45</c:v>
                </c:pt>
                <c:pt idx="3491">
                  <c:v>192.32</c:v>
                </c:pt>
                <c:pt idx="3492">
                  <c:v>259.60000000000002</c:v>
                </c:pt>
                <c:pt idx="3493">
                  <c:v>296.79000000000002</c:v>
                </c:pt>
                <c:pt idx="3494">
                  <c:v>192.32</c:v>
                </c:pt>
                <c:pt idx="3495">
                  <c:v>273.01</c:v>
                </c:pt>
                <c:pt idx="3496">
                  <c:v>318.3</c:v>
                </c:pt>
                <c:pt idx="3497">
                  <c:v>283.76</c:v>
                </c:pt>
                <c:pt idx="3498">
                  <c:v>146.88999999999999</c:v>
                </c:pt>
                <c:pt idx="3499">
                  <c:v>82.6</c:v>
                </c:pt>
                <c:pt idx="3500">
                  <c:v>9.86</c:v>
                </c:pt>
                <c:pt idx="3501">
                  <c:v>0</c:v>
                </c:pt>
                <c:pt idx="3502">
                  <c:v>0</c:v>
                </c:pt>
                <c:pt idx="3503">
                  <c:v>0</c:v>
                </c:pt>
                <c:pt idx="3504">
                  <c:v>0</c:v>
                </c:pt>
                <c:pt idx="3505">
                  <c:v>0</c:v>
                </c:pt>
                <c:pt idx="3506">
                  <c:v>0</c:v>
                </c:pt>
                <c:pt idx="3507">
                  <c:v>0</c:v>
                </c:pt>
                <c:pt idx="3508">
                  <c:v>0</c:v>
                </c:pt>
                <c:pt idx="3509">
                  <c:v>2.92</c:v>
                </c:pt>
                <c:pt idx="3510">
                  <c:v>25.64</c:v>
                </c:pt>
                <c:pt idx="3511">
                  <c:v>101.2</c:v>
                </c:pt>
                <c:pt idx="3512">
                  <c:v>171.65</c:v>
                </c:pt>
                <c:pt idx="3513">
                  <c:v>287.75</c:v>
                </c:pt>
                <c:pt idx="3514">
                  <c:v>404.74</c:v>
                </c:pt>
                <c:pt idx="3515">
                  <c:v>467.95</c:v>
                </c:pt>
                <c:pt idx="3516">
                  <c:v>423.75</c:v>
                </c:pt>
                <c:pt idx="3517">
                  <c:v>432.11</c:v>
                </c:pt>
                <c:pt idx="3518">
                  <c:v>544.58000000000004</c:v>
                </c:pt>
                <c:pt idx="3519">
                  <c:v>560.32000000000005</c:v>
                </c:pt>
                <c:pt idx="3520">
                  <c:v>603.91999999999996</c:v>
                </c:pt>
                <c:pt idx="3521">
                  <c:v>477.98</c:v>
                </c:pt>
                <c:pt idx="3522">
                  <c:v>318.08</c:v>
                </c:pt>
                <c:pt idx="3523">
                  <c:v>171.46</c:v>
                </c:pt>
                <c:pt idx="3524">
                  <c:v>30.57</c:v>
                </c:pt>
                <c:pt idx="3525">
                  <c:v>1.95</c:v>
                </c:pt>
                <c:pt idx="3526">
                  <c:v>0</c:v>
                </c:pt>
                <c:pt idx="3527">
                  <c:v>0</c:v>
                </c:pt>
                <c:pt idx="3528">
                  <c:v>0</c:v>
                </c:pt>
                <c:pt idx="3529">
                  <c:v>0</c:v>
                </c:pt>
                <c:pt idx="3530">
                  <c:v>0</c:v>
                </c:pt>
                <c:pt idx="3531">
                  <c:v>0</c:v>
                </c:pt>
                <c:pt idx="3532">
                  <c:v>0</c:v>
                </c:pt>
                <c:pt idx="3533">
                  <c:v>3.9</c:v>
                </c:pt>
                <c:pt idx="3534">
                  <c:v>38.46</c:v>
                </c:pt>
                <c:pt idx="3535">
                  <c:v>85.8</c:v>
                </c:pt>
                <c:pt idx="3536">
                  <c:v>208.24</c:v>
                </c:pt>
                <c:pt idx="3537">
                  <c:v>407.99</c:v>
                </c:pt>
                <c:pt idx="3538">
                  <c:v>478.14</c:v>
                </c:pt>
                <c:pt idx="3539">
                  <c:v>705.3</c:v>
                </c:pt>
                <c:pt idx="3540">
                  <c:v>821.3</c:v>
                </c:pt>
                <c:pt idx="3541">
                  <c:v>919.13</c:v>
                </c:pt>
                <c:pt idx="3542">
                  <c:v>905.86</c:v>
                </c:pt>
                <c:pt idx="3543">
                  <c:v>808.36</c:v>
                </c:pt>
                <c:pt idx="3544">
                  <c:v>609.46</c:v>
                </c:pt>
                <c:pt idx="3545">
                  <c:v>449.07</c:v>
                </c:pt>
                <c:pt idx="3546">
                  <c:v>170.44</c:v>
                </c:pt>
                <c:pt idx="3547">
                  <c:v>101.81</c:v>
                </c:pt>
                <c:pt idx="3548">
                  <c:v>38.46</c:v>
                </c:pt>
                <c:pt idx="3549">
                  <c:v>1.95</c:v>
                </c:pt>
                <c:pt idx="3550">
                  <c:v>0</c:v>
                </c:pt>
                <c:pt idx="3551">
                  <c:v>0</c:v>
                </c:pt>
                <c:pt idx="3552">
                  <c:v>0</c:v>
                </c:pt>
                <c:pt idx="3553">
                  <c:v>0</c:v>
                </c:pt>
                <c:pt idx="3554">
                  <c:v>0</c:v>
                </c:pt>
                <c:pt idx="3555">
                  <c:v>0</c:v>
                </c:pt>
                <c:pt idx="3556">
                  <c:v>0</c:v>
                </c:pt>
                <c:pt idx="3557">
                  <c:v>3.9</c:v>
                </c:pt>
                <c:pt idx="3558">
                  <c:v>28.6</c:v>
                </c:pt>
                <c:pt idx="3559">
                  <c:v>92.52</c:v>
                </c:pt>
                <c:pt idx="3560">
                  <c:v>246.84</c:v>
                </c:pt>
                <c:pt idx="3561">
                  <c:v>365.11</c:v>
                </c:pt>
                <c:pt idx="3562">
                  <c:v>503.18</c:v>
                </c:pt>
                <c:pt idx="3563">
                  <c:v>465.02</c:v>
                </c:pt>
                <c:pt idx="3564">
                  <c:v>674.99</c:v>
                </c:pt>
                <c:pt idx="3565">
                  <c:v>690.56</c:v>
                </c:pt>
                <c:pt idx="3566">
                  <c:v>819.41</c:v>
                </c:pt>
                <c:pt idx="3567">
                  <c:v>857.05</c:v>
                </c:pt>
                <c:pt idx="3568">
                  <c:v>735.57</c:v>
                </c:pt>
                <c:pt idx="3569">
                  <c:v>555.61</c:v>
                </c:pt>
                <c:pt idx="3570">
                  <c:v>380.1</c:v>
                </c:pt>
                <c:pt idx="3571">
                  <c:v>208.57</c:v>
                </c:pt>
                <c:pt idx="3572">
                  <c:v>68.33</c:v>
                </c:pt>
                <c:pt idx="3573">
                  <c:v>2.92</c:v>
                </c:pt>
                <c:pt idx="3574">
                  <c:v>0</c:v>
                </c:pt>
                <c:pt idx="3575">
                  <c:v>0</c:v>
                </c:pt>
                <c:pt idx="3576">
                  <c:v>0</c:v>
                </c:pt>
                <c:pt idx="3577">
                  <c:v>0</c:v>
                </c:pt>
                <c:pt idx="3578">
                  <c:v>0</c:v>
                </c:pt>
                <c:pt idx="3579">
                  <c:v>0</c:v>
                </c:pt>
                <c:pt idx="3580">
                  <c:v>0</c:v>
                </c:pt>
                <c:pt idx="3581">
                  <c:v>5.85</c:v>
                </c:pt>
                <c:pt idx="3582">
                  <c:v>61.8</c:v>
                </c:pt>
                <c:pt idx="3583">
                  <c:v>148.22</c:v>
                </c:pt>
                <c:pt idx="3584">
                  <c:v>362.35</c:v>
                </c:pt>
                <c:pt idx="3585">
                  <c:v>562.39</c:v>
                </c:pt>
                <c:pt idx="3586">
                  <c:v>693.65</c:v>
                </c:pt>
                <c:pt idx="3587">
                  <c:v>711.74</c:v>
                </c:pt>
                <c:pt idx="3588">
                  <c:v>874.58</c:v>
                </c:pt>
                <c:pt idx="3589">
                  <c:v>685.92</c:v>
                </c:pt>
                <c:pt idx="3590">
                  <c:v>725.34</c:v>
                </c:pt>
                <c:pt idx="3591">
                  <c:v>863.57</c:v>
                </c:pt>
                <c:pt idx="3592">
                  <c:v>654.09</c:v>
                </c:pt>
                <c:pt idx="3593">
                  <c:v>427.91</c:v>
                </c:pt>
                <c:pt idx="3594">
                  <c:v>336.57</c:v>
                </c:pt>
                <c:pt idx="3595">
                  <c:v>206.64</c:v>
                </c:pt>
                <c:pt idx="3596">
                  <c:v>70.290000000000006</c:v>
                </c:pt>
                <c:pt idx="3597">
                  <c:v>8.77</c:v>
                </c:pt>
                <c:pt idx="3598">
                  <c:v>0</c:v>
                </c:pt>
                <c:pt idx="3599">
                  <c:v>0</c:v>
                </c:pt>
                <c:pt idx="3600">
                  <c:v>0</c:v>
                </c:pt>
                <c:pt idx="3601">
                  <c:v>0</c:v>
                </c:pt>
                <c:pt idx="3602">
                  <c:v>0</c:v>
                </c:pt>
                <c:pt idx="3603">
                  <c:v>0</c:v>
                </c:pt>
                <c:pt idx="3604">
                  <c:v>0</c:v>
                </c:pt>
                <c:pt idx="3605">
                  <c:v>3.9</c:v>
                </c:pt>
                <c:pt idx="3606">
                  <c:v>25.64</c:v>
                </c:pt>
                <c:pt idx="3607">
                  <c:v>71.010000000000005</c:v>
                </c:pt>
                <c:pt idx="3608">
                  <c:v>136.1</c:v>
                </c:pt>
                <c:pt idx="3609">
                  <c:v>183.54</c:v>
                </c:pt>
                <c:pt idx="3610">
                  <c:v>204.15</c:v>
                </c:pt>
                <c:pt idx="3611">
                  <c:v>207.11</c:v>
                </c:pt>
                <c:pt idx="3612">
                  <c:v>339</c:v>
                </c:pt>
                <c:pt idx="3613">
                  <c:v>360.72</c:v>
                </c:pt>
                <c:pt idx="3614">
                  <c:v>322.51</c:v>
                </c:pt>
                <c:pt idx="3615">
                  <c:v>467.39</c:v>
                </c:pt>
                <c:pt idx="3616">
                  <c:v>622.22</c:v>
                </c:pt>
                <c:pt idx="3617">
                  <c:v>518.84</c:v>
                </c:pt>
                <c:pt idx="3618">
                  <c:v>378.06</c:v>
                </c:pt>
                <c:pt idx="3619">
                  <c:v>202.29</c:v>
                </c:pt>
                <c:pt idx="3620">
                  <c:v>59.98</c:v>
                </c:pt>
                <c:pt idx="3621">
                  <c:v>3.9</c:v>
                </c:pt>
                <c:pt idx="3622">
                  <c:v>0</c:v>
                </c:pt>
                <c:pt idx="3623">
                  <c:v>0</c:v>
                </c:pt>
                <c:pt idx="3624">
                  <c:v>0</c:v>
                </c:pt>
                <c:pt idx="3625">
                  <c:v>0</c:v>
                </c:pt>
                <c:pt idx="3626">
                  <c:v>0</c:v>
                </c:pt>
                <c:pt idx="3627">
                  <c:v>0</c:v>
                </c:pt>
                <c:pt idx="3628">
                  <c:v>0</c:v>
                </c:pt>
                <c:pt idx="3629">
                  <c:v>3.9</c:v>
                </c:pt>
                <c:pt idx="3630">
                  <c:v>25.64</c:v>
                </c:pt>
                <c:pt idx="3631">
                  <c:v>62.13</c:v>
                </c:pt>
                <c:pt idx="3632">
                  <c:v>123.28</c:v>
                </c:pt>
                <c:pt idx="3633">
                  <c:v>192.52</c:v>
                </c:pt>
                <c:pt idx="3634">
                  <c:v>204.15</c:v>
                </c:pt>
                <c:pt idx="3635">
                  <c:v>191.33</c:v>
                </c:pt>
                <c:pt idx="3636">
                  <c:v>187.39</c:v>
                </c:pt>
                <c:pt idx="3637">
                  <c:v>231.77</c:v>
                </c:pt>
                <c:pt idx="3638">
                  <c:v>208.1</c:v>
                </c:pt>
                <c:pt idx="3639">
                  <c:v>208.1</c:v>
                </c:pt>
                <c:pt idx="3640">
                  <c:v>195.28</c:v>
                </c:pt>
                <c:pt idx="3641">
                  <c:v>179.58</c:v>
                </c:pt>
                <c:pt idx="3642">
                  <c:v>110.46</c:v>
                </c:pt>
                <c:pt idx="3643">
                  <c:v>59.17</c:v>
                </c:pt>
                <c:pt idx="3644">
                  <c:v>14.79</c:v>
                </c:pt>
                <c:pt idx="3645">
                  <c:v>1.95</c:v>
                </c:pt>
                <c:pt idx="3646">
                  <c:v>0</c:v>
                </c:pt>
                <c:pt idx="3647">
                  <c:v>0</c:v>
                </c:pt>
                <c:pt idx="3648">
                  <c:v>0</c:v>
                </c:pt>
                <c:pt idx="3649">
                  <c:v>0</c:v>
                </c:pt>
                <c:pt idx="3650">
                  <c:v>0</c:v>
                </c:pt>
                <c:pt idx="3651">
                  <c:v>0</c:v>
                </c:pt>
                <c:pt idx="3652">
                  <c:v>0</c:v>
                </c:pt>
                <c:pt idx="3653">
                  <c:v>3.9</c:v>
                </c:pt>
                <c:pt idx="3654">
                  <c:v>22.68</c:v>
                </c:pt>
                <c:pt idx="3655">
                  <c:v>65.09</c:v>
                </c:pt>
                <c:pt idx="3656">
                  <c:v>118.35</c:v>
                </c:pt>
                <c:pt idx="3657">
                  <c:v>297.85000000000002</c:v>
                </c:pt>
                <c:pt idx="3658">
                  <c:v>453.32</c:v>
                </c:pt>
                <c:pt idx="3659">
                  <c:v>576.44000000000005</c:v>
                </c:pt>
                <c:pt idx="3660">
                  <c:v>833.36</c:v>
                </c:pt>
                <c:pt idx="3661">
                  <c:v>938</c:v>
                </c:pt>
                <c:pt idx="3662">
                  <c:v>901.09</c:v>
                </c:pt>
                <c:pt idx="3663">
                  <c:v>743.97</c:v>
                </c:pt>
                <c:pt idx="3664">
                  <c:v>543.99</c:v>
                </c:pt>
                <c:pt idx="3665">
                  <c:v>418.34</c:v>
                </c:pt>
                <c:pt idx="3666">
                  <c:v>322.22000000000003</c:v>
                </c:pt>
                <c:pt idx="3667">
                  <c:v>177.05</c:v>
                </c:pt>
                <c:pt idx="3668">
                  <c:v>71.260000000000005</c:v>
                </c:pt>
                <c:pt idx="3669">
                  <c:v>5.85</c:v>
                </c:pt>
                <c:pt idx="3670">
                  <c:v>0</c:v>
                </c:pt>
                <c:pt idx="3671">
                  <c:v>0</c:v>
                </c:pt>
                <c:pt idx="3672">
                  <c:v>0</c:v>
                </c:pt>
                <c:pt idx="3673">
                  <c:v>0</c:v>
                </c:pt>
                <c:pt idx="3674">
                  <c:v>0</c:v>
                </c:pt>
                <c:pt idx="3675">
                  <c:v>0</c:v>
                </c:pt>
                <c:pt idx="3676">
                  <c:v>0</c:v>
                </c:pt>
                <c:pt idx="3677">
                  <c:v>12.67</c:v>
                </c:pt>
                <c:pt idx="3678">
                  <c:v>90.99</c:v>
                </c:pt>
                <c:pt idx="3679">
                  <c:v>106.12</c:v>
                </c:pt>
                <c:pt idx="3680">
                  <c:v>253.4</c:v>
                </c:pt>
                <c:pt idx="3681">
                  <c:v>325.35000000000002</c:v>
                </c:pt>
                <c:pt idx="3682">
                  <c:v>251.15</c:v>
                </c:pt>
                <c:pt idx="3683">
                  <c:v>143.01</c:v>
                </c:pt>
                <c:pt idx="3684">
                  <c:v>153.85</c:v>
                </c:pt>
                <c:pt idx="3685">
                  <c:v>204.15</c:v>
                </c:pt>
                <c:pt idx="3686">
                  <c:v>140.05000000000001</c:v>
                </c:pt>
                <c:pt idx="3687">
                  <c:v>163.72</c:v>
                </c:pt>
                <c:pt idx="3688">
                  <c:v>344.49</c:v>
                </c:pt>
                <c:pt idx="3689">
                  <c:v>234.74</c:v>
                </c:pt>
                <c:pt idx="3690">
                  <c:v>195.83</c:v>
                </c:pt>
                <c:pt idx="3691">
                  <c:v>85.8</c:v>
                </c:pt>
                <c:pt idx="3692">
                  <c:v>34.520000000000003</c:v>
                </c:pt>
                <c:pt idx="3693">
                  <c:v>16.559999999999999</c:v>
                </c:pt>
                <c:pt idx="3694">
                  <c:v>0</c:v>
                </c:pt>
                <c:pt idx="3695">
                  <c:v>0</c:v>
                </c:pt>
                <c:pt idx="3696">
                  <c:v>0</c:v>
                </c:pt>
                <c:pt idx="3697">
                  <c:v>0</c:v>
                </c:pt>
                <c:pt idx="3698">
                  <c:v>0</c:v>
                </c:pt>
                <c:pt idx="3699">
                  <c:v>0</c:v>
                </c:pt>
                <c:pt idx="3700">
                  <c:v>0</c:v>
                </c:pt>
                <c:pt idx="3701">
                  <c:v>9.74</c:v>
                </c:pt>
                <c:pt idx="3702">
                  <c:v>34.520000000000003</c:v>
                </c:pt>
                <c:pt idx="3703">
                  <c:v>162.02000000000001</c:v>
                </c:pt>
                <c:pt idx="3704">
                  <c:v>76.930000000000007</c:v>
                </c:pt>
                <c:pt idx="3705">
                  <c:v>81.86</c:v>
                </c:pt>
                <c:pt idx="3706">
                  <c:v>95.67</c:v>
                </c:pt>
                <c:pt idx="3707">
                  <c:v>67.06</c:v>
                </c:pt>
                <c:pt idx="3708">
                  <c:v>98.62</c:v>
                </c:pt>
                <c:pt idx="3709">
                  <c:v>111.45</c:v>
                </c:pt>
                <c:pt idx="3710">
                  <c:v>104.54</c:v>
                </c:pt>
                <c:pt idx="3711">
                  <c:v>323.27999999999997</c:v>
                </c:pt>
                <c:pt idx="3712">
                  <c:v>426.78</c:v>
                </c:pt>
                <c:pt idx="3713">
                  <c:v>343.31</c:v>
                </c:pt>
                <c:pt idx="3714">
                  <c:v>255.78</c:v>
                </c:pt>
                <c:pt idx="3715">
                  <c:v>137.91</c:v>
                </c:pt>
                <c:pt idx="3716">
                  <c:v>31.56</c:v>
                </c:pt>
                <c:pt idx="3717">
                  <c:v>2.92</c:v>
                </c:pt>
                <c:pt idx="3718">
                  <c:v>0</c:v>
                </c:pt>
                <c:pt idx="3719">
                  <c:v>0</c:v>
                </c:pt>
                <c:pt idx="3720">
                  <c:v>0</c:v>
                </c:pt>
                <c:pt idx="3721">
                  <c:v>0</c:v>
                </c:pt>
                <c:pt idx="3722">
                  <c:v>0</c:v>
                </c:pt>
                <c:pt idx="3723">
                  <c:v>0</c:v>
                </c:pt>
                <c:pt idx="3724">
                  <c:v>0</c:v>
                </c:pt>
                <c:pt idx="3725">
                  <c:v>23.38</c:v>
                </c:pt>
                <c:pt idx="3726">
                  <c:v>92.12</c:v>
                </c:pt>
                <c:pt idx="3727">
                  <c:v>160.44999999999999</c:v>
                </c:pt>
                <c:pt idx="3728">
                  <c:v>211.96</c:v>
                </c:pt>
                <c:pt idx="3729">
                  <c:v>400.48</c:v>
                </c:pt>
                <c:pt idx="3730">
                  <c:v>621.80999999999995</c:v>
                </c:pt>
                <c:pt idx="3731">
                  <c:v>749.66</c:v>
                </c:pt>
                <c:pt idx="3732">
                  <c:v>840.56</c:v>
                </c:pt>
                <c:pt idx="3733">
                  <c:v>927.75</c:v>
                </c:pt>
                <c:pt idx="3734">
                  <c:v>926.98</c:v>
                </c:pt>
                <c:pt idx="3735">
                  <c:v>840.82</c:v>
                </c:pt>
                <c:pt idx="3736">
                  <c:v>716.78</c:v>
                </c:pt>
                <c:pt idx="3737">
                  <c:v>560.22</c:v>
                </c:pt>
                <c:pt idx="3738">
                  <c:v>390.28</c:v>
                </c:pt>
                <c:pt idx="3739">
                  <c:v>204.92</c:v>
                </c:pt>
                <c:pt idx="3740">
                  <c:v>74.760000000000005</c:v>
                </c:pt>
                <c:pt idx="3741">
                  <c:v>4.87</c:v>
                </c:pt>
                <c:pt idx="3742">
                  <c:v>0</c:v>
                </c:pt>
                <c:pt idx="3743">
                  <c:v>0</c:v>
                </c:pt>
                <c:pt idx="3744">
                  <c:v>0</c:v>
                </c:pt>
                <c:pt idx="3745">
                  <c:v>0</c:v>
                </c:pt>
                <c:pt idx="3746">
                  <c:v>0</c:v>
                </c:pt>
                <c:pt idx="3747">
                  <c:v>0</c:v>
                </c:pt>
                <c:pt idx="3748">
                  <c:v>0</c:v>
                </c:pt>
                <c:pt idx="3749">
                  <c:v>4.87</c:v>
                </c:pt>
                <c:pt idx="3750">
                  <c:v>39.450000000000003</c:v>
                </c:pt>
                <c:pt idx="3751">
                  <c:v>119.51</c:v>
                </c:pt>
                <c:pt idx="3752">
                  <c:v>257.14999999999998</c:v>
                </c:pt>
                <c:pt idx="3753">
                  <c:v>527.05999999999995</c:v>
                </c:pt>
                <c:pt idx="3754">
                  <c:v>754.3</c:v>
                </c:pt>
                <c:pt idx="3755">
                  <c:v>886.15</c:v>
                </c:pt>
                <c:pt idx="3756">
                  <c:v>940.76</c:v>
                </c:pt>
                <c:pt idx="3757">
                  <c:v>976.08</c:v>
                </c:pt>
                <c:pt idx="3758">
                  <c:v>950.36</c:v>
                </c:pt>
                <c:pt idx="3759">
                  <c:v>851.52</c:v>
                </c:pt>
                <c:pt idx="3760">
                  <c:v>726.92</c:v>
                </c:pt>
                <c:pt idx="3761">
                  <c:v>568.59</c:v>
                </c:pt>
                <c:pt idx="3762">
                  <c:v>397.46</c:v>
                </c:pt>
                <c:pt idx="3763">
                  <c:v>221.02</c:v>
                </c:pt>
                <c:pt idx="3764">
                  <c:v>78.599999999999994</c:v>
                </c:pt>
                <c:pt idx="3765">
                  <c:v>20.46</c:v>
                </c:pt>
                <c:pt idx="3766">
                  <c:v>0</c:v>
                </c:pt>
                <c:pt idx="3767">
                  <c:v>0</c:v>
                </c:pt>
                <c:pt idx="3768">
                  <c:v>0</c:v>
                </c:pt>
                <c:pt idx="3769">
                  <c:v>0</c:v>
                </c:pt>
                <c:pt idx="3770">
                  <c:v>0</c:v>
                </c:pt>
                <c:pt idx="3771">
                  <c:v>0</c:v>
                </c:pt>
                <c:pt idx="3772">
                  <c:v>0</c:v>
                </c:pt>
                <c:pt idx="3773">
                  <c:v>5.85</c:v>
                </c:pt>
                <c:pt idx="3774">
                  <c:v>36.49</c:v>
                </c:pt>
                <c:pt idx="3775">
                  <c:v>108.09</c:v>
                </c:pt>
                <c:pt idx="3776">
                  <c:v>176.49</c:v>
                </c:pt>
                <c:pt idx="3777">
                  <c:v>289.08999999999997</c:v>
                </c:pt>
                <c:pt idx="3778">
                  <c:v>459.36</c:v>
                </c:pt>
                <c:pt idx="3779">
                  <c:v>845.43</c:v>
                </c:pt>
                <c:pt idx="3780">
                  <c:v>941.33</c:v>
                </c:pt>
                <c:pt idx="3781">
                  <c:v>970.35</c:v>
                </c:pt>
                <c:pt idx="3782">
                  <c:v>939.66</c:v>
                </c:pt>
                <c:pt idx="3783">
                  <c:v>838.19</c:v>
                </c:pt>
                <c:pt idx="3784">
                  <c:v>710.85</c:v>
                </c:pt>
                <c:pt idx="3785">
                  <c:v>557.29999999999995</c:v>
                </c:pt>
                <c:pt idx="3786">
                  <c:v>391.15</c:v>
                </c:pt>
                <c:pt idx="3787">
                  <c:v>219.57</c:v>
                </c:pt>
                <c:pt idx="3788">
                  <c:v>80.86</c:v>
                </c:pt>
                <c:pt idx="3789">
                  <c:v>4.87</c:v>
                </c:pt>
                <c:pt idx="3790">
                  <c:v>0</c:v>
                </c:pt>
                <c:pt idx="3791">
                  <c:v>0</c:v>
                </c:pt>
                <c:pt idx="3792">
                  <c:v>0</c:v>
                </c:pt>
                <c:pt idx="3793">
                  <c:v>0</c:v>
                </c:pt>
                <c:pt idx="3794">
                  <c:v>0</c:v>
                </c:pt>
                <c:pt idx="3795">
                  <c:v>0</c:v>
                </c:pt>
                <c:pt idx="3796">
                  <c:v>0</c:v>
                </c:pt>
                <c:pt idx="3797">
                  <c:v>5.85</c:v>
                </c:pt>
                <c:pt idx="3798">
                  <c:v>43.39</c:v>
                </c:pt>
                <c:pt idx="3799">
                  <c:v>109.07</c:v>
                </c:pt>
                <c:pt idx="3800">
                  <c:v>241.35</c:v>
                </c:pt>
                <c:pt idx="3801">
                  <c:v>492.15</c:v>
                </c:pt>
                <c:pt idx="3802">
                  <c:v>747.04</c:v>
                </c:pt>
                <c:pt idx="3803">
                  <c:v>877.34</c:v>
                </c:pt>
                <c:pt idx="3804">
                  <c:v>907.21</c:v>
                </c:pt>
                <c:pt idx="3805">
                  <c:v>886.04</c:v>
                </c:pt>
                <c:pt idx="3806">
                  <c:v>858.57</c:v>
                </c:pt>
                <c:pt idx="3807">
                  <c:v>438.6</c:v>
                </c:pt>
                <c:pt idx="3808">
                  <c:v>522.24</c:v>
                </c:pt>
                <c:pt idx="3809">
                  <c:v>432.44</c:v>
                </c:pt>
                <c:pt idx="3810">
                  <c:v>171.43</c:v>
                </c:pt>
                <c:pt idx="3811">
                  <c:v>53.26</c:v>
                </c:pt>
                <c:pt idx="3812">
                  <c:v>81.95</c:v>
                </c:pt>
                <c:pt idx="3813">
                  <c:v>18.510000000000002</c:v>
                </c:pt>
                <c:pt idx="3814">
                  <c:v>0</c:v>
                </c:pt>
                <c:pt idx="3815">
                  <c:v>0</c:v>
                </c:pt>
                <c:pt idx="3816">
                  <c:v>0</c:v>
                </c:pt>
                <c:pt idx="3817">
                  <c:v>0</c:v>
                </c:pt>
                <c:pt idx="3818">
                  <c:v>0</c:v>
                </c:pt>
                <c:pt idx="3819">
                  <c:v>0</c:v>
                </c:pt>
                <c:pt idx="3820">
                  <c:v>0</c:v>
                </c:pt>
                <c:pt idx="3821">
                  <c:v>7.79</c:v>
                </c:pt>
                <c:pt idx="3822">
                  <c:v>42.41</c:v>
                </c:pt>
                <c:pt idx="3823">
                  <c:v>164.64</c:v>
                </c:pt>
                <c:pt idx="3824">
                  <c:v>207.94</c:v>
                </c:pt>
                <c:pt idx="3825">
                  <c:v>371.16</c:v>
                </c:pt>
                <c:pt idx="3826">
                  <c:v>420.9</c:v>
                </c:pt>
                <c:pt idx="3827">
                  <c:v>384.78</c:v>
                </c:pt>
                <c:pt idx="3828">
                  <c:v>508.65</c:v>
                </c:pt>
                <c:pt idx="3829">
                  <c:v>465.72</c:v>
                </c:pt>
                <c:pt idx="3830">
                  <c:v>292.75</c:v>
                </c:pt>
                <c:pt idx="3831">
                  <c:v>434.09</c:v>
                </c:pt>
                <c:pt idx="3832">
                  <c:v>571.92999999999995</c:v>
                </c:pt>
                <c:pt idx="3833">
                  <c:v>470.16</c:v>
                </c:pt>
                <c:pt idx="3834">
                  <c:v>211.4</c:v>
                </c:pt>
                <c:pt idx="3835">
                  <c:v>135.07</c:v>
                </c:pt>
                <c:pt idx="3836">
                  <c:v>34.520000000000003</c:v>
                </c:pt>
                <c:pt idx="3837">
                  <c:v>6.82</c:v>
                </c:pt>
                <c:pt idx="3838">
                  <c:v>0</c:v>
                </c:pt>
                <c:pt idx="3839">
                  <c:v>0</c:v>
                </c:pt>
                <c:pt idx="3840">
                  <c:v>0</c:v>
                </c:pt>
                <c:pt idx="3841">
                  <c:v>0</c:v>
                </c:pt>
                <c:pt idx="3842">
                  <c:v>0</c:v>
                </c:pt>
                <c:pt idx="3843">
                  <c:v>0</c:v>
                </c:pt>
                <c:pt idx="3844">
                  <c:v>0</c:v>
                </c:pt>
                <c:pt idx="3845">
                  <c:v>29.23</c:v>
                </c:pt>
                <c:pt idx="3846">
                  <c:v>96.02</c:v>
                </c:pt>
                <c:pt idx="3847">
                  <c:v>105.33</c:v>
                </c:pt>
                <c:pt idx="3848">
                  <c:v>172.54</c:v>
                </c:pt>
                <c:pt idx="3849">
                  <c:v>301.44</c:v>
                </c:pt>
                <c:pt idx="3850">
                  <c:v>484.62</c:v>
                </c:pt>
                <c:pt idx="3851">
                  <c:v>695.11</c:v>
                </c:pt>
                <c:pt idx="3852">
                  <c:v>675.73</c:v>
                </c:pt>
                <c:pt idx="3853">
                  <c:v>818</c:v>
                </c:pt>
                <c:pt idx="3854">
                  <c:v>737.87</c:v>
                </c:pt>
                <c:pt idx="3855">
                  <c:v>563.19000000000005</c:v>
                </c:pt>
                <c:pt idx="3856">
                  <c:v>643.92999999999995</c:v>
                </c:pt>
                <c:pt idx="3857">
                  <c:v>379.31</c:v>
                </c:pt>
                <c:pt idx="3858">
                  <c:v>230.8</c:v>
                </c:pt>
                <c:pt idx="3859">
                  <c:v>103.08</c:v>
                </c:pt>
                <c:pt idx="3860">
                  <c:v>67.05</c:v>
                </c:pt>
                <c:pt idx="3861">
                  <c:v>3.9</c:v>
                </c:pt>
                <c:pt idx="3862">
                  <c:v>0</c:v>
                </c:pt>
                <c:pt idx="3863">
                  <c:v>0</c:v>
                </c:pt>
                <c:pt idx="3864">
                  <c:v>0</c:v>
                </c:pt>
                <c:pt idx="3865">
                  <c:v>0</c:v>
                </c:pt>
                <c:pt idx="3866">
                  <c:v>0</c:v>
                </c:pt>
                <c:pt idx="3867">
                  <c:v>0</c:v>
                </c:pt>
                <c:pt idx="3868">
                  <c:v>0</c:v>
                </c:pt>
                <c:pt idx="3869">
                  <c:v>17.54</c:v>
                </c:pt>
                <c:pt idx="3870">
                  <c:v>21.7</c:v>
                </c:pt>
                <c:pt idx="3871">
                  <c:v>36.49</c:v>
                </c:pt>
                <c:pt idx="3872">
                  <c:v>145.94999999999999</c:v>
                </c:pt>
                <c:pt idx="3873">
                  <c:v>236.56</c:v>
                </c:pt>
                <c:pt idx="3874">
                  <c:v>416.73</c:v>
                </c:pt>
                <c:pt idx="3875">
                  <c:v>312.58999999999997</c:v>
                </c:pt>
                <c:pt idx="3876">
                  <c:v>432.5</c:v>
                </c:pt>
                <c:pt idx="3877">
                  <c:v>432.83</c:v>
                </c:pt>
                <c:pt idx="3878">
                  <c:v>496.7</c:v>
                </c:pt>
                <c:pt idx="3879">
                  <c:v>588.91999999999996</c:v>
                </c:pt>
                <c:pt idx="3880">
                  <c:v>429.06</c:v>
                </c:pt>
                <c:pt idx="3881">
                  <c:v>300.33</c:v>
                </c:pt>
                <c:pt idx="3882">
                  <c:v>144.94999999999999</c:v>
                </c:pt>
                <c:pt idx="3883">
                  <c:v>68.05</c:v>
                </c:pt>
                <c:pt idx="3884">
                  <c:v>21.7</c:v>
                </c:pt>
                <c:pt idx="3885">
                  <c:v>3.9</c:v>
                </c:pt>
                <c:pt idx="3886">
                  <c:v>0</c:v>
                </c:pt>
                <c:pt idx="3887">
                  <c:v>0</c:v>
                </c:pt>
                <c:pt idx="3888">
                  <c:v>0</c:v>
                </c:pt>
                <c:pt idx="3889">
                  <c:v>0</c:v>
                </c:pt>
                <c:pt idx="3890">
                  <c:v>0</c:v>
                </c:pt>
                <c:pt idx="3891">
                  <c:v>0</c:v>
                </c:pt>
                <c:pt idx="3892">
                  <c:v>0</c:v>
                </c:pt>
                <c:pt idx="3893">
                  <c:v>27.28</c:v>
                </c:pt>
                <c:pt idx="3894">
                  <c:v>20.71</c:v>
                </c:pt>
                <c:pt idx="3895">
                  <c:v>48.33</c:v>
                </c:pt>
                <c:pt idx="3896">
                  <c:v>65.09</c:v>
                </c:pt>
                <c:pt idx="3897">
                  <c:v>140.05000000000001</c:v>
                </c:pt>
                <c:pt idx="3898">
                  <c:v>161.74</c:v>
                </c:pt>
                <c:pt idx="3899">
                  <c:v>183.44</c:v>
                </c:pt>
                <c:pt idx="3900">
                  <c:v>210.07</c:v>
                </c:pt>
                <c:pt idx="3901">
                  <c:v>269.45</c:v>
                </c:pt>
                <c:pt idx="3902">
                  <c:v>200.21</c:v>
                </c:pt>
                <c:pt idx="3903">
                  <c:v>246.74</c:v>
                </c:pt>
                <c:pt idx="3904">
                  <c:v>166.68</c:v>
                </c:pt>
                <c:pt idx="3905">
                  <c:v>128.21</c:v>
                </c:pt>
                <c:pt idx="3906">
                  <c:v>83.83</c:v>
                </c:pt>
                <c:pt idx="3907">
                  <c:v>32.549999999999997</c:v>
                </c:pt>
                <c:pt idx="3908">
                  <c:v>17.75</c:v>
                </c:pt>
                <c:pt idx="3909">
                  <c:v>3.9</c:v>
                </c:pt>
                <c:pt idx="3910">
                  <c:v>0</c:v>
                </c:pt>
                <c:pt idx="3911">
                  <c:v>0</c:v>
                </c:pt>
                <c:pt idx="3912">
                  <c:v>0</c:v>
                </c:pt>
                <c:pt idx="3913">
                  <c:v>0</c:v>
                </c:pt>
                <c:pt idx="3914">
                  <c:v>0</c:v>
                </c:pt>
                <c:pt idx="3915">
                  <c:v>0</c:v>
                </c:pt>
                <c:pt idx="3916">
                  <c:v>0</c:v>
                </c:pt>
                <c:pt idx="3917">
                  <c:v>5.85</c:v>
                </c:pt>
                <c:pt idx="3918">
                  <c:v>36.49</c:v>
                </c:pt>
                <c:pt idx="3919">
                  <c:v>92.71</c:v>
                </c:pt>
                <c:pt idx="3920">
                  <c:v>152.84</c:v>
                </c:pt>
                <c:pt idx="3921">
                  <c:v>228.47</c:v>
                </c:pt>
                <c:pt idx="3922">
                  <c:v>383.73</c:v>
                </c:pt>
                <c:pt idx="3923">
                  <c:v>537.64</c:v>
                </c:pt>
                <c:pt idx="3924">
                  <c:v>644</c:v>
                </c:pt>
                <c:pt idx="3925">
                  <c:v>744.56</c:v>
                </c:pt>
                <c:pt idx="3926">
                  <c:v>756.69</c:v>
                </c:pt>
                <c:pt idx="3927">
                  <c:v>663.48</c:v>
                </c:pt>
                <c:pt idx="3928">
                  <c:v>291.08</c:v>
                </c:pt>
                <c:pt idx="3929">
                  <c:v>134.13</c:v>
                </c:pt>
                <c:pt idx="3930">
                  <c:v>77.91</c:v>
                </c:pt>
                <c:pt idx="3931">
                  <c:v>49.31</c:v>
                </c:pt>
                <c:pt idx="3932">
                  <c:v>18.739999999999998</c:v>
                </c:pt>
                <c:pt idx="3933">
                  <c:v>3.9</c:v>
                </c:pt>
                <c:pt idx="3934">
                  <c:v>0</c:v>
                </c:pt>
                <c:pt idx="3935">
                  <c:v>0</c:v>
                </c:pt>
                <c:pt idx="3936">
                  <c:v>0</c:v>
                </c:pt>
                <c:pt idx="3937">
                  <c:v>0</c:v>
                </c:pt>
                <c:pt idx="3938">
                  <c:v>0</c:v>
                </c:pt>
                <c:pt idx="3939">
                  <c:v>0</c:v>
                </c:pt>
                <c:pt idx="3940">
                  <c:v>0</c:v>
                </c:pt>
                <c:pt idx="3941">
                  <c:v>4.87</c:v>
                </c:pt>
                <c:pt idx="3942">
                  <c:v>19.72</c:v>
                </c:pt>
                <c:pt idx="3943">
                  <c:v>69.040000000000006</c:v>
                </c:pt>
                <c:pt idx="3944">
                  <c:v>137.09</c:v>
                </c:pt>
                <c:pt idx="3945">
                  <c:v>237.53</c:v>
                </c:pt>
                <c:pt idx="3946">
                  <c:v>375.96</c:v>
                </c:pt>
                <c:pt idx="3947">
                  <c:v>445.85</c:v>
                </c:pt>
                <c:pt idx="3948">
                  <c:v>565.67999999999995</c:v>
                </c:pt>
                <c:pt idx="3949">
                  <c:v>920.19</c:v>
                </c:pt>
                <c:pt idx="3950">
                  <c:v>904.16</c:v>
                </c:pt>
                <c:pt idx="3951">
                  <c:v>764.98</c:v>
                </c:pt>
                <c:pt idx="3952">
                  <c:v>498.33</c:v>
                </c:pt>
                <c:pt idx="3953">
                  <c:v>404.06</c:v>
                </c:pt>
                <c:pt idx="3954">
                  <c:v>288.39999999999998</c:v>
                </c:pt>
                <c:pt idx="3955">
                  <c:v>213.31</c:v>
                </c:pt>
                <c:pt idx="3956">
                  <c:v>78.67</c:v>
                </c:pt>
                <c:pt idx="3957">
                  <c:v>17.54</c:v>
                </c:pt>
                <c:pt idx="3958">
                  <c:v>0</c:v>
                </c:pt>
                <c:pt idx="3959">
                  <c:v>0</c:v>
                </c:pt>
                <c:pt idx="3960">
                  <c:v>0</c:v>
                </c:pt>
                <c:pt idx="3961">
                  <c:v>0</c:v>
                </c:pt>
                <c:pt idx="3962">
                  <c:v>0</c:v>
                </c:pt>
                <c:pt idx="3963">
                  <c:v>0</c:v>
                </c:pt>
                <c:pt idx="3964">
                  <c:v>0</c:v>
                </c:pt>
                <c:pt idx="3965">
                  <c:v>27.28</c:v>
                </c:pt>
                <c:pt idx="3966">
                  <c:v>96.55</c:v>
                </c:pt>
                <c:pt idx="3967">
                  <c:v>82.84</c:v>
                </c:pt>
                <c:pt idx="3968">
                  <c:v>88.76</c:v>
                </c:pt>
                <c:pt idx="3969">
                  <c:v>116.38</c:v>
                </c:pt>
                <c:pt idx="3970">
                  <c:v>87.78</c:v>
                </c:pt>
                <c:pt idx="3971">
                  <c:v>144.97999999999999</c:v>
                </c:pt>
                <c:pt idx="3972">
                  <c:v>140.05000000000001</c:v>
                </c:pt>
                <c:pt idx="3973">
                  <c:v>74.95</c:v>
                </c:pt>
                <c:pt idx="3974">
                  <c:v>113.42</c:v>
                </c:pt>
                <c:pt idx="3975">
                  <c:v>105.53</c:v>
                </c:pt>
                <c:pt idx="3976">
                  <c:v>128.21</c:v>
                </c:pt>
                <c:pt idx="3977">
                  <c:v>103.56</c:v>
                </c:pt>
                <c:pt idx="3978">
                  <c:v>71.010000000000005</c:v>
                </c:pt>
                <c:pt idx="3979">
                  <c:v>24.66</c:v>
                </c:pt>
                <c:pt idx="3980">
                  <c:v>21.7</c:v>
                </c:pt>
                <c:pt idx="3981">
                  <c:v>3.9</c:v>
                </c:pt>
                <c:pt idx="3982">
                  <c:v>0</c:v>
                </c:pt>
                <c:pt idx="3983">
                  <c:v>0</c:v>
                </c:pt>
                <c:pt idx="3984">
                  <c:v>0</c:v>
                </c:pt>
                <c:pt idx="3985">
                  <c:v>0</c:v>
                </c:pt>
                <c:pt idx="3986">
                  <c:v>0</c:v>
                </c:pt>
                <c:pt idx="3987">
                  <c:v>0</c:v>
                </c:pt>
                <c:pt idx="3988">
                  <c:v>0</c:v>
                </c:pt>
                <c:pt idx="3989">
                  <c:v>10.72</c:v>
                </c:pt>
                <c:pt idx="3990">
                  <c:v>65.790000000000006</c:v>
                </c:pt>
                <c:pt idx="3991">
                  <c:v>32.549999999999997</c:v>
                </c:pt>
                <c:pt idx="3992">
                  <c:v>80.87</c:v>
                </c:pt>
                <c:pt idx="3993">
                  <c:v>56.22</c:v>
                </c:pt>
                <c:pt idx="3994">
                  <c:v>87.78</c:v>
                </c:pt>
                <c:pt idx="3995">
                  <c:v>68.05</c:v>
                </c:pt>
                <c:pt idx="3996">
                  <c:v>126.24</c:v>
                </c:pt>
                <c:pt idx="3997">
                  <c:v>145.96</c:v>
                </c:pt>
                <c:pt idx="3998">
                  <c:v>106.51</c:v>
                </c:pt>
                <c:pt idx="3999">
                  <c:v>134.13</c:v>
                </c:pt>
                <c:pt idx="4000">
                  <c:v>114.4</c:v>
                </c:pt>
                <c:pt idx="4001">
                  <c:v>109.47</c:v>
                </c:pt>
                <c:pt idx="4002">
                  <c:v>63.12</c:v>
                </c:pt>
                <c:pt idx="4003">
                  <c:v>30.57</c:v>
                </c:pt>
                <c:pt idx="4004">
                  <c:v>28.6</c:v>
                </c:pt>
                <c:pt idx="4005">
                  <c:v>9.74</c:v>
                </c:pt>
                <c:pt idx="4006">
                  <c:v>0</c:v>
                </c:pt>
                <c:pt idx="4007">
                  <c:v>0</c:v>
                </c:pt>
                <c:pt idx="4008">
                  <c:v>0</c:v>
                </c:pt>
                <c:pt idx="4009">
                  <c:v>0</c:v>
                </c:pt>
                <c:pt idx="4010">
                  <c:v>0</c:v>
                </c:pt>
                <c:pt idx="4011">
                  <c:v>0</c:v>
                </c:pt>
                <c:pt idx="4012">
                  <c:v>0</c:v>
                </c:pt>
                <c:pt idx="4013">
                  <c:v>4.87</c:v>
                </c:pt>
                <c:pt idx="4014">
                  <c:v>17.75</c:v>
                </c:pt>
                <c:pt idx="4015">
                  <c:v>66.08</c:v>
                </c:pt>
                <c:pt idx="4016">
                  <c:v>137.09</c:v>
                </c:pt>
                <c:pt idx="4017">
                  <c:v>176.54</c:v>
                </c:pt>
                <c:pt idx="4018">
                  <c:v>176.54</c:v>
                </c:pt>
                <c:pt idx="4019">
                  <c:v>112.43</c:v>
                </c:pt>
                <c:pt idx="4020">
                  <c:v>141.03</c:v>
                </c:pt>
                <c:pt idx="4021">
                  <c:v>143.99</c:v>
                </c:pt>
                <c:pt idx="4022">
                  <c:v>166.68</c:v>
                </c:pt>
                <c:pt idx="4023">
                  <c:v>211.06</c:v>
                </c:pt>
                <c:pt idx="4024">
                  <c:v>163.72</c:v>
                </c:pt>
                <c:pt idx="4025">
                  <c:v>78.900000000000006</c:v>
                </c:pt>
                <c:pt idx="4026">
                  <c:v>73.97</c:v>
                </c:pt>
                <c:pt idx="4027">
                  <c:v>24.66</c:v>
                </c:pt>
                <c:pt idx="4028">
                  <c:v>13.81</c:v>
                </c:pt>
                <c:pt idx="4029">
                  <c:v>3.9</c:v>
                </c:pt>
                <c:pt idx="4030">
                  <c:v>0</c:v>
                </c:pt>
                <c:pt idx="4031">
                  <c:v>0</c:v>
                </c:pt>
                <c:pt idx="4032">
                  <c:v>0</c:v>
                </c:pt>
                <c:pt idx="4033">
                  <c:v>0</c:v>
                </c:pt>
                <c:pt idx="4034">
                  <c:v>0</c:v>
                </c:pt>
                <c:pt idx="4035">
                  <c:v>0</c:v>
                </c:pt>
                <c:pt idx="4036">
                  <c:v>0</c:v>
                </c:pt>
                <c:pt idx="4037">
                  <c:v>8.77</c:v>
                </c:pt>
                <c:pt idx="4038">
                  <c:v>59.53</c:v>
                </c:pt>
                <c:pt idx="4039">
                  <c:v>52.27</c:v>
                </c:pt>
                <c:pt idx="4040">
                  <c:v>111.45</c:v>
                </c:pt>
                <c:pt idx="4041">
                  <c:v>167.66</c:v>
                </c:pt>
                <c:pt idx="4042">
                  <c:v>187.39</c:v>
                </c:pt>
                <c:pt idx="4043">
                  <c:v>208.1</c:v>
                </c:pt>
                <c:pt idx="4044">
                  <c:v>232.75</c:v>
                </c:pt>
                <c:pt idx="4045">
                  <c:v>159.77000000000001</c:v>
                </c:pt>
                <c:pt idx="4046">
                  <c:v>124.27</c:v>
                </c:pt>
                <c:pt idx="4047">
                  <c:v>178.51</c:v>
                </c:pt>
                <c:pt idx="4048">
                  <c:v>97.64</c:v>
                </c:pt>
                <c:pt idx="4049">
                  <c:v>94.68</c:v>
                </c:pt>
                <c:pt idx="4050">
                  <c:v>161.66</c:v>
                </c:pt>
                <c:pt idx="4051">
                  <c:v>108.02</c:v>
                </c:pt>
                <c:pt idx="4052">
                  <c:v>28.6</c:v>
                </c:pt>
                <c:pt idx="4053">
                  <c:v>24.36</c:v>
                </c:pt>
                <c:pt idx="4054">
                  <c:v>0</c:v>
                </c:pt>
                <c:pt idx="4055">
                  <c:v>0</c:v>
                </c:pt>
                <c:pt idx="4056">
                  <c:v>0</c:v>
                </c:pt>
                <c:pt idx="4057">
                  <c:v>0</c:v>
                </c:pt>
                <c:pt idx="4058">
                  <c:v>0</c:v>
                </c:pt>
                <c:pt idx="4059">
                  <c:v>0</c:v>
                </c:pt>
                <c:pt idx="4060">
                  <c:v>0</c:v>
                </c:pt>
                <c:pt idx="4061">
                  <c:v>4.87</c:v>
                </c:pt>
                <c:pt idx="4062">
                  <c:v>28.6</c:v>
                </c:pt>
                <c:pt idx="4063">
                  <c:v>63.12</c:v>
                </c:pt>
                <c:pt idx="4064">
                  <c:v>161.69</c:v>
                </c:pt>
                <c:pt idx="4065">
                  <c:v>275.3</c:v>
                </c:pt>
                <c:pt idx="4066">
                  <c:v>250.11</c:v>
                </c:pt>
                <c:pt idx="4067">
                  <c:v>232.75</c:v>
                </c:pt>
                <c:pt idx="4068">
                  <c:v>215</c:v>
                </c:pt>
                <c:pt idx="4069">
                  <c:v>293.52999999999997</c:v>
                </c:pt>
                <c:pt idx="4070">
                  <c:v>240.64</c:v>
                </c:pt>
                <c:pt idx="4071">
                  <c:v>260.73</c:v>
                </c:pt>
                <c:pt idx="4072">
                  <c:v>288.94</c:v>
                </c:pt>
                <c:pt idx="4073">
                  <c:v>376.56</c:v>
                </c:pt>
                <c:pt idx="4074">
                  <c:v>354.43</c:v>
                </c:pt>
                <c:pt idx="4075">
                  <c:v>235.44</c:v>
                </c:pt>
                <c:pt idx="4076">
                  <c:v>91.39</c:v>
                </c:pt>
                <c:pt idx="4077">
                  <c:v>26.31</c:v>
                </c:pt>
                <c:pt idx="4078">
                  <c:v>0</c:v>
                </c:pt>
                <c:pt idx="4079">
                  <c:v>0</c:v>
                </c:pt>
                <c:pt idx="4080">
                  <c:v>0</c:v>
                </c:pt>
                <c:pt idx="4081">
                  <c:v>0</c:v>
                </c:pt>
                <c:pt idx="4082">
                  <c:v>0</c:v>
                </c:pt>
                <c:pt idx="4083">
                  <c:v>0</c:v>
                </c:pt>
                <c:pt idx="4084">
                  <c:v>0</c:v>
                </c:pt>
                <c:pt idx="4085">
                  <c:v>4.87</c:v>
                </c:pt>
                <c:pt idx="4086">
                  <c:v>94.52</c:v>
                </c:pt>
                <c:pt idx="4087">
                  <c:v>164.56</c:v>
                </c:pt>
                <c:pt idx="4088">
                  <c:v>410.4</c:v>
                </c:pt>
                <c:pt idx="4089">
                  <c:v>533.47</c:v>
                </c:pt>
                <c:pt idx="4090">
                  <c:v>690.14</c:v>
                </c:pt>
                <c:pt idx="4091">
                  <c:v>816.64</c:v>
                </c:pt>
                <c:pt idx="4092">
                  <c:v>661.08</c:v>
                </c:pt>
                <c:pt idx="4093">
                  <c:v>666.1</c:v>
                </c:pt>
                <c:pt idx="4094">
                  <c:v>524.29999999999995</c:v>
                </c:pt>
                <c:pt idx="4095">
                  <c:v>333.41</c:v>
                </c:pt>
                <c:pt idx="4096">
                  <c:v>252.07</c:v>
                </c:pt>
                <c:pt idx="4097">
                  <c:v>150.9</c:v>
                </c:pt>
                <c:pt idx="4098">
                  <c:v>65.09</c:v>
                </c:pt>
                <c:pt idx="4099">
                  <c:v>24.66</c:v>
                </c:pt>
                <c:pt idx="4100">
                  <c:v>13.81</c:v>
                </c:pt>
                <c:pt idx="4101">
                  <c:v>3.9</c:v>
                </c:pt>
                <c:pt idx="4102">
                  <c:v>0</c:v>
                </c:pt>
                <c:pt idx="4103">
                  <c:v>0</c:v>
                </c:pt>
                <c:pt idx="4104">
                  <c:v>0</c:v>
                </c:pt>
                <c:pt idx="4105">
                  <c:v>0</c:v>
                </c:pt>
                <c:pt idx="4106">
                  <c:v>0</c:v>
                </c:pt>
                <c:pt idx="4107">
                  <c:v>0</c:v>
                </c:pt>
                <c:pt idx="4108">
                  <c:v>0</c:v>
                </c:pt>
                <c:pt idx="4109">
                  <c:v>24.36</c:v>
                </c:pt>
                <c:pt idx="4110">
                  <c:v>96.5</c:v>
                </c:pt>
                <c:pt idx="4111">
                  <c:v>241.73</c:v>
                </c:pt>
                <c:pt idx="4112">
                  <c:v>381.49</c:v>
                </c:pt>
                <c:pt idx="4113">
                  <c:v>427.28</c:v>
                </c:pt>
                <c:pt idx="4114">
                  <c:v>686.26</c:v>
                </c:pt>
                <c:pt idx="4115">
                  <c:v>454.77</c:v>
                </c:pt>
                <c:pt idx="4116">
                  <c:v>332.46</c:v>
                </c:pt>
                <c:pt idx="4117">
                  <c:v>492.74</c:v>
                </c:pt>
                <c:pt idx="4118">
                  <c:v>489.15</c:v>
                </c:pt>
                <c:pt idx="4119">
                  <c:v>269.79000000000002</c:v>
                </c:pt>
                <c:pt idx="4120">
                  <c:v>219.09</c:v>
                </c:pt>
                <c:pt idx="4121">
                  <c:v>408.12</c:v>
                </c:pt>
                <c:pt idx="4122">
                  <c:v>249.3</c:v>
                </c:pt>
                <c:pt idx="4123">
                  <c:v>50.3</c:v>
                </c:pt>
                <c:pt idx="4124">
                  <c:v>29.59</c:v>
                </c:pt>
                <c:pt idx="4125">
                  <c:v>17.54</c:v>
                </c:pt>
                <c:pt idx="4126">
                  <c:v>0</c:v>
                </c:pt>
                <c:pt idx="4127">
                  <c:v>0</c:v>
                </c:pt>
                <c:pt idx="4128">
                  <c:v>0</c:v>
                </c:pt>
                <c:pt idx="4129">
                  <c:v>0</c:v>
                </c:pt>
                <c:pt idx="4130">
                  <c:v>0</c:v>
                </c:pt>
                <c:pt idx="4131">
                  <c:v>0</c:v>
                </c:pt>
                <c:pt idx="4132">
                  <c:v>0</c:v>
                </c:pt>
                <c:pt idx="4133">
                  <c:v>30.21</c:v>
                </c:pt>
                <c:pt idx="4134">
                  <c:v>95.64</c:v>
                </c:pt>
                <c:pt idx="4135">
                  <c:v>224.16</c:v>
                </c:pt>
                <c:pt idx="4136">
                  <c:v>269.05</c:v>
                </c:pt>
                <c:pt idx="4137">
                  <c:v>516.55999999999995</c:v>
                </c:pt>
                <c:pt idx="4138">
                  <c:v>504.82</c:v>
                </c:pt>
                <c:pt idx="4139">
                  <c:v>770.55</c:v>
                </c:pt>
                <c:pt idx="4140">
                  <c:v>654.67999999999995</c:v>
                </c:pt>
                <c:pt idx="4141">
                  <c:v>420.44</c:v>
                </c:pt>
                <c:pt idx="4142">
                  <c:v>513.84</c:v>
                </c:pt>
                <c:pt idx="4143">
                  <c:v>308.39999999999998</c:v>
                </c:pt>
                <c:pt idx="4144">
                  <c:v>630.87</c:v>
                </c:pt>
                <c:pt idx="4145">
                  <c:v>341.13</c:v>
                </c:pt>
                <c:pt idx="4146">
                  <c:v>395.28</c:v>
                </c:pt>
                <c:pt idx="4147">
                  <c:v>79.89</c:v>
                </c:pt>
                <c:pt idx="4148">
                  <c:v>90.95</c:v>
                </c:pt>
                <c:pt idx="4149">
                  <c:v>10.72</c:v>
                </c:pt>
                <c:pt idx="4150">
                  <c:v>0</c:v>
                </c:pt>
                <c:pt idx="4151">
                  <c:v>0</c:v>
                </c:pt>
                <c:pt idx="4152">
                  <c:v>0</c:v>
                </c:pt>
                <c:pt idx="4153">
                  <c:v>0</c:v>
                </c:pt>
                <c:pt idx="4154">
                  <c:v>0</c:v>
                </c:pt>
                <c:pt idx="4155">
                  <c:v>0</c:v>
                </c:pt>
                <c:pt idx="4156">
                  <c:v>0</c:v>
                </c:pt>
                <c:pt idx="4157">
                  <c:v>5.85</c:v>
                </c:pt>
                <c:pt idx="4158">
                  <c:v>80.739999999999995</c:v>
                </c:pt>
                <c:pt idx="4159">
                  <c:v>226.37</c:v>
                </c:pt>
                <c:pt idx="4160">
                  <c:v>274.81</c:v>
                </c:pt>
                <c:pt idx="4161">
                  <c:v>477.36</c:v>
                </c:pt>
                <c:pt idx="4162">
                  <c:v>717.65</c:v>
                </c:pt>
                <c:pt idx="4163">
                  <c:v>794.98</c:v>
                </c:pt>
                <c:pt idx="4164">
                  <c:v>692.51</c:v>
                </c:pt>
                <c:pt idx="4165">
                  <c:v>601.16</c:v>
                </c:pt>
                <c:pt idx="4166">
                  <c:v>460.28</c:v>
                </c:pt>
                <c:pt idx="4167">
                  <c:v>269.79000000000002</c:v>
                </c:pt>
                <c:pt idx="4168">
                  <c:v>241.08</c:v>
                </c:pt>
                <c:pt idx="4169">
                  <c:v>359.36</c:v>
                </c:pt>
                <c:pt idx="4170">
                  <c:v>128.21</c:v>
                </c:pt>
                <c:pt idx="4171">
                  <c:v>50.3</c:v>
                </c:pt>
                <c:pt idx="4172">
                  <c:v>17.75</c:v>
                </c:pt>
                <c:pt idx="4173">
                  <c:v>28.26</c:v>
                </c:pt>
                <c:pt idx="4174">
                  <c:v>0</c:v>
                </c:pt>
                <c:pt idx="4175">
                  <c:v>0</c:v>
                </c:pt>
                <c:pt idx="4176">
                  <c:v>0</c:v>
                </c:pt>
                <c:pt idx="4177">
                  <c:v>0</c:v>
                </c:pt>
                <c:pt idx="4178">
                  <c:v>0</c:v>
                </c:pt>
                <c:pt idx="4179">
                  <c:v>0</c:v>
                </c:pt>
                <c:pt idx="4180">
                  <c:v>0</c:v>
                </c:pt>
                <c:pt idx="4181">
                  <c:v>3.9</c:v>
                </c:pt>
                <c:pt idx="4182">
                  <c:v>32.549999999999997</c:v>
                </c:pt>
                <c:pt idx="4183">
                  <c:v>72.98</c:v>
                </c:pt>
                <c:pt idx="4184">
                  <c:v>204.8</c:v>
                </c:pt>
                <c:pt idx="4185">
                  <c:v>463.91</c:v>
                </c:pt>
                <c:pt idx="4186">
                  <c:v>747.53</c:v>
                </c:pt>
                <c:pt idx="4187">
                  <c:v>764.23</c:v>
                </c:pt>
                <c:pt idx="4188">
                  <c:v>649.53</c:v>
                </c:pt>
                <c:pt idx="4189">
                  <c:v>688.22</c:v>
                </c:pt>
                <c:pt idx="4190">
                  <c:v>294.70999999999998</c:v>
                </c:pt>
                <c:pt idx="4191">
                  <c:v>778.18</c:v>
                </c:pt>
                <c:pt idx="4192">
                  <c:v>727.93</c:v>
                </c:pt>
                <c:pt idx="4193">
                  <c:v>532.52</c:v>
                </c:pt>
                <c:pt idx="4194">
                  <c:v>275.41000000000003</c:v>
                </c:pt>
                <c:pt idx="4195">
                  <c:v>222.83</c:v>
                </c:pt>
                <c:pt idx="4196">
                  <c:v>86.58</c:v>
                </c:pt>
                <c:pt idx="4197">
                  <c:v>3.9</c:v>
                </c:pt>
                <c:pt idx="4198">
                  <c:v>0</c:v>
                </c:pt>
                <c:pt idx="4199">
                  <c:v>0</c:v>
                </c:pt>
                <c:pt idx="4200">
                  <c:v>0</c:v>
                </c:pt>
                <c:pt idx="4201">
                  <c:v>0</c:v>
                </c:pt>
                <c:pt idx="4202">
                  <c:v>0</c:v>
                </c:pt>
                <c:pt idx="4203">
                  <c:v>0</c:v>
                </c:pt>
                <c:pt idx="4204">
                  <c:v>0</c:v>
                </c:pt>
                <c:pt idx="4205">
                  <c:v>28.26</c:v>
                </c:pt>
                <c:pt idx="4206">
                  <c:v>15.78</c:v>
                </c:pt>
                <c:pt idx="4207">
                  <c:v>36.49</c:v>
                </c:pt>
                <c:pt idx="4208">
                  <c:v>364.18</c:v>
                </c:pt>
                <c:pt idx="4209">
                  <c:v>244.65</c:v>
                </c:pt>
                <c:pt idx="4210">
                  <c:v>256.18</c:v>
                </c:pt>
                <c:pt idx="4211">
                  <c:v>316.68</c:v>
                </c:pt>
                <c:pt idx="4212">
                  <c:v>340.78</c:v>
                </c:pt>
                <c:pt idx="4213">
                  <c:v>330.12</c:v>
                </c:pt>
                <c:pt idx="4214">
                  <c:v>201.19</c:v>
                </c:pt>
                <c:pt idx="4215">
                  <c:v>203.17</c:v>
                </c:pt>
                <c:pt idx="4216">
                  <c:v>201.19</c:v>
                </c:pt>
                <c:pt idx="4217">
                  <c:v>181.55</c:v>
                </c:pt>
                <c:pt idx="4218">
                  <c:v>140.02000000000001</c:v>
                </c:pt>
                <c:pt idx="4219">
                  <c:v>39.450000000000003</c:v>
                </c:pt>
                <c:pt idx="4220">
                  <c:v>18.739999999999998</c:v>
                </c:pt>
                <c:pt idx="4221">
                  <c:v>3.9</c:v>
                </c:pt>
                <c:pt idx="4222">
                  <c:v>0</c:v>
                </c:pt>
                <c:pt idx="4223">
                  <c:v>0</c:v>
                </c:pt>
                <c:pt idx="4224">
                  <c:v>0</c:v>
                </c:pt>
                <c:pt idx="4225">
                  <c:v>0</c:v>
                </c:pt>
                <c:pt idx="4226">
                  <c:v>0</c:v>
                </c:pt>
                <c:pt idx="4227">
                  <c:v>0</c:v>
                </c:pt>
                <c:pt idx="4228">
                  <c:v>0</c:v>
                </c:pt>
                <c:pt idx="4229">
                  <c:v>3.9</c:v>
                </c:pt>
                <c:pt idx="4230">
                  <c:v>13.81</c:v>
                </c:pt>
                <c:pt idx="4231">
                  <c:v>40.44</c:v>
                </c:pt>
                <c:pt idx="4232">
                  <c:v>180.33</c:v>
                </c:pt>
                <c:pt idx="4233">
                  <c:v>279.39</c:v>
                </c:pt>
                <c:pt idx="4234">
                  <c:v>208.1</c:v>
                </c:pt>
                <c:pt idx="4235">
                  <c:v>295.2</c:v>
                </c:pt>
                <c:pt idx="4236">
                  <c:v>118.35</c:v>
                </c:pt>
                <c:pt idx="4237">
                  <c:v>143.99</c:v>
                </c:pt>
                <c:pt idx="4238">
                  <c:v>340.78</c:v>
                </c:pt>
                <c:pt idx="4239">
                  <c:v>265.66000000000003</c:v>
                </c:pt>
                <c:pt idx="4240">
                  <c:v>219.09</c:v>
                </c:pt>
                <c:pt idx="4241">
                  <c:v>282.49</c:v>
                </c:pt>
                <c:pt idx="4242">
                  <c:v>300.42</c:v>
                </c:pt>
                <c:pt idx="4243">
                  <c:v>141.19999999999999</c:v>
                </c:pt>
                <c:pt idx="4244">
                  <c:v>66.03</c:v>
                </c:pt>
                <c:pt idx="4245">
                  <c:v>3.9</c:v>
                </c:pt>
                <c:pt idx="4246">
                  <c:v>0</c:v>
                </c:pt>
                <c:pt idx="4247">
                  <c:v>0</c:v>
                </c:pt>
                <c:pt idx="4248">
                  <c:v>0</c:v>
                </c:pt>
                <c:pt idx="4249">
                  <c:v>0</c:v>
                </c:pt>
                <c:pt idx="4250">
                  <c:v>0</c:v>
                </c:pt>
                <c:pt idx="4251">
                  <c:v>0</c:v>
                </c:pt>
                <c:pt idx="4252">
                  <c:v>0</c:v>
                </c:pt>
                <c:pt idx="4253">
                  <c:v>9.74</c:v>
                </c:pt>
                <c:pt idx="4254">
                  <c:v>38.46</c:v>
                </c:pt>
                <c:pt idx="4255">
                  <c:v>159.91</c:v>
                </c:pt>
                <c:pt idx="4256">
                  <c:v>372.36</c:v>
                </c:pt>
                <c:pt idx="4257">
                  <c:v>582.92999999999995</c:v>
                </c:pt>
                <c:pt idx="4258">
                  <c:v>709.6</c:v>
                </c:pt>
                <c:pt idx="4259">
                  <c:v>742.64</c:v>
                </c:pt>
                <c:pt idx="4260">
                  <c:v>774.54</c:v>
                </c:pt>
                <c:pt idx="4261">
                  <c:v>978.55</c:v>
                </c:pt>
                <c:pt idx="4262">
                  <c:v>946.7</c:v>
                </c:pt>
                <c:pt idx="4263">
                  <c:v>842.14</c:v>
                </c:pt>
                <c:pt idx="4264">
                  <c:v>370.35</c:v>
                </c:pt>
                <c:pt idx="4265">
                  <c:v>80.87</c:v>
                </c:pt>
                <c:pt idx="4266">
                  <c:v>59.17</c:v>
                </c:pt>
                <c:pt idx="4267">
                  <c:v>26.63</c:v>
                </c:pt>
                <c:pt idx="4268">
                  <c:v>13.81</c:v>
                </c:pt>
                <c:pt idx="4269">
                  <c:v>3.9</c:v>
                </c:pt>
                <c:pt idx="4270">
                  <c:v>0</c:v>
                </c:pt>
                <c:pt idx="4271">
                  <c:v>0</c:v>
                </c:pt>
                <c:pt idx="4272">
                  <c:v>0</c:v>
                </c:pt>
                <c:pt idx="4273">
                  <c:v>0</c:v>
                </c:pt>
                <c:pt idx="4274">
                  <c:v>0</c:v>
                </c:pt>
                <c:pt idx="4275">
                  <c:v>0</c:v>
                </c:pt>
                <c:pt idx="4276">
                  <c:v>0</c:v>
                </c:pt>
                <c:pt idx="4277">
                  <c:v>4.87</c:v>
                </c:pt>
                <c:pt idx="4278">
                  <c:v>19.72</c:v>
                </c:pt>
                <c:pt idx="4279">
                  <c:v>24.66</c:v>
                </c:pt>
                <c:pt idx="4280">
                  <c:v>273.69</c:v>
                </c:pt>
                <c:pt idx="4281">
                  <c:v>575.33000000000004</c:v>
                </c:pt>
                <c:pt idx="4282">
                  <c:v>721.84</c:v>
                </c:pt>
                <c:pt idx="4283">
                  <c:v>430.05</c:v>
                </c:pt>
                <c:pt idx="4284">
                  <c:v>818.61</c:v>
                </c:pt>
                <c:pt idx="4285">
                  <c:v>841.69</c:v>
                </c:pt>
                <c:pt idx="4286">
                  <c:v>885.55</c:v>
                </c:pt>
                <c:pt idx="4287">
                  <c:v>117.36</c:v>
                </c:pt>
                <c:pt idx="4288">
                  <c:v>539.88</c:v>
                </c:pt>
                <c:pt idx="4289">
                  <c:v>171.61</c:v>
                </c:pt>
                <c:pt idx="4290">
                  <c:v>151.83000000000001</c:v>
                </c:pt>
                <c:pt idx="4291">
                  <c:v>102.35</c:v>
                </c:pt>
                <c:pt idx="4292">
                  <c:v>48.33</c:v>
                </c:pt>
                <c:pt idx="4293">
                  <c:v>7.79</c:v>
                </c:pt>
                <c:pt idx="4294">
                  <c:v>0</c:v>
                </c:pt>
                <c:pt idx="4295">
                  <c:v>0</c:v>
                </c:pt>
                <c:pt idx="4296">
                  <c:v>0</c:v>
                </c:pt>
                <c:pt idx="4297">
                  <c:v>0</c:v>
                </c:pt>
                <c:pt idx="4298">
                  <c:v>0</c:v>
                </c:pt>
                <c:pt idx="4299">
                  <c:v>0</c:v>
                </c:pt>
                <c:pt idx="4300">
                  <c:v>0</c:v>
                </c:pt>
                <c:pt idx="4301">
                  <c:v>24.36</c:v>
                </c:pt>
                <c:pt idx="4302">
                  <c:v>92.45</c:v>
                </c:pt>
                <c:pt idx="4303">
                  <c:v>151.41999999999999</c:v>
                </c:pt>
                <c:pt idx="4304">
                  <c:v>73.97</c:v>
                </c:pt>
                <c:pt idx="4305">
                  <c:v>191.5</c:v>
                </c:pt>
                <c:pt idx="4306">
                  <c:v>182.46</c:v>
                </c:pt>
                <c:pt idx="4307">
                  <c:v>243.78</c:v>
                </c:pt>
                <c:pt idx="4308">
                  <c:v>609.65</c:v>
                </c:pt>
                <c:pt idx="4309">
                  <c:v>704.46</c:v>
                </c:pt>
                <c:pt idx="4310">
                  <c:v>294.70999999999998</c:v>
                </c:pt>
                <c:pt idx="4311">
                  <c:v>379.25</c:v>
                </c:pt>
                <c:pt idx="4312">
                  <c:v>344.61</c:v>
                </c:pt>
                <c:pt idx="4313">
                  <c:v>285.60000000000002</c:v>
                </c:pt>
                <c:pt idx="4314">
                  <c:v>117.36</c:v>
                </c:pt>
                <c:pt idx="4315">
                  <c:v>41.42</c:v>
                </c:pt>
                <c:pt idx="4316">
                  <c:v>50.3</c:v>
                </c:pt>
                <c:pt idx="4317">
                  <c:v>3.9</c:v>
                </c:pt>
                <c:pt idx="4318">
                  <c:v>0</c:v>
                </c:pt>
                <c:pt idx="4319">
                  <c:v>0</c:v>
                </c:pt>
                <c:pt idx="4320">
                  <c:v>0</c:v>
                </c:pt>
                <c:pt idx="4321">
                  <c:v>0</c:v>
                </c:pt>
                <c:pt idx="4322">
                  <c:v>0</c:v>
                </c:pt>
                <c:pt idx="4323">
                  <c:v>0</c:v>
                </c:pt>
                <c:pt idx="4324">
                  <c:v>0</c:v>
                </c:pt>
                <c:pt idx="4325">
                  <c:v>24.36</c:v>
                </c:pt>
                <c:pt idx="4326">
                  <c:v>71.52</c:v>
                </c:pt>
                <c:pt idx="4327">
                  <c:v>142.72</c:v>
                </c:pt>
                <c:pt idx="4328">
                  <c:v>358.21</c:v>
                </c:pt>
                <c:pt idx="4329">
                  <c:v>309.69</c:v>
                </c:pt>
                <c:pt idx="4330">
                  <c:v>379.43</c:v>
                </c:pt>
                <c:pt idx="4331">
                  <c:v>770.53</c:v>
                </c:pt>
                <c:pt idx="4332">
                  <c:v>800.6</c:v>
                </c:pt>
                <c:pt idx="4333">
                  <c:v>681.28</c:v>
                </c:pt>
                <c:pt idx="4334">
                  <c:v>364.02</c:v>
                </c:pt>
                <c:pt idx="4335">
                  <c:v>692.72</c:v>
                </c:pt>
                <c:pt idx="4336">
                  <c:v>369.44</c:v>
                </c:pt>
                <c:pt idx="4337">
                  <c:v>300.19</c:v>
                </c:pt>
                <c:pt idx="4338">
                  <c:v>290.16000000000003</c:v>
                </c:pt>
                <c:pt idx="4339">
                  <c:v>29.59</c:v>
                </c:pt>
                <c:pt idx="4340">
                  <c:v>37.479999999999997</c:v>
                </c:pt>
                <c:pt idx="4341">
                  <c:v>27.28</c:v>
                </c:pt>
                <c:pt idx="4342">
                  <c:v>0</c:v>
                </c:pt>
                <c:pt idx="4343">
                  <c:v>0</c:v>
                </c:pt>
                <c:pt idx="4344">
                  <c:v>0</c:v>
                </c:pt>
                <c:pt idx="4345">
                  <c:v>0</c:v>
                </c:pt>
                <c:pt idx="4346">
                  <c:v>0</c:v>
                </c:pt>
                <c:pt idx="4347">
                  <c:v>0</c:v>
                </c:pt>
                <c:pt idx="4348">
                  <c:v>0</c:v>
                </c:pt>
                <c:pt idx="4349">
                  <c:v>24.36</c:v>
                </c:pt>
                <c:pt idx="4350">
                  <c:v>89.48</c:v>
                </c:pt>
                <c:pt idx="4351">
                  <c:v>236</c:v>
                </c:pt>
                <c:pt idx="4352">
                  <c:v>407.93</c:v>
                </c:pt>
                <c:pt idx="4353">
                  <c:v>338.31</c:v>
                </c:pt>
                <c:pt idx="4354">
                  <c:v>185.41</c:v>
                </c:pt>
                <c:pt idx="4355">
                  <c:v>399.05</c:v>
                </c:pt>
                <c:pt idx="4356">
                  <c:v>321.2</c:v>
                </c:pt>
                <c:pt idx="4357">
                  <c:v>567.17999999999995</c:v>
                </c:pt>
                <c:pt idx="4358">
                  <c:v>440.42</c:v>
                </c:pt>
                <c:pt idx="4359">
                  <c:v>383.64</c:v>
                </c:pt>
                <c:pt idx="4360">
                  <c:v>277.67</c:v>
                </c:pt>
                <c:pt idx="4361">
                  <c:v>174.57</c:v>
                </c:pt>
                <c:pt idx="4362">
                  <c:v>155.78</c:v>
                </c:pt>
                <c:pt idx="4363">
                  <c:v>78.900000000000006</c:v>
                </c:pt>
                <c:pt idx="4364">
                  <c:v>13.81</c:v>
                </c:pt>
                <c:pt idx="4365">
                  <c:v>3.9</c:v>
                </c:pt>
                <c:pt idx="4366">
                  <c:v>0</c:v>
                </c:pt>
                <c:pt idx="4367">
                  <c:v>0</c:v>
                </c:pt>
                <c:pt idx="4368">
                  <c:v>0</c:v>
                </c:pt>
                <c:pt idx="4369">
                  <c:v>0</c:v>
                </c:pt>
                <c:pt idx="4370">
                  <c:v>0</c:v>
                </c:pt>
                <c:pt idx="4371">
                  <c:v>0</c:v>
                </c:pt>
                <c:pt idx="4372">
                  <c:v>0</c:v>
                </c:pt>
                <c:pt idx="4373">
                  <c:v>3.9</c:v>
                </c:pt>
                <c:pt idx="4374">
                  <c:v>87.96</c:v>
                </c:pt>
                <c:pt idx="4375">
                  <c:v>149.38999999999999</c:v>
                </c:pt>
                <c:pt idx="4376">
                  <c:v>361.75</c:v>
                </c:pt>
                <c:pt idx="4377">
                  <c:v>547.42999999999995</c:v>
                </c:pt>
                <c:pt idx="4378">
                  <c:v>481.46</c:v>
                </c:pt>
                <c:pt idx="4379">
                  <c:v>224.86</c:v>
                </c:pt>
                <c:pt idx="4380">
                  <c:v>965.13</c:v>
                </c:pt>
                <c:pt idx="4381">
                  <c:v>641</c:v>
                </c:pt>
                <c:pt idx="4382">
                  <c:v>488.85</c:v>
                </c:pt>
                <c:pt idx="4383">
                  <c:v>700.43</c:v>
                </c:pt>
                <c:pt idx="4384">
                  <c:v>275.55</c:v>
                </c:pt>
                <c:pt idx="4385">
                  <c:v>320.33</c:v>
                </c:pt>
                <c:pt idx="4386">
                  <c:v>228.25</c:v>
                </c:pt>
                <c:pt idx="4387">
                  <c:v>140.29</c:v>
                </c:pt>
                <c:pt idx="4388">
                  <c:v>13.81</c:v>
                </c:pt>
                <c:pt idx="4389">
                  <c:v>9.74</c:v>
                </c:pt>
                <c:pt idx="4390">
                  <c:v>0</c:v>
                </c:pt>
                <c:pt idx="4391">
                  <c:v>0</c:v>
                </c:pt>
                <c:pt idx="4392">
                  <c:v>0</c:v>
                </c:pt>
                <c:pt idx="4393">
                  <c:v>0</c:v>
                </c:pt>
                <c:pt idx="4394">
                  <c:v>0</c:v>
                </c:pt>
                <c:pt idx="4395">
                  <c:v>0</c:v>
                </c:pt>
                <c:pt idx="4396">
                  <c:v>0</c:v>
                </c:pt>
                <c:pt idx="4397">
                  <c:v>25.33</c:v>
                </c:pt>
                <c:pt idx="4398">
                  <c:v>87.56</c:v>
                </c:pt>
                <c:pt idx="4399">
                  <c:v>228.87</c:v>
                </c:pt>
                <c:pt idx="4400">
                  <c:v>342.04</c:v>
                </c:pt>
                <c:pt idx="4401">
                  <c:v>516.47</c:v>
                </c:pt>
                <c:pt idx="4402">
                  <c:v>433.82</c:v>
                </c:pt>
                <c:pt idx="4403">
                  <c:v>462.87</c:v>
                </c:pt>
                <c:pt idx="4404">
                  <c:v>753.05</c:v>
                </c:pt>
                <c:pt idx="4405">
                  <c:v>266.49</c:v>
                </c:pt>
                <c:pt idx="4406">
                  <c:v>941.84</c:v>
                </c:pt>
                <c:pt idx="4407">
                  <c:v>823.22</c:v>
                </c:pt>
                <c:pt idx="4408">
                  <c:v>721.18</c:v>
                </c:pt>
                <c:pt idx="4409">
                  <c:v>317.22000000000003</c:v>
                </c:pt>
                <c:pt idx="4410">
                  <c:v>67.06</c:v>
                </c:pt>
                <c:pt idx="4411">
                  <c:v>186.88</c:v>
                </c:pt>
                <c:pt idx="4412">
                  <c:v>74.790000000000006</c:v>
                </c:pt>
                <c:pt idx="4413">
                  <c:v>3.9</c:v>
                </c:pt>
                <c:pt idx="4414">
                  <c:v>0</c:v>
                </c:pt>
                <c:pt idx="4415">
                  <c:v>0</c:v>
                </c:pt>
                <c:pt idx="4416">
                  <c:v>0</c:v>
                </c:pt>
                <c:pt idx="4417">
                  <c:v>0</c:v>
                </c:pt>
                <c:pt idx="4418">
                  <c:v>0</c:v>
                </c:pt>
                <c:pt idx="4419">
                  <c:v>0</c:v>
                </c:pt>
                <c:pt idx="4420">
                  <c:v>0</c:v>
                </c:pt>
                <c:pt idx="4421">
                  <c:v>3.9</c:v>
                </c:pt>
                <c:pt idx="4422">
                  <c:v>23.67</c:v>
                </c:pt>
                <c:pt idx="4423">
                  <c:v>134.51</c:v>
                </c:pt>
                <c:pt idx="4424">
                  <c:v>223.22</c:v>
                </c:pt>
                <c:pt idx="4425">
                  <c:v>214.45</c:v>
                </c:pt>
                <c:pt idx="4426">
                  <c:v>380</c:v>
                </c:pt>
                <c:pt idx="4427">
                  <c:v>208.1</c:v>
                </c:pt>
                <c:pt idx="4428">
                  <c:v>403.12</c:v>
                </c:pt>
                <c:pt idx="4429">
                  <c:v>580.85</c:v>
                </c:pt>
                <c:pt idx="4430">
                  <c:v>79.89</c:v>
                </c:pt>
                <c:pt idx="4431">
                  <c:v>156.81</c:v>
                </c:pt>
                <c:pt idx="4432">
                  <c:v>508.93</c:v>
                </c:pt>
                <c:pt idx="4433">
                  <c:v>314.11</c:v>
                </c:pt>
                <c:pt idx="4434">
                  <c:v>142</c:v>
                </c:pt>
                <c:pt idx="4435">
                  <c:v>64.11</c:v>
                </c:pt>
                <c:pt idx="4436">
                  <c:v>45.37</c:v>
                </c:pt>
                <c:pt idx="4437">
                  <c:v>13.64</c:v>
                </c:pt>
                <c:pt idx="4438">
                  <c:v>0</c:v>
                </c:pt>
                <c:pt idx="4439">
                  <c:v>0</c:v>
                </c:pt>
                <c:pt idx="4440">
                  <c:v>0</c:v>
                </c:pt>
                <c:pt idx="4441">
                  <c:v>0</c:v>
                </c:pt>
                <c:pt idx="4442">
                  <c:v>0</c:v>
                </c:pt>
                <c:pt idx="4443">
                  <c:v>0</c:v>
                </c:pt>
                <c:pt idx="4444">
                  <c:v>0</c:v>
                </c:pt>
                <c:pt idx="4445">
                  <c:v>3.9</c:v>
                </c:pt>
                <c:pt idx="4446">
                  <c:v>25.64</c:v>
                </c:pt>
                <c:pt idx="4447">
                  <c:v>108.79</c:v>
                </c:pt>
                <c:pt idx="4448">
                  <c:v>158.72</c:v>
                </c:pt>
                <c:pt idx="4449">
                  <c:v>282.87</c:v>
                </c:pt>
                <c:pt idx="4450">
                  <c:v>413.58</c:v>
                </c:pt>
                <c:pt idx="4451">
                  <c:v>484.2</c:v>
                </c:pt>
                <c:pt idx="4452">
                  <c:v>330.74</c:v>
                </c:pt>
                <c:pt idx="4453">
                  <c:v>465.15</c:v>
                </c:pt>
                <c:pt idx="4454">
                  <c:v>299.87</c:v>
                </c:pt>
                <c:pt idx="4455">
                  <c:v>519.62</c:v>
                </c:pt>
                <c:pt idx="4456">
                  <c:v>379.83</c:v>
                </c:pt>
                <c:pt idx="4457">
                  <c:v>166.68</c:v>
                </c:pt>
                <c:pt idx="4458">
                  <c:v>202.9</c:v>
                </c:pt>
                <c:pt idx="4459">
                  <c:v>71.010000000000005</c:v>
                </c:pt>
                <c:pt idx="4460">
                  <c:v>24.66</c:v>
                </c:pt>
                <c:pt idx="4461">
                  <c:v>25.33</c:v>
                </c:pt>
                <c:pt idx="4462">
                  <c:v>0</c:v>
                </c:pt>
                <c:pt idx="4463">
                  <c:v>0</c:v>
                </c:pt>
                <c:pt idx="4464">
                  <c:v>0</c:v>
                </c:pt>
                <c:pt idx="4465">
                  <c:v>0</c:v>
                </c:pt>
                <c:pt idx="4466">
                  <c:v>0</c:v>
                </c:pt>
                <c:pt idx="4467">
                  <c:v>0</c:v>
                </c:pt>
                <c:pt idx="4468">
                  <c:v>0</c:v>
                </c:pt>
                <c:pt idx="4469">
                  <c:v>5.85</c:v>
                </c:pt>
                <c:pt idx="4470">
                  <c:v>49.31</c:v>
                </c:pt>
                <c:pt idx="4471">
                  <c:v>162.68</c:v>
                </c:pt>
                <c:pt idx="4472">
                  <c:v>283.12</c:v>
                </c:pt>
                <c:pt idx="4473">
                  <c:v>204.5</c:v>
                </c:pt>
                <c:pt idx="4474">
                  <c:v>570.52</c:v>
                </c:pt>
                <c:pt idx="4475">
                  <c:v>707.64</c:v>
                </c:pt>
                <c:pt idx="4476">
                  <c:v>636.25</c:v>
                </c:pt>
                <c:pt idx="4477">
                  <c:v>840.49</c:v>
                </c:pt>
                <c:pt idx="4478">
                  <c:v>290.77999999999997</c:v>
                </c:pt>
                <c:pt idx="4479">
                  <c:v>220.92</c:v>
                </c:pt>
                <c:pt idx="4480">
                  <c:v>234.04</c:v>
                </c:pt>
                <c:pt idx="4481">
                  <c:v>348.48</c:v>
                </c:pt>
                <c:pt idx="4482">
                  <c:v>278.99</c:v>
                </c:pt>
                <c:pt idx="4483">
                  <c:v>165.56</c:v>
                </c:pt>
                <c:pt idx="4484">
                  <c:v>12.82</c:v>
                </c:pt>
                <c:pt idx="4485">
                  <c:v>25.33</c:v>
                </c:pt>
                <c:pt idx="4486">
                  <c:v>0</c:v>
                </c:pt>
                <c:pt idx="4487">
                  <c:v>0</c:v>
                </c:pt>
                <c:pt idx="4488">
                  <c:v>0</c:v>
                </c:pt>
                <c:pt idx="4489">
                  <c:v>0</c:v>
                </c:pt>
                <c:pt idx="4490">
                  <c:v>0</c:v>
                </c:pt>
                <c:pt idx="4491">
                  <c:v>0</c:v>
                </c:pt>
                <c:pt idx="4492">
                  <c:v>0</c:v>
                </c:pt>
                <c:pt idx="4493">
                  <c:v>22.41</c:v>
                </c:pt>
                <c:pt idx="4494">
                  <c:v>81.94</c:v>
                </c:pt>
                <c:pt idx="4495">
                  <c:v>217.98</c:v>
                </c:pt>
                <c:pt idx="4496">
                  <c:v>398.41</c:v>
                </c:pt>
                <c:pt idx="4497">
                  <c:v>547.58000000000004</c:v>
                </c:pt>
                <c:pt idx="4498">
                  <c:v>469.47</c:v>
                </c:pt>
                <c:pt idx="4499">
                  <c:v>271.97000000000003</c:v>
                </c:pt>
                <c:pt idx="4500">
                  <c:v>460.58</c:v>
                </c:pt>
                <c:pt idx="4501">
                  <c:v>896.94</c:v>
                </c:pt>
                <c:pt idx="4502">
                  <c:v>611.91999999999996</c:v>
                </c:pt>
                <c:pt idx="4503">
                  <c:v>428.67</c:v>
                </c:pt>
                <c:pt idx="4504">
                  <c:v>270.5</c:v>
                </c:pt>
                <c:pt idx="4505">
                  <c:v>150.9</c:v>
                </c:pt>
                <c:pt idx="4506">
                  <c:v>149.88</c:v>
                </c:pt>
                <c:pt idx="4507">
                  <c:v>33.53</c:v>
                </c:pt>
                <c:pt idx="4508">
                  <c:v>17.75</c:v>
                </c:pt>
                <c:pt idx="4509">
                  <c:v>3.9</c:v>
                </c:pt>
                <c:pt idx="4510">
                  <c:v>0</c:v>
                </c:pt>
                <c:pt idx="4511">
                  <c:v>0</c:v>
                </c:pt>
                <c:pt idx="4512">
                  <c:v>0</c:v>
                </c:pt>
                <c:pt idx="4513">
                  <c:v>0</c:v>
                </c:pt>
                <c:pt idx="4514">
                  <c:v>0</c:v>
                </c:pt>
                <c:pt idx="4515">
                  <c:v>0</c:v>
                </c:pt>
                <c:pt idx="4516">
                  <c:v>0</c:v>
                </c:pt>
                <c:pt idx="4517">
                  <c:v>21.44</c:v>
                </c:pt>
                <c:pt idx="4518">
                  <c:v>82.23</c:v>
                </c:pt>
                <c:pt idx="4519">
                  <c:v>170.54</c:v>
                </c:pt>
                <c:pt idx="4520">
                  <c:v>342.92</c:v>
                </c:pt>
                <c:pt idx="4521">
                  <c:v>577.64</c:v>
                </c:pt>
                <c:pt idx="4522">
                  <c:v>655.22</c:v>
                </c:pt>
                <c:pt idx="4523">
                  <c:v>450.89</c:v>
                </c:pt>
                <c:pt idx="4524">
                  <c:v>906.57</c:v>
                </c:pt>
                <c:pt idx="4525">
                  <c:v>989.28</c:v>
                </c:pt>
                <c:pt idx="4526">
                  <c:v>637.82000000000005</c:v>
                </c:pt>
                <c:pt idx="4527">
                  <c:v>612.54999999999995</c:v>
                </c:pt>
                <c:pt idx="4528">
                  <c:v>408.22</c:v>
                </c:pt>
                <c:pt idx="4529">
                  <c:v>470.95</c:v>
                </c:pt>
                <c:pt idx="4530">
                  <c:v>326.52999999999997</c:v>
                </c:pt>
                <c:pt idx="4531">
                  <c:v>173.98</c:v>
                </c:pt>
                <c:pt idx="4532">
                  <c:v>38.46</c:v>
                </c:pt>
                <c:pt idx="4533">
                  <c:v>26.31</c:v>
                </c:pt>
                <c:pt idx="4534">
                  <c:v>0</c:v>
                </c:pt>
                <c:pt idx="4535">
                  <c:v>0</c:v>
                </c:pt>
                <c:pt idx="4536">
                  <c:v>0</c:v>
                </c:pt>
                <c:pt idx="4537">
                  <c:v>0</c:v>
                </c:pt>
                <c:pt idx="4538">
                  <c:v>0</c:v>
                </c:pt>
                <c:pt idx="4539">
                  <c:v>0</c:v>
                </c:pt>
                <c:pt idx="4540">
                  <c:v>0</c:v>
                </c:pt>
                <c:pt idx="4541">
                  <c:v>11.69</c:v>
                </c:pt>
                <c:pt idx="4542">
                  <c:v>11.83</c:v>
                </c:pt>
                <c:pt idx="4543">
                  <c:v>40.44</c:v>
                </c:pt>
                <c:pt idx="4544">
                  <c:v>89.75</c:v>
                </c:pt>
                <c:pt idx="4545">
                  <c:v>290.44</c:v>
                </c:pt>
                <c:pt idx="4546">
                  <c:v>727.51</c:v>
                </c:pt>
                <c:pt idx="4547">
                  <c:v>582.83000000000004</c:v>
                </c:pt>
                <c:pt idx="4548">
                  <c:v>566.39</c:v>
                </c:pt>
                <c:pt idx="4549">
                  <c:v>259.58999999999997</c:v>
                </c:pt>
                <c:pt idx="4550">
                  <c:v>329.8</c:v>
                </c:pt>
                <c:pt idx="4551">
                  <c:v>196.26</c:v>
                </c:pt>
                <c:pt idx="4552">
                  <c:v>659.61</c:v>
                </c:pt>
                <c:pt idx="4553">
                  <c:v>546.08000000000004</c:v>
                </c:pt>
                <c:pt idx="4554">
                  <c:v>305.44</c:v>
                </c:pt>
                <c:pt idx="4555">
                  <c:v>190.9</c:v>
                </c:pt>
                <c:pt idx="4556">
                  <c:v>88.99</c:v>
                </c:pt>
                <c:pt idx="4557">
                  <c:v>24.36</c:v>
                </c:pt>
                <c:pt idx="4558">
                  <c:v>0</c:v>
                </c:pt>
                <c:pt idx="4559">
                  <c:v>0</c:v>
                </c:pt>
                <c:pt idx="4560">
                  <c:v>0</c:v>
                </c:pt>
                <c:pt idx="4561">
                  <c:v>0</c:v>
                </c:pt>
                <c:pt idx="4562">
                  <c:v>0</c:v>
                </c:pt>
                <c:pt idx="4563">
                  <c:v>0</c:v>
                </c:pt>
                <c:pt idx="4564">
                  <c:v>0</c:v>
                </c:pt>
                <c:pt idx="4565">
                  <c:v>17.54</c:v>
                </c:pt>
                <c:pt idx="4566">
                  <c:v>65.319999999999993</c:v>
                </c:pt>
                <c:pt idx="4567">
                  <c:v>149.01</c:v>
                </c:pt>
                <c:pt idx="4568">
                  <c:v>237.8</c:v>
                </c:pt>
                <c:pt idx="4569">
                  <c:v>184.6</c:v>
                </c:pt>
                <c:pt idx="4570">
                  <c:v>190.35</c:v>
                </c:pt>
                <c:pt idx="4571">
                  <c:v>249.89</c:v>
                </c:pt>
                <c:pt idx="4572">
                  <c:v>158.79</c:v>
                </c:pt>
                <c:pt idx="4573">
                  <c:v>281.51</c:v>
                </c:pt>
                <c:pt idx="4574">
                  <c:v>222.89</c:v>
                </c:pt>
                <c:pt idx="4575">
                  <c:v>289.14999999999998</c:v>
                </c:pt>
                <c:pt idx="4576">
                  <c:v>229.12</c:v>
                </c:pt>
                <c:pt idx="4577">
                  <c:v>97.64</c:v>
                </c:pt>
                <c:pt idx="4578">
                  <c:v>107.5</c:v>
                </c:pt>
                <c:pt idx="4579">
                  <c:v>28.6</c:v>
                </c:pt>
                <c:pt idx="4580">
                  <c:v>70.8</c:v>
                </c:pt>
                <c:pt idx="4581">
                  <c:v>6.82</c:v>
                </c:pt>
                <c:pt idx="4582">
                  <c:v>0</c:v>
                </c:pt>
                <c:pt idx="4583">
                  <c:v>0</c:v>
                </c:pt>
                <c:pt idx="4584">
                  <c:v>0</c:v>
                </c:pt>
                <c:pt idx="4585">
                  <c:v>0</c:v>
                </c:pt>
                <c:pt idx="4586">
                  <c:v>0</c:v>
                </c:pt>
                <c:pt idx="4587">
                  <c:v>0</c:v>
                </c:pt>
                <c:pt idx="4588">
                  <c:v>0</c:v>
                </c:pt>
                <c:pt idx="4589">
                  <c:v>2.92</c:v>
                </c:pt>
                <c:pt idx="4590">
                  <c:v>73.91</c:v>
                </c:pt>
                <c:pt idx="4591">
                  <c:v>160.81</c:v>
                </c:pt>
                <c:pt idx="4592">
                  <c:v>281.26</c:v>
                </c:pt>
                <c:pt idx="4593">
                  <c:v>468.25</c:v>
                </c:pt>
                <c:pt idx="4594">
                  <c:v>634.63</c:v>
                </c:pt>
                <c:pt idx="4595">
                  <c:v>571.21</c:v>
                </c:pt>
                <c:pt idx="4596">
                  <c:v>332.01</c:v>
                </c:pt>
                <c:pt idx="4597">
                  <c:v>144.97999999999999</c:v>
                </c:pt>
                <c:pt idx="4598">
                  <c:v>142.02000000000001</c:v>
                </c:pt>
                <c:pt idx="4599">
                  <c:v>171.61</c:v>
                </c:pt>
                <c:pt idx="4600">
                  <c:v>131.16999999999999</c:v>
                </c:pt>
                <c:pt idx="4601">
                  <c:v>149.91</c:v>
                </c:pt>
                <c:pt idx="4602">
                  <c:v>211.84</c:v>
                </c:pt>
                <c:pt idx="4603">
                  <c:v>145.18</c:v>
                </c:pt>
                <c:pt idx="4604">
                  <c:v>23.67</c:v>
                </c:pt>
                <c:pt idx="4605">
                  <c:v>21.44</c:v>
                </c:pt>
                <c:pt idx="4606">
                  <c:v>0</c:v>
                </c:pt>
                <c:pt idx="4607">
                  <c:v>0</c:v>
                </c:pt>
                <c:pt idx="4608">
                  <c:v>0</c:v>
                </c:pt>
                <c:pt idx="4609">
                  <c:v>0</c:v>
                </c:pt>
                <c:pt idx="4610">
                  <c:v>0</c:v>
                </c:pt>
                <c:pt idx="4611">
                  <c:v>0</c:v>
                </c:pt>
                <c:pt idx="4612">
                  <c:v>0</c:v>
                </c:pt>
                <c:pt idx="4613">
                  <c:v>2.92</c:v>
                </c:pt>
                <c:pt idx="4614">
                  <c:v>21.7</c:v>
                </c:pt>
                <c:pt idx="4615">
                  <c:v>88.53</c:v>
                </c:pt>
                <c:pt idx="4616">
                  <c:v>146.91</c:v>
                </c:pt>
                <c:pt idx="4617">
                  <c:v>394.49</c:v>
                </c:pt>
                <c:pt idx="4618">
                  <c:v>323.17</c:v>
                </c:pt>
                <c:pt idx="4619">
                  <c:v>285.20999999999998</c:v>
                </c:pt>
                <c:pt idx="4620">
                  <c:v>480.2</c:v>
                </c:pt>
                <c:pt idx="4621">
                  <c:v>617.6</c:v>
                </c:pt>
                <c:pt idx="4622">
                  <c:v>77.91</c:v>
                </c:pt>
                <c:pt idx="4623">
                  <c:v>182.46</c:v>
                </c:pt>
                <c:pt idx="4624">
                  <c:v>214.17</c:v>
                </c:pt>
                <c:pt idx="4625">
                  <c:v>169.63</c:v>
                </c:pt>
                <c:pt idx="4626">
                  <c:v>139.05000000000001</c:v>
                </c:pt>
                <c:pt idx="4627">
                  <c:v>93.49</c:v>
                </c:pt>
                <c:pt idx="4628">
                  <c:v>56.53</c:v>
                </c:pt>
                <c:pt idx="4629">
                  <c:v>2.92</c:v>
                </c:pt>
                <c:pt idx="4630">
                  <c:v>0</c:v>
                </c:pt>
                <c:pt idx="4631">
                  <c:v>0</c:v>
                </c:pt>
                <c:pt idx="4632">
                  <c:v>0</c:v>
                </c:pt>
                <c:pt idx="4633">
                  <c:v>0</c:v>
                </c:pt>
                <c:pt idx="4634">
                  <c:v>0</c:v>
                </c:pt>
                <c:pt idx="4635">
                  <c:v>0</c:v>
                </c:pt>
                <c:pt idx="4636">
                  <c:v>0</c:v>
                </c:pt>
                <c:pt idx="4637">
                  <c:v>17.54</c:v>
                </c:pt>
                <c:pt idx="4638">
                  <c:v>41.42</c:v>
                </c:pt>
                <c:pt idx="4639">
                  <c:v>168.9</c:v>
                </c:pt>
                <c:pt idx="4640">
                  <c:v>218.38</c:v>
                </c:pt>
                <c:pt idx="4641">
                  <c:v>358.3</c:v>
                </c:pt>
                <c:pt idx="4642">
                  <c:v>443.09</c:v>
                </c:pt>
                <c:pt idx="4643">
                  <c:v>407.3</c:v>
                </c:pt>
                <c:pt idx="4644">
                  <c:v>645.89</c:v>
                </c:pt>
                <c:pt idx="4645">
                  <c:v>192.32</c:v>
                </c:pt>
                <c:pt idx="4646">
                  <c:v>350.95</c:v>
                </c:pt>
                <c:pt idx="4647">
                  <c:v>321.39</c:v>
                </c:pt>
                <c:pt idx="4648">
                  <c:v>440.08</c:v>
                </c:pt>
                <c:pt idx="4649">
                  <c:v>337.63</c:v>
                </c:pt>
                <c:pt idx="4650">
                  <c:v>224.68</c:v>
                </c:pt>
                <c:pt idx="4651">
                  <c:v>97.43</c:v>
                </c:pt>
                <c:pt idx="4652">
                  <c:v>32.549999999999997</c:v>
                </c:pt>
                <c:pt idx="4653">
                  <c:v>2.92</c:v>
                </c:pt>
                <c:pt idx="4654">
                  <c:v>0</c:v>
                </c:pt>
                <c:pt idx="4655">
                  <c:v>0</c:v>
                </c:pt>
                <c:pt idx="4656">
                  <c:v>0</c:v>
                </c:pt>
                <c:pt idx="4657">
                  <c:v>0</c:v>
                </c:pt>
                <c:pt idx="4658">
                  <c:v>0</c:v>
                </c:pt>
                <c:pt idx="4659">
                  <c:v>0</c:v>
                </c:pt>
                <c:pt idx="4660">
                  <c:v>0</c:v>
                </c:pt>
                <c:pt idx="4661">
                  <c:v>11.69</c:v>
                </c:pt>
                <c:pt idx="4662">
                  <c:v>72.069999999999993</c:v>
                </c:pt>
                <c:pt idx="4663">
                  <c:v>145</c:v>
                </c:pt>
                <c:pt idx="4664">
                  <c:v>251.43</c:v>
                </c:pt>
                <c:pt idx="4665">
                  <c:v>467.13</c:v>
                </c:pt>
                <c:pt idx="4666">
                  <c:v>672.6</c:v>
                </c:pt>
                <c:pt idx="4667">
                  <c:v>440.48</c:v>
                </c:pt>
                <c:pt idx="4668">
                  <c:v>617.99</c:v>
                </c:pt>
                <c:pt idx="4669">
                  <c:v>787.84</c:v>
                </c:pt>
                <c:pt idx="4670">
                  <c:v>336.24</c:v>
                </c:pt>
                <c:pt idx="4671">
                  <c:v>385.94</c:v>
                </c:pt>
                <c:pt idx="4672">
                  <c:v>609.07000000000005</c:v>
                </c:pt>
                <c:pt idx="4673">
                  <c:v>418.74</c:v>
                </c:pt>
                <c:pt idx="4674">
                  <c:v>311.02</c:v>
                </c:pt>
                <c:pt idx="4675">
                  <c:v>104.13</c:v>
                </c:pt>
                <c:pt idx="4676">
                  <c:v>42.41</c:v>
                </c:pt>
                <c:pt idx="4677">
                  <c:v>4.87</c:v>
                </c:pt>
                <c:pt idx="4678">
                  <c:v>0</c:v>
                </c:pt>
                <c:pt idx="4679">
                  <c:v>0</c:v>
                </c:pt>
                <c:pt idx="4680">
                  <c:v>0</c:v>
                </c:pt>
                <c:pt idx="4681">
                  <c:v>0</c:v>
                </c:pt>
                <c:pt idx="4682">
                  <c:v>0</c:v>
                </c:pt>
                <c:pt idx="4683">
                  <c:v>0</c:v>
                </c:pt>
                <c:pt idx="4684">
                  <c:v>0</c:v>
                </c:pt>
                <c:pt idx="4685">
                  <c:v>4.87</c:v>
                </c:pt>
                <c:pt idx="4686">
                  <c:v>32.549999999999997</c:v>
                </c:pt>
                <c:pt idx="4687">
                  <c:v>120.12</c:v>
                </c:pt>
                <c:pt idx="4688">
                  <c:v>187.14</c:v>
                </c:pt>
                <c:pt idx="4689">
                  <c:v>206.6</c:v>
                </c:pt>
                <c:pt idx="4690">
                  <c:v>243.41</c:v>
                </c:pt>
                <c:pt idx="4691">
                  <c:v>163.72</c:v>
                </c:pt>
                <c:pt idx="4692">
                  <c:v>417.71</c:v>
                </c:pt>
                <c:pt idx="4693">
                  <c:v>261.57</c:v>
                </c:pt>
                <c:pt idx="4694">
                  <c:v>187.39</c:v>
                </c:pt>
                <c:pt idx="4695">
                  <c:v>573.65</c:v>
                </c:pt>
                <c:pt idx="4696">
                  <c:v>395.85</c:v>
                </c:pt>
                <c:pt idx="4697">
                  <c:v>593.27</c:v>
                </c:pt>
                <c:pt idx="4698">
                  <c:v>391.28</c:v>
                </c:pt>
                <c:pt idx="4699">
                  <c:v>193.78</c:v>
                </c:pt>
                <c:pt idx="4700">
                  <c:v>51.59</c:v>
                </c:pt>
                <c:pt idx="4701">
                  <c:v>7.79</c:v>
                </c:pt>
                <c:pt idx="4702">
                  <c:v>0</c:v>
                </c:pt>
                <c:pt idx="4703">
                  <c:v>0</c:v>
                </c:pt>
                <c:pt idx="4704">
                  <c:v>0</c:v>
                </c:pt>
                <c:pt idx="4705">
                  <c:v>0</c:v>
                </c:pt>
                <c:pt idx="4706">
                  <c:v>0</c:v>
                </c:pt>
                <c:pt idx="4707">
                  <c:v>0</c:v>
                </c:pt>
                <c:pt idx="4708">
                  <c:v>0</c:v>
                </c:pt>
                <c:pt idx="4709">
                  <c:v>2.92</c:v>
                </c:pt>
                <c:pt idx="4710">
                  <c:v>12.82</c:v>
                </c:pt>
                <c:pt idx="4711">
                  <c:v>149.37</c:v>
                </c:pt>
                <c:pt idx="4712">
                  <c:v>106.51</c:v>
                </c:pt>
                <c:pt idx="4713">
                  <c:v>350.31</c:v>
                </c:pt>
                <c:pt idx="4714">
                  <c:v>412.58</c:v>
                </c:pt>
                <c:pt idx="4715">
                  <c:v>404.54</c:v>
                </c:pt>
                <c:pt idx="4716">
                  <c:v>301.13</c:v>
                </c:pt>
                <c:pt idx="4717">
                  <c:v>890.05</c:v>
                </c:pt>
                <c:pt idx="4718">
                  <c:v>215.99</c:v>
                </c:pt>
                <c:pt idx="4719">
                  <c:v>216.97</c:v>
                </c:pt>
                <c:pt idx="4720">
                  <c:v>155.83000000000001</c:v>
                </c:pt>
                <c:pt idx="4721">
                  <c:v>131.16999999999999</c:v>
                </c:pt>
                <c:pt idx="4722">
                  <c:v>106.51</c:v>
                </c:pt>
                <c:pt idx="4723">
                  <c:v>154.87</c:v>
                </c:pt>
                <c:pt idx="4724">
                  <c:v>80.02</c:v>
                </c:pt>
                <c:pt idx="4725">
                  <c:v>2.92</c:v>
                </c:pt>
                <c:pt idx="4726">
                  <c:v>0</c:v>
                </c:pt>
                <c:pt idx="4727">
                  <c:v>0</c:v>
                </c:pt>
                <c:pt idx="4728">
                  <c:v>0</c:v>
                </c:pt>
                <c:pt idx="4729">
                  <c:v>0</c:v>
                </c:pt>
                <c:pt idx="4730">
                  <c:v>0</c:v>
                </c:pt>
                <c:pt idx="4731">
                  <c:v>0</c:v>
                </c:pt>
                <c:pt idx="4732">
                  <c:v>0</c:v>
                </c:pt>
                <c:pt idx="4733">
                  <c:v>1.95</c:v>
                </c:pt>
                <c:pt idx="4734">
                  <c:v>42.41</c:v>
                </c:pt>
                <c:pt idx="4735">
                  <c:v>25.64</c:v>
                </c:pt>
                <c:pt idx="4736">
                  <c:v>148.87</c:v>
                </c:pt>
                <c:pt idx="4737">
                  <c:v>78.900000000000006</c:v>
                </c:pt>
                <c:pt idx="4738">
                  <c:v>186.4</c:v>
                </c:pt>
                <c:pt idx="4739">
                  <c:v>229.99</c:v>
                </c:pt>
                <c:pt idx="4740">
                  <c:v>438.25</c:v>
                </c:pt>
                <c:pt idx="4741">
                  <c:v>164.7</c:v>
                </c:pt>
                <c:pt idx="4742">
                  <c:v>136.1</c:v>
                </c:pt>
                <c:pt idx="4743">
                  <c:v>82.84</c:v>
                </c:pt>
                <c:pt idx="4744">
                  <c:v>622.52</c:v>
                </c:pt>
                <c:pt idx="4745">
                  <c:v>316.61</c:v>
                </c:pt>
                <c:pt idx="4746">
                  <c:v>275.16000000000003</c:v>
                </c:pt>
                <c:pt idx="4747">
                  <c:v>110.61</c:v>
                </c:pt>
                <c:pt idx="4748">
                  <c:v>66.69</c:v>
                </c:pt>
                <c:pt idx="4749">
                  <c:v>2.92</c:v>
                </c:pt>
                <c:pt idx="4750">
                  <c:v>0</c:v>
                </c:pt>
                <c:pt idx="4751">
                  <c:v>0</c:v>
                </c:pt>
                <c:pt idx="4752">
                  <c:v>0</c:v>
                </c:pt>
                <c:pt idx="4753">
                  <c:v>0</c:v>
                </c:pt>
                <c:pt idx="4754">
                  <c:v>0</c:v>
                </c:pt>
                <c:pt idx="4755">
                  <c:v>0</c:v>
                </c:pt>
                <c:pt idx="4756">
                  <c:v>0</c:v>
                </c:pt>
                <c:pt idx="4757">
                  <c:v>9.74</c:v>
                </c:pt>
                <c:pt idx="4758">
                  <c:v>14.79</c:v>
                </c:pt>
                <c:pt idx="4759">
                  <c:v>146.62</c:v>
                </c:pt>
                <c:pt idx="4760">
                  <c:v>145.91999999999999</c:v>
                </c:pt>
                <c:pt idx="4761">
                  <c:v>280.73</c:v>
                </c:pt>
                <c:pt idx="4762">
                  <c:v>216.31</c:v>
                </c:pt>
                <c:pt idx="4763">
                  <c:v>321.88</c:v>
                </c:pt>
                <c:pt idx="4764">
                  <c:v>321.8</c:v>
                </c:pt>
                <c:pt idx="4765">
                  <c:v>150.9</c:v>
                </c:pt>
                <c:pt idx="4766">
                  <c:v>219.93</c:v>
                </c:pt>
                <c:pt idx="4767">
                  <c:v>184.43</c:v>
                </c:pt>
                <c:pt idx="4768">
                  <c:v>138.07</c:v>
                </c:pt>
                <c:pt idx="4769">
                  <c:v>155.83000000000001</c:v>
                </c:pt>
                <c:pt idx="4770">
                  <c:v>99.61</c:v>
                </c:pt>
                <c:pt idx="4771">
                  <c:v>35.5</c:v>
                </c:pt>
                <c:pt idx="4772">
                  <c:v>16.77</c:v>
                </c:pt>
                <c:pt idx="4773">
                  <c:v>2.92</c:v>
                </c:pt>
                <c:pt idx="4774">
                  <c:v>0</c:v>
                </c:pt>
                <c:pt idx="4775">
                  <c:v>0</c:v>
                </c:pt>
                <c:pt idx="4776">
                  <c:v>0</c:v>
                </c:pt>
                <c:pt idx="4777">
                  <c:v>0</c:v>
                </c:pt>
                <c:pt idx="4778">
                  <c:v>0</c:v>
                </c:pt>
                <c:pt idx="4779">
                  <c:v>0</c:v>
                </c:pt>
                <c:pt idx="4780">
                  <c:v>0</c:v>
                </c:pt>
                <c:pt idx="4781">
                  <c:v>1.95</c:v>
                </c:pt>
                <c:pt idx="4782">
                  <c:v>12.82</c:v>
                </c:pt>
                <c:pt idx="4783">
                  <c:v>69.040000000000006</c:v>
                </c:pt>
                <c:pt idx="4784">
                  <c:v>124.25</c:v>
                </c:pt>
                <c:pt idx="4785">
                  <c:v>157.80000000000001</c:v>
                </c:pt>
                <c:pt idx="4786">
                  <c:v>174.57</c:v>
                </c:pt>
                <c:pt idx="4787">
                  <c:v>272.23</c:v>
                </c:pt>
                <c:pt idx="4788">
                  <c:v>290.08</c:v>
                </c:pt>
                <c:pt idx="4789">
                  <c:v>522.6</c:v>
                </c:pt>
                <c:pt idx="4790">
                  <c:v>403.51</c:v>
                </c:pt>
                <c:pt idx="4791">
                  <c:v>203.17</c:v>
                </c:pt>
                <c:pt idx="4792">
                  <c:v>220.27</c:v>
                </c:pt>
                <c:pt idx="4793">
                  <c:v>226.85</c:v>
                </c:pt>
                <c:pt idx="4794">
                  <c:v>288.27</c:v>
                </c:pt>
                <c:pt idx="4795">
                  <c:v>162.16999999999999</c:v>
                </c:pt>
                <c:pt idx="4796">
                  <c:v>24.66</c:v>
                </c:pt>
                <c:pt idx="4797">
                  <c:v>14.62</c:v>
                </c:pt>
                <c:pt idx="4798">
                  <c:v>0</c:v>
                </c:pt>
                <c:pt idx="4799">
                  <c:v>0</c:v>
                </c:pt>
                <c:pt idx="4800">
                  <c:v>0</c:v>
                </c:pt>
                <c:pt idx="4801">
                  <c:v>0</c:v>
                </c:pt>
                <c:pt idx="4802">
                  <c:v>0</c:v>
                </c:pt>
                <c:pt idx="4803">
                  <c:v>0</c:v>
                </c:pt>
                <c:pt idx="4804">
                  <c:v>0</c:v>
                </c:pt>
                <c:pt idx="4805">
                  <c:v>0</c:v>
                </c:pt>
                <c:pt idx="4806">
                  <c:v>37.479999999999997</c:v>
                </c:pt>
                <c:pt idx="4807">
                  <c:v>177.2</c:v>
                </c:pt>
                <c:pt idx="4808">
                  <c:v>330.72</c:v>
                </c:pt>
                <c:pt idx="4809">
                  <c:v>470.4</c:v>
                </c:pt>
                <c:pt idx="4810">
                  <c:v>700.12</c:v>
                </c:pt>
                <c:pt idx="4811">
                  <c:v>858.39</c:v>
                </c:pt>
                <c:pt idx="4812">
                  <c:v>755.87</c:v>
                </c:pt>
                <c:pt idx="4813">
                  <c:v>768.93</c:v>
                </c:pt>
                <c:pt idx="4814">
                  <c:v>873.62</c:v>
                </c:pt>
                <c:pt idx="4815">
                  <c:v>848.77</c:v>
                </c:pt>
                <c:pt idx="4816">
                  <c:v>714.33</c:v>
                </c:pt>
                <c:pt idx="4817">
                  <c:v>573.67999999999995</c:v>
                </c:pt>
                <c:pt idx="4818">
                  <c:v>391.16</c:v>
                </c:pt>
                <c:pt idx="4819">
                  <c:v>219.39</c:v>
                </c:pt>
                <c:pt idx="4820">
                  <c:v>76.31</c:v>
                </c:pt>
                <c:pt idx="4821">
                  <c:v>16.559999999999999</c:v>
                </c:pt>
                <c:pt idx="4822">
                  <c:v>0</c:v>
                </c:pt>
                <c:pt idx="4823">
                  <c:v>0</c:v>
                </c:pt>
                <c:pt idx="4824">
                  <c:v>0</c:v>
                </c:pt>
                <c:pt idx="4825">
                  <c:v>0</c:v>
                </c:pt>
                <c:pt idx="4826">
                  <c:v>0</c:v>
                </c:pt>
                <c:pt idx="4827">
                  <c:v>0</c:v>
                </c:pt>
                <c:pt idx="4828">
                  <c:v>0</c:v>
                </c:pt>
                <c:pt idx="4829">
                  <c:v>0</c:v>
                </c:pt>
                <c:pt idx="4830">
                  <c:v>57.13</c:v>
                </c:pt>
                <c:pt idx="4831">
                  <c:v>150.94999999999999</c:v>
                </c:pt>
                <c:pt idx="4832">
                  <c:v>216.62</c:v>
                </c:pt>
                <c:pt idx="4833">
                  <c:v>457.13</c:v>
                </c:pt>
                <c:pt idx="4834">
                  <c:v>91.72</c:v>
                </c:pt>
                <c:pt idx="4835">
                  <c:v>80.87</c:v>
                </c:pt>
                <c:pt idx="4836">
                  <c:v>69.040000000000006</c:v>
                </c:pt>
                <c:pt idx="4837">
                  <c:v>109.47</c:v>
                </c:pt>
                <c:pt idx="4838">
                  <c:v>81.86</c:v>
                </c:pt>
                <c:pt idx="4839">
                  <c:v>95.67</c:v>
                </c:pt>
                <c:pt idx="4840">
                  <c:v>93.69</c:v>
                </c:pt>
                <c:pt idx="4841">
                  <c:v>193.64</c:v>
                </c:pt>
                <c:pt idx="4842">
                  <c:v>99.61</c:v>
                </c:pt>
                <c:pt idx="4843">
                  <c:v>130.38999999999999</c:v>
                </c:pt>
                <c:pt idx="4844">
                  <c:v>18.739999999999998</c:v>
                </c:pt>
                <c:pt idx="4845">
                  <c:v>13.64</c:v>
                </c:pt>
                <c:pt idx="4846">
                  <c:v>0</c:v>
                </c:pt>
                <c:pt idx="4847">
                  <c:v>0</c:v>
                </c:pt>
                <c:pt idx="4848">
                  <c:v>0</c:v>
                </c:pt>
                <c:pt idx="4849">
                  <c:v>0</c:v>
                </c:pt>
                <c:pt idx="4850">
                  <c:v>0</c:v>
                </c:pt>
                <c:pt idx="4851">
                  <c:v>0</c:v>
                </c:pt>
                <c:pt idx="4852">
                  <c:v>0</c:v>
                </c:pt>
                <c:pt idx="4853">
                  <c:v>0</c:v>
                </c:pt>
                <c:pt idx="4854">
                  <c:v>41.58</c:v>
                </c:pt>
                <c:pt idx="4855">
                  <c:v>117.61</c:v>
                </c:pt>
                <c:pt idx="4856">
                  <c:v>153.80000000000001</c:v>
                </c:pt>
                <c:pt idx="4857">
                  <c:v>222</c:v>
                </c:pt>
                <c:pt idx="4858">
                  <c:v>254.85</c:v>
                </c:pt>
                <c:pt idx="4859">
                  <c:v>265.14</c:v>
                </c:pt>
                <c:pt idx="4860">
                  <c:v>849.57</c:v>
                </c:pt>
                <c:pt idx="4861">
                  <c:v>714.95</c:v>
                </c:pt>
                <c:pt idx="4862">
                  <c:v>561.67999999999995</c:v>
                </c:pt>
                <c:pt idx="4863">
                  <c:v>702.28</c:v>
                </c:pt>
                <c:pt idx="4864">
                  <c:v>598.86</c:v>
                </c:pt>
                <c:pt idx="4865">
                  <c:v>414.16</c:v>
                </c:pt>
                <c:pt idx="4866">
                  <c:v>301.70999999999998</c:v>
                </c:pt>
                <c:pt idx="4867">
                  <c:v>211.72</c:v>
                </c:pt>
                <c:pt idx="4868">
                  <c:v>73.66</c:v>
                </c:pt>
                <c:pt idx="4869">
                  <c:v>12.67</c:v>
                </c:pt>
                <c:pt idx="4870">
                  <c:v>0</c:v>
                </c:pt>
                <c:pt idx="4871">
                  <c:v>0</c:v>
                </c:pt>
                <c:pt idx="4872">
                  <c:v>0</c:v>
                </c:pt>
                <c:pt idx="4873">
                  <c:v>0</c:v>
                </c:pt>
                <c:pt idx="4874">
                  <c:v>0</c:v>
                </c:pt>
                <c:pt idx="4875">
                  <c:v>0</c:v>
                </c:pt>
                <c:pt idx="4876">
                  <c:v>0</c:v>
                </c:pt>
                <c:pt idx="4877">
                  <c:v>0</c:v>
                </c:pt>
                <c:pt idx="4878">
                  <c:v>59.22</c:v>
                </c:pt>
                <c:pt idx="4879">
                  <c:v>188.84</c:v>
                </c:pt>
                <c:pt idx="4880">
                  <c:v>352.22</c:v>
                </c:pt>
                <c:pt idx="4881">
                  <c:v>423.74</c:v>
                </c:pt>
                <c:pt idx="4882">
                  <c:v>622.01</c:v>
                </c:pt>
                <c:pt idx="4883">
                  <c:v>433.86</c:v>
                </c:pt>
                <c:pt idx="4884">
                  <c:v>782.85</c:v>
                </c:pt>
                <c:pt idx="4885">
                  <c:v>820.77</c:v>
                </c:pt>
                <c:pt idx="4886">
                  <c:v>477.03</c:v>
                </c:pt>
                <c:pt idx="4887">
                  <c:v>489.45</c:v>
                </c:pt>
                <c:pt idx="4888">
                  <c:v>231.31</c:v>
                </c:pt>
                <c:pt idx="4889">
                  <c:v>143.99</c:v>
                </c:pt>
                <c:pt idx="4890">
                  <c:v>79.89</c:v>
                </c:pt>
                <c:pt idx="4891">
                  <c:v>25.64</c:v>
                </c:pt>
                <c:pt idx="4892">
                  <c:v>10.85</c:v>
                </c:pt>
                <c:pt idx="4893">
                  <c:v>1.95</c:v>
                </c:pt>
                <c:pt idx="4894">
                  <c:v>0</c:v>
                </c:pt>
                <c:pt idx="4895">
                  <c:v>0</c:v>
                </c:pt>
                <c:pt idx="4896">
                  <c:v>0</c:v>
                </c:pt>
                <c:pt idx="4897">
                  <c:v>0</c:v>
                </c:pt>
                <c:pt idx="4898">
                  <c:v>0</c:v>
                </c:pt>
                <c:pt idx="4899">
                  <c:v>0</c:v>
                </c:pt>
                <c:pt idx="4900">
                  <c:v>0</c:v>
                </c:pt>
                <c:pt idx="4901">
                  <c:v>0</c:v>
                </c:pt>
                <c:pt idx="4902">
                  <c:v>32.549999999999997</c:v>
                </c:pt>
                <c:pt idx="4903">
                  <c:v>107.75</c:v>
                </c:pt>
                <c:pt idx="4904">
                  <c:v>215.77</c:v>
                </c:pt>
                <c:pt idx="4905">
                  <c:v>301.99</c:v>
                </c:pt>
                <c:pt idx="4906">
                  <c:v>386.47</c:v>
                </c:pt>
                <c:pt idx="4907">
                  <c:v>638.46</c:v>
                </c:pt>
                <c:pt idx="4908">
                  <c:v>641.88</c:v>
                </c:pt>
                <c:pt idx="4909">
                  <c:v>635.51</c:v>
                </c:pt>
                <c:pt idx="4910">
                  <c:v>245.8</c:v>
                </c:pt>
                <c:pt idx="4911">
                  <c:v>121.31</c:v>
                </c:pt>
                <c:pt idx="4912">
                  <c:v>370.96</c:v>
                </c:pt>
                <c:pt idx="4913">
                  <c:v>526.64</c:v>
                </c:pt>
                <c:pt idx="4914">
                  <c:v>264.22000000000003</c:v>
                </c:pt>
                <c:pt idx="4915">
                  <c:v>121.19</c:v>
                </c:pt>
                <c:pt idx="4916">
                  <c:v>46.6</c:v>
                </c:pt>
                <c:pt idx="4917">
                  <c:v>1.95</c:v>
                </c:pt>
                <c:pt idx="4918">
                  <c:v>0</c:v>
                </c:pt>
                <c:pt idx="4919">
                  <c:v>0</c:v>
                </c:pt>
                <c:pt idx="4920">
                  <c:v>0</c:v>
                </c:pt>
                <c:pt idx="4921">
                  <c:v>0</c:v>
                </c:pt>
                <c:pt idx="4922">
                  <c:v>0</c:v>
                </c:pt>
                <c:pt idx="4923">
                  <c:v>0</c:v>
                </c:pt>
                <c:pt idx="4924">
                  <c:v>0</c:v>
                </c:pt>
                <c:pt idx="4925">
                  <c:v>0</c:v>
                </c:pt>
                <c:pt idx="4926">
                  <c:v>55.17</c:v>
                </c:pt>
                <c:pt idx="4927">
                  <c:v>49.31</c:v>
                </c:pt>
                <c:pt idx="4928">
                  <c:v>183.36</c:v>
                </c:pt>
                <c:pt idx="4929">
                  <c:v>171.71</c:v>
                </c:pt>
                <c:pt idx="4930">
                  <c:v>302.27</c:v>
                </c:pt>
                <c:pt idx="4931">
                  <c:v>381.57</c:v>
                </c:pt>
                <c:pt idx="4932">
                  <c:v>682.18</c:v>
                </c:pt>
                <c:pt idx="4933">
                  <c:v>470.77</c:v>
                </c:pt>
                <c:pt idx="4934">
                  <c:v>257.64</c:v>
                </c:pt>
                <c:pt idx="4935">
                  <c:v>278.44</c:v>
                </c:pt>
                <c:pt idx="4936">
                  <c:v>312.67</c:v>
                </c:pt>
                <c:pt idx="4937">
                  <c:v>186.64</c:v>
                </c:pt>
                <c:pt idx="4938">
                  <c:v>86.79</c:v>
                </c:pt>
                <c:pt idx="4939">
                  <c:v>55.23</c:v>
                </c:pt>
                <c:pt idx="4940">
                  <c:v>68.400000000000006</c:v>
                </c:pt>
                <c:pt idx="4941">
                  <c:v>9.74</c:v>
                </c:pt>
                <c:pt idx="4942">
                  <c:v>0</c:v>
                </c:pt>
                <c:pt idx="4943">
                  <c:v>0</c:v>
                </c:pt>
                <c:pt idx="4944">
                  <c:v>0</c:v>
                </c:pt>
                <c:pt idx="4945">
                  <c:v>0</c:v>
                </c:pt>
                <c:pt idx="4946">
                  <c:v>0</c:v>
                </c:pt>
                <c:pt idx="4947">
                  <c:v>0</c:v>
                </c:pt>
                <c:pt idx="4948">
                  <c:v>0</c:v>
                </c:pt>
                <c:pt idx="4949">
                  <c:v>0</c:v>
                </c:pt>
                <c:pt idx="4950">
                  <c:v>51.15</c:v>
                </c:pt>
                <c:pt idx="4951">
                  <c:v>157.72</c:v>
                </c:pt>
                <c:pt idx="4952">
                  <c:v>350.25</c:v>
                </c:pt>
                <c:pt idx="4953">
                  <c:v>522.24</c:v>
                </c:pt>
                <c:pt idx="4954">
                  <c:v>587.04999999999995</c:v>
                </c:pt>
                <c:pt idx="4955">
                  <c:v>586.36</c:v>
                </c:pt>
                <c:pt idx="4956">
                  <c:v>837.45</c:v>
                </c:pt>
                <c:pt idx="4957">
                  <c:v>133.13999999999999</c:v>
                </c:pt>
                <c:pt idx="4958">
                  <c:v>718.39</c:v>
                </c:pt>
                <c:pt idx="4959">
                  <c:v>449.77</c:v>
                </c:pt>
                <c:pt idx="4960">
                  <c:v>583.57000000000005</c:v>
                </c:pt>
                <c:pt idx="4961">
                  <c:v>465.88</c:v>
                </c:pt>
                <c:pt idx="4962">
                  <c:v>129.21</c:v>
                </c:pt>
                <c:pt idx="4963">
                  <c:v>89.55</c:v>
                </c:pt>
                <c:pt idx="4964">
                  <c:v>27.61</c:v>
                </c:pt>
                <c:pt idx="4965">
                  <c:v>0</c:v>
                </c:pt>
                <c:pt idx="4966">
                  <c:v>0</c:v>
                </c:pt>
                <c:pt idx="4967">
                  <c:v>0</c:v>
                </c:pt>
                <c:pt idx="4968">
                  <c:v>0</c:v>
                </c:pt>
                <c:pt idx="4969">
                  <c:v>0</c:v>
                </c:pt>
                <c:pt idx="4970">
                  <c:v>0</c:v>
                </c:pt>
                <c:pt idx="4971">
                  <c:v>0</c:v>
                </c:pt>
                <c:pt idx="4972">
                  <c:v>0</c:v>
                </c:pt>
                <c:pt idx="4973">
                  <c:v>0</c:v>
                </c:pt>
                <c:pt idx="4974">
                  <c:v>22.68</c:v>
                </c:pt>
                <c:pt idx="4975">
                  <c:v>184.08</c:v>
                </c:pt>
                <c:pt idx="4976">
                  <c:v>171.59</c:v>
                </c:pt>
                <c:pt idx="4977">
                  <c:v>346.1</c:v>
                </c:pt>
                <c:pt idx="4978">
                  <c:v>533.13</c:v>
                </c:pt>
                <c:pt idx="4979">
                  <c:v>420</c:v>
                </c:pt>
                <c:pt idx="4980">
                  <c:v>326.64999999999998</c:v>
                </c:pt>
                <c:pt idx="4981">
                  <c:v>435.17</c:v>
                </c:pt>
                <c:pt idx="4982">
                  <c:v>221.91</c:v>
                </c:pt>
                <c:pt idx="4983">
                  <c:v>397.4</c:v>
                </c:pt>
                <c:pt idx="4984">
                  <c:v>102.57</c:v>
                </c:pt>
                <c:pt idx="4985">
                  <c:v>162.85</c:v>
                </c:pt>
                <c:pt idx="4986">
                  <c:v>134.13999999999999</c:v>
                </c:pt>
                <c:pt idx="4987">
                  <c:v>31.56</c:v>
                </c:pt>
                <c:pt idx="4988">
                  <c:v>25.64</c:v>
                </c:pt>
                <c:pt idx="4989">
                  <c:v>0</c:v>
                </c:pt>
                <c:pt idx="4990">
                  <c:v>0</c:v>
                </c:pt>
                <c:pt idx="4991">
                  <c:v>0</c:v>
                </c:pt>
                <c:pt idx="4992">
                  <c:v>0</c:v>
                </c:pt>
                <c:pt idx="4993">
                  <c:v>0</c:v>
                </c:pt>
                <c:pt idx="4994">
                  <c:v>0</c:v>
                </c:pt>
                <c:pt idx="4995">
                  <c:v>0</c:v>
                </c:pt>
                <c:pt idx="4996">
                  <c:v>0</c:v>
                </c:pt>
                <c:pt idx="4997">
                  <c:v>0</c:v>
                </c:pt>
                <c:pt idx="4998">
                  <c:v>41.53</c:v>
                </c:pt>
                <c:pt idx="4999">
                  <c:v>182.15</c:v>
                </c:pt>
                <c:pt idx="5000">
                  <c:v>341.4</c:v>
                </c:pt>
                <c:pt idx="5001">
                  <c:v>526.53</c:v>
                </c:pt>
                <c:pt idx="5002">
                  <c:v>674.84</c:v>
                </c:pt>
                <c:pt idx="5003">
                  <c:v>756.49</c:v>
                </c:pt>
                <c:pt idx="5004">
                  <c:v>307.92</c:v>
                </c:pt>
                <c:pt idx="5005">
                  <c:v>304.51</c:v>
                </c:pt>
                <c:pt idx="5006">
                  <c:v>645.30999999999995</c:v>
                </c:pt>
                <c:pt idx="5007">
                  <c:v>395.53</c:v>
                </c:pt>
                <c:pt idx="5008">
                  <c:v>462.52</c:v>
                </c:pt>
                <c:pt idx="5009">
                  <c:v>491.48</c:v>
                </c:pt>
                <c:pt idx="5010">
                  <c:v>333.47</c:v>
                </c:pt>
                <c:pt idx="5011">
                  <c:v>152.25</c:v>
                </c:pt>
                <c:pt idx="5012">
                  <c:v>62.34</c:v>
                </c:pt>
                <c:pt idx="5013">
                  <c:v>0</c:v>
                </c:pt>
                <c:pt idx="5014">
                  <c:v>0</c:v>
                </c:pt>
                <c:pt idx="5015">
                  <c:v>0</c:v>
                </c:pt>
                <c:pt idx="5016">
                  <c:v>0</c:v>
                </c:pt>
                <c:pt idx="5017">
                  <c:v>0</c:v>
                </c:pt>
                <c:pt idx="5018">
                  <c:v>0</c:v>
                </c:pt>
                <c:pt idx="5019">
                  <c:v>0</c:v>
                </c:pt>
                <c:pt idx="5020">
                  <c:v>0</c:v>
                </c:pt>
                <c:pt idx="5021">
                  <c:v>0</c:v>
                </c:pt>
                <c:pt idx="5022">
                  <c:v>45.01</c:v>
                </c:pt>
                <c:pt idx="5023">
                  <c:v>146.12</c:v>
                </c:pt>
                <c:pt idx="5024">
                  <c:v>224.05</c:v>
                </c:pt>
                <c:pt idx="5025">
                  <c:v>367.52</c:v>
                </c:pt>
                <c:pt idx="5026">
                  <c:v>366.37</c:v>
                </c:pt>
                <c:pt idx="5027">
                  <c:v>224.09</c:v>
                </c:pt>
                <c:pt idx="5028">
                  <c:v>437.15</c:v>
                </c:pt>
                <c:pt idx="5029">
                  <c:v>404.99</c:v>
                </c:pt>
                <c:pt idx="5030">
                  <c:v>304.74</c:v>
                </c:pt>
                <c:pt idx="5031">
                  <c:v>361.9</c:v>
                </c:pt>
                <c:pt idx="5032">
                  <c:v>460.68</c:v>
                </c:pt>
                <c:pt idx="5033">
                  <c:v>535.09</c:v>
                </c:pt>
                <c:pt idx="5034">
                  <c:v>317.75</c:v>
                </c:pt>
                <c:pt idx="5035">
                  <c:v>186.7</c:v>
                </c:pt>
                <c:pt idx="5036">
                  <c:v>60.24</c:v>
                </c:pt>
                <c:pt idx="5037">
                  <c:v>0</c:v>
                </c:pt>
                <c:pt idx="5038">
                  <c:v>0</c:v>
                </c:pt>
                <c:pt idx="5039">
                  <c:v>0</c:v>
                </c:pt>
                <c:pt idx="5040">
                  <c:v>0</c:v>
                </c:pt>
                <c:pt idx="5041">
                  <c:v>0</c:v>
                </c:pt>
                <c:pt idx="5042">
                  <c:v>0</c:v>
                </c:pt>
                <c:pt idx="5043">
                  <c:v>0</c:v>
                </c:pt>
                <c:pt idx="5044">
                  <c:v>0</c:v>
                </c:pt>
                <c:pt idx="5045">
                  <c:v>0</c:v>
                </c:pt>
                <c:pt idx="5046">
                  <c:v>11.83</c:v>
                </c:pt>
                <c:pt idx="5047">
                  <c:v>166.63</c:v>
                </c:pt>
                <c:pt idx="5048">
                  <c:v>184.53</c:v>
                </c:pt>
                <c:pt idx="5049">
                  <c:v>313.57</c:v>
                </c:pt>
                <c:pt idx="5050">
                  <c:v>511.62</c:v>
                </c:pt>
                <c:pt idx="5051">
                  <c:v>622.30999999999995</c:v>
                </c:pt>
                <c:pt idx="5052">
                  <c:v>727.05</c:v>
                </c:pt>
                <c:pt idx="5053">
                  <c:v>774.66</c:v>
                </c:pt>
                <c:pt idx="5054">
                  <c:v>430.13</c:v>
                </c:pt>
                <c:pt idx="5055">
                  <c:v>116.38</c:v>
                </c:pt>
                <c:pt idx="5056">
                  <c:v>163.72</c:v>
                </c:pt>
                <c:pt idx="5057">
                  <c:v>162.86000000000001</c:v>
                </c:pt>
                <c:pt idx="5058">
                  <c:v>207.84</c:v>
                </c:pt>
                <c:pt idx="5059">
                  <c:v>115.08</c:v>
                </c:pt>
                <c:pt idx="5060">
                  <c:v>39.630000000000003</c:v>
                </c:pt>
                <c:pt idx="5061">
                  <c:v>0</c:v>
                </c:pt>
                <c:pt idx="5062">
                  <c:v>0</c:v>
                </c:pt>
                <c:pt idx="5063">
                  <c:v>0</c:v>
                </c:pt>
                <c:pt idx="5064">
                  <c:v>0</c:v>
                </c:pt>
                <c:pt idx="5065">
                  <c:v>0</c:v>
                </c:pt>
                <c:pt idx="5066">
                  <c:v>0</c:v>
                </c:pt>
                <c:pt idx="5067">
                  <c:v>0</c:v>
                </c:pt>
                <c:pt idx="5068">
                  <c:v>0</c:v>
                </c:pt>
                <c:pt idx="5069">
                  <c:v>0</c:v>
                </c:pt>
                <c:pt idx="5070">
                  <c:v>43.21</c:v>
                </c:pt>
                <c:pt idx="5071">
                  <c:v>76.69</c:v>
                </c:pt>
                <c:pt idx="5072">
                  <c:v>103.56</c:v>
                </c:pt>
                <c:pt idx="5073">
                  <c:v>210.36</c:v>
                </c:pt>
                <c:pt idx="5074">
                  <c:v>337.51</c:v>
                </c:pt>
                <c:pt idx="5075">
                  <c:v>405.33</c:v>
                </c:pt>
                <c:pt idx="5076">
                  <c:v>185.41</c:v>
                </c:pt>
                <c:pt idx="5077">
                  <c:v>332.04</c:v>
                </c:pt>
                <c:pt idx="5078">
                  <c:v>231.77</c:v>
                </c:pt>
                <c:pt idx="5079">
                  <c:v>399.85</c:v>
                </c:pt>
                <c:pt idx="5080">
                  <c:v>250.11</c:v>
                </c:pt>
                <c:pt idx="5081">
                  <c:v>244.43</c:v>
                </c:pt>
                <c:pt idx="5082">
                  <c:v>119.36</c:v>
                </c:pt>
                <c:pt idx="5083">
                  <c:v>51.28</c:v>
                </c:pt>
                <c:pt idx="5084">
                  <c:v>51.26</c:v>
                </c:pt>
                <c:pt idx="5085">
                  <c:v>0</c:v>
                </c:pt>
                <c:pt idx="5086">
                  <c:v>0</c:v>
                </c:pt>
                <c:pt idx="5087">
                  <c:v>0</c:v>
                </c:pt>
                <c:pt idx="5088">
                  <c:v>0</c:v>
                </c:pt>
                <c:pt idx="5089">
                  <c:v>0</c:v>
                </c:pt>
                <c:pt idx="5090">
                  <c:v>0</c:v>
                </c:pt>
                <c:pt idx="5091">
                  <c:v>0</c:v>
                </c:pt>
                <c:pt idx="5092">
                  <c:v>0</c:v>
                </c:pt>
                <c:pt idx="5093">
                  <c:v>0</c:v>
                </c:pt>
                <c:pt idx="5094">
                  <c:v>41.07</c:v>
                </c:pt>
                <c:pt idx="5095">
                  <c:v>111.63</c:v>
                </c:pt>
                <c:pt idx="5096">
                  <c:v>165.8</c:v>
                </c:pt>
                <c:pt idx="5097">
                  <c:v>148.91999999999999</c:v>
                </c:pt>
                <c:pt idx="5098">
                  <c:v>118.35</c:v>
                </c:pt>
                <c:pt idx="5099">
                  <c:v>251.19</c:v>
                </c:pt>
                <c:pt idx="5100">
                  <c:v>220.92</c:v>
                </c:pt>
                <c:pt idx="5101">
                  <c:v>414.83</c:v>
                </c:pt>
                <c:pt idx="5102">
                  <c:v>297.64</c:v>
                </c:pt>
                <c:pt idx="5103">
                  <c:v>389.84</c:v>
                </c:pt>
                <c:pt idx="5104">
                  <c:v>232.56</c:v>
                </c:pt>
                <c:pt idx="5105">
                  <c:v>297.29000000000002</c:v>
                </c:pt>
                <c:pt idx="5106">
                  <c:v>253.62</c:v>
                </c:pt>
                <c:pt idx="5107">
                  <c:v>167.14</c:v>
                </c:pt>
                <c:pt idx="5108">
                  <c:v>53.62</c:v>
                </c:pt>
                <c:pt idx="5109">
                  <c:v>0</c:v>
                </c:pt>
                <c:pt idx="5110">
                  <c:v>0</c:v>
                </c:pt>
                <c:pt idx="5111">
                  <c:v>0</c:v>
                </c:pt>
                <c:pt idx="5112">
                  <c:v>0</c:v>
                </c:pt>
                <c:pt idx="5113">
                  <c:v>0</c:v>
                </c:pt>
                <c:pt idx="5114">
                  <c:v>0</c:v>
                </c:pt>
                <c:pt idx="5115">
                  <c:v>0</c:v>
                </c:pt>
                <c:pt idx="5116">
                  <c:v>0</c:v>
                </c:pt>
                <c:pt idx="5117">
                  <c:v>0</c:v>
                </c:pt>
                <c:pt idx="5118">
                  <c:v>34.31</c:v>
                </c:pt>
                <c:pt idx="5119">
                  <c:v>165.29</c:v>
                </c:pt>
                <c:pt idx="5120">
                  <c:v>269.58</c:v>
                </c:pt>
                <c:pt idx="5121">
                  <c:v>391.03</c:v>
                </c:pt>
                <c:pt idx="5122">
                  <c:v>419.05</c:v>
                </c:pt>
                <c:pt idx="5123">
                  <c:v>407.15</c:v>
                </c:pt>
                <c:pt idx="5124">
                  <c:v>286.52999999999997</c:v>
                </c:pt>
                <c:pt idx="5125">
                  <c:v>260.87</c:v>
                </c:pt>
                <c:pt idx="5126">
                  <c:v>481.6</c:v>
                </c:pt>
                <c:pt idx="5127">
                  <c:v>144.97999999999999</c:v>
                </c:pt>
                <c:pt idx="5128">
                  <c:v>116.38</c:v>
                </c:pt>
                <c:pt idx="5129">
                  <c:v>200.06</c:v>
                </c:pt>
                <c:pt idx="5130">
                  <c:v>210.16</c:v>
                </c:pt>
                <c:pt idx="5131">
                  <c:v>103.1</c:v>
                </c:pt>
                <c:pt idx="5132">
                  <c:v>34.520000000000003</c:v>
                </c:pt>
                <c:pt idx="5133">
                  <c:v>0</c:v>
                </c:pt>
                <c:pt idx="5134">
                  <c:v>0</c:v>
                </c:pt>
                <c:pt idx="5135">
                  <c:v>0</c:v>
                </c:pt>
                <c:pt idx="5136">
                  <c:v>0</c:v>
                </c:pt>
                <c:pt idx="5137">
                  <c:v>0</c:v>
                </c:pt>
                <c:pt idx="5138">
                  <c:v>0</c:v>
                </c:pt>
                <c:pt idx="5139">
                  <c:v>0</c:v>
                </c:pt>
                <c:pt idx="5140">
                  <c:v>0</c:v>
                </c:pt>
                <c:pt idx="5141">
                  <c:v>0</c:v>
                </c:pt>
                <c:pt idx="5142">
                  <c:v>24.66</c:v>
                </c:pt>
                <c:pt idx="5143">
                  <c:v>74.72</c:v>
                </c:pt>
                <c:pt idx="5144">
                  <c:v>180.9</c:v>
                </c:pt>
                <c:pt idx="5145">
                  <c:v>204.38</c:v>
                </c:pt>
                <c:pt idx="5146">
                  <c:v>250.54</c:v>
                </c:pt>
                <c:pt idx="5147">
                  <c:v>223.12</c:v>
                </c:pt>
                <c:pt idx="5148">
                  <c:v>461.9</c:v>
                </c:pt>
                <c:pt idx="5149">
                  <c:v>520.89</c:v>
                </c:pt>
                <c:pt idx="5150">
                  <c:v>538.04</c:v>
                </c:pt>
                <c:pt idx="5151">
                  <c:v>301</c:v>
                </c:pt>
                <c:pt idx="5152">
                  <c:v>112.43</c:v>
                </c:pt>
                <c:pt idx="5153">
                  <c:v>285.77999999999997</c:v>
                </c:pt>
                <c:pt idx="5154">
                  <c:v>150.1</c:v>
                </c:pt>
                <c:pt idx="5155">
                  <c:v>90.13</c:v>
                </c:pt>
                <c:pt idx="5156">
                  <c:v>17.75</c:v>
                </c:pt>
                <c:pt idx="5157">
                  <c:v>0</c:v>
                </c:pt>
                <c:pt idx="5158">
                  <c:v>0</c:v>
                </c:pt>
                <c:pt idx="5159">
                  <c:v>0</c:v>
                </c:pt>
                <c:pt idx="5160">
                  <c:v>0</c:v>
                </c:pt>
                <c:pt idx="5161">
                  <c:v>0</c:v>
                </c:pt>
                <c:pt idx="5162">
                  <c:v>0</c:v>
                </c:pt>
                <c:pt idx="5163">
                  <c:v>0</c:v>
                </c:pt>
                <c:pt idx="5164">
                  <c:v>0</c:v>
                </c:pt>
                <c:pt idx="5165">
                  <c:v>0</c:v>
                </c:pt>
                <c:pt idx="5166">
                  <c:v>23.67</c:v>
                </c:pt>
                <c:pt idx="5167">
                  <c:v>94.92</c:v>
                </c:pt>
                <c:pt idx="5168">
                  <c:v>204.65</c:v>
                </c:pt>
                <c:pt idx="5169">
                  <c:v>498.22</c:v>
                </c:pt>
                <c:pt idx="5170">
                  <c:v>637.99</c:v>
                </c:pt>
                <c:pt idx="5171">
                  <c:v>604.15</c:v>
                </c:pt>
                <c:pt idx="5172">
                  <c:v>380.27</c:v>
                </c:pt>
                <c:pt idx="5173">
                  <c:v>881.85</c:v>
                </c:pt>
                <c:pt idx="5174">
                  <c:v>713.77</c:v>
                </c:pt>
                <c:pt idx="5175">
                  <c:v>361.2</c:v>
                </c:pt>
                <c:pt idx="5176">
                  <c:v>430.46</c:v>
                </c:pt>
                <c:pt idx="5177">
                  <c:v>278.37</c:v>
                </c:pt>
                <c:pt idx="5178">
                  <c:v>132.22</c:v>
                </c:pt>
                <c:pt idx="5179">
                  <c:v>121.26</c:v>
                </c:pt>
                <c:pt idx="5180">
                  <c:v>47.84</c:v>
                </c:pt>
                <c:pt idx="5181">
                  <c:v>0</c:v>
                </c:pt>
                <c:pt idx="5182">
                  <c:v>0</c:v>
                </c:pt>
                <c:pt idx="5183">
                  <c:v>0</c:v>
                </c:pt>
                <c:pt idx="5184">
                  <c:v>0</c:v>
                </c:pt>
                <c:pt idx="5185">
                  <c:v>0</c:v>
                </c:pt>
                <c:pt idx="5186">
                  <c:v>0</c:v>
                </c:pt>
                <c:pt idx="5187">
                  <c:v>0</c:v>
                </c:pt>
                <c:pt idx="5188">
                  <c:v>0</c:v>
                </c:pt>
                <c:pt idx="5189">
                  <c:v>0</c:v>
                </c:pt>
                <c:pt idx="5190">
                  <c:v>5.92</c:v>
                </c:pt>
                <c:pt idx="5191">
                  <c:v>26.63</c:v>
                </c:pt>
                <c:pt idx="5192">
                  <c:v>120.36</c:v>
                </c:pt>
                <c:pt idx="5193">
                  <c:v>85.8</c:v>
                </c:pt>
                <c:pt idx="5194">
                  <c:v>212.64</c:v>
                </c:pt>
                <c:pt idx="5195">
                  <c:v>247.27</c:v>
                </c:pt>
                <c:pt idx="5196">
                  <c:v>324.51</c:v>
                </c:pt>
                <c:pt idx="5197">
                  <c:v>162.72999999999999</c:v>
                </c:pt>
                <c:pt idx="5198">
                  <c:v>162.72999999999999</c:v>
                </c:pt>
                <c:pt idx="5199">
                  <c:v>153.85</c:v>
                </c:pt>
                <c:pt idx="5200">
                  <c:v>260.95</c:v>
                </c:pt>
                <c:pt idx="5201">
                  <c:v>181.91</c:v>
                </c:pt>
                <c:pt idx="5202">
                  <c:v>140.19</c:v>
                </c:pt>
                <c:pt idx="5203">
                  <c:v>67.06</c:v>
                </c:pt>
                <c:pt idx="5204">
                  <c:v>27.61</c:v>
                </c:pt>
                <c:pt idx="5205">
                  <c:v>0</c:v>
                </c:pt>
                <c:pt idx="5206">
                  <c:v>0</c:v>
                </c:pt>
                <c:pt idx="5207">
                  <c:v>0</c:v>
                </c:pt>
                <c:pt idx="5208">
                  <c:v>0</c:v>
                </c:pt>
                <c:pt idx="5209">
                  <c:v>0</c:v>
                </c:pt>
                <c:pt idx="5210">
                  <c:v>0</c:v>
                </c:pt>
                <c:pt idx="5211">
                  <c:v>0</c:v>
                </c:pt>
                <c:pt idx="5212">
                  <c:v>0</c:v>
                </c:pt>
                <c:pt idx="5213">
                  <c:v>0</c:v>
                </c:pt>
                <c:pt idx="5214">
                  <c:v>25.51</c:v>
                </c:pt>
                <c:pt idx="5215">
                  <c:v>87.3</c:v>
                </c:pt>
                <c:pt idx="5216">
                  <c:v>249.72</c:v>
                </c:pt>
                <c:pt idx="5217">
                  <c:v>233.9</c:v>
                </c:pt>
                <c:pt idx="5218">
                  <c:v>311.17</c:v>
                </c:pt>
                <c:pt idx="5219">
                  <c:v>360.11</c:v>
                </c:pt>
                <c:pt idx="5220">
                  <c:v>281.66000000000003</c:v>
                </c:pt>
                <c:pt idx="5221">
                  <c:v>407.25</c:v>
                </c:pt>
                <c:pt idx="5222">
                  <c:v>300.24</c:v>
                </c:pt>
                <c:pt idx="5223">
                  <c:v>182.46</c:v>
                </c:pt>
                <c:pt idx="5224">
                  <c:v>345.81</c:v>
                </c:pt>
                <c:pt idx="5225">
                  <c:v>282.23</c:v>
                </c:pt>
                <c:pt idx="5226">
                  <c:v>309</c:v>
                </c:pt>
                <c:pt idx="5227">
                  <c:v>142.5</c:v>
                </c:pt>
                <c:pt idx="5228">
                  <c:v>13.81</c:v>
                </c:pt>
                <c:pt idx="5229">
                  <c:v>0</c:v>
                </c:pt>
                <c:pt idx="5230">
                  <c:v>0</c:v>
                </c:pt>
                <c:pt idx="5231">
                  <c:v>0</c:v>
                </c:pt>
                <c:pt idx="5232">
                  <c:v>0</c:v>
                </c:pt>
                <c:pt idx="5233">
                  <c:v>0</c:v>
                </c:pt>
                <c:pt idx="5234">
                  <c:v>0</c:v>
                </c:pt>
                <c:pt idx="5235">
                  <c:v>0</c:v>
                </c:pt>
                <c:pt idx="5236">
                  <c:v>0</c:v>
                </c:pt>
                <c:pt idx="5237">
                  <c:v>0</c:v>
                </c:pt>
                <c:pt idx="5238">
                  <c:v>25.86</c:v>
                </c:pt>
                <c:pt idx="5239">
                  <c:v>147.80000000000001</c:v>
                </c:pt>
                <c:pt idx="5240">
                  <c:v>308.02</c:v>
                </c:pt>
                <c:pt idx="5241">
                  <c:v>498.78</c:v>
                </c:pt>
                <c:pt idx="5242">
                  <c:v>679.4</c:v>
                </c:pt>
                <c:pt idx="5243">
                  <c:v>672.79</c:v>
                </c:pt>
                <c:pt idx="5244">
                  <c:v>744.18</c:v>
                </c:pt>
                <c:pt idx="5245">
                  <c:v>374.67</c:v>
                </c:pt>
                <c:pt idx="5246">
                  <c:v>861.39</c:v>
                </c:pt>
                <c:pt idx="5247">
                  <c:v>215.24</c:v>
                </c:pt>
                <c:pt idx="5248">
                  <c:v>320.02</c:v>
                </c:pt>
                <c:pt idx="5249">
                  <c:v>248.78</c:v>
                </c:pt>
                <c:pt idx="5250">
                  <c:v>116.42</c:v>
                </c:pt>
                <c:pt idx="5251">
                  <c:v>24.66</c:v>
                </c:pt>
                <c:pt idx="5252">
                  <c:v>38.270000000000003</c:v>
                </c:pt>
                <c:pt idx="5253">
                  <c:v>0</c:v>
                </c:pt>
                <c:pt idx="5254">
                  <c:v>0</c:v>
                </c:pt>
                <c:pt idx="5255">
                  <c:v>0</c:v>
                </c:pt>
                <c:pt idx="5256">
                  <c:v>0</c:v>
                </c:pt>
                <c:pt idx="5257">
                  <c:v>0</c:v>
                </c:pt>
                <c:pt idx="5258">
                  <c:v>0</c:v>
                </c:pt>
                <c:pt idx="5259">
                  <c:v>0</c:v>
                </c:pt>
                <c:pt idx="5260">
                  <c:v>0</c:v>
                </c:pt>
                <c:pt idx="5261">
                  <c:v>0</c:v>
                </c:pt>
                <c:pt idx="5262">
                  <c:v>33.130000000000003</c:v>
                </c:pt>
                <c:pt idx="5263">
                  <c:v>136.82</c:v>
                </c:pt>
                <c:pt idx="5264">
                  <c:v>322.79000000000002</c:v>
                </c:pt>
                <c:pt idx="5265">
                  <c:v>413.49</c:v>
                </c:pt>
                <c:pt idx="5266">
                  <c:v>511.59</c:v>
                </c:pt>
                <c:pt idx="5267">
                  <c:v>604.36</c:v>
                </c:pt>
                <c:pt idx="5268">
                  <c:v>666.15</c:v>
                </c:pt>
                <c:pt idx="5269">
                  <c:v>870.9</c:v>
                </c:pt>
                <c:pt idx="5270">
                  <c:v>746.91</c:v>
                </c:pt>
                <c:pt idx="5271">
                  <c:v>338.74</c:v>
                </c:pt>
                <c:pt idx="5272">
                  <c:v>107.5</c:v>
                </c:pt>
                <c:pt idx="5273">
                  <c:v>96.65</c:v>
                </c:pt>
                <c:pt idx="5274">
                  <c:v>59.17</c:v>
                </c:pt>
                <c:pt idx="5275">
                  <c:v>16.77</c:v>
                </c:pt>
                <c:pt idx="5276">
                  <c:v>34.340000000000003</c:v>
                </c:pt>
                <c:pt idx="5277">
                  <c:v>0</c:v>
                </c:pt>
                <c:pt idx="5278">
                  <c:v>0</c:v>
                </c:pt>
                <c:pt idx="5279">
                  <c:v>0</c:v>
                </c:pt>
                <c:pt idx="5280">
                  <c:v>0</c:v>
                </c:pt>
                <c:pt idx="5281">
                  <c:v>0</c:v>
                </c:pt>
                <c:pt idx="5282">
                  <c:v>0</c:v>
                </c:pt>
                <c:pt idx="5283">
                  <c:v>0</c:v>
                </c:pt>
                <c:pt idx="5284">
                  <c:v>0</c:v>
                </c:pt>
                <c:pt idx="5285">
                  <c:v>0</c:v>
                </c:pt>
                <c:pt idx="5286">
                  <c:v>8.77</c:v>
                </c:pt>
                <c:pt idx="5287">
                  <c:v>45.37</c:v>
                </c:pt>
                <c:pt idx="5288">
                  <c:v>309.35000000000002</c:v>
                </c:pt>
                <c:pt idx="5289">
                  <c:v>481.08</c:v>
                </c:pt>
                <c:pt idx="5290">
                  <c:v>620.41</c:v>
                </c:pt>
                <c:pt idx="5291">
                  <c:v>611.36</c:v>
                </c:pt>
                <c:pt idx="5292">
                  <c:v>808.47</c:v>
                </c:pt>
                <c:pt idx="5293">
                  <c:v>851.59</c:v>
                </c:pt>
                <c:pt idx="5294">
                  <c:v>855.95</c:v>
                </c:pt>
                <c:pt idx="5295">
                  <c:v>615.63</c:v>
                </c:pt>
                <c:pt idx="5296">
                  <c:v>636.79</c:v>
                </c:pt>
                <c:pt idx="5297">
                  <c:v>487.47</c:v>
                </c:pt>
                <c:pt idx="5298">
                  <c:v>290.74</c:v>
                </c:pt>
                <c:pt idx="5299">
                  <c:v>146.85</c:v>
                </c:pt>
                <c:pt idx="5300">
                  <c:v>33.93</c:v>
                </c:pt>
                <c:pt idx="5301">
                  <c:v>0</c:v>
                </c:pt>
                <c:pt idx="5302">
                  <c:v>0</c:v>
                </c:pt>
                <c:pt idx="5303">
                  <c:v>0</c:v>
                </c:pt>
                <c:pt idx="5304">
                  <c:v>0</c:v>
                </c:pt>
                <c:pt idx="5305">
                  <c:v>0</c:v>
                </c:pt>
                <c:pt idx="5306">
                  <c:v>0</c:v>
                </c:pt>
                <c:pt idx="5307">
                  <c:v>0</c:v>
                </c:pt>
                <c:pt idx="5308">
                  <c:v>0</c:v>
                </c:pt>
                <c:pt idx="5309">
                  <c:v>0</c:v>
                </c:pt>
                <c:pt idx="5310">
                  <c:v>11.69</c:v>
                </c:pt>
                <c:pt idx="5311">
                  <c:v>97.13</c:v>
                </c:pt>
                <c:pt idx="5312">
                  <c:v>215.23</c:v>
                </c:pt>
                <c:pt idx="5313">
                  <c:v>450.51</c:v>
                </c:pt>
                <c:pt idx="5314">
                  <c:v>326.3</c:v>
                </c:pt>
                <c:pt idx="5315">
                  <c:v>534.39</c:v>
                </c:pt>
                <c:pt idx="5316">
                  <c:v>588.97</c:v>
                </c:pt>
                <c:pt idx="5317">
                  <c:v>706.18</c:v>
                </c:pt>
                <c:pt idx="5318">
                  <c:v>598.02</c:v>
                </c:pt>
                <c:pt idx="5319">
                  <c:v>393.62</c:v>
                </c:pt>
                <c:pt idx="5320">
                  <c:v>650.72</c:v>
                </c:pt>
                <c:pt idx="5321">
                  <c:v>182.12</c:v>
                </c:pt>
                <c:pt idx="5322">
                  <c:v>341.7</c:v>
                </c:pt>
                <c:pt idx="5323">
                  <c:v>115.42</c:v>
                </c:pt>
                <c:pt idx="5324">
                  <c:v>33.72</c:v>
                </c:pt>
                <c:pt idx="5325">
                  <c:v>0</c:v>
                </c:pt>
                <c:pt idx="5326">
                  <c:v>0</c:v>
                </c:pt>
                <c:pt idx="5327">
                  <c:v>0</c:v>
                </c:pt>
                <c:pt idx="5328">
                  <c:v>0</c:v>
                </c:pt>
                <c:pt idx="5329">
                  <c:v>0</c:v>
                </c:pt>
                <c:pt idx="5330">
                  <c:v>0</c:v>
                </c:pt>
                <c:pt idx="5331">
                  <c:v>0</c:v>
                </c:pt>
                <c:pt idx="5332">
                  <c:v>0</c:v>
                </c:pt>
                <c:pt idx="5333">
                  <c:v>0</c:v>
                </c:pt>
                <c:pt idx="5334">
                  <c:v>26.31</c:v>
                </c:pt>
                <c:pt idx="5335">
                  <c:v>140.87</c:v>
                </c:pt>
                <c:pt idx="5336">
                  <c:v>321.10000000000002</c:v>
                </c:pt>
                <c:pt idx="5337">
                  <c:v>471.92</c:v>
                </c:pt>
                <c:pt idx="5338">
                  <c:v>660.02</c:v>
                </c:pt>
                <c:pt idx="5339">
                  <c:v>767.29</c:v>
                </c:pt>
                <c:pt idx="5340">
                  <c:v>808.52</c:v>
                </c:pt>
                <c:pt idx="5341">
                  <c:v>703.64</c:v>
                </c:pt>
                <c:pt idx="5342">
                  <c:v>379.95</c:v>
                </c:pt>
                <c:pt idx="5343">
                  <c:v>265.16000000000003</c:v>
                </c:pt>
                <c:pt idx="5344">
                  <c:v>196.48</c:v>
                </c:pt>
                <c:pt idx="5345">
                  <c:v>118.35</c:v>
                </c:pt>
                <c:pt idx="5346">
                  <c:v>82.84</c:v>
                </c:pt>
                <c:pt idx="5347">
                  <c:v>26.63</c:v>
                </c:pt>
                <c:pt idx="5348">
                  <c:v>17.75</c:v>
                </c:pt>
                <c:pt idx="5349">
                  <c:v>0</c:v>
                </c:pt>
                <c:pt idx="5350">
                  <c:v>0</c:v>
                </c:pt>
                <c:pt idx="5351">
                  <c:v>0</c:v>
                </c:pt>
                <c:pt idx="5352">
                  <c:v>0</c:v>
                </c:pt>
                <c:pt idx="5353">
                  <c:v>0</c:v>
                </c:pt>
                <c:pt idx="5354">
                  <c:v>0</c:v>
                </c:pt>
                <c:pt idx="5355">
                  <c:v>0</c:v>
                </c:pt>
                <c:pt idx="5356">
                  <c:v>0</c:v>
                </c:pt>
                <c:pt idx="5357">
                  <c:v>0</c:v>
                </c:pt>
                <c:pt idx="5358">
                  <c:v>3.9</c:v>
                </c:pt>
                <c:pt idx="5359">
                  <c:v>28.6</c:v>
                </c:pt>
                <c:pt idx="5360">
                  <c:v>60.16</c:v>
                </c:pt>
                <c:pt idx="5361">
                  <c:v>113.42</c:v>
                </c:pt>
                <c:pt idx="5362">
                  <c:v>184.65</c:v>
                </c:pt>
                <c:pt idx="5363">
                  <c:v>268.39999999999998</c:v>
                </c:pt>
                <c:pt idx="5364">
                  <c:v>191.33</c:v>
                </c:pt>
                <c:pt idx="5365">
                  <c:v>383.91</c:v>
                </c:pt>
                <c:pt idx="5366">
                  <c:v>270.64</c:v>
                </c:pt>
                <c:pt idx="5367">
                  <c:v>223.15</c:v>
                </c:pt>
                <c:pt idx="5368">
                  <c:v>290.29000000000002</c:v>
                </c:pt>
                <c:pt idx="5369">
                  <c:v>260.10000000000002</c:v>
                </c:pt>
                <c:pt idx="5370">
                  <c:v>117.47</c:v>
                </c:pt>
                <c:pt idx="5371">
                  <c:v>37.479999999999997</c:v>
                </c:pt>
                <c:pt idx="5372">
                  <c:v>15.59</c:v>
                </c:pt>
                <c:pt idx="5373">
                  <c:v>0</c:v>
                </c:pt>
                <c:pt idx="5374">
                  <c:v>0</c:v>
                </c:pt>
                <c:pt idx="5375">
                  <c:v>0</c:v>
                </c:pt>
                <c:pt idx="5376">
                  <c:v>0</c:v>
                </c:pt>
                <c:pt idx="5377">
                  <c:v>0</c:v>
                </c:pt>
                <c:pt idx="5378">
                  <c:v>0</c:v>
                </c:pt>
                <c:pt idx="5379">
                  <c:v>0</c:v>
                </c:pt>
                <c:pt idx="5380">
                  <c:v>0</c:v>
                </c:pt>
                <c:pt idx="5381">
                  <c:v>0</c:v>
                </c:pt>
                <c:pt idx="5382">
                  <c:v>19.489999999999998</c:v>
                </c:pt>
                <c:pt idx="5383">
                  <c:v>13.81</c:v>
                </c:pt>
                <c:pt idx="5384">
                  <c:v>75.94</c:v>
                </c:pt>
                <c:pt idx="5385">
                  <c:v>89.75</c:v>
                </c:pt>
                <c:pt idx="5386">
                  <c:v>130.18</c:v>
                </c:pt>
                <c:pt idx="5387">
                  <c:v>101.58</c:v>
                </c:pt>
                <c:pt idx="5388">
                  <c:v>111.45</c:v>
                </c:pt>
                <c:pt idx="5389">
                  <c:v>318.74</c:v>
                </c:pt>
                <c:pt idx="5390">
                  <c:v>237.96</c:v>
                </c:pt>
                <c:pt idx="5391">
                  <c:v>196.26</c:v>
                </c:pt>
                <c:pt idx="5392">
                  <c:v>153.85</c:v>
                </c:pt>
                <c:pt idx="5393">
                  <c:v>133.13999999999999</c:v>
                </c:pt>
                <c:pt idx="5394">
                  <c:v>60.16</c:v>
                </c:pt>
                <c:pt idx="5395">
                  <c:v>25.64</c:v>
                </c:pt>
                <c:pt idx="5396">
                  <c:v>3.9</c:v>
                </c:pt>
                <c:pt idx="5397">
                  <c:v>0</c:v>
                </c:pt>
                <c:pt idx="5398">
                  <c:v>0</c:v>
                </c:pt>
                <c:pt idx="5399">
                  <c:v>0</c:v>
                </c:pt>
                <c:pt idx="5400">
                  <c:v>0</c:v>
                </c:pt>
                <c:pt idx="5401">
                  <c:v>0</c:v>
                </c:pt>
                <c:pt idx="5402">
                  <c:v>0</c:v>
                </c:pt>
                <c:pt idx="5403">
                  <c:v>0</c:v>
                </c:pt>
                <c:pt idx="5404">
                  <c:v>0</c:v>
                </c:pt>
                <c:pt idx="5405">
                  <c:v>0</c:v>
                </c:pt>
                <c:pt idx="5406">
                  <c:v>18.510000000000002</c:v>
                </c:pt>
                <c:pt idx="5407">
                  <c:v>136.21</c:v>
                </c:pt>
                <c:pt idx="5408">
                  <c:v>309.39</c:v>
                </c:pt>
                <c:pt idx="5409">
                  <c:v>486.79</c:v>
                </c:pt>
                <c:pt idx="5410">
                  <c:v>651.74</c:v>
                </c:pt>
                <c:pt idx="5411">
                  <c:v>783.69</c:v>
                </c:pt>
                <c:pt idx="5412">
                  <c:v>813</c:v>
                </c:pt>
                <c:pt idx="5413">
                  <c:v>211.06</c:v>
                </c:pt>
                <c:pt idx="5414">
                  <c:v>232.04</c:v>
                </c:pt>
                <c:pt idx="5415">
                  <c:v>257.06</c:v>
                </c:pt>
                <c:pt idx="5416">
                  <c:v>348.5</c:v>
                </c:pt>
                <c:pt idx="5417">
                  <c:v>163.08000000000001</c:v>
                </c:pt>
                <c:pt idx="5418">
                  <c:v>104.6</c:v>
                </c:pt>
                <c:pt idx="5419">
                  <c:v>69.61</c:v>
                </c:pt>
                <c:pt idx="5420">
                  <c:v>18.510000000000002</c:v>
                </c:pt>
                <c:pt idx="5421">
                  <c:v>0</c:v>
                </c:pt>
                <c:pt idx="5422">
                  <c:v>0</c:v>
                </c:pt>
                <c:pt idx="5423">
                  <c:v>0</c:v>
                </c:pt>
                <c:pt idx="5424">
                  <c:v>0</c:v>
                </c:pt>
                <c:pt idx="5425">
                  <c:v>0</c:v>
                </c:pt>
                <c:pt idx="5426">
                  <c:v>0</c:v>
                </c:pt>
                <c:pt idx="5427">
                  <c:v>0</c:v>
                </c:pt>
                <c:pt idx="5428">
                  <c:v>0</c:v>
                </c:pt>
                <c:pt idx="5429">
                  <c:v>0</c:v>
                </c:pt>
                <c:pt idx="5430">
                  <c:v>10.72</c:v>
                </c:pt>
                <c:pt idx="5431">
                  <c:v>91.78</c:v>
                </c:pt>
                <c:pt idx="5432">
                  <c:v>193.91</c:v>
                </c:pt>
                <c:pt idx="5433">
                  <c:v>319.08999999999997</c:v>
                </c:pt>
                <c:pt idx="5434">
                  <c:v>497.6</c:v>
                </c:pt>
                <c:pt idx="5435">
                  <c:v>394.86</c:v>
                </c:pt>
                <c:pt idx="5436">
                  <c:v>285.38</c:v>
                </c:pt>
                <c:pt idx="5437">
                  <c:v>186.4</c:v>
                </c:pt>
                <c:pt idx="5438">
                  <c:v>208.1</c:v>
                </c:pt>
                <c:pt idx="5439">
                  <c:v>128.21</c:v>
                </c:pt>
                <c:pt idx="5440">
                  <c:v>190.58</c:v>
                </c:pt>
                <c:pt idx="5441">
                  <c:v>247.72</c:v>
                </c:pt>
                <c:pt idx="5442">
                  <c:v>159.87</c:v>
                </c:pt>
                <c:pt idx="5443">
                  <c:v>107.56</c:v>
                </c:pt>
                <c:pt idx="5444">
                  <c:v>22.41</c:v>
                </c:pt>
                <c:pt idx="5445">
                  <c:v>0</c:v>
                </c:pt>
                <c:pt idx="5446">
                  <c:v>0</c:v>
                </c:pt>
                <c:pt idx="5447">
                  <c:v>0</c:v>
                </c:pt>
                <c:pt idx="5448">
                  <c:v>0</c:v>
                </c:pt>
                <c:pt idx="5449">
                  <c:v>0</c:v>
                </c:pt>
                <c:pt idx="5450">
                  <c:v>0</c:v>
                </c:pt>
                <c:pt idx="5451">
                  <c:v>0</c:v>
                </c:pt>
                <c:pt idx="5452">
                  <c:v>0</c:v>
                </c:pt>
                <c:pt idx="5453">
                  <c:v>0</c:v>
                </c:pt>
                <c:pt idx="5454">
                  <c:v>18.510000000000002</c:v>
                </c:pt>
                <c:pt idx="5455">
                  <c:v>116.9</c:v>
                </c:pt>
                <c:pt idx="5456">
                  <c:v>283.88</c:v>
                </c:pt>
                <c:pt idx="5457">
                  <c:v>474.22</c:v>
                </c:pt>
                <c:pt idx="5458">
                  <c:v>625.22</c:v>
                </c:pt>
                <c:pt idx="5459">
                  <c:v>758.12</c:v>
                </c:pt>
                <c:pt idx="5460">
                  <c:v>873.29</c:v>
                </c:pt>
                <c:pt idx="5461">
                  <c:v>402.48</c:v>
                </c:pt>
                <c:pt idx="5462">
                  <c:v>867.3</c:v>
                </c:pt>
                <c:pt idx="5463">
                  <c:v>745.99</c:v>
                </c:pt>
                <c:pt idx="5464">
                  <c:v>624.36</c:v>
                </c:pt>
                <c:pt idx="5465">
                  <c:v>469.93</c:v>
                </c:pt>
                <c:pt idx="5466">
                  <c:v>295.61</c:v>
                </c:pt>
                <c:pt idx="5467">
                  <c:v>132.19</c:v>
                </c:pt>
                <c:pt idx="5468">
                  <c:v>22.41</c:v>
                </c:pt>
                <c:pt idx="5469">
                  <c:v>0</c:v>
                </c:pt>
                <c:pt idx="5470">
                  <c:v>0</c:v>
                </c:pt>
                <c:pt idx="5471">
                  <c:v>0</c:v>
                </c:pt>
                <c:pt idx="5472">
                  <c:v>0</c:v>
                </c:pt>
                <c:pt idx="5473">
                  <c:v>0</c:v>
                </c:pt>
                <c:pt idx="5474">
                  <c:v>0</c:v>
                </c:pt>
                <c:pt idx="5475">
                  <c:v>0</c:v>
                </c:pt>
                <c:pt idx="5476">
                  <c:v>0</c:v>
                </c:pt>
                <c:pt idx="5477">
                  <c:v>0</c:v>
                </c:pt>
                <c:pt idx="5478">
                  <c:v>18.510000000000002</c:v>
                </c:pt>
                <c:pt idx="5479">
                  <c:v>112.65</c:v>
                </c:pt>
                <c:pt idx="5480">
                  <c:v>282.67</c:v>
                </c:pt>
                <c:pt idx="5481">
                  <c:v>448.01</c:v>
                </c:pt>
                <c:pt idx="5482">
                  <c:v>617.99</c:v>
                </c:pt>
                <c:pt idx="5483">
                  <c:v>759.4</c:v>
                </c:pt>
                <c:pt idx="5484">
                  <c:v>859.23</c:v>
                </c:pt>
                <c:pt idx="5485">
                  <c:v>909.71</c:v>
                </c:pt>
                <c:pt idx="5486">
                  <c:v>882.61</c:v>
                </c:pt>
                <c:pt idx="5487">
                  <c:v>767.05</c:v>
                </c:pt>
                <c:pt idx="5488">
                  <c:v>623.98</c:v>
                </c:pt>
                <c:pt idx="5489">
                  <c:v>471.81</c:v>
                </c:pt>
                <c:pt idx="5490">
                  <c:v>296.49</c:v>
                </c:pt>
                <c:pt idx="5491">
                  <c:v>124.07</c:v>
                </c:pt>
                <c:pt idx="5492">
                  <c:v>21.44</c:v>
                </c:pt>
                <c:pt idx="5493">
                  <c:v>0</c:v>
                </c:pt>
                <c:pt idx="5494">
                  <c:v>0</c:v>
                </c:pt>
                <c:pt idx="5495">
                  <c:v>0</c:v>
                </c:pt>
                <c:pt idx="5496">
                  <c:v>0</c:v>
                </c:pt>
                <c:pt idx="5497">
                  <c:v>0</c:v>
                </c:pt>
                <c:pt idx="5498">
                  <c:v>0</c:v>
                </c:pt>
                <c:pt idx="5499">
                  <c:v>0</c:v>
                </c:pt>
                <c:pt idx="5500">
                  <c:v>0</c:v>
                </c:pt>
                <c:pt idx="5501">
                  <c:v>0</c:v>
                </c:pt>
                <c:pt idx="5502">
                  <c:v>11.69</c:v>
                </c:pt>
                <c:pt idx="5503">
                  <c:v>74.3</c:v>
                </c:pt>
                <c:pt idx="5504">
                  <c:v>150.07</c:v>
                </c:pt>
                <c:pt idx="5505">
                  <c:v>396.7</c:v>
                </c:pt>
                <c:pt idx="5506">
                  <c:v>610.72</c:v>
                </c:pt>
                <c:pt idx="5507">
                  <c:v>756.31</c:v>
                </c:pt>
                <c:pt idx="5508">
                  <c:v>856.25</c:v>
                </c:pt>
                <c:pt idx="5509">
                  <c:v>902.67</c:v>
                </c:pt>
                <c:pt idx="5510">
                  <c:v>879.61</c:v>
                </c:pt>
                <c:pt idx="5511">
                  <c:v>758.37</c:v>
                </c:pt>
                <c:pt idx="5512">
                  <c:v>640.21</c:v>
                </c:pt>
                <c:pt idx="5513">
                  <c:v>484.2</c:v>
                </c:pt>
                <c:pt idx="5514">
                  <c:v>298.51</c:v>
                </c:pt>
                <c:pt idx="5515">
                  <c:v>129.03</c:v>
                </c:pt>
                <c:pt idx="5516">
                  <c:v>19.489999999999998</c:v>
                </c:pt>
                <c:pt idx="5517">
                  <c:v>0</c:v>
                </c:pt>
                <c:pt idx="5518">
                  <c:v>0</c:v>
                </c:pt>
                <c:pt idx="5519">
                  <c:v>0</c:v>
                </c:pt>
                <c:pt idx="5520">
                  <c:v>0</c:v>
                </c:pt>
                <c:pt idx="5521">
                  <c:v>0</c:v>
                </c:pt>
                <c:pt idx="5522">
                  <c:v>0</c:v>
                </c:pt>
                <c:pt idx="5523">
                  <c:v>0</c:v>
                </c:pt>
                <c:pt idx="5524">
                  <c:v>0</c:v>
                </c:pt>
                <c:pt idx="5525">
                  <c:v>0</c:v>
                </c:pt>
                <c:pt idx="5526">
                  <c:v>13.64</c:v>
                </c:pt>
                <c:pt idx="5527">
                  <c:v>54.02</c:v>
                </c:pt>
                <c:pt idx="5528">
                  <c:v>236.6</c:v>
                </c:pt>
                <c:pt idx="5529">
                  <c:v>169.61</c:v>
                </c:pt>
                <c:pt idx="5530">
                  <c:v>175.8</c:v>
                </c:pt>
                <c:pt idx="5531">
                  <c:v>170.62</c:v>
                </c:pt>
                <c:pt idx="5532">
                  <c:v>161.74</c:v>
                </c:pt>
                <c:pt idx="5533">
                  <c:v>177.52</c:v>
                </c:pt>
                <c:pt idx="5534">
                  <c:v>147.94</c:v>
                </c:pt>
                <c:pt idx="5535">
                  <c:v>111.45</c:v>
                </c:pt>
                <c:pt idx="5536">
                  <c:v>280.39</c:v>
                </c:pt>
                <c:pt idx="5537">
                  <c:v>232.6</c:v>
                </c:pt>
                <c:pt idx="5538">
                  <c:v>180.45</c:v>
                </c:pt>
                <c:pt idx="5539">
                  <c:v>72.67</c:v>
                </c:pt>
                <c:pt idx="5540">
                  <c:v>8.77</c:v>
                </c:pt>
                <c:pt idx="5541">
                  <c:v>0</c:v>
                </c:pt>
                <c:pt idx="5542">
                  <c:v>0</c:v>
                </c:pt>
                <c:pt idx="5543">
                  <c:v>0</c:v>
                </c:pt>
                <c:pt idx="5544">
                  <c:v>0</c:v>
                </c:pt>
                <c:pt idx="5545">
                  <c:v>0</c:v>
                </c:pt>
                <c:pt idx="5546">
                  <c:v>0</c:v>
                </c:pt>
                <c:pt idx="5547">
                  <c:v>0</c:v>
                </c:pt>
                <c:pt idx="5548">
                  <c:v>0</c:v>
                </c:pt>
                <c:pt idx="5549">
                  <c:v>0</c:v>
                </c:pt>
                <c:pt idx="5550">
                  <c:v>5.85</c:v>
                </c:pt>
                <c:pt idx="5551">
                  <c:v>43.39</c:v>
                </c:pt>
                <c:pt idx="5552">
                  <c:v>97.71</c:v>
                </c:pt>
                <c:pt idx="5553">
                  <c:v>114.4</c:v>
                </c:pt>
                <c:pt idx="5554">
                  <c:v>215.83</c:v>
                </c:pt>
                <c:pt idx="5555">
                  <c:v>145.96</c:v>
                </c:pt>
                <c:pt idx="5556">
                  <c:v>245.49</c:v>
                </c:pt>
                <c:pt idx="5557">
                  <c:v>250.44</c:v>
                </c:pt>
                <c:pt idx="5558">
                  <c:v>239.27</c:v>
                </c:pt>
                <c:pt idx="5559">
                  <c:v>170.62</c:v>
                </c:pt>
                <c:pt idx="5560">
                  <c:v>280.77999999999997</c:v>
                </c:pt>
                <c:pt idx="5561">
                  <c:v>77.91</c:v>
                </c:pt>
                <c:pt idx="5562">
                  <c:v>52.27</c:v>
                </c:pt>
                <c:pt idx="5563">
                  <c:v>13.81</c:v>
                </c:pt>
                <c:pt idx="5564">
                  <c:v>8.77</c:v>
                </c:pt>
                <c:pt idx="5565">
                  <c:v>0</c:v>
                </c:pt>
                <c:pt idx="5566">
                  <c:v>0</c:v>
                </c:pt>
                <c:pt idx="5567">
                  <c:v>0</c:v>
                </c:pt>
                <c:pt idx="5568">
                  <c:v>0</c:v>
                </c:pt>
                <c:pt idx="5569">
                  <c:v>0</c:v>
                </c:pt>
                <c:pt idx="5570">
                  <c:v>0</c:v>
                </c:pt>
                <c:pt idx="5571">
                  <c:v>0</c:v>
                </c:pt>
                <c:pt idx="5572">
                  <c:v>0</c:v>
                </c:pt>
                <c:pt idx="5573">
                  <c:v>0</c:v>
                </c:pt>
                <c:pt idx="5574">
                  <c:v>9.74</c:v>
                </c:pt>
                <c:pt idx="5575">
                  <c:v>87.37</c:v>
                </c:pt>
                <c:pt idx="5576">
                  <c:v>128.97999999999999</c:v>
                </c:pt>
                <c:pt idx="5577">
                  <c:v>152.47999999999999</c:v>
                </c:pt>
                <c:pt idx="5578">
                  <c:v>368.77</c:v>
                </c:pt>
                <c:pt idx="5579">
                  <c:v>232.93</c:v>
                </c:pt>
                <c:pt idx="5580">
                  <c:v>271.43</c:v>
                </c:pt>
                <c:pt idx="5581">
                  <c:v>390.48</c:v>
                </c:pt>
                <c:pt idx="5582">
                  <c:v>664.83</c:v>
                </c:pt>
                <c:pt idx="5583">
                  <c:v>395.13</c:v>
                </c:pt>
                <c:pt idx="5584">
                  <c:v>319.70999999999998</c:v>
                </c:pt>
                <c:pt idx="5585">
                  <c:v>128.21</c:v>
                </c:pt>
                <c:pt idx="5586">
                  <c:v>84.82</c:v>
                </c:pt>
                <c:pt idx="5587">
                  <c:v>70.67</c:v>
                </c:pt>
                <c:pt idx="5588">
                  <c:v>1.95</c:v>
                </c:pt>
                <c:pt idx="5589">
                  <c:v>0</c:v>
                </c:pt>
                <c:pt idx="5590">
                  <c:v>0</c:v>
                </c:pt>
                <c:pt idx="5591">
                  <c:v>0</c:v>
                </c:pt>
                <c:pt idx="5592">
                  <c:v>0</c:v>
                </c:pt>
                <c:pt idx="5593">
                  <c:v>0</c:v>
                </c:pt>
                <c:pt idx="5594">
                  <c:v>0</c:v>
                </c:pt>
                <c:pt idx="5595">
                  <c:v>0</c:v>
                </c:pt>
                <c:pt idx="5596">
                  <c:v>0</c:v>
                </c:pt>
                <c:pt idx="5597">
                  <c:v>0</c:v>
                </c:pt>
                <c:pt idx="5598">
                  <c:v>0</c:v>
                </c:pt>
                <c:pt idx="5599">
                  <c:v>21.7</c:v>
                </c:pt>
                <c:pt idx="5600">
                  <c:v>62.13</c:v>
                </c:pt>
                <c:pt idx="5601">
                  <c:v>221.66</c:v>
                </c:pt>
                <c:pt idx="5602">
                  <c:v>304.06</c:v>
                </c:pt>
                <c:pt idx="5603">
                  <c:v>244.41</c:v>
                </c:pt>
                <c:pt idx="5604">
                  <c:v>409.02</c:v>
                </c:pt>
                <c:pt idx="5605">
                  <c:v>449.81</c:v>
                </c:pt>
                <c:pt idx="5606">
                  <c:v>543.82000000000005</c:v>
                </c:pt>
                <c:pt idx="5607">
                  <c:v>737.82</c:v>
                </c:pt>
                <c:pt idx="5608">
                  <c:v>618.58000000000004</c:v>
                </c:pt>
                <c:pt idx="5609">
                  <c:v>462.69</c:v>
                </c:pt>
                <c:pt idx="5610">
                  <c:v>279.45999999999998</c:v>
                </c:pt>
                <c:pt idx="5611">
                  <c:v>109.48</c:v>
                </c:pt>
                <c:pt idx="5612">
                  <c:v>7.79</c:v>
                </c:pt>
                <c:pt idx="5613">
                  <c:v>0</c:v>
                </c:pt>
                <c:pt idx="5614">
                  <c:v>0</c:v>
                </c:pt>
                <c:pt idx="5615">
                  <c:v>0</c:v>
                </c:pt>
                <c:pt idx="5616">
                  <c:v>0</c:v>
                </c:pt>
                <c:pt idx="5617">
                  <c:v>0</c:v>
                </c:pt>
                <c:pt idx="5618">
                  <c:v>0</c:v>
                </c:pt>
                <c:pt idx="5619">
                  <c:v>0</c:v>
                </c:pt>
                <c:pt idx="5620">
                  <c:v>0</c:v>
                </c:pt>
                <c:pt idx="5621">
                  <c:v>0</c:v>
                </c:pt>
                <c:pt idx="5622">
                  <c:v>0</c:v>
                </c:pt>
                <c:pt idx="5623">
                  <c:v>17.75</c:v>
                </c:pt>
                <c:pt idx="5624">
                  <c:v>42.41</c:v>
                </c:pt>
                <c:pt idx="5625">
                  <c:v>221.04</c:v>
                </c:pt>
                <c:pt idx="5626">
                  <c:v>179.04</c:v>
                </c:pt>
                <c:pt idx="5627">
                  <c:v>549.9</c:v>
                </c:pt>
                <c:pt idx="5628">
                  <c:v>640.14</c:v>
                </c:pt>
                <c:pt idx="5629">
                  <c:v>806.49</c:v>
                </c:pt>
                <c:pt idx="5630">
                  <c:v>781.01</c:v>
                </c:pt>
                <c:pt idx="5631">
                  <c:v>328.71</c:v>
                </c:pt>
                <c:pt idx="5632">
                  <c:v>297.47000000000003</c:v>
                </c:pt>
                <c:pt idx="5633">
                  <c:v>229.86</c:v>
                </c:pt>
                <c:pt idx="5634">
                  <c:v>263.62</c:v>
                </c:pt>
                <c:pt idx="5635">
                  <c:v>110.72</c:v>
                </c:pt>
                <c:pt idx="5636">
                  <c:v>0</c:v>
                </c:pt>
                <c:pt idx="5637">
                  <c:v>0</c:v>
                </c:pt>
                <c:pt idx="5638">
                  <c:v>0</c:v>
                </c:pt>
                <c:pt idx="5639">
                  <c:v>0</c:v>
                </c:pt>
                <c:pt idx="5640">
                  <c:v>0</c:v>
                </c:pt>
                <c:pt idx="5641">
                  <c:v>0</c:v>
                </c:pt>
                <c:pt idx="5642">
                  <c:v>0</c:v>
                </c:pt>
                <c:pt idx="5643">
                  <c:v>0</c:v>
                </c:pt>
                <c:pt idx="5644">
                  <c:v>0</c:v>
                </c:pt>
                <c:pt idx="5645">
                  <c:v>0</c:v>
                </c:pt>
                <c:pt idx="5646">
                  <c:v>0</c:v>
                </c:pt>
                <c:pt idx="5647">
                  <c:v>9.86</c:v>
                </c:pt>
                <c:pt idx="5648">
                  <c:v>164.18</c:v>
                </c:pt>
                <c:pt idx="5649">
                  <c:v>128.41999999999999</c:v>
                </c:pt>
                <c:pt idx="5650">
                  <c:v>191.16</c:v>
                </c:pt>
                <c:pt idx="5651">
                  <c:v>151.88</c:v>
                </c:pt>
                <c:pt idx="5652">
                  <c:v>243.57</c:v>
                </c:pt>
                <c:pt idx="5653">
                  <c:v>209.08</c:v>
                </c:pt>
                <c:pt idx="5654">
                  <c:v>181.47</c:v>
                </c:pt>
                <c:pt idx="5655">
                  <c:v>105.53</c:v>
                </c:pt>
                <c:pt idx="5656">
                  <c:v>79.89</c:v>
                </c:pt>
                <c:pt idx="5657">
                  <c:v>155.69999999999999</c:v>
                </c:pt>
                <c:pt idx="5658">
                  <c:v>128.24</c:v>
                </c:pt>
                <c:pt idx="5659">
                  <c:v>17.75</c:v>
                </c:pt>
                <c:pt idx="5660">
                  <c:v>0</c:v>
                </c:pt>
                <c:pt idx="5661">
                  <c:v>0</c:v>
                </c:pt>
                <c:pt idx="5662">
                  <c:v>0</c:v>
                </c:pt>
                <c:pt idx="5663">
                  <c:v>0</c:v>
                </c:pt>
                <c:pt idx="5664">
                  <c:v>0</c:v>
                </c:pt>
                <c:pt idx="5665">
                  <c:v>0</c:v>
                </c:pt>
                <c:pt idx="5666">
                  <c:v>0</c:v>
                </c:pt>
                <c:pt idx="5667">
                  <c:v>0</c:v>
                </c:pt>
                <c:pt idx="5668">
                  <c:v>0</c:v>
                </c:pt>
                <c:pt idx="5669">
                  <c:v>0</c:v>
                </c:pt>
                <c:pt idx="5670">
                  <c:v>0</c:v>
                </c:pt>
                <c:pt idx="5671">
                  <c:v>53.6</c:v>
                </c:pt>
                <c:pt idx="5672">
                  <c:v>160.21</c:v>
                </c:pt>
                <c:pt idx="5673">
                  <c:v>332.88</c:v>
                </c:pt>
                <c:pt idx="5674">
                  <c:v>482.85</c:v>
                </c:pt>
                <c:pt idx="5675">
                  <c:v>539.25</c:v>
                </c:pt>
                <c:pt idx="5676">
                  <c:v>227.47</c:v>
                </c:pt>
                <c:pt idx="5677">
                  <c:v>720.46</c:v>
                </c:pt>
                <c:pt idx="5678">
                  <c:v>764.68</c:v>
                </c:pt>
                <c:pt idx="5679">
                  <c:v>499.86</c:v>
                </c:pt>
                <c:pt idx="5680">
                  <c:v>307.17</c:v>
                </c:pt>
                <c:pt idx="5681">
                  <c:v>260.56</c:v>
                </c:pt>
                <c:pt idx="5682">
                  <c:v>164.38</c:v>
                </c:pt>
                <c:pt idx="5683">
                  <c:v>58.26</c:v>
                </c:pt>
                <c:pt idx="5684">
                  <c:v>0</c:v>
                </c:pt>
                <c:pt idx="5685">
                  <c:v>0</c:v>
                </c:pt>
                <c:pt idx="5686">
                  <c:v>0</c:v>
                </c:pt>
                <c:pt idx="5687">
                  <c:v>0</c:v>
                </c:pt>
                <c:pt idx="5688">
                  <c:v>0</c:v>
                </c:pt>
                <c:pt idx="5689">
                  <c:v>0</c:v>
                </c:pt>
                <c:pt idx="5690">
                  <c:v>0</c:v>
                </c:pt>
                <c:pt idx="5691">
                  <c:v>0</c:v>
                </c:pt>
                <c:pt idx="5692">
                  <c:v>0</c:v>
                </c:pt>
                <c:pt idx="5693">
                  <c:v>0</c:v>
                </c:pt>
                <c:pt idx="5694">
                  <c:v>0</c:v>
                </c:pt>
                <c:pt idx="5695">
                  <c:v>20.71</c:v>
                </c:pt>
                <c:pt idx="5696">
                  <c:v>61.15</c:v>
                </c:pt>
                <c:pt idx="5697">
                  <c:v>204.25</c:v>
                </c:pt>
                <c:pt idx="5698">
                  <c:v>157.80000000000001</c:v>
                </c:pt>
                <c:pt idx="5699">
                  <c:v>231.37</c:v>
                </c:pt>
                <c:pt idx="5700">
                  <c:v>269.94</c:v>
                </c:pt>
                <c:pt idx="5701">
                  <c:v>337.85</c:v>
                </c:pt>
                <c:pt idx="5702">
                  <c:v>374.81</c:v>
                </c:pt>
                <c:pt idx="5703">
                  <c:v>258.95999999999998</c:v>
                </c:pt>
                <c:pt idx="5704">
                  <c:v>199.66</c:v>
                </c:pt>
                <c:pt idx="5705">
                  <c:v>94.68</c:v>
                </c:pt>
                <c:pt idx="5706">
                  <c:v>102.89</c:v>
                </c:pt>
                <c:pt idx="5707">
                  <c:v>9.86</c:v>
                </c:pt>
                <c:pt idx="5708">
                  <c:v>0</c:v>
                </c:pt>
                <c:pt idx="5709">
                  <c:v>0</c:v>
                </c:pt>
                <c:pt idx="5710">
                  <c:v>0</c:v>
                </c:pt>
                <c:pt idx="5711">
                  <c:v>0</c:v>
                </c:pt>
                <c:pt idx="5712">
                  <c:v>0</c:v>
                </c:pt>
                <c:pt idx="5713">
                  <c:v>0</c:v>
                </c:pt>
                <c:pt idx="5714">
                  <c:v>0</c:v>
                </c:pt>
                <c:pt idx="5715">
                  <c:v>0</c:v>
                </c:pt>
                <c:pt idx="5716">
                  <c:v>0</c:v>
                </c:pt>
                <c:pt idx="5717">
                  <c:v>0</c:v>
                </c:pt>
                <c:pt idx="5718">
                  <c:v>0</c:v>
                </c:pt>
                <c:pt idx="5719">
                  <c:v>68.03</c:v>
                </c:pt>
                <c:pt idx="5720">
                  <c:v>206.34</c:v>
                </c:pt>
                <c:pt idx="5721">
                  <c:v>434.74</c:v>
                </c:pt>
                <c:pt idx="5722">
                  <c:v>547.78</c:v>
                </c:pt>
                <c:pt idx="5723">
                  <c:v>701.68</c:v>
                </c:pt>
                <c:pt idx="5724">
                  <c:v>653.25</c:v>
                </c:pt>
                <c:pt idx="5725">
                  <c:v>400.98</c:v>
                </c:pt>
                <c:pt idx="5726">
                  <c:v>755.97</c:v>
                </c:pt>
                <c:pt idx="5727">
                  <c:v>428.29</c:v>
                </c:pt>
                <c:pt idx="5728">
                  <c:v>291.66000000000003</c:v>
                </c:pt>
                <c:pt idx="5729">
                  <c:v>282.33</c:v>
                </c:pt>
                <c:pt idx="5730">
                  <c:v>144.63999999999999</c:v>
                </c:pt>
                <c:pt idx="5731">
                  <c:v>73.81</c:v>
                </c:pt>
                <c:pt idx="5732">
                  <c:v>0</c:v>
                </c:pt>
                <c:pt idx="5733">
                  <c:v>0</c:v>
                </c:pt>
                <c:pt idx="5734">
                  <c:v>0</c:v>
                </c:pt>
                <c:pt idx="5735">
                  <c:v>0</c:v>
                </c:pt>
                <c:pt idx="5736">
                  <c:v>0</c:v>
                </c:pt>
                <c:pt idx="5737">
                  <c:v>0</c:v>
                </c:pt>
                <c:pt idx="5738">
                  <c:v>0</c:v>
                </c:pt>
                <c:pt idx="5739">
                  <c:v>0</c:v>
                </c:pt>
                <c:pt idx="5740">
                  <c:v>0</c:v>
                </c:pt>
                <c:pt idx="5741">
                  <c:v>0</c:v>
                </c:pt>
                <c:pt idx="5742">
                  <c:v>0</c:v>
                </c:pt>
                <c:pt idx="5743">
                  <c:v>49.69</c:v>
                </c:pt>
                <c:pt idx="5744">
                  <c:v>81.98</c:v>
                </c:pt>
                <c:pt idx="5745">
                  <c:v>340.66</c:v>
                </c:pt>
                <c:pt idx="5746">
                  <c:v>492.37</c:v>
                </c:pt>
                <c:pt idx="5747">
                  <c:v>352.27</c:v>
                </c:pt>
                <c:pt idx="5748">
                  <c:v>634.42999999999995</c:v>
                </c:pt>
                <c:pt idx="5749">
                  <c:v>394.22</c:v>
                </c:pt>
                <c:pt idx="5750">
                  <c:v>664.13</c:v>
                </c:pt>
                <c:pt idx="5751">
                  <c:v>237</c:v>
                </c:pt>
                <c:pt idx="5752">
                  <c:v>292.2</c:v>
                </c:pt>
                <c:pt idx="5753">
                  <c:v>208.42</c:v>
                </c:pt>
                <c:pt idx="5754">
                  <c:v>149.34</c:v>
                </c:pt>
                <c:pt idx="5755">
                  <c:v>70.040000000000006</c:v>
                </c:pt>
                <c:pt idx="5756">
                  <c:v>0</c:v>
                </c:pt>
                <c:pt idx="5757">
                  <c:v>0</c:v>
                </c:pt>
                <c:pt idx="5758">
                  <c:v>0</c:v>
                </c:pt>
                <c:pt idx="5759">
                  <c:v>0</c:v>
                </c:pt>
                <c:pt idx="5760">
                  <c:v>0</c:v>
                </c:pt>
                <c:pt idx="5761">
                  <c:v>0</c:v>
                </c:pt>
                <c:pt idx="5762">
                  <c:v>0</c:v>
                </c:pt>
                <c:pt idx="5763">
                  <c:v>0</c:v>
                </c:pt>
                <c:pt idx="5764">
                  <c:v>0</c:v>
                </c:pt>
                <c:pt idx="5765">
                  <c:v>0</c:v>
                </c:pt>
                <c:pt idx="5766">
                  <c:v>0</c:v>
                </c:pt>
                <c:pt idx="5767">
                  <c:v>32.549999999999997</c:v>
                </c:pt>
                <c:pt idx="5768">
                  <c:v>50.3</c:v>
                </c:pt>
                <c:pt idx="5769">
                  <c:v>297.7</c:v>
                </c:pt>
                <c:pt idx="5770">
                  <c:v>169.93</c:v>
                </c:pt>
                <c:pt idx="5771">
                  <c:v>321.19</c:v>
                </c:pt>
                <c:pt idx="5772">
                  <c:v>408.69</c:v>
                </c:pt>
                <c:pt idx="5773">
                  <c:v>224.22</c:v>
                </c:pt>
                <c:pt idx="5774">
                  <c:v>234.76</c:v>
                </c:pt>
                <c:pt idx="5775">
                  <c:v>104.54</c:v>
                </c:pt>
                <c:pt idx="5776">
                  <c:v>149.91</c:v>
                </c:pt>
                <c:pt idx="5777">
                  <c:v>193.18</c:v>
                </c:pt>
                <c:pt idx="5778">
                  <c:v>149.77000000000001</c:v>
                </c:pt>
                <c:pt idx="5779">
                  <c:v>13.81</c:v>
                </c:pt>
                <c:pt idx="5780">
                  <c:v>0</c:v>
                </c:pt>
                <c:pt idx="5781">
                  <c:v>0</c:v>
                </c:pt>
                <c:pt idx="5782">
                  <c:v>0</c:v>
                </c:pt>
                <c:pt idx="5783">
                  <c:v>0</c:v>
                </c:pt>
                <c:pt idx="5784">
                  <c:v>0</c:v>
                </c:pt>
                <c:pt idx="5785">
                  <c:v>0</c:v>
                </c:pt>
                <c:pt idx="5786">
                  <c:v>0</c:v>
                </c:pt>
                <c:pt idx="5787">
                  <c:v>0</c:v>
                </c:pt>
                <c:pt idx="5788">
                  <c:v>0</c:v>
                </c:pt>
                <c:pt idx="5789">
                  <c:v>0</c:v>
                </c:pt>
                <c:pt idx="5790">
                  <c:v>0</c:v>
                </c:pt>
                <c:pt idx="5791">
                  <c:v>71.13</c:v>
                </c:pt>
                <c:pt idx="5792">
                  <c:v>202.45</c:v>
                </c:pt>
                <c:pt idx="5793">
                  <c:v>397.46</c:v>
                </c:pt>
                <c:pt idx="5794">
                  <c:v>493.02</c:v>
                </c:pt>
                <c:pt idx="5795">
                  <c:v>457.77</c:v>
                </c:pt>
                <c:pt idx="5796">
                  <c:v>556.67999999999995</c:v>
                </c:pt>
                <c:pt idx="5797">
                  <c:v>393.16</c:v>
                </c:pt>
                <c:pt idx="5798">
                  <c:v>456.93</c:v>
                </c:pt>
                <c:pt idx="5799">
                  <c:v>577.89</c:v>
                </c:pt>
                <c:pt idx="5800">
                  <c:v>516.5</c:v>
                </c:pt>
                <c:pt idx="5801">
                  <c:v>274.74</c:v>
                </c:pt>
                <c:pt idx="5802">
                  <c:v>60.16</c:v>
                </c:pt>
                <c:pt idx="5803">
                  <c:v>8.8800000000000008</c:v>
                </c:pt>
                <c:pt idx="5804">
                  <c:v>0</c:v>
                </c:pt>
                <c:pt idx="5805">
                  <c:v>0</c:v>
                </c:pt>
                <c:pt idx="5806">
                  <c:v>0</c:v>
                </c:pt>
                <c:pt idx="5807">
                  <c:v>0</c:v>
                </c:pt>
                <c:pt idx="5808">
                  <c:v>0</c:v>
                </c:pt>
                <c:pt idx="5809">
                  <c:v>0</c:v>
                </c:pt>
                <c:pt idx="5810">
                  <c:v>0</c:v>
                </c:pt>
                <c:pt idx="5811">
                  <c:v>0</c:v>
                </c:pt>
                <c:pt idx="5812">
                  <c:v>0</c:v>
                </c:pt>
                <c:pt idx="5813">
                  <c:v>0</c:v>
                </c:pt>
                <c:pt idx="5814">
                  <c:v>0</c:v>
                </c:pt>
                <c:pt idx="5815">
                  <c:v>31.56</c:v>
                </c:pt>
                <c:pt idx="5816">
                  <c:v>229.19</c:v>
                </c:pt>
                <c:pt idx="5817">
                  <c:v>346.38</c:v>
                </c:pt>
                <c:pt idx="5818">
                  <c:v>388.38</c:v>
                </c:pt>
                <c:pt idx="5819">
                  <c:v>587.4</c:v>
                </c:pt>
                <c:pt idx="5820">
                  <c:v>798.41</c:v>
                </c:pt>
                <c:pt idx="5821">
                  <c:v>814.61</c:v>
                </c:pt>
                <c:pt idx="5822">
                  <c:v>401.7</c:v>
                </c:pt>
                <c:pt idx="5823">
                  <c:v>372.02</c:v>
                </c:pt>
                <c:pt idx="5824">
                  <c:v>357.38</c:v>
                </c:pt>
                <c:pt idx="5825">
                  <c:v>304.14</c:v>
                </c:pt>
                <c:pt idx="5826">
                  <c:v>202.01</c:v>
                </c:pt>
                <c:pt idx="5827">
                  <c:v>46.07</c:v>
                </c:pt>
                <c:pt idx="5828">
                  <c:v>0</c:v>
                </c:pt>
                <c:pt idx="5829">
                  <c:v>0</c:v>
                </c:pt>
                <c:pt idx="5830">
                  <c:v>0</c:v>
                </c:pt>
                <c:pt idx="5831">
                  <c:v>0</c:v>
                </c:pt>
                <c:pt idx="5832">
                  <c:v>0</c:v>
                </c:pt>
                <c:pt idx="5833">
                  <c:v>0</c:v>
                </c:pt>
                <c:pt idx="5834">
                  <c:v>0</c:v>
                </c:pt>
                <c:pt idx="5835">
                  <c:v>0</c:v>
                </c:pt>
                <c:pt idx="5836">
                  <c:v>0</c:v>
                </c:pt>
                <c:pt idx="5837">
                  <c:v>0</c:v>
                </c:pt>
                <c:pt idx="5838">
                  <c:v>0</c:v>
                </c:pt>
                <c:pt idx="5839">
                  <c:v>41.06</c:v>
                </c:pt>
                <c:pt idx="5840">
                  <c:v>72</c:v>
                </c:pt>
                <c:pt idx="5841">
                  <c:v>427.05</c:v>
                </c:pt>
                <c:pt idx="5842">
                  <c:v>554.72</c:v>
                </c:pt>
                <c:pt idx="5843">
                  <c:v>664.1</c:v>
                </c:pt>
                <c:pt idx="5844">
                  <c:v>609.58000000000004</c:v>
                </c:pt>
                <c:pt idx="5845">
                  <c:v>548.85</c:v>
                </c:pt>
                <c:pt idx="5846">
                  <c:v>678.34</c:v>
                </c:pt>
                <c:pt idx="5847">
                  <c:v>686.64</c:v>
                </c:pt>
                <c:pt idx="5848">
                  <c:v>587.09</c:v>
                </c:pt>
                <c:pt idx="5849">
                  <c:v>273.79000000000002</c:v>
                </c:pt>
                <c:pt idx="5850">
                  <c:v>110.93</c:v>
                </c:pt>
                <c:pt idx="5851">
                  <c:v>53.04</c:v>
                </c:pt>
                <c:pt idx="5852">
                  <c:v>0</c:v>
                </c:pt>
                <c:pt idx="5853">
                  <c:v>0</c:v>
                </c:pt>
                <c:pt idx="5854">
                  <c:v>0</c:v>
                </c:pt>
                <c:pt idx="5855">
                  <c:v>0</c:v>
                </c:pt>
                <c:pt idx="5856">
                  <c:v>0</c:v>
                </c:pt>
                <c:pt idx="5857">
                  <c:v>0</c:v>
                </c:pt>
                <c:pt idx="5858">
                  <c:v>0</c:v>
                </c:pt>
                <c:pt idx="5859">
                  <c:v>0</c:v>
                </c:pt>
                <c:pt idx="5860">
                  <c:v>0</c:v>
                </c:pt>
                <c:pt idx="5861">
                  <c:v>0</c:v>
                </c:pt>
                <c:pt idx="5862">
                  <c:v>0</c:v>
                </c:pt>
                <c:pt idx="5863">
                  <c:v>48.22</c:v>
                </c:pt>
                <c:pt idx="5864">
                  <c:v>225.14</c:v>
                </c:pt>
                <c:pt idx="5865">
                  <c:v>397.12</c:v>
                </c:pt>
                <c:pt idx="5866">
                  <c:v>549.15</c:v>
                </c:pt>
                <c:pt idx="5867">
                  <c:v>441.49</c:v>
                </c:pt>
                <c:pt idx="5868">
                  <c:v>385.85</c:v>
                </c:pt>
                <c:pt idx="5869">
                  <c:v>560.96</c:v>
                </c:pt>
                <c:pt idx="5870">
                  <c:v>82.84</c:v>
                </c:pt>
                <c:pt idx="5871">
                  <c:v>295.58999999999997</c:v>
                </c:pt>
                <c:pt idx="5872">
                  <c:v>192.28</c:v>
                </c:pt>
                <c:pt idx="5873">
                  <c:v>150.81</c:v>
                </c:pt>
                <c:pt idx="5874">
                  <c:v>24.66</c:v>
                </c:pt>
                <c:pt idx="5875">
                  <c:v>6.9</c:v>
                </c:pt>
                <c:pt idx="5876">
                  <c:v>0</c:v>
                </c:pt>
                <c:pt idx="5877">
                  <c:v>0</c:v>
                </c:pt>
                <c:pt idx="5878">
                  <c:v>0</c:v>
                </c:pt>
                <c:pt idx="5879">
                  <c:v>0</c:v>
                </c:pt>
                <c:pt idx="5880">
                  <c:v>0</c:v>
                </c:pt>
                <c:pt idx="5881">
                  <c:v>0</c:v>
                </c:pt>
                <c:pt idx="5882">
                  <c:v>0</c:v>
                </c:pt>
                <c:pt idx="5883">
                  <c:v>0</c:v>
                </c:pt>
                <c:pt idx="5884">
                  <c:v>0</c:v>
                </c:pt>
                <c:pt idx="5885">
                  <c:v>0</c:v>
                </c:pt>
                <c:pt idx="5886">
                  <c:v>0</c:v>
                </c:pt>
                <c:pt idx="5887">
                  <c:v>70.290000000000006</c:v>
                </c:pt>
                <c:pt idx="5888">
                  <c:v>225.68</c:v>
                </c:pt>
                <c:pt idx="5889">
                  <c:v>391.02</c:v>
                </c:pt>
                <c:pt idx="5890">
                  <c:v>476.84</c:v>
                </c:pt>
                <c:pt idx="5891">
                  <c:v>330.91</c:v>
                </c:pt>
                <c:pt idx="5892">
                  <c:v>568.71</c:v>
                </c:pt>
                <c:pt idx="5893">
                  <c:v>666.44</c:v>
                </c:pt>
                <c:pt idx="5894">
                  <c:v>466.77</c:v>
                </c:pt>
                <c:pt idx="5895">
                  <c:v>289.07</c:v>
                </c:pt>
                <c:pt idx="5896">
                  <c:v>234.6</c:v>
                </c:pt>
                <c:pt idx="5897">
                  <c:v>116.64</c:v>
                </c:pt>
                <c:pt idx="5898">
                  <c:v>129</c:v>
                </c:pt>
                <c:pt idx="5899">
                  <c:v>33</c:v>
                </c:pt>
                <c:pt idx="5900">
                  <c:v>0</c:v>
                </c:pt>
                <c:pt idx="5901">
                  <c:v>0</c:v>
                </c:pt>
                <c:pt idx="5902">
                  <c:v>0</c:v>
                </c:pt>
                <c:pt idx="5903">
                  <c:v>0</c:v>
                </c:pt>
                <c:pt idx="5904">
                  <c:v>0</c:v>
                </c:pt>
                <c:pt idx="5905">
                  <c:v>0</c:v>
                </c:pt>
                <c:pt idx="5906">
                  <c:v>0</c:v>
                </c:pt>
                <c:pt idx="5907">
                  <c:v>0</c:v>
                </c:pt>
                <c:pt idx="5908">
                  <c:v>0</c:v>
                </c:pt>
                <c:pt idx="5909">
                  <c:v>0</c:v>
                </c:pt>
                <c:pt idx="5910">
                  <c:v>0</c:v>
                </c:pt>
                <c:pt idx="5911">
                  <c:v>29.43</c:v>
                </c:pt>
                <c:pt idx="5912">
                  <c:v>104.07</c:v>
                </c:pt>
                <c:pt idx="5913">
                  <c:v>273.14</c:v>
                </c:pt>
                <c:pt idx="5914">
                  <c:v>404.85</c:v>
                </c:pt>
                <c:pt idx="5915">
                  <c:v>633.89</c:v>
                </c:pt>
                <c:pt idx="5916">
                  <c:v>735.34</c:v>
                </c:pt>
                <c:pt idx="5917">
                  <c:v>564.11</c:v>
                </c:pt>
                <c:pt idx="5918">
                  <c:v>746.01</c:v>
                </c:pt>
                <c:pt idx="5919">
                  <c:v>667.48</c:v>
                </c:pt>
                <c:pt idx="5920">
                  <c:v>422.29</c:v>
                </c:pt>
                <c:pt idx="5921">
                  <c:v>332.75</c:v>
                </c:pt>
                <c:pt idx="5922">
                  <c:v>39.450000000000003</c:v>
                </c:pt>
                <c:pt idx="5923">
                  <c:v>30.3</c:v>
                </c:pt>
                <c:pt idx="5924">
                  <c:v>0</c:v>
                </c:pt>
                <c:pt idx="5925">
                  <c:v>0</c:v>
                </c:pt>
                <c:pt idx="5926">
                  <c:v>0</c:v>
                </c:pt>
                <c:pt idx="5927">
                  <c:v>0</c:v>
                </c:pt>
                <c:pt idx="5928">
                  <c:v>0</c:v>
                </c:pt>
                <c:pt idx="5929">
                  <c:v>0</c:v>
                </c:pt>
                <c:pt idx="5930">
                  <c:v>0</c:v>
                </c:pt>
                <c:pt idx="5931">
                  <c:v>0</c:v>
                </c:pt>
                <c:pt idx="5932">
                  <c:v>0</c:v>
                </c:pt>
                <c:pt idx="5933">
                  <c:v>0</c:v>
                </c:pt>
                <c:pt idx="5934">
                  <c:v>0</c:v>
                </c:pt>
                <c:pt idx="5935">
                  <c:v>54.42</c:v>
                </c:pt>
                <c:pt idx="5936">
                  <c:v>203.53</c:v>
                </c:pt>
                <c:pt idx="5937">
                  <c:v>242.41</c:v>
                </c:pt>
                <c:pt idx="5938">
                  <c:v>422.47</c:v>
                </c:pt>
                <c:pt idx="5939">
                  <c:v>706.99</c:v>
                </c:pt>
                <c:pt idx="5940">
                  <c:v>687.52</c:v>
                </c:pt>
                <c:pt idx="5941">
                  <c:v>121.31</c:v>
                </c:pt>
                <c:pt idx="5942">
                  <c:v>382.69</c:v>
                </c:pt>
                <c:pt idx="5943">
                  <c:v>652.6</c:v>
                </c:pt>
                <c:pt idx="5944">
                  <c:v>438.66</c:v>
                </c:pt>
                <c:pt idx="5945">
                  <c:v>303.52</c:v>
                </c:pt>
                <c:pt idx="5946">
                  <c:v>163.6</c:v>
                </c:pt>
                <c:pt idx="5947">
                  <c:v>43.14</c:v>
                </c:pt>
                <c:pt idx="5948">
                  <c:v>0</c:v>
                </c:pt>
                <c:pt idx="5949">
                  <c:v>0</c:v>
                </c:pt>
                <c:pt idx="5950">
                  <c:v>0</c:v>
                </c:pt>
                <c:pt idx="5951">
                  <c:v>0</c:v>
                </c:pt>
                <c:pt idx="5952">
                  <c:v>0</c:v>
                </c:pt>
                <c:pt idx="5953">
                  <c:v>0</c:v>
                </c:pt>
                <c:pt idx="5954">
                  <c:v>0</c:v>
                </c:pt>
                <c:pt idx="5955">
                  <c:v>0</c:v>
                </c:pt>
                <c:pt idx="5956">
                  <c:v>0</c:v>
                </c:pt>
                <c:pt idx="5957">
                  <c:v>0</c:v>
                </c:pt>
                <c:pt idx="5958">
                  <c:v>0</c:v>
                </c:pt>
                <c:pt idx="5959">
                  <c:v>34.22</c:v>
                </c:pt>
                <c:pt idx="5960">
                  <c:v>132.56</c:v>
                </c:pt>
                <c:pt idx="5961">
                  <c:v>302.06</c:v>
                </c:pt>
                <c:pt idx="5962">
                  <c:v>283.26</c:v>
                </c:pt>
                <c:pt idx="5963">
                  <c:v>291.38</c:v>
                </c:pt>
                <c:pt idx="5964">
                  <c:v>351</c:v>
                </c:pt>
                <c:pt idx="5965">
                  <c:v>311.83</c:v>
                </c:pt>
                <c:pt idx="5966">
                  <c:v>424.92</c:v>
                </c:pt>
                <c:pt idx="5967">
                  <c:v>270.79000000000002</c:v>
                </c:pt>
                <c:pt idx="5968">
                  <c:v>217.73</c:v>
                </c:pt>
                <c:pt idx="5969">
                  <c:v>277.57</c:v>
                </c:pt>
                <c:pt idx="5970">
                  <c:v>167.27</c:v>
                </c:pt>
                <c:pt idx="5971">
                  <c:v>39.450000000000003</c:v>
                </c:pt>
                <c:pt idx="5972">
                  <c:v>0</c:v>
                </c:pt>
                <c:pt idx="5973">
                  <c:v>0</c:v>
                </c:pt>
                <c:pt idx="5974">
                  <c:v>0</c:v>
                </c:pt>
                <c:pt idx="5975">
                  <c:v>0</c:v>
                </c:pt>
                <c:pt idx="5976">
                  <c:v>0</c:v>
                </c:pt>
                <c:pt idx="5977">
                  <c:v>0</c:v>
                </c:pt>
                <c:pt idx="5978">
                  <c:v>0</c:v>
                </c:pt>
                <c:pt idx="5979">
                  <c:v>0</c:v>
                </c:pt>
                <c:pt idx="5980">
                  <c:v>0</c:v>
                </c:pt>
                <c:pt idx="5981">
                  <c:v>0</c:v>
                </c:pt>
                <c:pt idx="5982">
                  <c:v>0</c:v>
                </c:pt>
                <c:pt idx="5983">
                  <c:v>53.15</c:v>
                </c:pt>
                <c:pt idx="5984">
                  <c:v>213.87</c:v>
                </c:pt>
                <c:pt idx="5985">
                  <c:v>378.79</c:v>
                </c:pt>
                <c:pt idx="5986">
                  <c:v>560.25</c:v>
                </c:pt>
                <c:pt idx="5987">
                  <c:v>703.67</c:v>
                </c:pt>
                <c:pt idx="5988">
                  <c:v>799.02</c:v>
                </c:pt>
                <c:pt idx="5989">
                  <c:v>806.17</c:v>
                </c:pt>
                <c:pt idx="5990">
                  <c:v>730.86</c:v>
                </c:pt>
                <c:pt idx="5991">
                  <c:v>691.98</c:v>
                </c:pt>
                <c:pt idx="5992">
                  <c:v>550.67999999999995</c:v>
                </c:pt>
                <c:pt idx="5993">
                  <c:v>311.82</c:v>
                </c:pt>
                <c:pt idx="5994">
                  <c:v>86.94</c:v>
                </c:pt>
                <c:pt idx="5995">
                  <c:v>33.31</c:v>
                </c:pt>
                <c:pt idx="5996">
                  <c:v>0</c:v>
                </c:pt>
                <c:pt idx="5997">
                  <c:v>0</c:v>
                </c:pt>
                <c:pt idx="5998">
                  <c:v>0</c:v>
                </c:pt>
                <c:pt idx="5999">
                  <c:v>0</c:v>
                </c:pt>
                <c:pt idx="6000">
                  <c:v>0</c:v>
                </c:pt>
                <c:pt idx="6001">
                  <c:v>0</c:v>
                </c:pt>
                <c:pt idx="6002">
                  <c:v>0</c:v>
                </c:pt>
                <c:pt idx="6003">
                  <c:v>0</c:v>
                </c:pt>
                <c:pt idx="6004">
                  <c:v>0</c:v>
                </c:pt>
                <c:pt idx="6005">
                  <c:v>0</c:v>
                </c:pt>
                <c:pt idx="6006">
                  <c:v>0</c:v>
                </c:pt>
                <c:pt idx="6007">
                  <c:v>6.9</c:v>
                </c:pt>
                <c:pt idx="6008">
                  <c:v>127.79</c:v>
                </c:pt>
                <c:pt idx="6009">
                  <c:v>140.99</c:v>
                </c:pt>
                <c:pt idx="6010">
                  <c:v>220</c:v>
                </c:pt>
                <c:pt idx="6011">
                  <c:v>344.97</c:v>
                </c:pt>
                <c:pt idx="6012">
                  <c:v>555.35</c:v>
                </c:pt>
                <c:pt idx="6013">
                  <c:v>603.44000000000005</c:v>
                </c:pt>
                <c:pt idx="6014">
                  <c:v>530.03</c:v>
                </c:pt>
                <c:pt idx="6015">
                  <c:v>637.15</c:v>
                </c:pt>
                <c:pt idx="6016">
                  <c:v>369.49</c:v>
                </c:pt>
                <c:pt idx="6017">
                  <c:v>380.9</c:v>
                </c:pt>
                <c:pt idx="6018">
                  <c:v>104.64</c:v>
                </c:pt>
                <c:pt idx="6019">
                  <c:v>22.64</c:v>
                </c:pt>
                <c:pt idx="6020">
                  <c:v>0</c:v>
                </c:pt>
                <c:pt idx="6021">
                  <c:v>0</c:v>
                </c:pt>
                <c:pt idx="6022">
                  <c:v>0</c:v>
                </c:pt>
                <c:pt idx="6023">
                  <c:v>0</c:v>
                </c:pt>
                <c:pt idx="6024">
                  <c:v>0</c:v>
                </c:pt>
                <c:pt idx="6025">
                  <c:v>0</c:v>
                </c:pt>
                <c:pt idx="6026">
                  <c:v>0</c:v>
                </c:pt>
                <c:pt idx="6027">
                  <c:v>0</c:v>
                </c:pt>
                <c:pt idx="6028">
                  <c:v>0</c:v>
                </c:pt>
                <c:pt idx="6029">
                  <c:v>0</c:v>
                </c:pt>
                <c:pt idx="6030">
                  <c:v>0</c:v>
                </c:pt>
                <c:pt idx="6031">
                  <c:v>36.869999999999997</c:v>
                </c:pt>
                <c:pt idx="6032">
                  <c:v>97.59</c:v>
                </c:pt>
                <c:pt idx="6033">
                  <c:v>72.98</c:v>
                </c:pt>
                <c:pt idx="6034">
                  <c:v>249.3</c:v>
                </c:pt>
                <c:pt idx="6035">
                  <c:v>205.7</c:v>
                </c:pt>
                <c:pt idx="6036">
                  <c:v>102.57</c:v>
                </c:pt>
                <c:pt idx="6037">
                  <c:v>71.010000000000005</c:v>
                </c:pt>
                <c:pt idx="6038">
                  <c:v>55.23</c:v>
                </c:pt>
                <c:pt idx="6039">
                  <c:v>121.31</c:v>
                </c:pt>
                <c:pt idx="6040">
                  <c:v>299.67</c:v>
                </c:pt>
                <c:pt idx="6041">
                  <c:v>354.14</c:v>
                </c:pt>
                <c:pt idx="6042">
                  <c:v>171.3</c:v>
                </c:pt>
                <c:pt idx="6043">
                  <c:v>23.96</c:v>
                </c:pt>
                <c:pt idx="6044">
                  <c:v>0</c:v>
                </c:pt>
                <c:pt idx="6045">
                  <c:v>0</c:v>
                </c:pt>
                <c:pt idx="6046">
                  <c:v>0</c:v>
                </c:pt>
                <c:pt idx="6047">
                  <c:v>0</c:v>
                </c:pt>
                <c:pt idx="6048">
                  <c:v>0</c:v>
                </c:pt>
                <c:pt idx="6049">
                  <c:v>0</c:v>
                </c:pt>
                <c:pt idx="6050">
                  <c:v>0</c:v>
                </c:pt>
                <c:pt idx="6051">
                  <c:v>0</c:v>
                </c:pt>
                <c:pt idx="6052">
                  <c:v>0</c:v>
                </c:pt>
                <c:pt idx="6053">
                  <c:v>0</c:v>
                </c:pt>
                <c:pt idx="6054">
                  <c:v>0</c:v>
                </c:pt>
                <c:pt idx="6055">
                  <c:v>5.92</c:v>
                </c:pt>
                <c:pt idx="6056">
                  <c:v>19.72</c:v>
                </c:pt>
                <c:pt idx="6057">
                  <c:v>32.549999999999997</c:v>
                </c:pt>
                <c:pt idx="6058">
                  <c:v>122.29</c:v>
                </c:pt>
                <c:pt idx="6059">
                  <c:v>123.28</c:v>
                </c:pt>
                <c:pt idx="6060">
                  <c:v>196.66</c:v>
                </c:pt>
                <c:pt idx="6061">
                  <c:v>318.97000000000003</c:v>
                </c:pt>
                <c:pt idx="6062">
                  <c:v>172.59</c:v>
                </c:pt>
                <c:pt idx="6063">
                  <c:v>139.06</c:v>
                </c:pt>
                <c:pt idx="6064">
                  <c:v>73.97</c:v>
                </c:pt>
                <c:pt idx="6065">
                  <c:v>52.27</c:v>
                </c:pt>
                <c:pt idx="6066">
                  <c:v>57.41</c:v>
                </c:pt>
                <c:pt idx="6067">
                  <c:v>4.93</c:v>
                </c:pt>
                <c:pt idx="6068">
                  <c:v>0</c:v>
                </c:pt>
                <c:pt idx="6069">
                  <c:v>0</c:v>
                </c:pt>
                <c:pt idx="6070">
                  <c:v>0</c:v>
                </c:pt>
                <c:pt idx="6071">
                  <c:v>0</c:v>
                </c:pt>
                <c:pt idx="6072">
                  <c:v>0</c:v>
                </c:pt>
                <c:pt idx="6073">
                  <c:v>0</c:v>
                </c:pt>
                <c:pt idx="6074">
                  <c:v>0</c:v>
                </c:pt>
                <c:pt idx="6075">
                  <c:v>0</c:v>
                </c:pt>
                <c:pt idx="6076">
                  <c:v>0</c:v>
                </c:pt>
                <c:pt idx="6077">
                  <c:v>0</c:v>
                </c:pt>
                <c:pt idx="6078">
                  <c:v>0</c:v>
                </c:pt>
                <c:pt idx="6079">
                  <c:v>11.83</c:v>
                </c:pt>
                <c:pt idx="6080">
                  <c:v>19.72</c:v>
                </c:pt>
                <c:pt idx="6081">
                  <c:v>98.62</c:v>
                </c:pt>
                <c:pt idx="6082">
                  <c:v>325.2</c:v>
                </c:pt>
                <c:pt idx="6083">
                  <c:v>547.39</c:v>
                </c:pt>
                <c:pt idx="6084">
                  <c:v>699.4</c:v>
                </c:pt>
                <c:pt idx="6085">
                  <c:v>651.51</c:v>
                </c:pt>
                <c:pt idx="6086">
                  <c:v>688.81</c:v>
                </c:pt>
                <c:pt idx="6087">
                  <c:v>527.14</c:v>
                </c:pt>
                <c:pt idx="6088">
                  <c:v>513.16999999999996</c:v>
                </c:pt>
                <c:pt idx="6089">
                  <c:v>332.04</c:v>
                </c:pt>
                <c:pt idx="6090">
                  <c:v>171.45</c:v>
                </c:pt>
                <c:pt idx="6091">
                  <c:v>21.06</c:v>
                </c:pt>
                <c:pt idx="6092">
                  <c:v>0</c:v>
                </c:pt>
                <c:pt idx="6093">
                  <c:v>0</c:v>
                </c:pt>
                <c:pt idx="6094">
                  <c:v>0</c:v>
                </c:pt>
                <c:pt idx="6095">
                  <c:v>0</c:v>
                </c:pt>
                <c:pt idx="6096">
                  <c:v>0</c:v>
                </c:pt>
                <c:pt idx="6097">
                  <c:v>0</c:v>
                </c:pt>
                <c:pt idx="6098">
                  <c:v>0</c:v>
                </c:pt>
                <c:pt idx="6099">
                  <c:v>0</c:v>
                </c:pt>
                <c:pt idx="6100">
                  <c:v>0</c:v>
                </c:pt>
                <c:pt idx="6101">
                  <c:v>0</c:v>
                </c:pt>
                <c:pt idx="6102">
                  <c:v>0</c:v>
                </c:pt>
                <c:pt idx="6103">
                  <c:v>12.82</c:v>
                </c:pt>
                <c:pt idx="6104">
                  <c:v>202.15</c:v>
                </c:pt>
                <c:pt idx="6105">
                  <c:v>355.95</c:v>
                </c:pt>
                <c:pt idx="6106">
                  <c:v>539.35</c:v>
                </c:pt>
                <c:pt idx="6107">
                  <c:v>625.22</c:v>
                </c:pt>
                <c:pt idx="6108">
                  <c:v>248.82</c:v>
                </c:pt>
                <c:pt idx="6109">
                  <c:v>366.61</c:v>
                </c:pt>
                <c:pt idx="6110">
                  <c:v>721.05</c:v>
                </c:pt>
                <c:pt idx="6111">
                  <c:v>646.23</c:v>
                </c:pt>
                <c:pt idx="6112">
                  <c:v>372.87</c:v>
                </c:pt>
                <c:pt idx="6113">
                  <c:v>165.7</c:v>
                </c:pt>
                <c:pt idx="6114">
                  <c:v>59.64</c:v>
                </c:pt>
                <c:pt idx="6115">
                  <c:v>13.24</c:v>
                </c:pt>
                <c:pt idx="6116">
                  <c:v>0</c:v>
                </c:pt>
                <c:pt idx="6117">
                  <c:v>0</c:v>
                </c:pt>
                <c:pt idx="6118">
                  <c:v>0</c:v>
                </c:pt>
                <c:pt idx="6119">
                  <c:v>0</c:v>
                </c:pt>
                <c:pt idx="6120">
                  <c:v>0</c:v>
                </c:pt>
                <c:pt idx="6121">
                  <c:v>0</c:v>
                </c:pt>
                <c:pt idx="6122">
                  <c:v>0</c:v>
                </c:pt>
                <c:pt idx="6123">
                  <c:v>0</c:v>
                </c:pt>
                <c:pt idx="6124">
                  <c:v>0</c:v>
                </c:pt>
                <c:pt idx="6125">
                  <c:v>0</c:v>
                </c:pt>
                <c:pt idx="6126">
                  <c:v>0</c:v>
                </c:pt>
                <c:pt idx="6127">
                  <c:v>25.77</c:v>
                </c:pt>
                <c:pt idx="6128">
                  <c:v>193.13</c:v>
                </c:pt>
                <c:pt idx="6129">
                  <c:v>364.63</c:v>
                </c:pt>
                <c:pt idx="6130">
                  <c:v>340.57</c:v>
                </c:pt>
                <c:pt idx="6131">
                  <c:v>351.42</c:v>
                </c:pt>
                <c:pt idx="6132">
                  <c:v>461.45</c:v>
                </c:pt>
                <c:pt idx="6133">
                  <c:v>314.06</c:v>
                </c:pt>
                <c:pt idx="6134">
                  <c:v>313.82</c:v>
                </c:pt>
                <c:pt idx="6135">
                  <c:v>608.12</c:v>
                </c:pt>
                <c:pt idx="6136">
                  <c:v>486.06</c:v>
                </c:pt>
                <c:pt idx="6137">
                  <c:v>231.08</c:v>
                </c:pt>
                <c:pt idx="6138">
                  <c:v>57.69</c:v>
                </c:pt>
                <c:pt idx="6139">
                  <c:v>14.26</c:v>
                </c:pt>
                <c:pt idx="6140">
                  <c:v>0</c:v>
                </c:pt>
                <c:pt idx="6141">
                  <c:v>0</c:v>
                </c:pt>
                <c:pt idx="6142">
                  <c:v>0</c:v>
                </c:pt>
                <c:pt idx="6143">
                  <c:v>0</c:v>
                </c:pt>
                <c:pt idx="6144">
                  <c:v>0</c:v>
                </c:pt>
                <c:pt idx="6145">
                  <c:v>0</c:v>
                </c:pt>
                <c:pt idx="6146">
                  <c:v>0</c:v>
                </c:pt>
                <c:pt idx="6147">
                  <c:v>0</c:v>
                </c:pt>
                <c:pt idx="6148">
                  <c:v>0</c:v>
                </c:pt>
                <c:pt idx="6149">
                  <c:v>0</c:v>
                </c:pt>
                <c:pt idx="6150">
                  <c:v>0</c:v>
                </c:pt>
                <c:pt idx="6151">
                  <c:v>32.54</c:v>
                </c:pt>
                <c:pt idx="6152">
                  <c:v>62.42</c:v>
                </c:pt>
                <c:pt idx="6153">
                  <c:v>382.69</c:v>
                </c:pt>
                <c:pt idx="6154">
                  <c:v>492.9</c:v>
                </c:pt>
                <c:pt idx="6155">
                  <c:v>150.9</c:v>
                </c:pt>
                <c:pt idx="6156">
                  <c:v>137.09</c:v>
                </c:pt>
                <c:pt idx="6157">
                  <c:v>217.69</c:v>
                </c:pt>
                <c:pt idx="6158">
                  <c:v>318.41000000000003</c:v>
                </c:pt>
                <c:pt idx="6159">
                  <c:v>401.47</c:v>
                </c:pt>
                <c:pt idx="6160">
                  <c:v>262.43</c:v>
                </c:pt>
                <c:pt idx="6161">
                  <c:v>199.09</c:v>
                </c:pt>
                <c:pt idx="6162">
                  <c:v>70.38</c:v>
                </c:pt>
                <c:pt idx="6163">
                  <c:v>0</c:v>
                </c:pt>
                <c:pt idx="6164">
                  <c:v>0</c:v>
                </c:pt>
                <c:pt idx="6165">
                  <c:v>0</c:v>
                </c:pt>
                <c:pt idx="6166">
                  <c:v>0</c:v>
                </c:pt>
                <c:pt idx="6167">
                  <c:v>0</c:v>
                </c:pt>
                <c:pt idx="6168">
                  <c:v>0</c:v>
                </c:pt>
                <c:pt idx="6169">
                  <c:v>0</c:v>
                </c:pt>
                <c:pt idx="6170">
                  <c:v>0</c:v>
                </c:pt>
                <c:pt idx="6171">
                  <c:v>0</c:v>
                </c:pt>
                <c:pt idx="6172">
                  <c:v>0</c:v>
                </c:pt>
                <c:pt idx="6173">
                  <c:v>0</c:v>
                </c:pt>
                <c:pt idx="6174">
                  <c:v>0</c:v>
                </c:pt>
                <c:pt idx="6175">
                  <c:v>19.29</c:v>
                </c:pt>
                <c:pt idx="6176">
                  <c:v>55.23</c:v>
                </c:pt>
                <c:pt idx="6177">
                  <c:v>69.040000000000006</c:v>
                </c:pt>
                <c:pt idx="6178">
                  <c:v>101.58</c:v>
                </c:pt>
                <c:pt idx="6179">
                  <c:v>127.23</c:v>
                </c:pt>
                <c:pt idx="6180">
                  <c:v>156.81</c:v>
                </c:pt>
                <c:pt idx="6181">
                  <c:v>183.86</c:v>
                </c:pt>
                <c:pt idx="6182">
                  <c:v>104.54</c:v>
                </c:pt>
                <c:pt idx="6183">
                  <c:v>133.13999999999999</c:v>
                </c:pt>
                <c:pt idx="6184">
                  <c:v>126.63</c:v>
                </c:pt>
                <c:pt idx="6185">
                  <c:v>131.04</c:v>
                </c:pt>
                <c:pt idx="6186">
                  <c:v>54.79</c:v>
                </c:pt>
                <c:pt idx="6187">
                  <c:v>0</c:v>
                </c:pt>
                <c:pt idx="6188">
                  <c:v>0</c:v>
                </c:pt>
                <c:pt idx="6189">
                  <c:v>0</c:v>
                </c:pt>
                <c:pt idx="6190">
                  <c:v>0</c:v>
                </c:pt>
                <c:pt idx="6191">
                  <c:v>0</c:v>
                </c:pt>
                <c:pt idx="6192">
                  <c:v>0</c:v>
                </c:pt>
                <c:pt idx="6193">
                  <c:v>0</c:v>
                </c:pt>
                <c:pt idx="6194">
                  <c:v>0</c:v>
                </c:pt>
                <c:pt idx="6195">
                  <c:v>0</c:v>
                </c:pt>
                <c:pt idx="6196">
                  <c:v>0</c:v>
                </c:pt>
                <c:pt idx="6197">
                  <c:v>0</c:v>
                </c:pt>
                <c:pt idx="6198">
                  <c:v>0</c:v>
                </c:pt>
                <c:pt idx="6199">
                  <c:v>15.6</c:v>
                </c:pt>
                <c:pt idx="6200">
                  <c:v>97.48</c:v>
                </c:pt>
                <c:pt idx="6201">
                  <c:v>176.04</c:v>
                </c:pt>
                <c:pt idx="6202">
                  <c:v>287.64</c:v>
                </c:pt>
                <c:pt idx="6203">
                  <c:v>303.76</c:v>
                </c:pt>
                <c:pt idx="6204">
                  <c:v>350.21</c:v>
                </c:pt>
                <c:pt idx="6205">
                  <c:v>294.08</c:v>
                </c:pt>
                <c:pt idx="6206">
                  <c:v>336.93</c:v>
                </c:pt>
                <c:pt idx="6207">
                  <c:v>392.91</c:v>
                </c:pt>
                <c:pt idx="6208">
                  <c:v>336.33</c:v>
                </c:pt>
                <c:pt idx="6209">
                  <c:v>247.11</c:v>
                </c:pt>
                <c:pt idx="6210">
                  <c:v>105.13</c:v>
                </c:pt>
                <c:pt idx="6211">
                  <c:v>0</c:v>
                </c:pt>
                <c:pt idx="6212">
                  <c:v>0</c:v>
                </c:pt>
                <c:pt idx="6213">
                  <c:v>0</c:v>
                </c:pt>
                <c:pt idx="6214">
                  <c:v>0</c:v>
                </c:pt>
                <c:pt idx="6215">
                  <c:v>0</c:v>
                </c:pt>
                <c:pt idx="6216">
                  <c:v>0</c:v>
                </c:pt>
                <c:pt idx="6217">
                  <c:v>0</c:v>
                </c:pt>
                <c:pt idx="6218">
                  <c:v>0</c:v>
                </c:pt>
                <c:pt idx="6219">
                  <c:v>0</c:v>
                </c:pt>
                <c:pt idx="6220">
                  <c:v>0</c:v>
                </c:pt>
                <c:pt idx="6221">
                  <c:v>0</c:v>
                </c:pt>
                <c:pt idx="6222">
                  <c:v>0</c:v>
                </c:pt>
                <c:pt idx="6223">
                  <c:v>16.59</c:v>
                </c:pt>
                <c:pt idx="6224">
                  <c:v>63.8</c:v>
                </c:pt>
                <c:pt idx="6225">
                  <c:v>52.27</c:v>
                </c:pt>
                <c:pt idx="6226">
                  <c:v>40.44</c:v>
                </c:pt>
                <c:pt idx="6227">
                  <c:v>63.12</c:v>
                </c:pt>
                <c:pt idx="6228">
                  <c:v>108.49</c:v>
                </c:pt>
                <c:pt idx="6229">
                  <c:v>179.93</c:v>
                </c:pt>
                <c:pt idx="6230">
                  <c:v>55.23</c:v>
                </c:pt>
                <c:pt idx="6231">
                  <c:v>184.21</c:v>
                </c:pt>
                <c:pt idx="6232">
                  <c:v>404.08</c:v>
                </c:pt>
                <c:pt idx="6233">
                  <c:v>289.45</c:v>
                </c:pt>
                <c:pt idx="6234">
                  <c:v>118.65</c:v>
                </c:pt>
                <c:pt idx="6235">
                  <c:v>0</c:v>
                </c:pt>
                <c:pt idx="6236">
                  <c:v>0</c:v>
                </c:pt>
                <c:pt idx="6237">
                  <c:v>0</c:v>
                </c:pt>
                <c:pt idx="6238">
                  <c:v>0</c:v>
                </c:pt>
                <c:pt idx="6239">
                  <c:v>0</c:v>
                </c:pt>
                <c:pt idx="6240">
                  <c:v>0</c:v>
                </c:pt>
                <c:pt idx="6241">
                  <c:v>0</c:v>
                </c:pt>
                <c:pt idx="6242">
                  <c:v>0</c:v>
                </c:pt>
                <c:pt idx="6243">
                  <c:v>0</c:v>
                </c:pt>
                <c:pt idx="6244">
                  <c:v>0</c:v>
                </c:pt>
                <c:pt idx="6245">
                  <c:v>0</c:v>
                </c:pt>
                <c:pt idx="6246">
                  <c:v>0</c:v>
                </c:pt>
                <c:pt idx="6247">
                  <c:v>8.8800000000000008</c:v>
                </c:pt>
                <c:pt idx="6248">
                  <c:v>146.96</c:v>
                </c:pt>
                <c:pt idx="6249">
                  <c:v>258.77999999999997</c:v>
                </c:pt>
                <c:pt idx="6250">
                  <c:v>455.98</c:v>
                </c:pt>
                <c:pt idx="6251">
                  <c:v>638.48</c:v>
                </c:pt>
                <c:pt idx="6252">
                  <c:v>736.41</c:v>
                </c:pt>
                <c:pt idx="6253">
                  <c:v>753.32</c:v>
                </c:pt>
                <c:pt idx="6254">
                  <c:v>724.97</c:v>
                </c:pt>
                <c:pt idx="6255">
                  <c:v>613.27</c:v>
                </c:pt>
                <c:pt idx="6256">
                  <c:v>300.85000000000002</c:v>
                </c:pt>
                <c:pt idx="6257">
                  <c:v>238.81</c:v>
                </c:pt>
                <c:pt idx="6258">
                  <c:v>95.01</c:v>
                </c:pt>
                <c:pt idx="6259">
                  <c:v>0</c:v>
                </c:pt>
                <c:pt idx="6260">
                  <c:v>0</c:v>
                </c:pt>
                <c:pt idx="6261">
                  <c:v>0</c:v>
                </c:pt>
                <c:pt idx="6262">
                  <c:v>0</c:v>
                </c:pt>
                <c:pt idx="6263">
                  <c:v>0</c:v>
                </c:pt>
                <c:pt idx="6264">
                  <c:v>0</c:v>
                </c:pt>
                <c:pt idx="6265">
                  <c:v>0</c:v>
                </c:pt>
                <c:pt idx="6266">
                  <c:v>0</c:v>
                </c:pt>
                <c:pt idx="6267">
                  <c:v>0</c:v>
                </c:pt>
                <c:pt idx="6268">
                  <c:v>0</c:v>
                </c:pt>
                <c:pt idx="6269">
                  <c:v>0</c:v>
                </c:pt>
                <c:pt idx="6270">
                  <c:v>0</c:v>
                </c:pt>
                <c:pt idx="6271">
                  <c:v>14.57</c:v>
                </c:pt>
                <c:pt idx="6272">
                  <c:v>121.27</c:v>
                </c:pt>
                <c:pt idx="6273">
                  <c:v>346.1</c:v>
                </c:pt>
                <c:pt idx="6274">
                  <c:v>517.94000000000005</c:v>
                </c:pt>
                <c:pt idx="6275">
                  <c:v>615.48</c:v>
                </c:pt>
                <c:pt idx="6276">
                  <c:v>446.61</c:v>
                </c:pt>
                <c:pt idx="6277">
                  <c:v>406.78</c:v>
                </c:pt>
                <c:pt idx="6278">
                  <c:v>277.82</c:v>
                </c:pt>
                <c:pt idx="6279">
                  <c:v>368.23</c:v>
                </c:pt>
                <c:pt idx="6280">
                  <c:v>448.03</c:v>
                </c:pt>
                <c:pt idx="6281">
                  <c:v>141</c:v>
                </c:pt>
                <c:pt idx="6282">
                  <c:v>68.69</c:v>
                </c:pt>
                <c:pt idx="6283">
                  <c:v>0</c:v>
                </c:pt>
                <c:pt idx="6284">
                  <c:v>0</c:v>
                </c:pt>
                <c:pt idx="6285">
                  <c:v>0</c:v>
                </c:pt>
                <c:pt idx="6286">
                  <c:v>0</c:v>
                </c:pt>
                <c:pt idx="6287">
                  <c:v>0</c:v>
                </c:pt>
                <c:pt idx="6288">
                  <c:v>0</c:v>
                </c:pt>
                <c:pt idx="6289">
                  <c:v>0</c:v>
                </c:pt>
                <c:pt idx="6290">
                  <c:v>0</c:v>
                </c:pt>
                <c:pt idx="6291">
                  <c:v>0</c:v>
                </c:pt>
                <c:pt idx="6292">
                  <c:v>0</c:v>
                </c:pt>
                <c:pt idx="6293">
                  <c:v>0</c:v>
                </c:pt>
                <c:pt idx="6294">
                  <c:v>0</c:v>
                </c:pt>
                <c:pt idx="6295">
                  <c:v>12.7</c:v>
                </c:pt>
                <c:pt idx="6296">
                  <c:v>101.66</c:v>
                </c:pt>
                <c:pt idx="6297">
                  <c:v>355.63</c:v>
                </c:pt>
                <c:pt idx="6298">
                  <c:v>503.27</c:v>
                </c:pt>
                <c:pt idx="6299">
                  <c:v>375.21</c:v>
                </c:pt>
                <c:pt idx="6300">
                  <c:v>305.27</c:v>
                </c:pt>
                <c:pt idx="6301">
                  <c:v>239.98</c:v>
                </c:pt>
                <c:pt idx="6302">
                  <c:v>261.69</c:v>
                </c:pt>
                <c:pt idx="6303">
                  <c:v>195.08</c:v>
                </c:pt>
                <c:pt idx="6304">
                  <c:v>277.12</c:v>
                </c:pt>
                <c:pt idx="6305">
                  <c:v>224.8</c:v>
                </c:pt>
                <c:pt idx="6306">
                  <c:v>53.77</c:v>
                </c:pt>
                <c:pt idx="6307">
                  <c:v>0</c:v>
                </c:pt>
                <c:pt idx="6308">
                  <c:v>0</c:v>
                </c:pt>
                <c:pt idx="6309">
                  <c:v>0</c:v>
                </c:pt>
                <c:pt idx="6310">
                  <c:v>0</c:v>
                </c:pt>
                <c:pt idx="6311">
                  <c:v>0</c:v>
                </c:pt>
                <c:pt idx="6312">
                  <c:v>0</c:v>
                </c:pt>
                <c:pt idx="6313">
                  <c:v>0</c:v>
                </c:pt>
                <c:pt idx="6314">
                  <c:v>0</c:v>
                </c:pt>
                <c:pt idx="6315">
                  <c:v>0</c:v>
                </c:pt>
                <c:pt idx="6316">
                  <c:v>0</c:v>
                </c:pt>
                <c:pt idx="6317">
                  <c:v>0</c:v>
                </c:pt>
                <c:pt idx="6318">
                  <c:v>0</c:v>
                </c:pt>
                <c:pt idx="6319">
                  <c:v>0</c:v>
                </c:pt>
                <c:pt idx="6320">
                  <c:v>78.81</c:v>
                </c:pt>
                <c:pt idx="6321">
                  <c:v>234.63</c:v>
                </c:pt>
                <c:pt idx="6322">
                  <c:v>468.94</c:v>
                </c:pt>
                <c:pt idx="6323">
                  <c:v>582.57000000000005</c:v>
                </c:pt>
                <c:pt idx="6324">
                  <c:v>623.45000000000005</c:v>
                </c:pt>
                <c:pt idx="6325">
                  <c:v>679.73</c:v>
                </c:pt>
                <c:pt idx="6326">
                  <c:v>683.65</c:v>
                </c:pt>
                <c:pt idx="6327">
                  <c:v>573.11</c:v>
                </c:pt>
                <c:pt idx="6328">
                  <c:v>442.14</c:v>
                </c:pt>
                <c:pt idx="6329">
                  <c:v>270.94</c:v>
                </c:pt>
                <c:pt idx="6330">
                  <c:v>94.17</c:v>
                </c:pt>
                <c:pt idx="6331">
                  <c:v>0</c:v>
                </c:pt>
                <c:pt idx="6332">
                  <c:v>0</c:v>
                </c:pt>
                <c:pt idx="6333">
                  <c:v>0</c:v>
                </c:pt>
                <c:pt idx="6334">
                  <c:v>0</c:v>
                </c:pt>
                <c:pt idx="6335">
                  <c:v>0</c:v>
                </c:pt>
                <c:pt idx="6336">
                  <c:v>0</c:v>
                </c:pt>
                <c:pt idx="6337">
                  <c:v>0</c:v>
                </c:pt>
                <c:pt idx="6338">
                  <c:v>0</c:v>
                </c:pt>
                <c:pt idx="6339">
                  <c:v>0</c:v>
                </c:pt>
                <c:pt idx="6340">
                  <c:v>0</c:v>
                </c:pt>
                <c:pt idx="6341">
                  <c:v>0</c:v>
                </c:pt>
                <c:pt idx="6342">
                  <c:v>0</c:v>
                </c:pt>
                <c:pt idx="6343">
                  <c:v>0</c:v>
                </c:pt>
                <c:pt idx="6344">
                  <c:v>70.73</c:v>
                </c:pt>
                <c:pt idx="6345">
                  <c:v>203.94</c:v>
                </c:pt>
                <c:pt idx="6346">
                  <c:v>54.24</c:v>
                </c:pt>
                <c:pt idx="6347">
                  <c:v>304.61</c:v>
                </c:pt>
                <c:pt idx="6348">
                  <c:v>649.80999999999995</c:v>
                </c:pt>
                <c:pt idx="6349">
                  <c:v>300.35000000000002</c:v>
                </c:pt>
                <c:pt idx="6350">
                  <c:v>597.54</c:v>
                </c:pt>
                <c:pt idx="6351">
                  <c:v>316.14999999999998</c:v>
                </c:pt>
                <c:pt idx="6352">
                  <c:v>392.2</c:v>
                </c:pt>
                <c:pt idx="6353">
                  <c:v>169.21</c:v>
                </c:pt>
                <c:pt idx="6354">
                  <c:v>30.57</c:v>
                </c:pt>
                <c:pt idx="6355">
                  <c:v>0</c:v>
                </c:pt>
                <c:pt idx="6356">
                  <c:v>0</c:v>
                </c:pt>
                <c:pt idx="6357">
                  <c:v>0</c:v>
                </c:pt>
                <c:pt idx="6358">
                  <c:v>0</c:v>
                </c:pt>
                <c:pt idx="6359">
                  <c:v>0</c:v>
                </c:pt>
                <c:pt idx="6360">
                  <c:v>0</c:v>
                </c:pt>
                <c:pt idx="6361">
                  <c:v>0</c:v>
                </c:pt>
                <c:pt idx="6362">
                  <c:v>0</c:v>
                </c:pt>
                <c:pt idx="6363">
                  <c:v>0</c:v>
                </c:pt>
                <c:pt idx="6364">
                  <c:v>0</c:v>
                </c:pt>
                <c:pt idx="6365">
                  <c:v>0</c:v>
                </c:pt>
                <c:pt idx="6366">
                  <c:v>0</c:v>
                </c:pt>
                <c:pt idx="6367">
                  <c:v>0</c:v>
                </c:pt>
                <c:pt idx="6368">
                  <c:v>83.65</c:v>
                </c:pt>
                <c:pt idx="6369">
                  <c:v>57.2</c:v>
                </c:pt>
                <c:pt idx="6370">
                  <c:v>118.35</c:v>
                </c:pt>
                <c:pt idx="6371">
                  <c:v>300.58</c:v>
                </c:pt>
                <c:pt idx="6372">
                  <c:v>412.7</c:v>
                </c:pt>
                <c:pt idx="6373">
                  <c:v>139.06</c:v>
                </c:pt>
                <c:pt idx="6374">
                  <c:v>134.13</c:v>
                </c:pt>
                <c:pt idx="6375">
                  <c:v>560.41999999999996</c:v>
                </c:pt>
                <c:pt idx="6376">
                  <c:v>428.2</c:v>
                </c:pt>
                <c:pt idx="6377">
                  <c:v>248.63</c:v>
                </c:pt>
                <c:pt idx="6378">
                  <c:v>84.28</c:v>
                </c:pt>
                <c:pt idx="6379">
                  <c:v>0</c:v>
                </c:pt>
                <c:pt idx="6380">
                  <c:v>0</c:v>
                </c:pt>
                <c:pt idx="6381">
                  <c:v>0</c:v>
                </c:pt>
                <c:pt idx="6382">
                  <c:v>0</c:v>
                </c:pt>
                <c:pt idx="6383">
                  <c:v>0</c:v>
                </c:pt>
                <c:pt idx="6384">
                  <c:v>0</c:v>
                </c:pt>
                <c:pt idx="6385">
                  <c:v>0</c:v>
                </c:pt>
                <c:pt idx="6386">
                  <c:v>0</c:v>
                </c:pt>
                <c:pt idx="6387">
                  <c:v>0</c:v>
                </c:pt>
                <c:pt idx="6388">
                  <c:v>0</c:v>
                </c:pt>
                <c:pt idx="6389">
                  <c:v>0</c:v>
                </c:pt>
                <c:pt idx="6390">
                  <c:v>0</c:v>
                </c:pt>
                <c:pt idx="6391">
                  <c:v>0</c:v>
                </c:pt>
                <c:pt idx="6392">
                  <c:v>134.75</c:v>
                </c:pt>
                <c:pt idx="6393">
                  <c:v>298.41000000000003</c:v>
                </c:pt>
                <c:pt idx="6394">
                  <c:v>289.17</c:v>
                </c:pt>
                <c:pt idx="6395">
                  <c:v>511.12</c:v>
                </c:pt>
                <c:pt idx="6396">
                  <c:v>669.51</c:v>
                </c:pt>
                <c:pt idx="6397">
                  <c:v>644.80999999999995</c:v>
                </c:pt>
                <c:pt idx="6398">
                  <c:v>346.2</c:v>
                </c:pt>
                <c:pt idx="6399">
                  <c:v>188.96</c:v>
                </c:pt>
                <c:pt idx="6400">
                  <c:v>106.51</c:v>
                </c:pt>
                <c:pt idx="6401">
                  <c:v>63.12</c:v>
                </c:pt>
                <c:pt idx="6402">
                  <c:v>11.83</c:v>
                </c:pt>
                <c:pt idx="6403">
                  <c:v>0</c:v>
                </c:pt>
                <c:pt idx="6404">
                  <c:v>0</c:v>
                </c:pt>
                <c:pt idx="6405">
                  <c:v>0</c:v>
                </c:pt>
                <c:pt idx="6406">
                  <c:v>0</c:v>
                </c:pt>
                <c:pt idx="6407">
                  <c:v>0</c:v>
                </c:pt>
                <c:pt idx="6408">
                  <c:v>0</c:v>
                </c:pt>
                <c:pt idx="6409">
                  <c:v>0</c:v>
                </c:pt>
                <c:pt idx="6410">
                  <c:v>0</c:v>
                </c:pt>
                <c:pt idx="6411">
                  <c:v>0</c:v>
                </c:pt>
                <c:pt idx="6412">
                  <c:v>0</c:v>
                </c:pt>
                <c:pt idx="6413">
                  <c:v>0</c:v>
                </c:pt>
                <c:pt idx="6414">
                  <c:v>0</c:v>
                </c:pt>
                <c:pt idx="6415">
                  <c:v>0</c:v>
                </c:pt>
                <c:pt idx="6416">
                  <c:v>44.87</c:v>
                </c:pt>
                <c:pt idx="6417">
                  <c:v>35.5</c:v>
                </c:pt>
                <c:pt idx="6418">
                  <c:v>67.06</c:v>
                </c:pt>
                <c:pt idx="6419">
                  <c:v>39.450000000000003</c:v>
                </c:pt>
                <c:pt idx="6420">
                  <c:v>75.94</c:v>
                </c:pt>
                <c:pt idx="6421">
                  <c:v>79.89</c:v>
                </c:pt>
                <c:pt idx="6422">
                  <c:v>77.91</c:v>
                </c:pt>
                <c:pt idx="6423">
                  <c:v>139.55000000000001</c:v>
                </c:pt>
                <c:pt idx="6424">
                  <c:v>67.06</c:v>
                </c:pt>
                <c:pt idx="6425">
                  <c:v>115.3</c:v>
                </c:pt>
                <c:pt idx="6426">
                  <c:v>19.72</c:v>
                </c:pt>
                <c:pt idx="6427">
                  <c:v>0</c:v>
                </c:pt>
                <c:pt idx="6428">
                  <c:v>0</c:v>
                </c:pt>
                <c:pt idx="6429">
                  <c:v>0</c:v>
                </c:pt>
                <c:pt idx="6430">
                  <c:v>0</c:v>
                </c:pt>
                <c:pt idx="6431">
                  <c:v>0</c:v>
                </c:pt>
                <c:pt idx="6432">
                  <c:v>0</c:v>
                </c:pt>
                <c:pt idx="6433">
                  <c:v>0</c:v>
                </c:pt>
                <c:pt idx="6434">
                  <c:v>0</c:v>
                </c:pt>
                <c:pt idx="6435">
                  <c:v>0</c:v>
                </c:pt>
                <c:pt idx="6436">
                  <c:v>0</c:v>
                </c:pt>
                <c:pt idx="6437">
                  <c:v>0</c:v>
                </c:pt>
                <c:pt idx="6438">
                  <c:v>0</c:v>
                </c:pt>
                <c:pt idx="6439">
                  <c:v>0</c:v>
                </c:pt>
                <c:pt idx="6440">
                  <c:v>23.67</c:v>
                </c:pt>
                <c:pt idx="6441">
                  <c:v>42.41</c:v>
                </c:pt>
                <c:pt idx="6442">
                  <c:v>186.06</c:v>
                </c:pt>
                <c:pt idx="6443">
                  <c:v>505.5</c:v>
                </c:pt>
                <c:pt idx="6444">
                  <c:v>527.91999999999996</c:v>
                </c:pt>
                <c:pt idx="6445">
                  <c:v>575.51</c:v>
                </c:pt>
                <c:pt idx="6446">
                  <c:v>407.1</c:v>
                </c:pt>
                <c:pt idx="6447">
                  <c:v>250.2</c:v>
                </c:pt>
                <c:pt idx="6448">
                  <c:v>171.86</c:v>
                </c:pt>
                <c:pt idx="6449">
                  <c:v>253.21</c:v>
                </c:pt>
                <c:pt idx="6450">
                  <c:v>77.400000000000006</c:v>
                </c:pt>
                <c:pt idx="6451">
                  <c:v>0</c:v>
                </c:pt>
                <c:pt idx="6452">
                  <c:v>0</c:v>
                </c:pt>
                <c:pt idx="6453">
                  <c:v>0</c:v>
                </c:pt>
                <c:pt idx="6454">
                  <c:v>0</c:v>
                </c:pt>
                <c:pt idx="6455">
                  <c:v>0</c:v>
                </c:pt>
                <c:pt idx="6456">
                  <c:v>0</c:v>
                </c:pt>
                <c:pt idx="6457">
                  <c:v>0</c:v>
                </c:pt>
                <c:pt idx="6458">
                  <c:v>0</c:v>
                </c:pt>
                <c:pt idx="6459">
                  <c:v>0</c:v>
                </c:pt>
                <c:pt idx="6460">
                  <c:v>0</c:v>
                </c:pt>
                <c:pt idx="6461">
                  <c:v>0</c:v>
                </c:pt>
                <c:pt idx="6462">
                  <c:v>0</c:v>
                </c:pt>
                <c:pt idx="6463">
                  <c:v>0</c:v>
                </c:pt>
                <c:pt idx="6464">
                  <c:v>140.56</c:v>
                </c:pt>
                <c:pt idx="6465">
                  <c:v>272.3</c:v>
                </c:pt>
                <c:pt idx="6466">
                  <c:v>488.14</c:v>
                </c:pt>
                <c:pt idx="6467">
                  <c:v>516.53</c:v>
                </c:pt>
                <c:pt idx="6468">
                  <c:v>568.58000000000004</c:v>
                </c:pt>
                <c:pt idx="6469">
                  <c:v>390.86</c:v>
                </c:pt>
                <c:pt idx="6470">
                  <c:v>407.16</c:v>
                </c:pt>
                <c:pt idx="6471">
                  <c:v>285.01</c:v>
                </c:pt>
                <c:pt idx="6472">
                  <c:v>255.8</c:v>
                </c:pt>
                <c:pt idx="6473">
                  <c:v>196.69</c:v>
                </c:pt>
                <c:pt idx="6474">
                  <c:v>52.42</c:v>
                </c:pt>
                <c:pt idx="6475">
                  <c:v>0</c:v>
                </c:pt>
                <c:pt idx="6476">
                  <c:v>0</c:v>
                </c:pt>
                <c:pt idx="6477">
                  <c:v>0</c:v>
                </c:pt>
                <c:pt idx="6478">
                  <c:v>0</c:v>
                </c:pt>
                <c:pt idx="6479">
                  <c:v>0</c:v>
                </c:pt>
                <c:pt idx="6480">
                  <c:v>0</c:v>
                </c:pt>
                <c:pt idx="6481">
                  <c:v>0</c:v>
                </c:pt>
                <c:pt idx="6482">
                  <c:v>0</c:v>
                </c:pt>
                <c:pt idx="6483">
                  <c:v>0</c:v>
                </c:pt>
                <c:pt idx="6484">
                  <c:v>0</c:v>
                </c:pt>
                <c:pt idx="6485">
                  <c:v>0</c:v>
                </c:pt>
                <c:pt idx="6486">
                  <c:v>0</c:v>
                </c:pt>
                <c:pt idx="6487">
                  <c:v>0</c:v>
                </c:pt>
                <c:pt idx="6488">
                  <c:v>73.42</c:v>
                </c:pt>
                <c:pt idx="6489">
                  <c:v>97.31</c:v>
                </c:pt>
                <c:pt idx="6490">
                  <c:v>45.37</c:v>
                </c:pt>
                <c:pt idx="6491">
                  <c:v>82.84</c:v>
                </c:pt>
                <c:pt idx="6492">
                  <c:v>545.16</c:v>
                </c:pt>
                <c:pt idx="6493">
                  <c:v>593.69000000000005</c:v>
                </c:pt>
                <c:pt idx="6494">
                  <c:v>553.46</c:v>
                </c:pt>
                <c:pt idx="6495">
                  <c:v>376.71</c:v>
                </c:pt>
                <c:pt idx="6496">
                  <c:v>381.99</c:v>
                </c:pt>
                <c:pt idx="6497">
                  <c:v>171.92</c:v>
                </c:pt>
                <c:pt idx="6498">
                  <c:v>27.5</c:v>
                </c:pt>
                <c:pt idx="6499">
                  <c:v>0</c:v>
                </c:pt>
                <c:pt idx="6500">
                  <c:v>0</c:v>
                </c:pt>
                <c:pt idx="6501">
                  <c:v>0</c:v>
                </c:pt>
                <c:pt idx="6502">
                  <c:v>0</c:v>
                </c:pt>
                <c:pt idx="6503">
                  <c:v>0</c:v>
                </c:pt>
                <c:pt idx="6504">
                  <c:v>0</c:v>
                </c:pt>
                <c:pt idx="6505">
                  <c:v>0</c:v>
                </c:pt>
                <c:pt idx="6506">
                  <c:v>0</c:v>
                </c:pt>
                <c:pt idx="6507">
                  <c:v>0</c:v>
                </c:pt>
                <c:pt idx="6508">
                  <c:v>0</c:v>
                </c:pt>
                <c:pt idx="6509">
                  <c:v>0</c:v>
                </c:pt>
                <c:pt idx="6510">
                  <c:v>0</c:v>
                </c:pt>
                <c:pt idx="6511">
                  <c:v>0</c:v>
                </c:pt>
                <c:pt idx="6512">
                  <c:v>33.53</c:v>
                </c:pt>
                <c:pt idx="6513">
                  <c:v>177.16</c:v>
                </c:pt>
                <c:pt idx="6514">
                  <c:v>35.5</c:v>
                </c:pt>
                <c:pt idx="6515">
                  <c:v>70.02</c:v>
                </c:pt>
                <c:pt idx="6516">
                  <c:v>118.35</c:v>
                </c:pt>
                <c:pt idx="6517">
                  <c:v>80.87</c:v>
                </c:pt>
                <c:pt idx="6518">
                  <c:v>40.44</c:v>
                </c:pt>
                <c:pt idx="6519">
                  <c:v>66.08</c:v>
                </c:pt>
                <c:pt idx="6520">
                  <c:v>45.37</c:v>
                </c:pt>
                <c:pt idx="6521">
                  <c:v>28.6</c:v>
                </c:pt>
                <c:pt idx="6522">
                  <c:v>56.31</c:v>
                </c:pt>
                <c:pt idx="6523">
                  <c:v>0</c:v>
                </c:pt>
                <c:pt idx="6524">
                  <c:v>0</c:v>
                </c:pt>
                <c:pt idx="6525">
                  <c:v>0</c:v>
                </c:pt>
                <c:pt idx="6526">
                  <c:v>0</c:v>
                </c:pt>
                <c:pt idx="6527">
                  <c:v>0</c:v>
                </c:pt>
                <c:pt idx="6528">
                  <c:v>0</c:v>
                </c:pt>
                <c:pt idx="6529">
                  <c:v>0</c:v>
                </c:pt>
                <c:pt idx="6530">
                  <c:v>0</c:v>
                </c:pt>
                <c:pt idx="6531">
                  <c:v>0</c:v>
                </c:pt>
                <c:pt idx="6532">
                  <c:v>0</c:v>
                </c:pt>
                <c:pt idx="6533">
                  <c:v>0</c:v>
                </c:pt>
                <c:pt idx="6534">
                  <c:v>0</c:v>
                </c:pt>
                <c:pt idx="6535">
                  <c:v>0</c:v>
                </c:pt>
                <c:pt idx="6536">
                  <c:v>106.43</c:v>
                </c:pt>
                <c:pt idx="6537">
                  <c:v>253.42</c:v>
                </c:pt>
                <c:pt idx="6538">
                  <c:v>420.78</c:v>
                </c:pt>
                <c:pt idx="6539">
                  <c:v>36.49</c:v>
                </c:pt>
                <c:pt idx="6540">
                  <c:v>301.37</c:v>
                </c:pt>
                <c:pt idx="6541">
                  <c:v>266.5</c:v>
                </c:pt>
                <c:pt idx="6542">
                  <c:v>52.27</c:v>
                </c:pt>
                <c:pt idx="6543">
                  <c:v>318.27</c:v>
                </c:pt>
                <c:pt idx="6544">
                  <c:v>201.64</c:v>
                </c:pt>
                <c:pt idx="6545">
                  <c:v>71.22</c:v>
                </c:pt>
                <c:pt idx="6546">
                  <c:v>23.78</c:v>
                </c:pt>
                <c:pt idx="6547">
                  <c:v>0</c:v>
                </c:pt>
                <c:pt idx="6548">
                  <c:v>0</c:v>
                </c:pt>
                <c:pt idx="6549">
                  <c:v>0</c:v>
                </c:pt>
                <c:pt idx="6550">
                  <c:v>0</c:v>
                </c:pt>
                <c:pt idx="6551">
                  <c:v>0</c:v>
                </c:pt>
                <c:pt idx="6552">
                  <c:v>0</c:v>
                </c:pt>
                <c:pt idx="6553">
                  <c:v>0</c:v>
                </c:pt>
                <c:pt idx="6554">
                  <c:v>0</c:v>
                </c:pt>
                <c:pt idx="6555">
                  <c:v>0</c:v>
                </c:pt>
                <c:pt idx="6556">
                  <c:v>0</c:v>
                </c:pt>
                <c:pt idx="6557">
                  <c:v>0</c:v>
                </c:pt>
                <c:pt idx="6558">
                  <c:v>0</c:v>
                </c:pt>
                <c:pt idx="6559">
                  <c:v>0</c:v>
                </c:pt>
                <c:pt idx="6560">
                  <c:v>37.17</c:v>
                </c:pt>
                <c:pt idx="6561">
                  <c:v>259.74</c:v>
                </c:pt>
                <c:pt idx="6562">
                  <c:v>412</c:v>
                </c:pt>
                <c:pt idx="6563">
                  <c:v>475.75</c:v>
                </c:pt>
                <c:pt idx="6564">
                  <c:v>390.62</c:v>
                </c:pt>
                <c:pt idx="6565">
                  <c:v>422.08</c:v>
                </c:pt>
                <c:pt idx="6566">
                  <c:v>474.36</c:v>
                </c:pt>
                <c:pt idx="6567">
                  <c:v>428.77</c:v>
                </c:pt>
                <c:pt idx="6568">
                  <c:v>323.17</c:v>
                </c:pt>
                <c:pt idx="6569">
                  <c:v>117.94</c:v>
                </c:pt>
                <c:pt idx="6570">
                  <c:v>20.350000000000001</c:v>
                </c:pt>
                <c:pt idx="6571">
                  <c:v>0</c:v>
                </c:pt>
                <c:pt idx="6572">
                  <c:v>0</c:v>
                </c:pt>
                <c:pt idx="6573">
                  <c:v>0</c:v>
                </c:pt>
                <c:pt idx="6574">
                  <c:v>0</c:v>
                </c:pt>
                <c:pt idx="6575">
                  <c:v>0</c:v>
                </c:pt>
                <c:pt idx="6576">
                  <c:v>0</c:v>
                </c:pt>
                <c:pt idx="6577">
                  <c:v>0</c:v>
                </c:pt>
                <c:pt idx="6578">
                  <c:v>0</c:v>
                </c:pt>
                <c:pt idx="6579">
                  <c:v>0</c:v>
                </c:pt>
                <c:pt idx="6580">
                  <c:v>0</c:v>
                </c:pt>
                <c:pt idx="6581">
                  <c:v>0</c:v>
                </c:pt>
                <c:pt idx="6582">
                  <c:v>0</c:v>
                </c:pt>
                <c:pt idx="6583">
                  <c:v>0</c:v>
                </c:pt>
                <c:pt idx="6584">
                  <c:v>125.15</c:v>
                </c:pt>
                <c:pt idx="6585">
                  <c:v>108.61</c:v>
                </c:pt>
                <c:pt idx="6586">
                  <c:v>207.87</c:v>
                </c:pt>
                <c:pt idx="6587">
                  <c:v>413.71</c:v>
                </c:pt>
                <c:pt idx="6588">
                  <c:v>41.42</c:v>
                </c:pt>
                <c:pt idx="6589">
                  <c:v>493.96</c:v>
                </c:pt>
                <c:pt idx="6590">
                  <c:v>228.57</c:v>
                </c:pt>
                <c:pt idx="6591">
                  <c:v>212.5</c:v>
                </c:pt>
                <c:pt idx="6592">
                  <c:v>265.14999999999998</c:v>
                </c:pt>
                <c:pt idx="6593">
                  <c:v>109.9</c:v>
                </c:pt>
                <c:pt idx="6594">
                  <c:v>16.5</c:v>
                </c:pt>
                <c:pt idx="6595">
                  <c:v>0</c:v>
                </c:pt>
                <c:pt idx="6596">
                  <c:v>0</c:v>
                </c:pt>
                <c:pt idx="6597">
                  <c:v>0</c:v>
                </c:pt>
                <c:pt idx="6598">
                  <c:v>0</c:v>
                </c:pt>
                <c:pt idx="6599">
                  <c:v>0</c:v>
                </c:pt>
                <c:pt idx="6600">
                  <c:v>0</c:v>
                </c:pt>
                <c:pt idx="6601">
                  <c:v>0</c:v>
                </c:pt>
                <c:pt idx="6602">
                  <c:v>0</c:v>
                </c:pt>
                <c:pt idx="6603">
                  <c:v>0</c:v>
                </c:pt>
                <c:pt idx="6604">
                  <c:v>0</c:v>
                </c:pt>
                <c:pt idx="6605">
                  <c:v>0</c:v>
                </c:pt>
                <c:pt idx="6606">
                  <c:v>0</c:v>
                </c:pt>
                <c:pt idx="6607">
                  <c:v>0</c:v>
                </c:pt>
                <c:pt idx="6608">
                  <c:v>103.1</c:v>
                </c:pt>
                <c:pt idx="6609">
                  <c:v>304.3</c:v>
                </c:pt>
                <c:pt idx="6610">
                  <c:v>464.13</c:v>
                </c:pt>
                <c:pt idx="6611">
                  <c:v>591.23</c:v>
                </c:pt>
                <c:pt idx="6612">
                  <c:v>568.63</c:v>
                </c:pt>
                <c:pt idx="6613">
                  <c:v>439.11</c:v>
                </c:pt>
                <c:pt idx="6614">
                  <c:v>243.33</c:v>
                </c:pt>
                <c:pt idx="6615">
                  <c:v>266.56</c:v>
                </c:pt>
                <c:pt idx="6616">
                  <c:v>375.15</c:v>
                </c:pt>
                <c:pt idx="6617">
                  <c:v>217.41</c:v>
                </c:pt>
                <c:pt idx="6618">
                  <c:v>16.600000000000001</c:v>
                </c:pt>
                <c:pt idx="6619">
                  <c:v>0</c:v>
                </c:pt>
                <c:pt idx="6620">
                  <c:v>0</c:v>
                </c:pt>
                <c:pt idx="6621">
                  <c:v>0</c:v>
                </c:pt>
                <c:pt idx="6622">
                  <c:v>0</c:v>
                </c:pt>
                <c:pt idx="6623">
                  <c:v>0</c:v>
                </c:pt>
                <c:pt idx="6624">
                  <c:v>0</c:v>
                </c:pt>
                <c:pt idx="6625">
                  <c:v>0</c:v>
                </c:pt>
                <c:pt idx="6626">
                  <c:v>0</c:v>
                </c:pt>
                <c:pt idx="6627">
                  <c:v>0</c:v>
                </c:pt>
                <c:pt idx="6628">
                  <c:v>0</c:v>
                </c:pt>
                <c:pt idx="6629">
                  <c:v>0</c:v>
                </c:pt>
                <c:pt idx="6630">
                  <c:v>0</c:v>
                </c:pt>
                <c:pt idx="6631">
                  <c:v>0</c:v>
                </c:pt>
                <c:pt idx="6632">
                  <c:v>51.4</c:v>
                </c:pt>
                <c:pt idx="6633">
                  <c:v>142.77000000000001</c:v>
                </c:pt>
                <c:pt idx="6634">
                  <c:v>302.60000000000002</c:v>
                </c:pt>
                <c:pt idx="6635">
                  <c:v>411.73</c:v>
                </c:pt>
                <c:pt idx="6636">
                  <c:v>617.86</c:v>
                </c:pt>
                <c:pt idx="6637">
                  <c:v>653.04</c:v>
                </c:pt>
                <c:pt idx="6638">
                  <c:v>417.23</c:v>
                </c:pt>
                <c:pt idx="6639">
                  <c:v>480.63</c:v>
                </c:pt>
                <c:pt idx="6640">
                  <c:v>309.67</c:v>
                </c:pt>
                <c:pt idx="6641">
                  <c:v>116.37</c:v>
                </c:pt>
                <c:pt idx="6642">
                  <c:v>16.7</c:v>
                </c:pt>
                <c:pt idx="6643">
                  <c:v>0</c:v>
                </c:pt>
                <c:pt idx="6644">
                  <c:v>0</c:v>
                </c:pt>
                <c:pt idx="6645">
                  <c:v>0</c:v>
                </c:pt>
                <c:pt idx="6646">
                  <c:v>0</c:v>
                </c:pt>
                <c:pt idx="6647">
                  <c:v>0</c:v>
                </c:pt>
                <c:pt idx="6648">
                  <c:v>0</c:v>
                </c:pt>
                <c:pt idx="6649">
                  <c:v>0</c:v>
                </c:pt>
                <c:pt idx="6650">
                  <c:v>0</c:v>
                </c:pt>
                <c:pt idx="6651">
                  <c:v>0</c:v>
                </c:pt>
                <c:pt idx="6652">
                  <c:v>0</c:v>
                </c:pt>
                <c:pt idx="6653">
                  <c:v>0</c:v>
                </c:pt>
                <c:pt idx="6654">
                  <c:v>0</c:v>
                </c:pt>
                <c:pt idx="6655">
                  <c:v>0</c:v>
                </c:pt>
                <c:pt idx="6656">
                  <c:v>7.89</c:v>
                </c:pt>
                <c:pt idx="6657">
                  <c:v>55.23</c:v>
                </c:pt>
                <c:pt idx="6658">
                  <c:v>179.71</c:v>
                </c:pt>
                <c:pt idx="6659">
                  <c:v>329.16</c:v>
                </c:pt>
                <c:pt idx="6660">
                  <c:v>357.44</c:v>
                </c:pt>
                <c:pt idx="6661">
                  <c:v>292.92</c:v>
                </c:pt>
                <c:pt idx="6662">
                  <c:v>184.72</c:v>
                </c:pt>
                <c:pt idx="6663">
                  <c:v>79.89</c:v>
                </c:pt>
                <c:pt idx="6664">
                  <c:v>77.91</c:v>
                </c:pt>
                <c:pt idx="6665">
                  <c:v>123.64</c:v>
                </c:pt>
                <c:pt idx="6666">
                  <c:v>11.98</c:v>
                </c:pt>
                <c:pt idx="6667">
                  <c:v>0</c:v>
                </c:pt>
                <c:pt idx="6668">
                  <c:v>0</c:v>
                </c:pt>
                <c:pt idx="6669">
                  <c:v>0</c:v>
                </c:pt>
                <c:pt idx="6670">
                  <c:v>0</c:v>
                </c:pt>
                <c:pt idx="6671">
                  <c:v>0</c:v>
                </c:pt>
                <c:pt idx="6672">
                  <c:v>0</c:v>
                </c:pt>
                <c:pt idx="6673">
                  <c:v>0</c:v>
                </c:pt>
                <c:pt idx="6674">
                  <c:v>0</c:v>
                </c:pt>
                <c:pt idx="6675">
                  <c:v>0</c:v>
                </c:pt>
                <c:pt idx="6676">
                  <c:v>0</c:v>
                </c:pt>
                <c:pt idx="6677">
                  <c:v>0</c:v>
                </c:pt>
                <c:pt idx="6678">
                  <c:v>0</c:v>
                </c:pt>
                <c:pt idx="6679">
                  <c:v>0</c:v>
                </c:pt>
                <c:pt idx="6680">
                  <c:v>79.86</c:v>
                </c:pt>
                <c:pt idx="6681">
                  <c:v>270.93</c:v>
                </c:pt>
                <c:pt idx="6682">
                  <c:v>399.43</c:v>
                </c:pt>
                <c:pt idx="6683">
                  <c:v>478.04</c:v>
                </c:pt>
                <c:pt idx="6684">
                  <c:v>496.18</c:v>
                </c:pt>
                <c:pt idx="6685">
                  <c:v>598.51</c:v>
                </c:pt>
                <c:pt idx="6686">
                  <c:v>587.78</c:v>
                </c:pt>
                <c:pt idx="6687">
                  <c:v>305.88</c:v>
                </c:pt>
                <c:pt idx="6688">
                  <c:v>156.87</c:v>
                </c:pt>
                <c:pt idx="6689">
                  <c:v>89.24</c:v>
                </c:pt>
                <c:pt idx="6690">
                  <c:v>0</c:v>
                </c:pt>
                <c:pt idx="6691">
                  <c:v>0</c:v>
                </c:pt>
                <c:pt idx="6692">
                  <c:v>0</c:v>
                </c:pt>
                <c:pt idx="6693">
                  <c:v>0</c:v>
                </c:pt>
                <c:pt idx="6694">
                  <c:v>0</c:v>
                </c:pt>
                <c:pt idx="6695">
                  <c:v>0</c:v>
                </c:pt>
                <c:pt idx="6696">
                  <c:v>0</c:v>
                </c:pt>
                <c:pt idx="6697">
                  <c:v>0</c:v>
                </c:pt>
                <c:pt idx="6698">
                  <c:v>0</c:v>
                </c:pt>
                <c:pt idx="6699">
                  <c:v>0</c:v>
                </c:pt>
                <c:pt idx="6700">
                  <c:v>0</c:v>
                </c:pt>
                <c:pt idx="6701">
                  <c:v>0</c:v>
                </c:pt>
                <c:pt idx="6702">
                  <c:v>0</c:v>
                </c:pt>
                <c:pt idx="6703">
                  <c:v>0</c:v>
                </c:pt>
                <c:pt idx="6704">
                  <c:v>44.44</c:v>
                </c:pt>
                <c:pt idx="6705">
                  <c:v>164.27</c:v>
                </c:pt>
                <c:pt idx="6706">
                  <c:v>175.37</c:v>
                </c:pt>
                <c:pt idx="6707">
                  <c:v>444.53</c:v>
                </c:pt>
                <c:pt idx="6708">
                  <c:v>359.37</c:v>
                </c:pt>
                <c:pt idx="6709">
                  <c:v>318.8</c:v>
                </c:pt>
                <c:pt idx="6710">
                  <c:v>346.61</c:v>
                </c:pt>
                <c:pt idx="6711">
                  <c:v>381.85</c:v>
                </c:pt>
                <c:pt idx="6712">
                  <c:v>199.23</c:v>
                </c:pt>
                <c:pt idx="6713">
                  <c:v>166.33</c:v>
                </c:pt>
                <c:pt idx="6714">
                  <c:v>0</c:v>
                </c:pt>
                <c:pt idx="6715">
                  <c:v>0</c:v>
                </c:pt>
                <c:pt idx="6716">
                  <c:v>0</c:v>
                </c:pt>
                <c:pt idx="6717">
                  <c:v>0</c:v>
                </c:pt>
                <c:pt idx="6718">
                  <c:v>0</c:v>
                </c:pt>
                <c:pt idx="6719">
                  <c:v>0</c:v>
                </c:pt>
                <c:pt idx="6720">
                  <c:v>0</c:v>
                </c:pt>
                <c:pt idx="6721">
                  <c:v>0</c:v>
                </c:pt>
                <c:pt idx="6722">
                  <c:v>0</c:v>
                </c:pt>
                <c:pt idx="6723">
                  <c:v>0</c:v>
                </c:pt>
                <c:pt idx="6724">
                  <c:v>0</c:v>
                </c:pt>
                <c:pt idx="6725">
                  <c:v>0</c:v>
                </c:pt>
                <c:pt idx="6726">
                  <c:v>0</c:v>
                </c:pt>
                <c:pt idx="6727">
                  <c:v>0</c:v>
                </c:pt>
                <c:pt idx="6728">
                  <c:v>47.05</c:v>
                </c:pt>
                <c:pt idx="6729">
                  <c:v>123.16</c:v>
                </c:pt>
                <c:pt idx="6730">
                  <c:v>73.97</c:v>
                </c:pt>
                <c:pt idx="6731">
                  <c:v>120.32</c:v>
                </c:pt>
                <c:pt idx="6732">
                  <c:v>351.85</c:v>
                </c:pt>
                <c:pt idx="6733">
                  <c:v>470.45</c:v>
                </c:pt>
                <c:pt idx="6734">
                  <c:v>222.88</c:v>
                </c:pt>
                <c:pt idx="6735">
                  <c:v>203.44</c:v>
                </c:pt>
                <c:pt idx="6736">
                  <c:v>139.08000000000001</c:v>
                </c:pt>
                <c:pt idx="6737">
                  <c:v>85.29</c:v>
                </c:pt>
                <c:pt idx="6738">
                  <c:v>0</c:v>
                </c:pt>
                <c:pt idx="6739">
                  <c:v>0</c:v>
                </c:pt>
                <c:pt idx="6740">
                  <c:v>0</c:v>
                </c:pt>
                <c:pt idx="6741">
                  <c:v>0</c:v>
                </c:pt>
                <c:pt idx="6742">
                  <c:v>0</c:v>
                </c:pt>
                <c:pt idx="6743">
                  <c:v>0</c:v>
                </c:pt>
                <c:pt idx="6744">
                  <c:v>0</c:v>
                </c:pt>
                <c:pt idx="6745">
                  <c:v>0</c:v>
                </c:pt>
                <c:pt idx="6746">
                  <c:v>0</c:v>
                </c:pt>
                <c:pt idx="6747">
                  <c:v>0</c:v>
                </c:pt>
                <c:pt idx="6748">
                  <c:v>0</c:v>
                </c:pt>
                <c:pt idx="6749">
                  <c:v>0</c:v>
                </c:pt>
                <c:pt idx="6750">
                  <c:v>0</c:v>
                </c:pt>
                <c:pt idx="6751">
                  <c:v>0</c:v>
                </c:pt>
                <c:pt idx="6752">
                  <c:v>80.19</c:v>
                </c:pt>
                <c:pt idx="6753">
                  <c:v>235.74</c:v>
                </c:pt>
                <c:pt idx="6754">
                  <c:v>37.479999999999997</c:v>
                </c:pt>
                <c:pt idx="6755">
                  <c:v>226.89</c:v>
                </c:pt>
                <c:pt idx="6756">
                  <c:v>302.75</c:v>
                </c:pt>
                <c:pt idx="6757">
                  <c:v>124.27</c:v>
                </c:pt>
                <c:pt idx="6758">
                  <c:v>256.83999999999997</c:v>
                </c:pt>
                <c:pt idx="6759">
                  <c:v>33.53</c:v>
                </c:pt>
                <c:pt idx="6760">
                  <c:v>265.12</c:v>
                </c:pt>
                <c:pt idx="6761">
                  <c:v>120.79</c:v>
                </c:pt>
                <c:pt idx="6762">
                  <c:v>0</c:v>
                </c:pt>
                <c:pt idx="6763">
                  <c:v>0</c:v>
                </c:pt>
                <c:pt idx="6764">
                  <c:v>0</c:v>
                </c:pt>
                <c:pt idx="6765">
                  <c:v>0</c:v>
                </c:pt>
                <c:pt idx="6766">
                  <c:v>0</c:v>
                </c:pt>
                <c:pt idx="6767">
                  <c:v>0</c:v>
                </c:pt>
                <c:pt idx="6768">
                  <c:v>0</c:v>
                </c:pt>
                <c:pt idx="6769">
                  <c:v>0</c:v>
                </c:pt>
                <c:pt idx="6770">
                  <c:v>0</c:v>
                </c:pt>
                <c:pt idx="6771">
                  <c:v>0</c:v>
                </c:pt>
                <c:pt idx="6772">
                  <c:v>0</c:v>
                </c:pt>
                <c:pt idx="6773">
                  <c:v>0</c:v>
                </c:pt>
                <c:pt idx="6774">
                  <c:v>0</c:v>
                </c:pt>
                <c:pt idx="6775">
                  <c:v>0</c:v>
                </c:pt>
                <c:pt idx="6776">
                  <c:v>56.85</c:v>
                </c:pt>
                <c:pt idx="6777">
                  <c:v>252.51</c:v>
                </c:pt>
                <c:pt idx="6778">
                  <c:v>397.08</c:v>
                </c:pt>
                <c:pt idx="6779">
                  <c:v>519.82000000000005</c:v>
                </c:pt>
                <c:pt idx="6780">
                  <c:v>589.86</c:v>
                </c:pt>
                <c:pt idx="6781">
                  <c:v>584.76</c:v>
                </c:pt>
                <c:pt idx="6782">
                  <c:v>304.39</c:v>
                </c:pt>
                <c:pt idx="6783">
                  <c:v>402.39</c:v>
                </c:pt>
                <c:pt idx="6784">
                  <c:v>237.7</c:v>
                </c:pt>
                <c:pt idx="6785">
                  <c:v>158.22999999999999</c:v>
                </c:pt>
                <c:pt idx="6786">
                  <c:v>0</c:v>
                </c:pt>
                <c:pt idx="6787">
                  <c:v>0</c:v>
                </c:pt>
                <c:pt idx="6788">
                  <c:v>0</c:v>
                </c:pt>
                <c:pt idx="6789">
                  <c:v>0</c:v>
                </c:pt>
                <c:pt idx="6790">
                  <c:v>0</c:v>
                </c:pt>
                <c:pt idx="6791">
                  <c:v>0</c:v>
                </c:pt>
                <c:pt idx="6792">
                  <c:v>0</c:v>
                </c:pt>
                <c:pt idx="6793">
                  <c:v>0</c:v>
                </c:pt>
                <c:pt idx="6794">
                  <c:v>0</c:v>
                </c:pt>
                <c:pt idx="6795">
                  <c:v>0</c:v>
                </c:pt>
                <c:pt idx="6796">
                  <c:v>0</c:v>
                </c:pt>
                <c:pt idx="6797">
                  <c:v>0</c:v>
                </c:pt>
                <c:pt idx="6798">
                  <c:v>0</c:v>
                </c:pt>
                <c:pt idx="6799">
                  <c:v>0</c:v>
                </c:pt>
                <c:pt idx="6800">
                  <c:v>61.18</c:v>
                </c:pt>
                <c:pt idx="6801">
                  <c:v>84.86</c:v>
                </c:pt>
                <c:pt idx="6802">
                  <c:v>426.22</c:v>
                </c:pt>
                <c:pt idx="6803">
                  <c:v>501</c:v>
                </c:pt>
                <c:pt idx="6804">
                  <c:v>425.48</c:v>
                </c:pt>
                <c:pt idx="6805">
                  <c:v>88.76</c:v>
                </c:pt>
                <c:pt idx="6806">
                  <c:v>295.48</c:v>
                </c:pt>
                <c:pt idx="6807">
                  <c:v>321.20999999999998</c:v>
                </c:pt>
                <c:pt idx="6808">
                  <c:v>310.27999999999997</c:v>
                </c:pt>
                <c:pt idx="6809">
                  <c:v>163.74</c:v>
                </c:pt>
                <c:pt idx="6810">
                  <c:v>0</c:v>
                </c:pt>
                <c:pt idx="6811">
                  <c:v>0</c:v>
                </c:pt>
                <c:pt idx="6812">
                  <c:v>0</c:v>
                </c:pt>
                <c:pt idx="6813">
                  <c:v>0</c:v>
                </c:pt>
                <c:pt idx="6814">
                  <c:v>0</c:v>
                </c:pt>
                <c:pt idx="6815">
                  <c:v>0</c:v>
                </c:pt>
                <c:pt idx="6816">
                  <c:v>0</c:v>
                </c:pt>
                <c:pt idx="6817">
                  <c:v>0</c:v>
                </c:pt>
                <c:pt idx="6818">
                  <c:v>0</c:v>
                </c:pt>
                <c:pt idx="6819">
                  <c:v>0</c:v>
                </c:pt>
                <c:pt idx="6820">
                  <c:v>0</c:v>
                </c:pt>
                <c:pt idx="6821">
                  <c:v>0</c:v>
                </c:pt>
                <c:pt idx="6822">
                  <c:v>0</c:v>
                </c:pt>
                <c:pt idx="6823">
                  <c:v>0</c:v>
                </c:pt>
                <c:pt idx="6824">
                  <c:v>24.95</c:v>
                </c:pt>
                <c:pt idx="6825">
                  <c:v>54.24</c:v>
                </c:pt>
                <c:pt idx="6826">
                  <c:v>52.27</c:v>
                </c:pt>
                <c:pt idx="6827">
                  <c:v>60.16</c:v>
                </c:pt>
                <c:pt idx="6828">
                  <c:v>63.12</c:v>
                </c:pt>
                <c:pt idx="6829">
                  <c:v>125.25</c:v>
                </c:pt>
                <c:pt idx="6830">
                  <c:v>329.27</c:v>
                </c:pt>
                <c:pt idx="6831">
                  <c:v>287.8</c:v>
                </c:pt>
                <c:pt idx="6832">
                  <c:v>273.95999999999998</c:v>
                </c:pt>
                <c:pt idx="6833">
                  <c:v>106.38</c:v>
                </c:pt>
                <c:pt idx="6834">
                  <c:v>0</c:v>
                </c:pt>
                <c:pt idx="6835">
                  <c:v>0</c:v>
                </c:pt>
                <c:pt idx="6836">
                  <c:v>0</c:v>
                </c:pt>
                <c:pt idx="6837">
                  <c:v>0</c:v>
                </c:pt>
                <c:pt idx="6838">
                  <c:v>0</c:v>
                </c:pt>
                <c:pt idx="6839">
                  <c:v>0</c:v>
                </c:pt>
                <c:pt idx="6840">
                  <c:v>0</c:v>
                </c:pt>
                <c:pt idx="6841">
                  <c:v>0</c:v>
                </c:pt>
                <c:pt idx="6842">
                  <c:v>0</c:v>
                </c:pt>
                <c:pt idx="6843">
                  <c:v>0</c:v>
                </c:pt>
                <c:pt idx="6844">
                  <c:v>0</c:v>
                </c:pt>
                <c:pt idx="6845">
                  <c:v>0</c:v>
                </c:pt>
                <c:pt idx="6846">
                  <c:v>0</c:v>
                </c:pt>
                <c:pt idx="6847">
                  <c:v>0</c:v>
                </c:pt>
                <c:pt idx="6848">
                  <c:v>19.97</c:v>
                </c:pt>
                <c:pt idx="6849">
                  <c:v>95.7</c:v>
                </c:pt>
                <c:pt idx="6850">
                  <c:v>139.63</c:v>
                </c:pt>
                <c:pt idx="6851">
                  <c:v>194.31</c:v>
                </c:pt>
                <c:pt idx="6852">
                  <c:v>158.54</c:v>
                </c:pt>
                <c:pt idx="6853">
                  <c:v>214.83</c:v>
                </c:pt>
                <c:pt idx="6854">
                  <c:v>127.89</c:v>
                </c:pt>
                <c:pt idx="6855">
                  <c:v>60.16</c:v>
                </c:pt>
                <c:pt idx="6856">
                  <c:v>90.19</c:v>
                </c:pt>
                <c:pt idx="6857">
                  <c:v>54.79</c:v>
                </c:pt>
                <c:pt idx="6858">
                  <c:v>0</c:v>
                </c:pt>
                <c:pt idx="6859">
                  <c:v>0</c:v>
                </c:pt>
                <c:pt idx="6860">
                  <c:v>0</c:v>
                </c:pt>
                <c:pt idx="6861">
                  <c:v>0</c:v>
                </c:pt>
                <c:pt idx="6862">
                  <c:v>0</c:v>
                </c:pt>
                <c:pt idx="6863">
                  <c:v>0</c:v>
                </c:pt>
                <c:pt idx="6864">
                  <c:v>0</c:v>
                </c:pt>
                <c:pt idx="6865">
                  <c:v>0</c:v>
                </c:pt>
                <c:pt idx="6866">
                  <c:v>0</c:v>
                </c:pt>
                <c:pt idx="6867">
                  <c:v>0</c:v>
                </c:pt>
                <c:pt idx="6868">
                  <c:v>0</c:v>
                </c:pt>
                <c:pt idx="6869">
                  <c:v>0</c:v>
                </c:pt>
                <c:pt idx="6870">
                  <c:v>0</c:v>
                </c:pt>
                <c:pt idx="6871">
                  <c:v>0</c:v>
                </c:pt>
                <c:pt idx="6872">
                  <c:v>13.81</c:v>
                </c:pt>
                <c:pt idx="6873">
                  <c:v>98.94</c:v>
                </c:pt>
                <c:pt idx="6874">
                  <c:v>27.61</c:v>
                </c:pt>
                <c:pt idx="6875">
                  <c:v>175.24</c:v>
                </c:pt>
                <c:pt idx="6876">
                  <c:v>137.76</c:v>
                </c:pt>
                <c:pt idx="6877">
                  <c:v>224.74</c:v>
                </c:pt>
                <c:pt idx="6878">
                  <c:v>41.42</c:v>
                </c:pt>
                <c:pt idx="6879">
                  <c:v>64.11</c:v>
                </c:pt>
                <c:pt idx="6880">
                  <c:v>89.11</c:v>
                </c:pt>
                <c:pt idx="6881">
                  <c:v>71.34</c:v>
                </c:pt>
                <c:pt idx="6882">
                  <c:v>0</c:v>
                </c:pt>
                <c:pt idx="6883">
                  <c:v>0</c:v>
                </c:pt>
                <c:pt idx="6884">
                  <c:v>0</c:v>
                </c:pt>
                <c:pt idx="6885">
                  <c:v>0</c:v>
                </c:pt>
                <c:pt idx="6886">
                  <c:v>0</c:v>
                </c:pt>
                <c:pt idx="6887">
                  <c:v>0</c:v>
                </c:pt>
                <c:pt idx="6888">
                  <c:v>0</c:v>
                </c:pt>
                <c:pt idx="6889">
                  <c:v>0</c:v>
                </c:pt>
                <c:pt idx="6890">
                  <c:v>0</c:v>
                </c:pt>
                <c:pt idx="6891">
                  <c:v>0</c:v>
                </c:pt>
                <c:pt idx="6892">
                  <c:v>0</c:v>
                </c:pt>
                <c:pt idx="6893">
                  <c:v>0</c:v>
                </c:pt>
                <c:pt idx="6894">
                  <c:v>0</c:v>
                </c:pt>
                <c:pt idx="6895">
                  <c:v>0</c:v>
                </c:pt>
                <c:pt idx="6896">
                  <c:v>6.9</c:v>
                </c:pt>
                <c:pt idx="6897">
                  <c:v>43.39</c:v>
                </c:pt>
                <c:pt idx="6898">
                  <c:v>42.41</c:v>
                </c:pt>
                <c:pt idx="6899">
                  <c:v>82.84</c:v>
                </c:pt>
                <c:pt idx="6900">
                  <c:v>78.900000000000006</c:v>
                </c:pt>
                <c:pt idx="6901">
                  <c:v>78.900000000000006</c:v>
                </c:pt>
                <c:pt idx="6902">
                  <c:v>95.67</c:v>
                </c:pt>
                <c:pt idx="6903">
                  <c:v>45.37</c:v>
                </c:pt>
                <c:pt idx="6904">
                  <c:v>73.819999999999993</c:v>
                </c:pt>
                <c:pt idx="6905">
                  <c:v>22.68</c:v>
                </c:pt>
                <c:pt idx="6906">
                  <c:v>0</c:v>
                </c:pt>
                <c:pt idx="6907">
                  <c:v>0</c:v>
                </c:pt>
                <c:pt idx="6908">
                  <c:v>0</c:v>
                </c:pt>
                <c:pt idx="6909">
                  <c:v>0</c:v>
                </c:pt>
                <c:pt idx="6910">
                  <c:v>0</c:v>
                </c:pt>
                <c:pt idx="6911">
                  <c:v>0</c:v>
                </c:pt>
                <c:pt idx="6912">
                  <c:v>0</c:v>
                </c:pt>
                <c:pt idx="6913">
                  <c:v>0</c:v>
                </c:pt>
                <c:pt idx="6914">
                  <c:v>0</c:v>
                </c:pt>
                <c:pt idx="6915">
                  <c:v>0</c:v>
                </c:pt>
                <c:pt idx="6916">
                  <c:v>0</c:v>
                </c:pt>
                <c:pt idx="6917">
                  <c:v>0</c:v>
                </c:pt>
                <c:pt idx="6918">
                  <c:v>0</c:v>
                </c:pt>
                <c:pt idx="6919">
                  <c:v>0</c:v>
                </c:pt>
                <c:pt idx="6920">
                  <c:v>19.079999999999998</c:v>
                </c:pt>
                <c:pt idx="6921">
                  <c:v>31.56</c:v>
                </c:pt>
                <c:pt idx="6922">
                  <c:v>99.23</c:v>
                </c:pt>
                <c:pt idx="6923">
                  <c:v>72.98</c:v>
                </c:pt>
                <c:pt idx="6924">
                  <c:v>97.64</c:v>
                </c:pt>
                <c:pt idx="6925">
                  <c:v>152.04</c:v>
                </c:pt>
                <c:pt idx="6926">
                  <c:v>220.59</c:v>
                </c:pt>
                <c:pt idx="6927">
                  <c:v>148.96</c:v>
                </c:pt>
                <c:pt idx="6928">
                  <c:v>152.80000000000001</c:v>
                </c:pt>
                <c:pt idx="6929">
                  <c:v>63.78</c:v>
                </c:pt>
                <c:pt idx="6930">
                  <c:v>0</c:v>
                </c:pt>
                <c:pt idx="6931">
                  <c:v>0</c:v>
                </c:pt>
                <c:pt idx="6932">
                  <c:v>0</c:v>
                </c:pt>
                <c:pt idx="6933">
                  <c:v>0</c:v>
                </c:pt>
                <c:pt idx="6934">
                  <c:v>0</c:v>
                </c:pt>
                <c:pt idx="6935">
                  <c:v>0</c:v>
                </c:pt>
                <c:pt idx="6936">
                  <c:v>0</c:v>
                </c:pt>
                <c:pt idx="6937">
                  <c:v>0</c:v>
                </c:pt>
                <c:pt idx="6938">
                  <c:v>0</c:v>
                </c:pt>
                <c:pt idx="6939">
                  <c:v>0</c:v>
                </c:pt>
                <c:pt idx="6940">
                  <c:v>0</c:v>
                </c:pt>
                <c:pt idx="6941">
                  <c:v>0</c:v>
                </c:pt>
                <c:pt idx="6942">
                  <c:v>0</c:v>
                </c:pt>
                <c:pt idx="6943">
                  <c:v>0</c:v>
                </c:pt>
                <c:pt idx="6944">
                  <c:v>10.19</c:v>
                </c:pt>
                <c:pt idx="6945">
                  <c:v>81.99</c:v>
                </c:pt>
                <c:pt idx="6946">
                  <c:v>117.1</c:v>
                </c:pt>
                <c:pt idx="6947">
                  <c:v>148.62</c:v>
                </c:pt>
                <c:pt idx="6948">
                  <c:v>157.79</c:v>
                </c:pt>
                <c:pt idx="6949">
                  <c:v>176.64</c:v>
                </c:pt>
                <c:pt idx="6950">
                  <c:v>215.58</c:v>
                </c:pt>
                <c:pt idx="6951">
                  <c:v>159.26</c:v>
                </c:pt>
                <c:pt idx="6952">
                  <c:v>134.88999999999999</c:v>
                </c:pt>
                <c:pt idx="6953">
                  <c:v>57.19</c:v>
                </c:pt>
                <c:pt idx="6954">
                  <c:v>0</c:v>
                </c:pt>
                <c:pt idx="6955">
                  <c:v>0</c:v>
                </c:pt>
                <c:pt idx="6956">
                  <c:v>0</c:v>
                </c:pt>
                <c:pt idx="6957">
                  <c:v>0</c:v>
                </c:pt>
                <c:pt idx="6958">
                  <c:v>0</c:v>
                </c:pt>
                <c:pt idx="6959">
                  <c:v>0</c:v>
                </c:pt>
                <c:pt idx="6960">
                  <c:v>0</c:v>
                </c:pt>
                <c:pt idx="6961">
                  <c:v>0</c:v>
                </c:pt>
                <c:pt idx="6962">
                  <c:v>0</c:v>
                </c:pt>
                <c:pt idx="6963">
                  <c:v>0</c:v>
                </c:pt>
                <c:pt idx="6964">
                  <c:v>0</c:v>
                </c:pt>
                <c:pt idx="6965">
                  <c:v>0</c:v>
                </c:pt>
                <c:pt idx="6966">
                  <c:v>0</c:v>
                </c:pt>
                <c:pt idx="6967">
                  <c:v>0</c:v>
                </c:pt>
                <c:pt idx="6968">
                  <c:v>5.55</c:v>
                </c:pt>
                <c:pt idx="6969">
                  <c:v>87.94</c:v>
                </c:pt>
                <c:pt idx="6970">
                  <c:v>121.58</c:v>
                </c:pt>
                <c:pt idx="6971">
                  <c:v>181.06</c:v>
                </c:pt>
                <c:pt idx="6972">
                  <c:v>179.78</c:v>
                </c:pt>
                <c:pt idx="6973">
                  <c:v>198.43</c:v>
                </c:pt>
                <c:pt idx="6974">
                  <c:v>238.23</c:v>
                </c:pt>
                <c:pt idx="6975">
                  <c:v>345.95</c:v>
                </c:pt>
                <c:pt idx="6976">
                  <c:v>280.68</c:v>
                </c:pt>
                <c:pt idx="6977">
                  <c:v>89.05</c:v>
                </c:pt>
                <c:pt idx="6978">
                  <c:v>0</c:v>
                </c:pt>
                <c:pt idx="6979">
                  <c:v>0</c:v>
                </c:pt>
                <c:pt idx="6980">
                  <c:v>0</c:v>
                </c:pt>
                <c:pt idx="6981">
                  <c:v>0</c:v>
                </c:pt>
                <c:pt idx="6982">
                  <c:v>0</c:v>
                </c:pt>
                <c:pt idx="6983">
                  <c:v>0</c:v>
                </c:pt>
                <c:pt idx="6984">
                  <c:v>0</c:v>
                </c:pt>
                <c:pt idx="6985">
                  <c:v>0</c:v>
                </c:pt>
                <c:pt idx="6986">
                  <c:v>0</c:v>
                </c:pt>
                <c:pt idx="6987">
                  <c:v>0</c:v>
                </c:pt>
                <c:pt idx="6988">
                  <c:v>0</c:v>
                </c:pt>
                <c:pt idx="6989">
                  <c:v>0</c:v>
                </c:pt>
                <c:pt idx="6990">
                  <c:v>0</c:v>
                </c:pt>
                <c:pt idx="6991">
                  <c:v>0</c:v>
                </c:pt>
                <c:pt idx="6992">
                  <c:v>0</c:v>
                </c:pt>
                <c:pt idx="6993">
                  <c:v>34.520000000000003</c:v>
                </c:pt>
                <c:pt idx="6994">
                  <c:v>135.79</c:v>
                </c:pt>
                <c:pt idx="6995">
                  <c:v>270.98</c:v>
                </c:pt>
                <c:pt idx="6996">
                  <c:v>237.93</c:v>
                </c:pt>
                <c:pt idx="6997">
                  <c:v>352.89</c:v>
                </c:pt>
                <c:pt idx="6998">
                  <c:v>289.08999999999997</c:v>
                </c:pt>
                <c:pt idx="6999">
                  <c:v>90.54</c:v>
                </c:pt>
                <c:pt idx="7000">
                  <c:v>109.68</c:v>
                </c:pt>
                <c:pt idx="7001">
                  <c:v>49.97</c:v>
                </c:pt>
                <c:pt idx="7002">
                  <c:v>0</c:v>
                </c:pt>
                <c:pt idx="7003">
                  <c:v>0</c:v>
                </c:pt>
                <c:pt idx="7004">
                  <c:v>0</c:v>
                </c:pt>
                <c:pt idx="7005">
                  <c:v>0</c:v>
                </c:pt>
                <c:pt idx="7006">
                  <c:v>0</c:v>
                </c:pt>
                <c:pt idx="7007">
                  <c:v>0</c:v>
                </c:pt>
                <c:pt idx="7008">
                  <c:v>0</c:v>
                </c:pt>
                <c:pt idx="7009">
                  <c:v>0</c:v>
                </c:pt>
                <c:pt idx="7010">
                  <c:v>0</c:v>
                </c:pt>
                <c:pt idx="7011">
                  <c:v>0</c:v>
                </c:pt>
                <c:pt idx="7012">
                  <c:v>0</c:v>
                </c:pt>
                <c:pt idx="7013">
                  <c:v>0</c:v>
                </c:pt>
                <c:pt idx="7014">
                  <c:v>0</c:v>
                </c:pt>
                <c:pt idx="7015">
                  <c:v>0</c:v>
                </c:pt>
                <c:pt idx="7016">
                  <c:v>0</c:v>
                </c:pt>
                <c:pt idx="7017">
                  <c:v>164.49</c:v>
                </c:pt>
                <c:pt idx="7018">
                  <c:v>114.7</c:v>
                </c:pt>
                <c:pt idx="7019">
                  <c:v>172.1</c:v>
                </c:pt>
                <c:pt idx="7020">
                  <c:v>234.44</c:v>
                </c:pt>
                <c:pt idx="7021">
                  <c:v>228.26</c:v>
                </c:pt>
                <c:pt idx="7022">
                  <c:v>104.54</c:v>
                </c:pt>
                <c:pt idx="7023">
                  <c:v>103.25</c:v>
                </c:pt>
                <c:pt idx="7024">
                  <c:v>114.23</c:v>
                </c:pt>
                <c:pt idx="7025">
                  <c:v>59.75</c:v>
                </c:pt>
                <c:pt idx="7026">
                  <c:v>0</c:v>
                </c:pt>
                <c:pt idx="7027">
                  <c:v>0</c:v>
                </c:pt>
                <c:pt idx="7028">
                  <c:v>0</c:v>
                </c:pt>
                <c:pt idx="7029">
                  <c:v>0</c:v>
                </c:pt>
                <c:pt idx="7030">
                  <c:v>0</c:v>
                </c:pt>
                <c:pt idx="7031">
                  <c:v>0</c:v>
                </c:pt>
                <c:pt idx="7032">
                  <c:v>0</c:v>
                </c:pt>
                <c:pt idx="7033">
                  <c:v>0</c:v>
                </c:pt>
                <c:pt idx="7034">
                  <c:v>0</c:v>
                </c:pt>
                <c:pt idx="7035">
                  <c:v>0</c:v>
                </c:pt>
                <c:pt idx="7036">
                  <c:v>0</c:v>
                </c:pt>
                <c:pt idx="7037">
                  <c:v>0</c:v>
                </c:pt>
                <c:pt idx="7038">
                  <c:v>0</c:v>
                </c:pt>
                <c:pt idx="7039">
                  <c:v>0</c:v>
                </c:pt>
                <c:pt idx="7040">
                  <c:v>0</c:v>
                </c:pt>
                <c:pt idx="7041">
                  <c:v>149.91999999999999</c:v>
                </c:pt>
                <c:pt idx="7042">
                  <c:v>221.41</c:v>
                </c:pt>
                <c:pt idx="7043">
                  <c:v>213.58</c:v>
                </c:pt>
                <c:pt idx="7044">
                  <c:v>220.1</c:v>
                </c:pt>
                <c:pt idx="7045">
                  <c:v>213.65</c:v>
                </c:pt>
                <c:pt idx="7046">
                  <c:v>144.9</c:v>
                </c:pt>
                <c:pt idx="7047">
                  <c:v>217.31</c:v>
                </c:pt>
                <c:pt idx="7048">
                  <c:v>153.07</c:v>
                </c:pt>
                <c:pt idx="7049">
                  <c:v>40.67</c:v>
                </c:pt>
                <c:pt idx="7050">
                  <c:v>0</c:v>
                </c:pt>
                <c:pt idx="7051">
                  <c:v>0</c:v>
                </c:pt>
                <c:pt idx="7052">
                  <c:v>0</c:v>
                </c:pt>
                <c:pt idx="7053">
                  <c:v>0</c:v>
                </c:pt>
                <c:pt idx="7054">
                  <c:v>0</c:v>
                </c:pt>
                <c:pt idx="7055">
                  <c:v>0</c:v>
                </c:pt>
                <c:pt idx="7056">
                  <c:v>0</c:v>
                </c:pt>
                <c:pt idx="7057">
                  <c:v>0</c:v>
                </c:pt>
                <c:pt idx="7058">
                  <c:v>0</c:v>
                </c:pt>
                <c:pt idx="7059">
                  <c:v>0</c:v>
                </c:pt>
                <c:pt idx="7060">
                  <c:v>0</c:v>
                </c:pt>
                <c:pt idx="7061">
                  <c:v>0</c:v>
                </c:pt>
                <c:pt idx="7062">
                  <c:v>0</c:v>
                </c:pt>
                <c:pt idx="7063">
                  <c:v>0</c:v>
                </c:pt>
                <c:pt idx="7064">
                  <c:v>0</c:v>
                </c:pt>
                <c:pt idx="7065">
                  <c:v>55.94</c:v>
                </c:pt>
                <c:pt idx="7066">
                  <c:v>29.59</c:v>
                </c:pt>
                <c:pt idx="7067">
                  <c:v>196.11</c:v>
                </c:pt>
                <c:pt idx="7068">
                  <c:v>302.07</c:v>
                </c:pt>
                <c:pt idx="7069">
                  <c:v>194.31</c:v>
                </c:pt>
                <c:pt idx="7070">
                  <c:v>349.83</c:v>
                </c:pt>
                <c:pt idx="7071">
                  <c:v>381.07</c:v>
                </c:pt>
                <c:pt idx="7072">
                  <c:v>239.64</c:v>
                </c:pt>
                <c:pt idx="7073">
                  <c:v>74.209999999999994</c:v>
                </c:pt>
                <c:pt idx="7074">
                  <c:v>0</c:v>
                </c:pt>
                <c:pt idx="7075">
                  <c:v>0</c:v>
                </c:pt>
                <c:pt idx="7076">
                  <c:v>0</c:v>
                </c:pt>
                <c:pt idx="7077">
                  <c:v>0</c:v>
                </c:pt>
                <c:pt idx="7078">
                  <c:v>0</c:v>
                </c:pt>
                <c:pt idx="7079">
                  <c:v>0</c:v>
                </c:pt>
                <c:pt idx="7080">
                  <c:v>0</c:v>
                </c:pt>
                <c:pt idx="7081">
                  <c:v>0</c:v>
                </c:pt>
                <c:pt idx="7082">
                  <c:v>0</c:v>
                </c:pt>
                <c:pt idx="7083">
                  <c:v>0</c:v>
                </c:pt>
                <c:pt idx="7084">
                  <c:v>0</c:v>
                </c:pt>
                <c:pt idx="7085">
                  <c:v>0</c:v>
                </c:pt>
                <c:pt idx="7086">
                  <c:v>0</c:v>
                </c:pt>
                <c:pt idx="7087">
                  <c:v>0</c:v>
                </c:pt>
                <c:pt idx="7088">
                  <c:v>0</c:v>
                </c:pt>
                <c:pt idx="7089">
                  <c:v>42.66</c:v>
                </c:pt>
                <c:pt idx="7090">
                  <c:v>48.33</c:v>
                </c:pt>
                <c:pt idx="7091">
                  <c:v>68.05</c:v>
                </c:pt>
                <c:pt idx="7092">
                  <c:v>215.04</c:v>
                </c:pt>
                <c:pt idx="7093">
                  <c:v>143.28</c:v>
                </c:pt>
                <c:pt idx="7094">
                  <c:v>101.58</c:v>
                </c:pt>
                <c:pt idx="7095">
                  <c:v>70.02</c:v>
                </c:pt>
                <c:pt idx="7096">
                  <c:v>83.84</c:v>
                </c:pt>
                <c:pt idx="7097">
                  <c:v>29.03</c:v>
                </c:pt>
                <c:pt idx="7098">
                  <c:v>0</c:v>
                </c:pt>
                <c:pt idx="7099">
                  <c:v>0</c:v>
                </c:pt>
                <c:pt idx="7100">
                  <c:v>0</c:v>
                </c:pt>
                <c:pt idx="7101">
                  <c:v>0</c:v>
                </c:pt>
                <c:pt idx="7102">
                  <c:v>0</c:v>
                </c:pt>
                <c:pt idx="7103">
                  <c:v>0</c:v>
                </c:pt>
                <c:pt idx="7104">
                  <c:v>0</c:v>
                </c:pt>
                <c:pt idx="7105">
                  <c:v>0</c:v>
                </c:pt>
                <c:pt idx="7106">
                  <c:v>0</c:v>
                </c:pt>
                <c:pt idx="7107">
                  <c:v>0</c:v>
                </c:pt>
                <c:pt idx="7108">
                  <c:v>0</c:v>
                </c:pt>
                <c:pt idx="7109">
                  <c:v>0</c:v>
                </c:pt>
                <c:pt idx="7110">
                  <c:v>0</c:v>
                </c:pt>
                <c:pt idx="7111">
                  <c:v>0</c:v>
                </c:pt>
                <c:pt idx="7112">
                  <c:v>0</c:v>
                </c:pt>
                <c:pt idx="7113">
                  <c:v>101.7</c:v>
                </c:pt>
                <c:pt idx="7114">
                  <c:v>127.63</c:v>
                </c:pt>
                <c:pt idx="7115">
                  <c:v>62.13</c:v>
                </c:pt>
                <c:pt idx="7116">
                  <c:v>43.39</c:v>
                </c:pt>
                <c:pt idx="7117">
                  <c:v>147.97</c:v>
                </c:pt>
                <c:pt idx="7118">
                  <c:v>53.26</c:v>
                </c:pt>
                <c:pt idx="7119">
                  <c:v>72.98</c:v>
                </c:pt>
                <c:pt idx="7120">
                  <c:v>87.48</c:v>
                </c:pt>
                <c:pt idx="7121">
                  <c:v>22.64</c:v>
                </c:pt>
                <c:pt idx="7122">
                  <c:v>0</c:v>
                </c:pt>
                <c:pt idx="7123">
                  <c:v>0</c:v>
                </c:pt>
                <c:pt idx="7124">
                  <c:v>0</c:v>
                </c:pt>
                <c:pt idx="7125">
                  <c:v>0</c:v>
                </c:pt>
                <c:pt idx="7126">
                  <c:v>0</c:v>
                </c:pt>
                <c:pt idx="7127">
                  <c:v>0</c:v>
                </c:pt>
                <c:pt idx="7128">
                  <c:v>0</c:v>
                </c:pt>
                <c:pt idx="7129">
                  <c:v>0</c:v>
                </c:pt>
                <c:pt idx="7130">
                  <c:v>0</c:v>
                </c:pt>
                <c:pt idx="7131">
                  <c:v>0</c:v>
                </c:pt>
                <c:pt idx="7132">
                  <c:v>0</c:v>
                </c:pt>
                <c:pt idx="7133">
                  <c:v>0</c:v>
                </c:pt>
                <c:pt idx="7134">
                  <c:v>0</c:v>
                </c:pt>
                <c:pt idx="7135">
                  <c:v>0</c:v>
                </c:pt>
                <c:pt idx="7136">
                  <c:v>0</c:v>
                </c:pt>
                <c:pt idx="7137">
                  <c:v>161.46</c:v>
                </c:pt>
                <c:pt idx="7138">
                  <c:v>257.91000000000003</c:v>
                </c:pt>
                <c:pt idx="7139">
                  <c:v>227.42</c:v>
                </c:pt>
                <c:pt idx="7140">
                  <c:v>416.98</c:v>
                </c:pt>
                <c:pt idx="7141">
                  <c:v>72.98</c:v>
                </c:pt>
                <c:pt idx="7142">
                  <c:v>194.18</c:v>
                </c:pt>
                <c:pt idx="7143">
                  <c:v>227.21</c:v>
                </c:pt>
                <c:pt idx="7144">
                  <c:v>53.43</c:v>
                </c:pt>
                <c:pt idx="7145">
                  <c:v>4.93</c:v>
                </c:pt>
                <c:pt idx="7146">
                  <c:v>0</c:v>
                </c:pt>
                <c:pt idx="7147">
                  <c:v>0</c:v>
                </c:pt>
                <c:pt idx="7148">
                  <c:v>0</c:v>
                </c:pt>
                <c:pt idx="7149">
                  <c:v>0</c:v>
                </c:pt>
                <c:pt idx="7150">
                  <c:v>0</c:v>
                </c:pt>
                <c:pt idx="7151">
                  <c:v>0</c:v>
                </c:pt>
                <c:pt idx="7152">
                  <c:v>0</c:v>
                </c:pt>
                <c:pt idx="7153">
                  <c:v>0</c:v>
                </c:pt>
                <c:pt idx="7154">
                  <c:v>0</c:v>
                </c:pt>
                <c:pt idx="7155">
                  <c:v>0</c:v>
                </c:pt>
                <c:pt idx="7156">
                  <c:v>0</c:v>
                </c:pt>
                <c:pt idx="7157">
                  <c:v>0</c:v>
                </c:pt>
                <c:pt idx="7158">
                  <c:v>0</c:v>
                </c:pt>
                <c:pt idx="7159">
                  <c:v>0</c:v>
                </c:pt>
                <c:pt idx="7160">
                  <c:v>0</c:v>
                </c:pt>
                <c:pt idx="7161">
                  <c:v>148.34</c:v>
                </c:pt>
                <c:pt idx="7162">
                  <c:v>291.02999999999997</c:v>
                </c:pt>
                <c:pt idx="7163">
                  <c:v>418.85</c:v>
                </c:pt>
                <c:pt idx="7164">
                  <c:v>511.79</c:v>
                </c:pt>
                <c:pt idx="7165">
                  <c:v>528.14</c:v>
                </c:pt>
                <c:pt idx="7166">
                  <c:v>460.13</c:v>
                </c:pt>
                <c:pt idx="7167">
                  <c:v>383.7</c:v>
                </c:pt>
                <c:pt idx="7168">
                  <c:v>105.52</c:v>
                </c:pt>
                <c:pt idx="7169">
                  <c:v>16.2</c:v>
                </c:pt>
                <c:pt idx="7170">
                  <c:v>0</c:v>
                </c:pt>
                <c:pt idx="7171">
                  <c:v>0</c:v>
                </c:pt>
                <c:pt idx="7172">
                  <c:v>0</c:v>
                </c:pt>
                <c:pt idx="7173">
                  <c:v>0</c:v>
                </c:pt>
                <c:pt idx="7174">
                  <c:v>0</c:v>
                </c:pt>
                <c:pt idx="7175">
                  <c:v>0</c:v>
                </c:pt>
                <c:pt idx="7176">
                  <c:v>0</c:v>
                </c:pt>
                <c:pt idx="7177">
                  <c:v>0</c:v>
                </c:pt>
                <c:pt idx="7178">
                  <c:v>0</c:v>
                </c:pt>
                <c:pt idx="7179">
                  <c:v>0</c:v>
                </c:pt>
                <c:pt idx="7180">
                  <c:v>0</c:v>
                </c:pt>
                <c:pt idx="7181">
                  <c:v>0</c:v>
                </c:pt>
                <c:pt idx="7182">
                  <c:v>0</c:v>
                </c:pt>
                <c:pt idx="7183">
                  <c:v>0</c:v>
                </c:pt>
                <c:pt idx="7184">
                  <c:v>0</c:v>
                </c:pt>
                <c:pt idx="7185">
                  <c:v>131.96</c:v>
                </c:pt>
                <c:pt idx="7186">
                  <c:v>32.549999999999997</c:v>
                </c:pt>
                <c:pt idx="7187">
                  <c:v>221.29</c:v>
                </c:pt>
                <c:pt idx="7188">
                  <c:v>50.3</c:v>
                </c:pt>
                <c:pt idx="7189">
                  <c:v>508.99</c:v>
                </c:pt>
                <c:pt idx="7190">
                  <c:v>375.07</c:v>
                </c:pt>
                <c:pt idx="7191">
                  <c:v>132.79</c:v>
                </c:pt>
                <c:pt idx="7192">
                  <c:v>143.69</c:v>
                </c:pt>
                <c:pt idx="7193">
                  <c:v>19.18</c:v>
                </c:pt>
                <c:pt idx="7194">
                  <c:v>0</c:v>
                </c:pt>
                <c:pt idx="7195">
                  <c:v>0</c:v>
                </c:pt>
                <c:pt idx="7196">
                  <c:v>0</c:v>
                </c:pt>
                <c:pt idx="7197">
                  <c:v>0</c:v>
                </c:pt>
                <c:pt idx="7198">
                  <c:v>0</c:v>
                </c:pt>
                <c:pt idx="7199">
                  <c:v>0</c:v>
                </c:pt>
                <c:pt idx="7200">
                  <c:v>0</c:v>
                </c:pt>
                <c:pt idx="7201">
                  <c:v>0</c:v>
                </c:pt>
                <c:pt idx="7202">
                  <c:v>0</c:v>
                </c:pt>
                <c:pt idx="7203">
                  <c:v>0</c:v>
                </c:pt>
                <c:pt idx="7204">
                  <c:v>0</c:v>
                </c:pt>
                <c:pt idx="7205">
                  <c:v>0</c:v>
                </c:pt>
                <c:pt idx="7206">
                  <c:v>0</c:v>
                </c:pt>
                <c:pt idx="7207">
                  <c:v>0</c:v>
                </c:pt>
                <c:pt idx="7208">
                  <c:v>0</c:v>
                </c:pt>
                <c:pt idx="7209">
                  <c:v>25.64</c:v>
                </c:pt>
                <c:pt idx="7210">
                  <c:v>128.9</c:v>
                </c:pt>
                <c:pt idx="7211">
                  <c:v>162.66999999999999</c:v>
                </c:pt>
                <c:pt idx="7212">
                  <c:v>172.56</c:v>
                </c:pt>
                <c:pt idx="7213">
                  <c:v>198.67</c:v>
                </c:pt>
                <c:pt idx="7214">
                  <c:v>79.89</c:v>
                </c:pt>
                <c:pt idx="7215">
                  <c:v>50.3</c:v>
                </c:pt>
                <c:pt idx="7216">
                  <c:v>111.67</c:v>
                </c:pt>
                <c:pt idx="7217">
                  <c:v>0</c:v>
                </c:pt>
                <c:pt idx="7218">
                  <c:v>0</c:v>
                </c:pt>
                <c:pt idx="7219">
                  <c:v>0</c:v>
                </c:pt>
                <c:pt idx="7220">
                  <c:v>0</c:v>
                </c:pt>
                <c:pt idx="7221">
                  <c:v>0</c:v>
                </c:pt>
                <c:pt idx="7222">
                  <c:v>0</c:v>
                </c:pt>
                <c:pt idx="7223">
                  <c:v>0</c:v>
                </c:pt>
                <c:pt idx="7224">
                  <c:v>0</c:v>
                </c:pt>
                <c:pt idx="7225">
                  <c:v>0</c:v>
                </c:pt>
                <c:pt idx="7226">
                  <c:v>0</c:v>
                </c:pt>
                <c:pt idx="7227">
                  <c:v>0</c:v>
                </c:pt>
                <c:pt idx="7228">
                  <c:v>0</c:v>
                </c:pt>
                <c:pt idx="7229">
                  <c:v>0</c:v>
                </c:pt>
                <c:pt idx="7230">
                  <c:v>0</c:v>
                </c:pt>
                <c:pt idx="7231">
                  <c:v>0</c:v>
                </c:pt>
                <c:pt idx="7232">
                  <c:v>0</c:v>
                </c:pt>
                <c:pt idx="7233">
                  <c:v>133.54</c:v>
                </c:pt>
                <c:pt idx="7234">
                  <c:v>245.76</c:v>
                </c:pt>
                <c:pt idx="7235">
                  <c:v>342.25</c:v>
                </c:pt>
                <c:pt idx="7236">
                  <c:v>175.75</c:v>
                </c:pt>
                <c:pt idx="7237">
                  <c:v>176.65</c:v>
                </c:pt>
                <c:pt idx="7238">
                  <c:v>377.76</c:v>
                </c:pt>
                <c:pt idx="7239">
                  <c:v>228.08</c:v>
                </c:pt>
                <c:pt idx="7240">
                  <c:v>101.2</c:v>
                </c:pt>
                <c:pt idx="7241">
                  <c:v>0</c:v>
                </c:pt>
                <c:pt idx="7242">
                  <c:v>0</c:v>
                </c:pt>
                <c:pt idx="7243">
                  <c:v>0</c:v>
                </c:pt>
                <c:pt idx="7244">
                  <c:v>0</c:v>
                </c:pt>
                <c:pt idx="7245">
                  <c:v>0</c:v>
                </c:pt>
                <c:pt idx="7246">
                  <c:v>0</c:v>
                </c:pt>
                <c:pt idx="7247">
                  <c:v>0</c:v>
                </c:pt>
                <c:pt idx="7248">
                  <c:v>0</c:v>
                </c:pt>
                <c:pt idx="7249">
                  <c:v>0</c:v>
                </c:pt>
                <c:pt idx="7250">
                  <c:v>0</c:v>
                </c:pt>
                <c:pt idx="7251">
                  <c:v>0</c:v>
                </c:pt>
                <c:pt idx="7252">
                  <c:v>0</c:v>
                </c:pt>
                <c:pt idx="7253">
                  <c:v>0</c:v>
                </c:pt>
                <c:pt idx="7254">
                  <c:v>0</c:v>
                </c:pt>
                <c:pt idx="7255">
                  <c:v>0</c:v>
                </c:pt>
                <c:pt idx="7256">
                  <c:v>0</c:v>
                </c:pt>
                <c:pt idx="7257">
                  <c:v>49.27</c:v>
                </c:pt>
                <c:pt idx="7258">
                  <c:v>72.3</c:v>
                </c:pt>
                <c:pt idx="7259">
                  <c:v>154.47999999999999</c:v>
                </c:pt>
                <c:pt idx="7260">
                  <c:v>457.1</c:v>
                </c:pt>
                <c:pt idx="7261">
                  <c:v>358.24</c:v>
                </c:pt>
                <c:pt idx="7262">
                  <c:v>243.63</c:v>
                </c:pt>
                <c:pt idx="7263">
                  <c:v>139.56</c:v>
                </c:pt>
                <c:pt idx="7264">
                  <c:v>91.74</c:v>
                </c:pt>
                <c:pt idx="7265">
                  <c:v>0</c:v>
                </c:pt>
                <c:pt idx="7266">
                  <c:v>0</c:v>
                </c:pt>
                <c:pt idx="7267">
                  <c:v>0</c:v>
                </c:pt>
                <c:pt idx="7268">
                  <c:v>0</c:v>
                </c:pt>
                <c:pt idx="7269">
                  <c:v>0</c:v>
                </c:pt>
                <c:pt idx="7270">
                  <c:v>0</c:v>
                </c:pt>
                <c:pt idx="7271">
                  <c:v>0</c:v>
                </c:pt>
                <c:pt idx="7272">
                  <c:v>0</c:v>
                </c:pt>
                <c:pt idx="7273">
                  <c:v>0</c:v>
                </c:pt>
                <c:pt idx="7274">
                  <c:v>0</c:v>
                </c:pt>
                <c:pt idx="7275">
                  <c:v>0</c:v>
                </c:pt>
                <c:pt idx="7276">
                  <c:v>0</c:v>
                </c:pt>
                <c:pt idx="7277">
                  <c:v>0</c:v>
                </c:pt>
                <c:pt idx="7278">
                  <c:v>0</c:v>
                </c:pt>
                <c:pt idx="7279">
                  <c:v>0</c:v>
                </c:pt>
                <c:pt idx="7280">
                  <c:v>0</c:v>
                </c:pt>
                <c:pt idx="7281">
                  <c:v>16.77</c:v>
                </c:pt>
                <c:pt idx="7282">
                  <c:v>37.479999999999997</c:v>
                </c:pt>
                <c:pt idx="7283">
                  <c:v>63.12</c:v>
                </c:pt>
                <c:pt idx="7284">
                  <c:v>60.16</c:v>
                </c:pt>
                <c:pt idx="7285">
                  <c:v>269.94</c:v>
                </c:pt>
                <c:pt idx="7286">
                  <c:v>331.09</c:v>
                </c:pt>
                <c:pt idx="7287">
                  <c:v>237.89</c:v>
                </c:pt>
                <c:pt idx="7288">
                  <c:v>112.24</c:v>
                </c:pt>
                <c:pt idx="7289">
                  <c:v>0</c:v>
                </c:pt>
                <c:pt idx="7290">
                  <c:v>0</c:v>
                </c:pt>
                <c:pt idx="7291">
                  <c:v>0</c:v>
                </c:pt>
                <c:pt idx="7292">
                  <c:v>0</c:v>
                </c:pt>
                <c:pt idx="7293">
                  <c:v>0</c:v>
                </c:pt>
                <c:pt idx="7294">
                  <c:v>0</c:v>
                </c:pt>
                <c:pt idx="7295">
                  <c:v>0</c:v>
                </c:pt>
                <c:pt idx="7296">
                  <c:v>0</c:v>
                </c:pt>
                <c:pt idx="7297">
                  <c:v>0</c:v>
                </c:pt>
                <c:pt idx="7298">
                  <c:v>0</c:v>
                </c:pt>
                <c:pt idx="7299">
                  <c:v>0</c:v>
                </c:pt>
                <c:pt idx="7300">
                  <c:v>0</c:v>
                </c:pt>
                <c:pt idx="7301">
                  <c:v>0</c:v>
                </c:pt>
                <c:pt idx="7302">
                  <c:v>0</c:v>
                </c:pt>
                <c:pt idx="7303">
                  <c:v>0</c:v>
                </c:pt>
                <c:pt idx="7304">
                  <c:v>0</c:v>
                </c:pt>
                <c:pt idx="7305">
                  <c:v>4.93</c:v>
                </c:pt>
                <c:pt idx="7306">
                  <c:v>13.81</c:v>
                </c:pt>
                <c:pt idx="7307">
                  <c:v>29.59</c:v>
                </c:pt>
                <c:pt idx="7308">
                  <c:v>121.2</c:v>
                </c:pt>
                <c:pt idx="7309">
                  <c:v>111.35</c:v>
                </c:pt>
                <c:pt idx="7310">
                  <c:v>82.84</c:v>
                </c:pt>
                <c:pt idx="7311">
                  <c:v>72.11</c:v>
                </c:pt>
                <c:pt idx="7312">
                  <c:v>30.57</c:v>
                </c:pt>
                <c:pt idx="7313">
                  <c:v>0</c:v>
                </c:pt>
                <c:pt idx="7314">
                  <c:v>0</c:v>
                </c:pt>
                <c:pt idx="7315">
                  <c:v>0</c:v>
                </c:pt>
                <c:pt idx="7316">
                  <c:v>0</c:v>
                </c:pt>
                <c:pt idx="7317">
                  <c:v>0</c:v>
                </c:pt>
                <c:pt idx="7318">
                  <c:v>0</c:v>
                </c:pt>
                <c:pt idx="7319">
                  <c:v>0</c:v>
                </c:pt>
                <c:pt idx="7320">
                  <c:v>0</c:v>
                </c:pt>
                <c:pt idx="7321">
                  <c:v>0</c:v>
                </c:pt>
                <c:pt idx="7322">
                  <c:v>0</c:v>
                </c:pt>
                <c:pt idx="7323">
                  <c:v>0</c:v>
                </c:pt>
                <c:pt idx="7324">
                  <c:v>0</c:v>
                </c:pt>
                <c:pt idx="7325">
                  <c:v>0</c:v>
                </c:pt>
                <c:pt idx="7326">
                  <c:v>0</c:v>
                </c:pt>
                <c:pt idx="7327">
                  <c:v>0</c:v>
                </c:pt>
                <c:pt idx="7328">
                  <c:v>0</c:v>
                </c:pt>
                <c:pt idx="7329">
                  <c:v>19.72</c:v>
                </c:pt>
                <c:pt idx="7330">
                  <c:v>224.37</c:v>
                </c:pt>
                <c:pt idx="7331">
                  <c:v>419.41</c:v>
                </c:pt>
                <c:pt idx="7332">
                  <c:v>343.8</c:v>
                </c:pt>
                <c:pt idx="7333">
                  <c:v>484.54</c:v>
                </c:pt>
                <c:pt idx="7334">
                  <c:v>448.65</c:v>
                </c:pt>
                <c:pt idx="7335">
                  <c:v>337.15</c:v>
                </c:pt>
                <c:pt idx="7336">
                  <c:v>118.13</c:v>
                </c:pt>
                <c:pt idx="7337">
                  <c:v>0</c:v>
                </c:pt>
                <c:pt idx="7338">
                  <c:v>0</c:v>
                </c:pt>
                <c:pt idx="7339">
                  <c:v>0</c:v>
                </c:pt>
                <c:pt idx="7340">
                  <c:v>0</c:v>
                </c:pt>
                <c:pt idx="7341">
                  <c:v>0</c:v>
                </c:pt>
                <c:pt idx="7342">
                  <c:v>0</c:v>
                </c:pt>
                <c:pt idx="7343">
                  <c:v>0</c:v>
                </c:pt>
                <c:pt idx="7344">
                  <c:v>0</c:v>
                </c:pt>
                <c:pt idx="7345">
                  <c:v>0</c:v>
                </c:pt>
                <c:pt idx="7346">
                  <c:v>0</c:v>
                </c:pt>
                <c:pt idx="7347">
                  <c:v>0</c:v>
                </c:pt>
                <c:pt idx="7348">
                  <c:v>0</c:v>
                </c:pt>
                <c:pt idx="7349">
                  <c:v>0</c:v>
                </c:pt>
                <c:pt idx="7350">
                  <c:v>0</c:v>
                </c:pt>
                <c:pt idx="7351">
                  <c:v>0</c:v>
                </c:pt>
                <c:pt idx="7352">
                  <c:v>0</c:v>
                </c:pt>
                <c:pt idx="7353">
                  <c:v>92.28</c:v>
                </c:pt>
                <c:pt idx="7354">
                  <c:v>128.19</c:v>
                </c:pt>
                <c:pt idx="7355">
                  <c:v>362.3</c:v>
                </c:pt>
                <c:pt idx="7356">
                  <c:v>234.91</c:v>
                </c:pt>
                <c:pt idx="7357">
                  <c:v>124.3</c:v>
                </c:pt>
                <c:pt idx="7358">
                  <c:v>149.30000000000001</c:v>
                </c:pt>
                <c:pt idx="7359">
                  <c:v>179.66</c:v>
                </c:pt>
                <c:pt idx="7360">
                  <c:v>73.459999999999994</c:v>
                </c:pt>
                <c:pt idx="7361">
                  <c:v>0</c:v>
                </c:pt>
                <c:pt idx="7362">
                  <c:v>0</c:v>
                </c:pt>
                <c:pt idx="7363">
                  <c:v>0</c:v>
                </c:pt>
                <c:pt idx="7364">
                  <c:v>0</c:v>
                </c:pt>
                <c:pt idx="7365">
                  <c:v>0</c:v>
                </c:pt>
                <c:pt idx="7366">
                  <c:v>0</c:v>
                </c:pt>
                <c:pt idx="7367">
                  <c:v>0</c:v>
                </c:pt>
                <c:pt idx="7368">
                  <c:v>0</c:v>
                </c:pt>
                <c:pt idx="7369">
                  <c:v>0</c:v>
                </c:pt>
                <c:pt idx="7370">
                  <c:v>0</c:v>
                </c:pt>
                <c:pt idx="7371">
                  <c:v>0</c:v>
                </c:pt>
                <c:pt idx="7372">
                  <c:v>0</c:v>
                </c:pt>
                <c:pt idx="7373">
                  <c:v>0</c:v>
                </c:pt>
                <c:pt idx="7374">
                  <c:v>0</c:v>
                </c:pt>
                <c:pt idx="7375">
                  <c:v>0</c:v>
                </c:pt>
                <c:pt idx="7376">
                  <c:v>0</c:v>
                </c:pt>
                <c:pt idx="7377">
                  <c:v>33.700000000000003</c:v>
                </c:pt>
                <c:pt idx="7378">
                  <c:v>77.739999999999995</c:v>
                </c:pt>
                <c:pt idx="7379">
                  <c:v>165.93</c:v>
                </c:pt>
                <c:pt idx="7380">
                  <c:v>106.56</c:v>
                </c:pt>
                <c:pt idx="7381">
                  <c:v>75.94</c:v>
                </c:pt>
                <c:pt idx="7382">
                  <c:v>55.23</c:v>
                </c:pt>
                <c:pt idx="7383">
                  <c:v>169.94</c:v>
                </c:pt>
                <c:pt idx="7384">
                  <c:v>14.79</c:v>
                </c:pt>
                <c:pt idx="7385">
                  <c:v>0</c:v>
                </c:pt>
                <c:pt idx="7386">
                  <c:v>0</c:v>
                </c:pt>
                <c:pt idx="7387">
                  <c:v>0</c:v>
                </c:pt>
                <c:pt idx="7388">
                  <c:v>0</c:v>
                </c:pt>
                <c:pt idx="7389">
                  <c:v>0</c:v>
                </c:pt>
                <c:pt idx="7390">
                  <c:v>0</c:v>
                </c:pt>
                <c:pt idx="7391">
                  <c:v>0</c:v>
                </c:pt>
                <c:pt idx="7392">
                  <c:v>0</c:v>
                </c:pt>
                <c:pt idx="7393">
                  <c:v>0</c:v>
                </c:pt>
                <c:pt idx="7394">
                  <c:v>0</c:v>
                </c:pt>
                <c:pt idx="7395">
                  <c:v>0</c:v>
                </c:pt>
                <c:pt idx="7396">
                  <c:v>0</c:v>
                </c:pt>
                <c:pt idx="7397">
                  <c:v>0</c:v>
                </c:pt>
                <c:pt idx="7398">
                  <c:v>0</c:v>
                </c:pt>
                <c:pt idx="7399">
                  <c:v>0</c:v>
                </c:pt>
                <c:pt idx="7400">
                  <c:v>0</c:v>
                </c:pt>
                <c:pt idx="7401">
                  <c:v>67.760000000000005</c:v>
                </c:pt>
                <c:pt idx="7402">
                  <c:v>91.98</c:v>
                </c:pt>
                <c:pt idx="7403">
                  <c:v>185.16</c:v>
                </c:pt>
                <c:pt idx="7404">
                  <c:v>95.69</c:v>
                </c:pt>
                <c:pt idx="7405">
                  <c:v>76.930000000000007</c:v>
                </c:pt>
                <c:pt idx="7406">
                  <c:v>78.900000000000006</c:v>
                </c:pt>
                <c:pt idx="7407">
                  <c:v>64.34</c:v>
                </c:pt>
                <c:pt idx="7408">
                  <c:v>6.9</c:v>
                </c:pt>
                <c:pt idx="7409">
                  <c:v>0</c:v>
                </c:pt>
                <c:pt idx="7410">
                  <c:v>0</c:v>
                </c:pt>
                <c:pt idx="7411">
                  <c:v>0</c:v>
                </c:pt>
                <c:pt idx="7412">
                  <c:v>0</c:v>
                </c:pt>
                <c:pt idx="7413">
                  <c:v>0</c:v>
                </c:pt>
                <c:pt idx="7414">
                  <c:v>0</c:v>
                </c:pt>
                <c:pt idx="7415">
                  <c:v>0</c:v>
                </c:pt>
                <c:pt idx="7416">
                  <c:v>0</c:v>
                </c:pt>
                <c:pt idx="7417">
                  <c:v>0</c:v>
                </c:pt>
                <c:pt idx="7418">
                  <c:v>0</c:v>
                </c:pt>
                <c:pt idx="7419">
                  <c:v>0</c:v>
                </c:pt>
                <c:pt idx="7420">
                  <c:v>0</c:v>
                </c:pt>
                <c:pt idx="7421">
                  <c:v>0</c:v>
                </c:pt>
                <c:pt idx="7422">
                  <c:v>0</c:v>
                </c:pt>
                <c:pt idx="7423">
                  <c:v>0</c:v>
                </c:pt>
                <c:pt idx="7424">
                  <c:v>0</c:v>
                </c:pt>
                <c:pt idx="7425">
                  <c:v>3.94</c:v>
                </c:pt>
                <c:pt idx="7426">
                  <c:v>110.7</c:v>
                </c:pt>
                <c:pt idx="7427">
                  <c:v>288.18</c:v>
                </c:pt>
                <c:pt idx="7428">
                  <c:v>27.61</c:v>
                </c:pt>
                <c:pt idx="7429">
                  <c:v>51.28</c:v>
                </c:pt>
                <c:pt idx="7430">
                  <c:v>370.54</c:v>
                </c:pt>
                <c:pt idx="7431">
                  <c:v>146.37</c:v>
                </c:pt>
                <c:pt idx="7432">
                  <c:v>126.39</c:v>
                </c:pt>
                <c:pt idx="7433">
                  <c:v>0</c:v>
                </c:pt>
                <c:pt idx="7434">
                  <c:v>0</c:v>
                </c:pt>
                <c:pt idx="7435">
                  <c:v>0</c:v>
                </c:pt>
                <c:pt idx="7436">
                  <c:v>0</c:v>
                </c:pt>
                <c:pt idx="7437">
                  <c:v>0</c:v>
                </c:pt>
                <c:pt idx="7438">
                  <c:v>0</c:v>
                </c:pt>
                <c:pt idx="7439">
                  <c:v>0</c:v>
                </c:pt>
                <c:pt idx="7440">
                  <c:v>0</c:v>
                </c:pt>
                <c:pt idx="7441">
                  <c:v>0</c:v>
                </c:pt>
                <c:pt idx="7442">
                  <c:v>0</c:v>
                </c:pt>
                <c:pt idx="7443">
                  <c:v>0</c:v>
                </c:pt>
                <c:pt idx="7444">
                  <c:v>0</c:v>
                </c:pt>
                <c:pt idx="7445">
                  <c:v>0</c:v>
                </c:pt>
                <c:pt idx="7446">
                  <c:v>0</c:v>
                </c:pt>
                <c:pt idx="7447">
                  <c:v>0</c:v>
                </c:pt>
                <c:pt idx="7448">
                  <c:v>0</c:v>
                </c:pt>
                <c:pt idx="7449">
                  <c:v>85.43</c:v>
                </c:pt>
                <c:pt idx="7450">
                  <c:v>221.97</c:v>
                </c:pt>
                <c:pt idx="7451">
                  <c:v>240.44</c:v>
                </c:pt>
                <c:pt idx="7452">
                  <c:v>285.5</c:v>
                </c:pt>
                <c:pt idx="7453">
                  <c:v>319.08</c:v>
                </c:pt>
                <c:pt idx="7454">
                  <c:v>29.59</c:v>
                </c:pt>
                <c:pt idx="7455">
                  <c:v>314.47000000000003</c:v>
                </c:pt>
                <c:pt idx="7456">
                  <c:v>46.51</c:v>
                </c:pt>
                <c:pt idx="7457">
                  <c:v>0</c:v>
                </c:pt>
                <c:pt idx="7458">
                  <c:v>0</c:v>
                </c:pt>
                <c:pt idx="7459">
                  <c:v>0</c:v>
                </c:pt>
                <c:pt idx="7460">
                  <c:v>0</c:v>
                </c:pt>
                <c:pt idx="7461">
                  <c:v>0</c:v>
                </c:pt>
                <c:pt idx="7462">
                  <c:v>0</c:v>
                </c:pt>
                <c:pt idx="7463">
                  <c:v>0</c:v>
                </c:pt>
                <c:pt idx="7464">
                  <c:v>0</c:v>
                </c:pt>
                <c:pt idx="7465">
                  <c:v>0</c:v>
                </c:pt>
                <c:pt idx="7466">
                  <c:v>0</c:v>
                </c:pt>
                <c:pt idx="7467">
                  <c:v>0</c:v>
                </c:pt>
                <c:pt idx="7468">
                  <c:v>0</c:v>
                </c:pt>
                <c:pt idx="7469">
                  <c:v>0</c:v>
                </c:pt>
                <c:pt idx="7470">
                  <c:v>0</c:v>
                </c:pt>
                <c:pt idx="7471">
                  <c:v>0</c:v>
                </c:pt>
                <c:pt idx="7472">
                  <c:v>0</c:v>
                </c:pt>
                <c:pt idx="7473">
                  <c:v>5.92</c:v>
                </c:pt>
                <c:pt idx="7474">
                  <c:v>47.81</c:v>
                </c:pt>
                <c:pt idx="7475">
                  <c:v>186.73</c:v>
                </c:pt>
                <c:pt idx="7476">
                  <c:v>196.04</c:v>
                </c:pt>
                <c:pt idx="7477">
                  <c:v>111.85</c:v>
                </c:pt>
                <c:pt idx="7478">
                  <c:v>218.8</c:v>
                </c:pt>
                <c:pt idx="7479">
                  <c:v>175.69</c:v>
                </c:pt>
                <c:pt idx="7480">
                  <c:v>71.010000000000005</c:v>
                </c:pt>
                <c:pt idx="7481">
                  <c:v>0</c:v>
                </c:pt>
                <c:pt idx="7482">
                  <c:v>0</c:v>
                </c:pt>
                <c:pt idx="7483">
                  <c:v>0</c:v>
                </c:pt>
                <c:pt idx="7484">
                  <c:v>0</c:v>
                </c:pt>
                <c:pt idx="7485">
                  <c:v>0</c:v>
                </c:pt>
                <c:pt idx="7486">
                  <c:v>0</c:v>
                </c:pt>
                <c:pt idx="7487">
                  <c:v>0</c:v>
                </c:pt>
                <c:pt idx="7488">
                  <c:v>0</c:v>
                </c:pt>
                <c:pt idx="7489">
                  <c:v>0</c:v>
                </c:pt>
                <c:pt idx="7490">
                  <c:v>0</c:v>
                </c:pt>
                <c:pt idx="7491">
                  <c:v>0</c:v>
                </c:pt>
                <c:pt idx="7492">
                  <c:v>0</c:v>
                </c:pt>
                <c:pt idx="7493">
                  <c:v>0</c:v>
                </c:pt>
                <c:pt idx="7494">
                  <c:v>0</c:v>
                </c:pt>
                <c:pt idx="7495">
                  <c:v>0</c:v>
                </c:pt>
                <c:pt idx="7496">
                  <c:v>0</c:v>
                </c:pt>
                <c:pt idx="7497">
                  <c:v>8.8800000000000008</c:v>
                </c:pt>
                <c:pt idx="7498">
                  <c:v>75.150000000000006</c:v>
                </c:pt>
                <c:pt idx="7499">
                  <c:v>50.3</c:v>
                </c:pt>
                <c:pt idx="7500">
                  <c:v>38.46</c:v>
                </c:pt>
                <c:pt idx="7501">
                  <c:v>59.17</c:v>
                </c:pt>
                <c:pt idx="7502">
                  <c:v>52.27</c:v>
                </c:pt>
                <c:pt idx="7503">
                  <c:v>26.63</c:v>
                </c:pt>
                <c:pt idx="7504">
                  <c:v>140.97999999999999</c:v>
                </c:pt>
                <c:pt idx="7505">
                  <c:v>0</c:v>
                </c:pt>
                <c:pt idx="7506">
                  <c:v>0</c:v>
                </c:pt>
                <c:pt idx="7507">
                  <c:v>0</c:v>
                </c:pt>
                <c:pt idx="7508">
                  <c:v>0</c:v>
                </c:pt>
                <c:pt idx="7509">
                  <c:v>0</c:v>
                </c:pt>
                <c:pt idx="7510">
                  <c:v>0</c:v>
                </c:pt>
                <c:pt idx="7511">
                  <c:v>0</c:v>
                </c:pt>
                <c:pt idx="7512">
                  <c:v>0</c:v>
                </c:pt>
                <c:pt idx="7513">
                  <c:v>0</c:v>
                </c:pt>
                <c:pt idx="7514">
                  <c:v>0</c:v>
                </c:pt>
                <c:pt idx="7515">
                  <c:v>0</c:v>
                </c:pt>
                <c:pt idx="7516">
                  <c:v>0</c:v>
                </c:pt>
                <c:pt idx="7517">
                  <c:v>0</c:v>
                </c:pt>
                <c:pt idx="7518">
                  <c:v>0</c:v>
                </c:pt>
                <c:pt idx="7519">
                  <c:v>0</c:v>
                </c:pt>
                <c:pt idx="7520">
                  <c:v>0</c:v>
                </c:pt>
                <c:pt idx="7521">
                  <c:v>4.93</c:v>
                </c:pt>
                <c:pt idx="7522">
                  <c:v>31.56</c:v>
                </c:pt>
                <c:pt idx="7523">
                  <c:v>70.25</c:v>
                </c:pt>
                <c:pt idx="7524">
                  <c:v>98.07</c:v>
                </c:pt>
                <c:pt idx="7525">
                  <c:v>236.24</c:v>
                </c:pt>
                <c:pt idx="7526">
                  <c:v>154.75</c:v>
                </c:pt>
                <c:pt idx="7527">
                  <c:v>83.68</c:v>
                </c:pt>
                <c:pt idx="7528">
                  <c:v>13.81</c:v>
                </c:pt>
                <c:pt idx="7529">
                  <c:v>0</c:v>
                </c:pt>
                <c:pt idx="7530">
                  <c:v>0</c:v>
                </c:pt>
                <c:pt idx="7531">
                  <c:v>0</c:v>
                </c:pt>
                <c:pt idx="7532">
                  <c:v>0</c:v>
                </c:pt>
                <c:pt idx="7533">
                  <c:v>0</c:v>
                </c:pt>
                <c:pt idx="7534">
                  <c:v>0</c:v>
                </c:pt>
                <c:pt idx="7535">
                  <c:v>0</c:v>
                </c:pt>
                <c:pt idx="7536">
                  <c:v>0</c:v>
                </c:pt>
                <c:pt idx="7537">
                  <c:v>0</c:v>
                </c:pt>
                <c:pt idx="7538">
                  <c:v>0</c:v>
                </c:pt>
                <c:pt idx="7539">
                  <c:v>0</c:v>
                </c:pt>
                <c:pt idx="7540">
                  <c:v>0</c:v>
                </c:pt>
                <c:pt idx="7541">
                  <c:v>0</c:v>
                </c:pt>
                <c:pt idx="7542">
                  <c:v>0</c:v>
                </c:pt>
                <c:pt idx="7543">
                  <c:v>0</c:v>
                </c:pt>
                <c:pt idx="7544">
                  <c:v>0</c:v>
                </c:pt>
                <c:pt idx="7545">
                  <c:v>1.97</c:v>
                </c:pt>
                <c:pt idx="7546">
                  <c:v>11.83</c:v>
                </c:pt>
                <c:pt idx="7547">
                  <c:v>149.49</c:v>
                </c:pt>
                <c:pt idx="7548">
                  <c:v>19.72</c:v>
                </c:pt>
                <c:pt idx="7549">
                  <c:v>165.47</c:v>
                </c:pt>
                <c:pt idx="7550">
                  <c:v>279.08</c:v>
                </c:pt>
                <c:pt idx="7551">
                  <c:v>183.42</c:v>
                </c:pt>
                <c:pt idx="7552">
                  <c:v>49.57</c:v>
                </c:pt>
                <c:pt idx="7553">
                  <c:v>0</c:v>
                </c:pt>
                <c:pt idx="7554">
                  <c:v>0</c:v>
                </c:pt>
                <c:pt idx="7555">
                  <c:v>0</c:v>
                </c:pt>
                <c:pt idx="7556">
                  <c:v>0</c:v>
                </c:pt>
                <c:pt idx="7557">
                  <c:v>0</c:v>
                </c:pt>
                <c:pt idx="7558">
                  <c:v>0</c:v>
                </c:pt>
                <c:pt idx="7559">
                  <c:v>0</c:v>
                </c:pt>
                <c:pt idx="7560">
                  <c:v>0</c:v>
                </c:pt>
                <c:pt idx="7561">
                  <c:v>0</c:v>
                </c:pt>
                <c:pt idx="7562">
                  <c:v>0</c:v>
                </c:pt>
                <c:pt idx="7563">
                  <c:v>0</c:v>
                </c:pt>
                <c:pt idx="7564">
                  <c:v>0</c:v>
                </c:pt>
                <c:pt idx="7565">
                  <c:v>0</c:v>
                </c:pt>
                <c:pt idx="7566">
                  <c:v>0</c:v>
                </c:pt>
                <c:pt idx="7567">
                  <c:v>0</c:v>
                </c:pt>
                <c:pt idx="7568">
                  <c:v>0</c:v>
                </c:pt>
                <c:pt idx="7569">
                  <c:v>0</c:v>
                </c:pt>
                <c:pt idx="7570">
                  <c:v>157.57</c:v>
                </c:pt>
                <c:pt idx="7571">
                  <c:v>272.63</c:v>
                </c:pt>
                <c:pt idx="7572">
                  <c:v>102.4</c:v>
                </c:pt>
                <c:pt idx="7573">
                  <c:v>106.29</c:v>
                </c:pt>
                <c:pt idx="7574">
                  <c:v>80.36</c:v>
                </c:pt>
                <c:pt idx="7575">
                  <c:v>135.84</c:v>
                </c:pt>
                <c:pt idx="7576">
                  <c:v>68.900000000000006</c:v>
                </c:pt>
                <c:pt idx="7577">
                  <c:v>0</c:v>
                </c:pt>
                <c:pt idx="7578">
                  <c:v>0</c:v>
                </c:pt>
                <c:pt idx="7579">
                  <c:v>0</c:v>
                </c:pt>
                <c:pt idx="7580">
                  <c:v>0</c:v>
                </c:pt>
                <c:pt idx="7581">
                  <c:v>0</c:v>
                </c:pt>
                <c:pt idx="7582">
                  <c:v>0</c:v>
                </c:pt>
                <c:pt idx="7583">
                  <c:v>0</c:v>
                </c:pt>
                <c:pt idx="7584">
                  <c:v>0</c:v>
                </c:pt>
                <c:pt idx="7585">
                  <c:v>0</c:v>
                </c:pt>
                <c:pt idx="7586">
                  <c:v>0</c:v>
                </c:pt>
                <c:pt idx="7587">
                  <c:v>0</c:v>
                </c:pt>
                <c:pt idx="7588">
                  <c:v>0</c:v>
                </c:pt>
                <c:pt idx="7589">
                  <c:v>0</c:v>
                </c:pt>
                <c:pt idx="7590">
                  <c:v>0</c:v>
                </c:pt>
                <c:pt idx="7591">
                  <c:v>0</c:v>
                </c:pt>
                <c:pt idx="7592">
                  <c:v>0</c:v>
                </c:pt>
                <c:pt idx="7593">
                  <c:v>0</c:v>
                </c:pt>
                <c:pt idx="7594">
                  <c:v>58.42</c:v>
                </c:pt>
                <c:pt idx="7595">
                  <c:v>250.25</c:v>
                </c:pt>
                <c:pt idx="7596">
                  <c:v>254.42</c:v>
                </c:pt>
                <c:pt idx="7597">
                  <c:v>275.97000000000003</c:v>
                </c:pt>
                <c:pt idx="7598">
                  <c:v>363.56</c:v>
                </c:pt>
                <c:pt idx="7599">
                  <c:v>129.72999999999999</c:v>
                </c:pt>
                <c:pt idx="7600">
                  <c:v>19.72</c:v>
                </c:pt>
                <c:pt idx="7601">
                  <c:v>0</c:v>
                </c:pt>
                <c:pt idx="7602">
                  <c:v>0</c:v>
                </c:pt>
                <c:pt idx="7603">
                  <c:v>0</c:v>
                </c:pt>
                <c:pt idx="7604">
                  <c:v>0</c:v>
                </c:pt>
                <c:pt idx="7605">
                  <c:v>0</c:v>
                </c:pt>
                <c:pt idx="7606">
                  <c:v>0</c:v>
                </c:pt>
                <c:pt idx="7607">
                  <c:v>0</c:v>
                </c:pt>
                <c:pt idx="7608">
                  <c:v>0</c:v>
                </c:pt>
                <c:pt idx="7609">
                  <c:v>0</c:v>
                </c:pt>
                <c:pt idx="7610">
                  <c:v>0</c:v>
                </c:pt>
                <c:pt idx="7611">
                  <c:v>0</c:v>
                </c:pt>
                <c:pt idx="7612">
                  <c:v>0</c:v>
                </c:pt>
                <c:pt idx="7613">
                  <c:v>0</c:v>
                </c:pt>
                <c:pt idx="7614">
                  <c:v>0</c:v>
                </c:pt>
                <c:pt idx="7615">
                  <c:v>0</c:v>
                </c:pt>
                <c:pt idx="7616">
                  <c:v>0</c:v>
                </c:pt>
                <c:pt idx="7617">
                  <c:v>0</c:v>
                </c:pt>
                <c:pt idx="7618">
                  <c:v>33.53</c:v>
                </c:pt>
                <c:pt idx="7619">
                  <c:v>295.92</c:v>
                </c:pt>
                <c:pt idx="7620">
                  <c:v>72.98</c:v>
                </c:pt>
                <c:pt idx="7621">
                  <c:v>72</c:v>
                </c:pt>
                <c:pt idx="7622">
                  <c:v>48.33</c:v>
                </c:pt>
                <c:pt idx="7623">
                  <c:v>38.46</c:v>
                </c:pt>
                <c:pt idx="7624">
                  <c:v>27.64</c:v>
                </c:pt>
                <c:pt idx="7625">
                  <c:v>0</c:v>
                </c:pt>
                <c:pt idx="7626">
                  <c:v>0</c:v>
                </c:pt>
                <c:pt idx="7627">
                  <c:v>0</c:v>
                </c:pt>
                <c:pt idx="7628">
                  <c:v>0</c:v>
                </c:pt>
                <c:pt idx="7629">
                  <c:v>0</c:v>
                </c:pt>
                <c:pt idx="7630">
                  <c:v>0</c:v>
                </c:pt>
                <c:pt idx="7631">
                  <c:v>0</c:v>
                </c:pt>
                <c:pt idx="7632">
                  <c:v>0</c:v>
                </c:pt>
                <c:pt idx="7633">
                  <c:v>0</c:v>
                </c:pt>
                <c:pt idx="7634">
                  <c:v>0</c:v>
                </c:pt>
                <c:pt idx="7635">
                  <c:v>0</c:v>
                </c:pt>
                <c:pt idx="7636">
                  <c:v>0</c:v>
                </c:pt>
                <c:pt idx="7637">
                  <c:v>0</c:v>
                </c:pt>
                <c:pt idx="7638">
                  <c:v>0</c:v>
                </c:pt>
                <c:pt idx="7639">
                  <c:v>0</c:v>
                </c:pt>
                <c:pt idx="7640">
                  <c:v>0</c:v>
                </c:pt>
                <c:pt idx="7641">
                  <c:v>0</c:v>
                </c:pt>
                <c:pt idx="7642">
                  <c:v>96.44</c:v>
                </c:pt>
                <c:pt idx="7643">
                  <c:v>296.47000000000003</c:v>
                </c:pt>
                <c:pt idx="7644">
                  <c:v>252.57</c:v>
                </c:pt>
                <c:pt idx="7645">
                  <c:v>396.98</c:v>
                </c:pt>
                <c:pt idx="7646">
                  <c:v>374.02</c:v>
                </c:pt>
                <c:pt idx="7647">
                  <c:v>96.15</c:v>
                </c:pt>
                <c:pt idx="7648">
                  <c:v>31.54</c:v>
                </c:pt>
                <c:pt idx="7649">
                  <c:v>0</c:v>
                </c:pt>
                <c:pt idx="7650">
                  <c:v>0</c:v>
                </c:pt>
                <c:pt idx="7651">
                  <c:v>0</c:v>
                </c:pt>
                <c:pt idx="7652">
                  <c:v>0</c:v>
                </c:pt>
                <c:pt idx="7653">
                  <c:v>0</c:v>
                </c:pt>
                <c:pt idx="7654">
                  <c:v>0</c:v>
                </c:pt>
                <c:pt idx="7655">
                  <c:v>0</c:v>
                </c:pt>
                <c:pt idx="7656">
                  <c:v>0</c:v>
                </c:pt>
                <c:pt idx="7657">
                  <c:v>0</c:v>
                </c:pt>
                <c:pt idx="7658">
                  <c:v>0</c:v>
                </c:pt>
                <c:pt idx="7659">
                  <c:v>0</c:v>
                </c:pt>
                <c:pt idx="7660">
                  <c:v>0</c:v>
                </c:pt>
                <c:pt idx="7661">
                  <c:v>0</c:v>
                </c:pt>
                <c:pt idx="7662">
                  <c:v>0</c:v>
                </c:pt>
                <c:pt idx="7663">
                  <c:v>0</c:v>
                </c:pt>
                <c:pt idx="7664">
                  <c:v>0</c:v>
                </c:pt>
                <c:pt idx="7665">
                  <c:v>0</c:v>
                </c:pt>
                <c:pt idx="7666">
                  <c:v>83.52</c:v>
                </c:pt>
                <c:pt idx="7667">
                  <c:v>328.86</c:v>
                </c:pt>
                <c:pt idx="7668">
                  <c:v>241.88</c:v>
                </c:pt>
                <c:pt idx="7669">
                  <c:v>49.31</c:v>
                </c:pt>
                <c:pt idx="7670">
                  <c:v>75.650000000000006</c:v>
                </c:pt>
                <c:pt idx="7671">
                  <c:v>79.08</c:v>
                </c:pt>
                <c:pt idx="7672">
                  <c:v>11.83</c:v>
                </c:pt>
                <c:pt idx="7673">
                  <c:v>0</c:v>
                </c:pt>
                <c:pt idx="7674">
                  <c:v>0</c:v>
                </c:pt>
                <c:pt idx="7675">
                  <c:v>0</c:v>
                </c:pt>
                <c:pt idx="7676">
                  <c:v>0</c:v>
                </c:pt>
                <c:pt idx="7677">
                  <c:v>0</c:v>
                </c:pt>
                <c:pt idx="7678">
                  <c:v>0</c:v>
                </c:pt>
                <c:pt idx="7679">
                  <c:v>0</c:v>
                </c:pt>
                <c:pt idx="7680">
                  <c:v>0</c:v>
                </c:pt>
                <c:pt idx="7681">
                  <c:v>0</c:v>
                </c:pt>
                <c:pt idx="7682">
                  <c:v>0</c:v>
                </c:pt>
                <c:pt idx="7683">
                  <c:v>0</c:v>
                </c:pt>
                <c:pt idx="7684">
                  <c:v>0</c:v>
                </c:pt>
                <c:pt idx="7685">
                  <c:v>0</c:v>
                </c:pt>
                <c:pt idx="7686">
                  <c:v>0</c:v>
                </c:pt>
                <c:pt idx="7687">
                  <c:v>0</c:v>
                </c:pt>
                <c:pt idx="7688">
                  <c:v>0</c:v>
                </c:pt>
                <c:pt idx="7689">
                  <c:v>0</c:v>
                </c:pt>
                <c:pt idx="7690">
                  <c:v>132.38</c:v>
                </c:pt>
                <c:pt idx="7691">
                  <c:v>302.42</c:v>
                </c:pt>
                <c:pt idx="7692">
                  <c:v>268.08999999999997</c:v>
                </c:pt>
                <c:pt idx="7693">
                  <c:v>167.16</c:v>
                </c:pt>
                <c:pt idx="7694">
                  <c:v>327.60000000000002</c:v>
                </c:pt>
                <c:pt idx="7695">
                  <c:v>230.37</c:v>
                </c:pt>
                <c:pt idx="7696">
                  <c:v>55.03</c:v>
                </c:pt>
                <c:pt idx="7697">
                  <c:v>0</c:v>
                </c:pt>
                <c:pt idx="7698">
                  <c:v>0</c:v>
                </c:pt>
                <c:pt idx="7699">
                  <c:v>0</c:v>
                </c:pt>
                <c:pt idx="7700">
                  <c:v>0</c:v>
                </c:pt>
                <c:pt idx="7701">
                  <c:v>0</c:v>
                </c:pt>
                <c:pt idx="7702">
                  <c:v>0</c:v>
                </c:pt>
                <c:pt idx="7703">
                  <c:v>0</c:v>
                </c:pt>
                <c:pt idx="7704">
                  <c:v>0</c:v>
                </c:pt>
                <c:pt idx="7705">
                  <c:v>0</c:v>
                </c:pt>
                <c:pt idx="7706">
                  <c:v>0</c:v>
                </c:pt>
                <c:pt idx="7707">
                  <c:v>0</c:v>
                </c:pt>
                <c:pt idx="7708">
                  <c:v>0</c:v>
                </c:pt>
                <c:pt idx="7709">
                  <c:v>0</c:v>
                </c:pt>
                <c:pt idx="7710">
                  <c:v>0</c:v>
                </c:pt>
                <c:pt idx="7711">
                  <c:v>0</c:v>
                </c:pt>
                <c:pt idx="7712">
                  <c:v>0</c:v>
                </c:pt>
                <c:pt idx="7713">
                  <c:v>0</c:v>
                </c:pt>
                <c:pt idx="7714">
                  <c:v>75.05</c:v>
                </c:pt>
                <c:pt idx="7715">
                  <c:v>135.15</c:v>
                </c:pt>
                <c:pt idx="7716">
                  <c:v>300.94</c:v>
                </c:pt>
                <c:pt idx="7717">
                  <c:v>154.29</c:v>
                </c:pt>
                <c:pt idx="7718">
                  <c:v>135.4</c:v>
                </c:pt>
                <c:pt idx="7719">
                  <c:v>233.89</c:v>
                </c:pt>
                <c:pt idx="7720">
                  <c:v>74.94</c:v>
                </c:pt>
                <c:pt idx="7721">
                  <c:v>0</c:v>
                </c:pt>
                <c:pt idx="7722">
                  <c:v>0</c:v>
                </c:pt>
                <c:pt idx="7723">
                  <c:v>0</c:v>
                </c:pt>
                <c:pt idx="7724">
                  <c:v>0</c:v>
                </c:pt>
                <c:pt idx="7725">
                  <c:v>0</c:v>
                </c:pt>
                <c:pt idx="7726">
                  <c:v>0</c:v>
                </c:pt>
                <c:pt idx="7727">
                  <c:v>0</c:v>
                </c:pt>
                <c:pt idx="7728">
                  <c:v>0</c:v>
                </c:pt>
                <c:pt idx="7729">
                  <c:v>0</c:v>
                </c:pt>
                <c:pt idx="7730">
                  <c:v>0</c:v>
                </c:pt>
                <c:pt idx="7731">
                  <c:v>0</c:v>
                </c:pt>
                <c:pt idx="7732">
                  <c:v>0</c:v>
                </c:pt>
                <c:pt idx="7733">
                  <c:v>0</c:v>
                </c:pt>
                <c:pt idx="7734">
                  <c:v>0</c:v>
                </c:pt>
                <c:pt idx="7735">
                  <c:v>0</c:v>
                </c:pt>
                <c:pt idx="7736">
                  <c:v>0</c:v>
                </c:pt>
                <c:pt idx="7737">
                  <c:v>0</c:v>
                </c:pt>
                <c:pt idx="7738">
                  <c:v>98.65</c:v>
                </c:pt>
                <c:pt idx="7739">
                  <c:v>282.48</c:v>
                </c:pt>
                <c:pt idx="7740">
                  <c:v>232.32</c:v>
                </c:pt>
                <c:pt idx="7741">
                  <c:v>346.8</c:v>
                </c:pt>
                <c:pt idx="7742">
                  <c:v>317.83</c:v>
                </c:pt>
                <c:pt idx="7743">
                  <c:v>227.98</c:v>
                </c:pt>
                <c:pt idx="7744">
                  <c:v>47.73</c:v>
                </c:pt>
                <c:pt idx="7745">
                  <c:v>0</c:v>
                </c:pt>
                <c:pt idx="7746">
                  <c:v>0</c:v>
                </c:pt>
                <c:pt idx="7747">
                  <c:v>0</c:v>
                </c:pt>
                <c:pt idx="7748">
                  <c:v>0</c:v>
                </c:pt>
                <c:pt idx="7749">
                  <c:v>0</c:v>
                </c:pt>
                <c:pt idx="7750">
                  <c:v>0</c:v>
                </c:pt>
                <c:pt idx="7751">
                  <c:v>0</c:v>
                </c:pt>
                <c:pt idx="7752">
                  <c:v>0</c:v>
                </c:pt>
                <c:pt idx="7753">
                  <c:v>0</c:v>
                </c:pt>
                <c:pt idx="7754">
                  <c:v>0</c:v>
                </c:pt>
                <c:pt idx="7755">
                  <c:v>0</c:v>
                </c:pt>
                <c:pt idx="7756">
                  <c:v>0</c:v>
                </c:pt>
                <c:pt idx="7757">
                  <c:v>0</c:v>
                </c:pt>
                <c:pt idx="7758">
                  <c:v>0</c:v>
                </c:pt>
                <c:pt idx="7759">
                  <c:v>0</c:v>
                </c:pt>
                <c:pt idx="7760">
                  <c:v>0</c:v>
                </c:pt>
                <c:pt idx="7761">
                  <c:v>0</c:v>
                </c:pt>
                <c:pt idx="7762">
                  <c:v>104.82</c:v>
                </c:pt>
                <c:pt idx="7763">
                  <c:v>267.58999999999997</c:v>
                </c:pt>
                <c:pt idx="7764">
                  <c:v>134.9</c:v>
                </c:pt>
                <c:pt idx="7765">
                  <c:v>341.87</c:v>
                </c:pt>
                <c:pt idx="7766">
                  <c:v>302.52</c:v>
                </c:pt>
                <c:pt idx="7767">
                  <c:v>219.05</c:v>
                </c:pt>
                <c:pt idx="7768">
                  <c:v>42.63</c:v>
                </c:pt>
                <c:pt idx="7769">
                  <c:v>0</c:v>
                </c:pt>
                <c:pt idx="7770">
                  <c:v>0</c:v>
                </c:pt>
                <c:pt idx="7771">
                  <c:v>0</c:v>
                </c:pt>
                <c:pt idx="7772">
                  <c:v>0</c:v>
                </c:pt>
                <c:pt idx="7773">
                  <c:v>0</c:v>
                </c:pt>
                <c:pt idx="7774">
                  <c:v>0</c:v>
                </c:pt>
                <c:pt idx="7775">
                  <c:v>0</c:v>
                </c:pt>
                <c:pt idx="7776">
                  <c:v>0</c:v>
                </c:pt>
                <c:pt idx="7777">
                  <c:v>0</c:v>
                </c:pt>
                <c:pt idx="7778">
                  <c:v>0</c:v>
                </c:pt>
                <c:pt idx="7779">
                  <c:v>0</c:v>
                </c:pt>
                <c:pt idx="7780">
                  <c:v>0</c:v>
                </c:pt>
                <c:pt idx="7781">
                  <c:v>0</c:v>
                </c:pt>
                <c:pt idx="7782">
                  <c:v>0</c:v>
                </c:pt>
                <c:pt idx="7783">
                  <c:v>0</c:v>
                </c:pt>
                <c:pt idx="7784">
                  <c:v>0</c:v>
                </c:pt>
                <c:pt idx="7785">
                  <c:v>0</c:v>
                </c:pt>
                <c:pt idx="7786">
                  <c:v>163.79</c:v>
                </c:pt>
                <c:pt idx="7787">
                  <c:v>247.1</c:v>
                </c:pt>
                <c:pt idx="7788">
                  <c:v>210.49</c:v>
                </c:pt>
                <c:pt idx="7789">
                  <c:v>327.9</c:v>
                </c:pt>
                <c:pt idx="7790">
                  <c:v>297.10000000000002</c:v>
                </c:pt>
                <c:pt idx="7791">
                  <c:v>214.08</c:v>
                </c:pt>
                <c:pt idx="7792">
                  <c:v>33.58</c:v>
                </c:pt>
                <c:pt idx="7793">
                  <c:v>0</c:v>
                </c:pt>
                <c:pt idx="7794">
                  <c:v>147.73425411560399</c:v>
                </c:pt>
                <c:pt idx="7795">
                  <c:v>147.73980134013101</c:v>
                </c:pt>
                <c:pt idx="7796">
                  <c:v>147.745348564658</c:v>
                </c:pt>
                <c:pt idx="7797">
                  <c:v>147.75089578918499</c:v>
                </c:pt>
                <c:pt idx="7798">
                  <c:v>147.75644301371199</c:v>
                </c:pt>
                <c:pt idx="7799">
                  <c:v>147.76199023823901</c:v>
                </c:pt>
                <c:pt idx="7800">
                  <c:v>147.767537462766</c:v>
                </c:pt>
                <c:pt idx="7801">
                  <c:v>147.77308468729299</c:v>
                </c:pt>
                <c:pt idx="7802">
                  <c:v>147.77863191182001</c:v>
                </c:pt>
                <c:pt idx="7803">
                  <c:v>147.78417913634701</c:v>
                </c:pt>
                <c:pt idx="7804">
                  <c:v>147.78972636087499</c:v>
                </c:pt>
                <c:pt idx="7805">
                  <c:v>147.79527358540199</c:v>
                </c:pt>
                <c:pt idx="7806">
                  <c:v>147.80082080992901</c:v>
                </c:pt>
                <c:pt idx="7807">
                  <c:v>147.806368034456</c:v>
                </c:pt>
                <c:pt idx="7808">
                  <c:v>147.81191525898299</c:v>
                </c:pt>
                <c:pt idx="7809">
                  <c:v>147.81746248351001</c:v>
                </c:pt>
                <c:pt idx="7810">
                  <c:v>147.82300970803701</c:v>
                </c:pt>
                <c:pt idx="7811">
                  <c:v>147.828556932564</c:v>
                </c:pt>
                <c:pt idx="7812">
                  <c:v>147.83410415709099</c:v>
                </c:pt>
                <c:pt idx="7813">
                  <c:v>147.83965138161901</c:v>
                </c:pt>
                <c:pt idx="7814">
                  <c:v>147.845198606146</c:v>
                </c:pt>
                <c:pt idx="7815">
                  <c:v>147.85074583067299</c:v>
                </c:pt>
                <c:pt idx="7816">
                  <c:v>147.85629305520001</c:v>
                </c:pt>
                <c:pt idx="7817">
                  <c:v>147.86184027972701</c:v>
                </c:pt>
                <c:pt idx="7818">
                  <c:v>147.867387504254</c:v>
                </c:pt>
                <c:pt idx="7819">
                  <c:v>147.87293472878099</c:v>
                </c:pt>
                <c:pt idx="7820">
                  <c:v>147.87848195330801</c:v>
                </c:pt>
                <c:pt idx="7821">
                  <c:v>147.884029177835</c:v>
                </c:pt>
                <c:pt idx="7822">
                  <c:v>147.88957640236299</c:v>
                </c:pt>
                <c:pt idx="7823">
                  <c:v>147.89512362689001</c:v>
                </c:pt>
                <c:pt idx="7824">
                  <c:v>147.900670851417</c:v>
                </c:pt>
                <c:pt idx="7825">
                  <c:v>147.906218075944</c:v>
                </c:pt>
                <c:pt idx="7826">
                  <c:v>147.91176530047099</c:v>
                </c:pt>
                <c:pt idx="7827">
                  <c:v>147.91731252499801</c:v>
                </c:pt>
                <c:pt idx="7828">
                  <c:v>147.922859749525</c:v>
                </c:pt>
                <c:pt idx="7829">
                  <c:v>147.928406974052</c:v>
                </c:pt>
                <c:pt idx="7830">
                  <c:v>147.93395419857899</c:v>
                </c:pt>
                <c:pt idx="7831">
                  <c:v>147.939501423107</c:v>
                </c:pt>
                <c:pt idx="7832">
                  <c:v>147.945048647634</c:v>
                </c:pt>
                <c:pt idx="7833">
                  <c:v>147.95059587216099</c:v>
                </c:pt>
                <c:pt idx="7834">
                  <c:v>147.95614309668801</c:v>
                </c:pt>
                <c:pt idx="7835">
                  <c:v>147.961690321215</c:v>
                </c:pt>
                <c:pt idx="7836">
                  <c:v>147.96723754574199</c:v>
                </c:pt>
                <c:pt idx="7837">
                  <c:v>147.97278477026899</c:v>
                </c:pt>
                <c:pt idx="7838">
                  <c:v>147.97833199479601</c:v>
                </c:pt>
                <c:pt idx="7839">
                  <c:v>147.983879219323</c:v>
                </c:pt>
                <c:pt idx="7840">
                  <c:v>147.98942644385099</c:v>
                </c:pt>
                <c:pt idx="7841">
                  <c:v>147.99497366837801</c:v>
                </c:pt>
                <c:pt idx="7842">
                  <c:v>148.000520892905</c:v>
                </c:pt>
                <c:pt idx="7843">
                  <c:v>148.00606811743199</c:v>
                </c:pt>
                <c:pt idx="7844">
                  <c:v>148.01161534195899</c:v>
                </c:pt>
                <c:pt idx="7845">
                  <c:v>148.01716256648601</c:v>
                </c:pt>
                <c:pt idx="7846">
                  <c:v>148.022709791013</c:v>
                </c:pt>
                <c:pt idx="7847">
                  <c:v>148.02825701553999</c:v>
                </c:pt>
                <c:pt idx="7848">
                  <c:v>148.03380424006701</c:v>
                </c:pt>
                <c:pt idx="7849">
                  <c:v>148.039351464595</c:v>
                </c:pt>
                <c:pt idx="7850">
                  <c:v>148.04489868912199</c:v>
                </c:pt>
                <c:pt idx="7851">
                  <c:v>148.05044591364901</c:v>
                </c:pt>
                <c:pt idx="7852">
                  <c:v>148.05599313817601</c:v>
                </c:pt>
                <c:pt idx="7853">
                  <c:v>148.061540362703</c:v>
                </c:pt>
                <c:pt idx="7854">
                  <c:v>148.06708758722999</c:v>
                </c:pt>
                <c:pt idx="7855">
                  <c:v>148.07263481175701</c:v>
                </c:pt>
                <c:pt idx="7856">
                  <c:v>148.07818203628401</c:v>
                </c:pt>
                <c:pt idx="7857">
                  <c:v>148.083729260811</c:v>
                </c:pt>
                <c:pt idx="7858">
                  <c:v>148.08927648533901</c:v>
                </c:pt>
                <c:pt idx="7859">
                  <c:v>148.09482370986601</c:v>
                </c:pt>
                <c:pt idx="7860">
                  <c:v>148.100370934393</c:v>
                </c:pt>
                <c:pt idx="7861">
                  <c:v>148.10591815891999</c:v>
                </c:pt>
                <c:pt idx="7862">
                  <c:v>148.11146538344701</c:v>
                </c:pt>
                <c:pt idx="7863">
                  <c:v>148.117012607974</c:v>
                </c:pt>
                <c:pt idx="7864">
                  <c:v>148.122559832501</c:v>
                </c:pt>
                <c:pt idx="7865">
                  <c:v>148.12810705702799</c:v>
                </c:pt>
                <c:pt idx="7866">
                  <c:v>148.13365428155501</c:v>
                </c:pt>
                <c:pt idx="7867">
                  <c:v>148.139201506083</c:v>
                </c:pt>
                <c:pt idx="7868">
                  <c:v>148.14474873060999</c:v>
                </c:pt>
                <c:pt idx="7869">
                  <c:v>148.15029595513701</c:v>
                </c:pt>
                <c:pt idx="7870">
                  <c:v>148.155843179664</c:v>
                </c:pt>
                <c:pt idx="7871">
                  <c:v>148.161390404191</c:v>
                </c:pt>
                <c:pt idx="7872">
                  <c:v>148.16693762871799</c:v>
                </c:pt>
                <c:pt idx="7873">
                  <c:v>148.17248485324501</c:v>
                </c:pt>
                <c:pt idx="7874">
                  <c:v>148.178032077772</c:v>
                </c:pt>
                <c:pt idx="7875">
                  <c:v>148.18357930229899</c:v>
                </c:pt>
                <c:pt idx="7876">
                  <c:v>148.18912652682599</c:v>
                </c:pt>
                <c:pt idx="7877">
                  <c:v>148.194673751354</c:v>
                </c:pt>
                <c:pt idx="7878">
                  <c:v>148.200220975881</c:v>
                </c:pt>
                <c:pt idx="7879">
                  <c:v>148.20576820040799</c:v>
                </c:pt>
                <c:pt idx="7880">
                  <c:v>148.21131542493501</c:v>
                </c:pt>
                <c:pt idx="7881">
                  <c:v>148.216862649462</c:v>
                </c:pt>
                <c:pt idx="7882">
                  <c:v>148.22240987398899</c:v>
                </c:pt>
                <c:pt idx="7883">
                  <c:v>148.22795709851599</c:v>
                </c:pt>
                <c:pt idx="7884">
                  <c:v>148.23350432304301</c:v>
                </c:pt>
                <c:pt idx="7885">
                  <c:v>148.23905154757099</c:v>
                </c:pt>
                <c:pt idx="7886">
                  <c:v>148.24459877209799</c:v>
                </c:pt>
                <c:pt idx="7887">
                  <c:v>148.25014599662501</c:v>
                </c:pt>
                <c:pt idx="7888">
                  <c:v>148.255693221152</c:v>
                </c:pt>
                <c:pt idx="7889">
                  <c:v>148.26124044567899</c:v>
                </c:pt>
                <c:pt idx="7890">
                  <c:v>148.26678767020601</c:v>
                </c:pt>
                <c:pt idx="7891">
                  <c:v>148.27233489473301</c:v>
                </c:pt>
                <c:pt idx="7892">
                  <c:v>148.27788211926</c:v>
                </c:pt>
                <c:pt idx="7893">
                  <c:v>148.28342934378699</c:v>
                </c:pt>
                <c:pt idx="7894">
                  <c:v>148.28897656831501</c:v>
                </c:pt>
                <c:pt idx="7895">
                  <c:v>148.294523792842</c:v>
                </c:pt>
                <c:pt idx="7896">
                  <c:v>148.30007101736899</c:v>
                </c:pt>
                <c:pt idx="7897">
                  <c:v>148.30561824189601</c:v>
                </c:pt>
                <c:pt idx="7898">
                  <c:v>148.31116546642301</c:v>
                </c:pt>
                <c:pt idx="7899">
                  <c:v>148.31671269095</c:v>
                </c:pt>
                <c:pt idx="7900">
                  <c:v>148.32225991547699</c:v>
                </c:pt>
                <c:pt idx="7901">
                  <c:v>148.32780714000401</c:v>
                </c:pt>
                <c:pt idx="7902">
                  <c:v>148.333354364531</c:v>
                </c:pt>
                <c:pt idx="7903">
                  <c:v>148.33890158905899</c:v>
                </c:pt>
                <c:pt idx="7904">
                  <c:v>148.34444881358601</c:v>
                </c:pt>
                <c:pt idx="7905">
                  <c:v>148.34999603811301</c:v>
                </c:pt>
                <c:pt idx="7906">
                  <c:v>148.35554326264</c:v>
                </c:pt>
                <c:pt idx="7907">
                  <c:v>148.36109048716699</c:v>
                </c:pt>
                <c:pt idx="7908">
                  <c:v>148.36663771169401</c:v>
                </c:pt>
                <c:pt idx="7909">
                  <c:v>148.372184936221</c:v>
                </c:pt>
                <c:pt idx="7910">
                  <c:v>148.377732160748</c:v>
                </c:pt>
                <c:pt idx="7911">
                  <c:v>148.38327938527499</c:v>
                </c:pt>
                <c:pt idx="7912">
                  <c:v>148.38882660980201</c:v>
                </c:pt>
                <c:pt idx="7913">
                  <c:v>148.39437383433</c:v>
                </c:pt>
                <c:pt idx="7914">
                  <c:v>148.39992105885699</c:v>
                </c:pt>
                <c:pt idx="7915">
                  <c:v>148.40546828338401</c:v>
                </c:pt>
                <c:pt idx="7916">
                  <c:v>148.411015507911</c:v>
                </c:pt>
                <c:pt idx="7917">
                  <c:v>148.416562732438</c:v>
                </c:pt>
                <c:pt idx="7918">
                  <c:v>148.42210995696499</c:v>
                </c:pt>
                <c:pt idx="7919">
                  <c:v>148.42765718149201</c:v>
                </c:pt>
                <c:pt idx="7920">
                  <c:v>148.433204406019</c:v>
                </c:pt>
                <c:pt idx="7921">
                  <c:v>148.43875163054699</c:v>
                </c:pt>
                <c:pt idx="7922">
                  <c:v>148.44429885507401</c:v>
                </c:pt>
                <c:pt idx="7923">
                  <c:v>148.449846079601</c:v>
                </c:pt>
                <c:pt idx="7924">
                  <c:v>148.45539330412799</c:v>
                </c:pt>
                <c:pt idx="7925">
                  <c:v>148.46094052865499</c:v>
                </c:pt>
                <c:pt idx="7926">
                  <c:v>148.46648775318201</c:v>
                </c:pt>
                <c:pt idx="7927">
                  <c:v>148.472034977709</c:v>
                </c:pt>
                <c:pt idx="7928">
                  <c:v>148.47758220223599</c:v>
                </c:pt>
                <c:pt idx="7929">
                  <c:v>148.48312942676301</c:v>
                </c:pt>
                <c:pt idx="7930">
                  <c:v>148.488676651291</c:v>
                </c:pt>
                <c:pt idx="7931">
                  <c:v>148.49422387581799</c:v>
                </c:pt>
                <c:pt idx="7932">
                  <c:v>148.49977110034499</c:v>
                </c:pt>
                <c:pt idx="7933">
                  <c:v>148.50531832487201</c:v>
                </c:pt>
                <c:pt idx="7934">
                  <c:v>148.510865549399</c:v>
                </c:pt>
                <c:pt idx="7935">
                  <c:v>148.51641277392599</c:v>
                </c:pt>
                <c:pt idx="7936">
                  <c:v>148.52195999845301</c:v>
                </c:pt>
                <c:pt idx="7937">
                  <c:v>148.52750722298001</c:v>
                </c:pt>
                <c:pt idx="7938">
                  <c:v>148.533054447507</c:v>
                </c:pt>
                <c:pt idx="7939">
                  <c:v>148.53860167203501</c:v>
                </c:pt>
                <c:pt idx="7940">
                  <c:v>148.54414889656201</c:v>
                </c:pt>
                <c:pt idx="7941">
                  <c:v>148.549696121089</c:v>
                </c:pt>
                <c:pt idx="7942">
                  <c:v>148.55524334561599</c:v>
                </c:pt>
                <c:pt idx="7943">
                  <c:v>148.56079057014301</c:v>
                </c:pt>
                <c:pt idx="7944">
                  <c:v>148.56633779467001</c:v>
                </c:pt>
                <c:pt idx="7945">
                  <c:v>148.571885019197</c:v>
                </c:pt>
                <c:pt idx="7946">
                  <c:v>148.57743224372399</c:v>
                </c:pt>
                <c:pt idx="7947">
                  <c:v>148.58297946825101</c:v>
                </c:pt>
                <c:pt idx="7948">
                  <c:v>148.588526692779</c:v>
                </c:pt>
                <c:pt idx="7949">
                  <c:v>148.59407391730599</c:v>
                </c:pt>
                <c:pt idx="7950">
                  <c:v>148.59962114183301</c:v>
                </c:pt>
                <c:pt idx="7951">
                  <c:v>148.60516836636</c:v>
                </c:pt>
                <c:pt idx="7952">
                  <c:v>148.610715590887</c:v>
                </c:pt>
                <c:pt idx="7953">
                  <c:v>148.61626281541399</c:v>
                </c:pt>
                <c:pt idx="7954">
                  <c:v>148.62181003994101</c:v>
                </c:pt>
                <c:pt idx="7955">
                  <c:v>148.627357264468</c:v>
                </c:pt>
                <c:pt idx="7956">
                  <c:v>148.632904488995</c:v>
                </c:pt>
                <c:pt idx="7957">
                  <c:v>148.63845171352199</c:v>
                </c:pt>
                <c:pt idx="7958">
                  <c:v>148.64399893805</c:v>
                </c:pt>
                <c:pt idx="7959">
                  <c:v>148.649546162577</c:v>
                </c:pt>
                <c:pt idx="7960">
                  <c:v>148.65509338710399</c:v>
                </c:pt>
                <c:pt idx="7961">
                  <c:v>148.66064061163101</c:v>
                </c:pt>
                <c:pt idx="7962">
                  <c:v>148.666187836158</c:v>
                </c:pt>
                <c:pt idx="7963">
                  <c:v>148.67173506068499</c:v>
                </c:pt>
                <c:pt idx="7964">
                  <c:v>148.67728228521199</c:v>
                </c:pt>
                <c:pt idx="7965">
                  <c:v>148.68282950973901</c:v>
                </c:pt>
                <c:pt idx="7966">
                  <c:v>148.688376734267</c:v>
                </c:pt>
                <c:pt idx="7967">
                  <c:v>148.69392395879399</c:v>
                </c:pt>
                <c:pt idx="7968">
                  <c:v>148.69947118332101</c:v>
                </c:pt>
                <c:pt idx="7969">
                  <c:v>148.705018407848</c:v>
                </c:pt>
                <c:pt idx="7970">
                  <c:v>148.71056563237499</c:v>
                </c:pt>
                <c:pt idx="7971">
                  <c:v>148.71611285690199</c:v>
                </c:pt>
                <c:pt idx="7972">
                  <c:v>148.72166008142901</c:v>
                </c:pt>
                <c:pt idx="7973">
                  <c:v>148.727207305956</c:v>
                </c:pt>
                <c:pt idx="7974">
                  <c:v>148.73275453048299</c:v>
                </c:pt>
                <c:pt idx="7975">
                  <c:v>148.73830175501101</c:v>
                </c:pt>
                <c:pt idx="7976">
                  <c:v>148.743848979538</c:v>
                </c:pt>
                <c:pt idx="7977">
                  <c:v>148.74939620406499</c:v>
                </c:pt>
                <c:pt idx="7978">
                  <c:v>148.75494342859199</c:v>
                </c:pt>
                <c:pt idx="7979">
                  <c:v>148.76049065311901</c:v>
                </c:pt>
                <c:pt idx="7980">
                  <c:v>148.766037877646</c:v>
                </c:pt>
                <c:pt idx="7981">
                  <c:v>148.77158510217299</c:v>
                </c:pt>
                <c:pt idx="7982">
                  <c:v>148.77713232670001</c:v>
                </c:pt>
                <c:pt idx="7983">
                  <c:v>148.78267955122701</c:v>
                </c:pt>
                <c:pt idx="7984">
                  <c:v>148.78822677575499</c:v>
                </c:pt>
                <c:pt idx="7985">
                  <c:v>148.79377400028201</c:v>
                </c:pt>
                <c:pt idx="7986">
                  <c:v>148.79932122480901</c:v>
                </c:pt>
                <c:pt idx="7987">
                  <c:v>148.804868449336</c:v>
                </c:pt>
                <c:pt idx="7988">
                  <c:v>148.81041567386299</c:v>
                </c:pt>
                <c:pt idx="7989">
                  <c:v>148.81596289839001</c:v>
                </c:pt>
                <c:pt idx="7990">
                  <c:v>148.821510122917</c:v>
                </c:pt>
                <c:pt idx="7991">
                  <c:v>148.827057347444</c:v>
                </c:pt>
                <c:pt idx="7992">
                  <c:v>148.83260457197099</c:v>
                </c:pt>
                <c:pt idx="7993">
                  <c:v>148.83815179649801</c:v>
                </c:pt>
                <c:pt idx="7994">
                  <c:v>148.843699021026</c:v>
                </c:pt>
                <c:pt idx="7995">
                  <c:v>148.84924624555299</c:v>
                </c:pt>
                <c:pt idx="7996">
                  <c:v>148.85479347008001</c:v>
                </c:pt>
                <c:pt idx="7997">
                  <c:v>148.860340694607</c:v>
                </c:pt>
                <c:pt idx="7998">
                  <c:v>148.865887919134</c:v>
                </c:pt>
                <c:pt idx="7999">
                  <c:v>148.87143514366099</c:v>
                </c:pt>
                <c:pt idx="8000">
                  <c:v>148.87698236818801</c:v>
                </c:pt>
                <c:pt idx="8001">
                  <c:v>148.882529592715</c:v>
                </c:pt>
                <c:pt idx="8002">
                  <c:v>148.88807681724299</c:v>
                </c:pt>
                <c:pt idx="8003">
                  <c:v>148.89362404177001</c:v>
                </c:pt>
                <c:pt idx="8004">
                  <c:v>148.899171266297</c:v>
                </c:pt>
                <c:pt idx="8005">
                  <c:v>148.904718490824</c:v>
                </c:pt>
                <c:pt idx="8006">
                  <c:v>148.91026571535099</c:v>
                </c:pt>
                <c:pt idx="8007">
                  <c:v>148.91581293987801</c:v>
                </c:pt>
                <c:pt idx="8008">
                  <c:v>148.921360164405</c:v>
                </c:pt>
                <c:pt idx="8009">
                  <c:v>148.92690738893199</c:v>
                </c:pt>
                <c:pt idx="8010">
                  <c:v>148.93245461345899</c:v>
                </c:pt>
                <c:pt idx="8011">
                  <c:v>148.93800183798601</c:v>
                </c:pt>
                <c:pt idx="8012">
                  <c:v>148.94354906251399</c:v>
                </c:pt>
                <c:pt idx="8013">
                  <c:v>148.94909628704099</c:v>
                </c:pt>
                <c:pt idx="8014">
                  <c:v>148.95464351156801</c:v>
                </c:pt>
                <c:pt idx="8015">
                  <c:v>148.960190736095</c:v>
                </c:pt>
                <c:pt idx="8016">
                  <c:v>148.96573796062199</c:v>
                </c:pt>
                <c:pt idx="8017">
                  <c:v>148.97128518514899</c:v>
                </c:pt>
                <c:pt idx="8018">
                  <c:v>148.97683240967601</c:v>
                </c:pt>
                <c:pt idx="8019">
                  <c:v>148.982379634203</c:v>
                </c:pt>
                <c:pt idx="8020">
                  <c:v>148.98792685872999</c:v>
                </c:pt>
                <c:pt idx="8021">
                  <c:v>148.99347408325801</c:v>
                </c:pt>
                <c:pt idx="8022">
                  <c:v>148.999021307785</c:v>
                </c:pt>
                <c:pt idx="8023">
                  <c:v>149.00456853231199</c:v>
                </c:pt>
                <c:pt idx="8024">
                  <c:v>149.01011575683901</c:v>
                </c:pt>
                <c:pt idx="8025">
                  <c:v>149.01566298136601</c:v>
                </c:pt>
                <c:pt idx="8026">
                  <c:v>149.021210205893</c:v>
                </c:pt>
                <c:pt idx="8027">
                  <c:v>149.02675743041999</c:v>
                </c:pt>
                <c:pt idx="8028">
                  <c:v>149.03230465494701</c:v>
                </c:pt>
                <c:pt idx="8029">
                  <c:v>149.037851879474</c:v>
                </c:pt>
                <c:pt idx="8030">
                  <c:v>149.04339910400199</c:v>
                </c:pt>
                <c:pt idx="8031">
                  <c:v>149.04894632852901</c:v>
                </c:pt>
                <c:pt idx="8032">
                  <c:v>149.05449355305601</c:v>
                </c:pt>
                <c:pt idx="8033">
                  <c:v>149.060040777583</c:v>
                </c:pt>
                <c:pt idx="8034">
                  <c:v>149.06558800210999</c:v>
                </c:pt>
                <c:pt idx="8035">
                  <c:v>149.07113522663701</c:v>
                </c:pt>
                <c:pt idx="8036">
                  <c:v>149.076682451164</c:v>
                </c:pt>
                <c:pt idx="8037">
                  <c:v>149.082229675691</c:v>
                </c:pt>
                <c:pt idx="8038">
                  <c:v>149.08777690021799</c:v>
                </c:pt>
                <c:pt idx="8039">
                  <c:v>149.09332412474501</c:v>
                </c:pt>
                <c:pt idx="8040">
                  <c:v>149.098871349273</c:v>
                </c:pt>
                <c:pt idx="8041">
                  <c:v>149.10441857379999</c:v>
                </c:pt>
                <c:pt idx="8042">
                  <c:v>149.10996579832701</c:v>
                </c:pt>
                <c:pt idx="8043">
                  <c:v>149.115513022854</c:v>
                </c:pt>
                <c:pt idx="8044">
                  <c:v>149.121060247381</c:v>
                </c:pt>
                <c:pt idx="8045">
                  <c:v>149.12660747190799</c:v>
                </c:pt>
                <c:pt idx="8046">
                  <c:v>149.13215469643501</c:v>
                </c:pt>
                <c:pt idx="8047">
                  <c:v>149.137701920962</c:v>
                </c:pt>
                <c:pt idx="8048">
                  <c:v>149.14324914548999</c:v>
                </c:pt>
                <c:pt idx="8049">
                  <c:v>149.14879637001701</c:v>
                </c:pt>
                <c:pt idx="8050">
                  <c:v>149.154343594544</c:v>
                </c:pt>
                <c:pt idx="8051">
                  <c:v>149.15989081907099</c:v>
                </c:pt>
                <c:pt idx="8052">
                  <c:v>149.16543804359799</c:v>
                </c:pt>
                <c:pt idx="8053">
                  <c:v>149.17098526812501</c:v>
                </c:pt>
                <c:pt idx="8054">
                  <c:v>149.176532492652</c:v>
                </c:pt>
                <c:pt idx="8055">
                  <c:v>149.18207971717899</c:v>
                </c:pt>
                <c:pt idx="8056">
                  <c:v>149.18762694170599</c:v>
                </c:pt>
                <c:pt idx="8057">
                  <c:v>149.193174166234</c:v>
                </c:pt>
                <c:pt idx="8058">
                  <c:v>149.19872139076099</c:v>
                </c:pt>
                <c:pt idx="8059">
                  <c:v>149.20426861528799</c:v>
                </c:pt>
                <c:pt idx="8060">
                  <c:v>149.20981583981501</c:v>
                </c:pt>
                <c:pt idx="8061">
                  <c:v>149.215363064342</c:v>
                </c:pt>
                <c:pt idx="8062">
                  <c:v>149.22091028886899</c:v>
                </c:pt>
                <c:pt idx="8063">
                  <c:v>149.22645751339601</c:v>
                </c:pt>
                <c:pt idx="8064">
                  <c:v>149.23200473792301</c:v>
                </c:pt>
                <c:pt idx="8065">
                  <c:v>149.23755196245</c:v>
                </c:pt>
                <c:pt idx="8066">
                  <c:v>149.24309918697799</c:v>
                </c:pt>
                <c:pt idx="8067">
                  <c:v>149.24864641150501</c:v>
                </c:pt>
                <c:pt idx="8068">
                  <c:v>149.254193636032</c:v>
                </c:pt>
                <c:pt idx="8069">
                  <c:v>149.25974086055899</c:v>
                </c:pt>
                <c:pt idx="8070">
                  <c:v>149.26528808508601</c:v>
                </c:pt>
                <c:pt idx="8071">
                  <c:v>149.27083530961301</c:v>
                </c:pt>
                <c:pt idx="8072">
                  <c:v>149.27638253414</c:v>
                </c:pt>
                <c:pt idx="8073">
                  <c:v>149.28192975866699</c:v>
                </c:pt>
                <c:pt idx="8074">
                  <c:v>149.28747698319401</c:v>
                </c:pt>
                <c:pt idx="8075">
                  <c:v>149.293024207722</c:v>
                </c:pt>
                <c:pt idx="8076">
                  <c:v>149.29857143224899</c:v>
                </c:pt>
                <c:pt idx="8077">
                  <c:v>149.30411865677601</c:v>
                </c:pt>
                <c:pt idx="8078">
                  <c:v>149.309665881303</c:v>
                </c:pt>
                <c:pt idx="8079">
                  <c:v>149.31521310583</c:v>
                </c:pt>
                <c:pt idx="8080">
                  <c:v>149.32076033035699</c:v>
                </c:pt>
                <c:pt idx="8081">
                  <c:v>149.32630755488401</c:v>
                </c:pt>
                <c:pt idx="8082">
                  <c:v>149.331854779411</c:v>
                </c:pt>
                <c:pt idx="8083">
                  <c:v>149.337402003938</c:v>
                </c:pt>
                <c:pt idx="8084">
                  <c:v>149.34294922846499</c:v>
                </c:pt>
                <c:pt idx="8085">
                  <c:v>149.348496452993</c:v>
                </c:pt>
                <c:pt idx="8086">
                  <c:v>149.35404367752</c:v>
                </c:pt>
                <c:pt idx="8087">
                  <c:v>149.35959090204699</c:v>
                </c:pt>
                <c:pt idx="8088">
                  <c:v>149.36513812657401</c:v>
                </c:pt>
                <c:pt idx="8089">
                  <c:v>149.370685351101</c:v>
                </c:pt>
                <c:pt idx="8090">
                  <c:v>149.37623257562799</c:v>
                </c:pt>
                <c:pt idx="8091">
                  <c:v>149.38177980015499</c:v>
                </c:pt>
                <c:pt idx="8092">
                  <c:v>149.38732702468201</c:v>
                </c:pt>
                <c:pt idx="8093">
                  <c:v>149.39287424921</c:v>
                </c:pt>
                <c:pt idx="8094">
                  <c:v>149.39842147373699</c:v>
                </c:pt>
                <c:pt idx="8095">
                  <c:v>149.40396869826401</c:v>
                </c:pt>
                <c:pt idx="8096">
                  <c:v>149.409515922791</c:v>
                </c:pt>
                <c:pt idx="8097">
                  <c:v>149.41506314731799</c:v>
                </c:pt>
                <c:pt idx="8098">
                  <c:v>149.42061037184499</c:v>
                </c:pt>
                <c:pt idx="8099">
                  <c:v>149.42615759637201</c:v>
                </c:pt>
                <c:pt idx="8100">
                  <c:v>149.431704820899</c:v>
                </c:pt>
                <c:pt idx="8101">
                  <c:v>149.43725204542599</c:v>
                </c:pt>
                <c:pt idx="8102">
                  <c:v>149.44279926995401</c:v>
                </c:pt>
                <c:pt idx="8103">
                  <c:v>149.448346494481</c:v>
                </c:pt>
                <c:pt idx="8104">
                  <c:v>149.45389371900799</c:v>
                </c:pt>
                <c:pt idx="8105">
                  <c:v>149.45944094353499</c:v>
                </c:pt>
                <c:pt idx="8106">
                  <c:v>149.46498816806201</c:v>
                </c:pt>
                <c:pt idx="8107">
                  <c:v>149.470535392589</c:v>
                </c:pt>
                <c:pt idx="8108">
                  <c:v>149.47608261711599</c:v>
                </c:pt>
                <c:pt idx="8109">
                  <c:v>149.48162984164301</c:v>
                </c:pt>
                <c:pt idx="8110">
                  <c:v>149.48717706617001</c:v>
                </c:pt>
                <c:pt idx="8111">
                  <c:v>149.49272429069799</c:v>
                </c:pt>
                <c:pt idx="8112">
                  <c:v>149.49827151522501</c:v>
                </c:pt>
                <c:pt idx="8113">
                  <c:v>149.50381873975201</c:v>
                </c:pt>
                <c:pt idx="8114">
                  <c:v>149.509365964279</c:v>
                </c:pt>
                <c:pt idx="8115">
                  <c:v>149.51491318880599</c:v>
                </c:pt>
                <c:pt idx="8116">
                  <c:v>149.52046041333301</c:v>
                </c:pt>
                <c:pt idx="8117">
                  <c:v>149.52600763786</c:v>
                </c:pt>
                <c:pt idx="8118">
                  <c:v>149.531554862387</c:v>
                </c:pt>
                <c:pt idx="8119">
                  <c:v>149.53710208691399</c:v>
                </c:pt>
                <c:pt idx="8120">
                  <c:v>149.54264931144101</c:v>
                </c:pt>
                <c:pt idx="8121">
                  <c:v>149.548196535969</c:v>
                </c:pt>
                <c:pt idx="8122">
                  <c:v>149.55374376049599</c:v>
                </c:pt>
                <c:pt idx="8123">
                  <c:v>149.55929098502301</c:v>
                </c:pt>
                <c:pt idx="8124">
                  <c:v>149.56483820955</c:v>
                </c:pt>
                <c:pt idx="8125">
                  <c:v>149.570385434077</c:v>
                </c:pt>
                <c:pt idx="8126">
                  <c:v>149.57593265860399</c:v>
                </c:pt>
                <c:pt idx="8127">
                  <c:v>149.58147988313101</c:v>
                </c:pt>
                <c:pt idx="8128">
                  <c:v>149.587027107658</c:v>
                </c:pt>
                <c:pt idx="8129">
                  <c:v>149.59257433218599</c:v>
                </c:pt>
                <c:pt idx="8130">
                  <c:v>149.59812155671301</c:v>
                </c:pt>
                <c:pt idx="8131">
                  <c:v>149.60366878124</c:v>
                </c:pt>
                <c:pt idx="8132">
                  <c:v>149.609216005767</c:v>
                </c:pt>
                <c:pt idx="8133">
                  <c:v>149.61476323029399</c:v>
                </c:pt>
                <c:pt idx="8134">
                  <c:v>149.62031045482101</c:v>
                </c:pt>
                <c:pt idx="8135">
                  <c:v>149.625857679348</c:v>
                </c:pt>
                <c:pt idx="8136">
                  <c:v>149.63140490387499</c:v>
                </c:pt>
                <c:pt idx="8137">
                  <c:v>149.63695212840199</c:v>
                </c:pt>
                <c:pt idx="8138">
                  <c:v>149.64249935293</c:v>
                </c:pt>
                <c:pt idx="8139">
                  <c:v>149.648046577457</c:v>
                </c:pt>
                <c:pt idx="8140">
                  <c:v>149.65359380198399</c:v>
                </c:pt>
                <c:pt idx="8141">
                  <c:v>149.65914102651101</c:v>
                </c:pt>
                <c:pt idx="8142">
                  <c:v>149.664688251038</c:v>
                </c:pt>
                <c:pt idx="8143">
                  <c:v>149.67023547556499</c:v>
                </c:pt>
                <c:pt idx="8144">
                  <c:v>149.67578270009199</c:v>
                </c:pt>
                <c:pt idx="8145">
                  <c:v>149.68132992461901</c:v>
                </c:pt>
                <c:pt idx="8146">
                  <c:v>149.686877149146</c:v>
                </c:pt>
                <c:pt idx="8147">
                  <c:v>149.69242437367399</c:v>
                </c:pt>
                <c:pt idx="8148">
                  <c:v>189.49</c:v>
                </c:pt>
                <c:pt idx="8149">
                  <c:v>285.67</c:v>
                </c:pt>
                <c:pt idx="8150">
                  <c:v>244.66</c:v>
                </c:pt>
                <c:pt idx="8151">
                  <c:v>155.75</c:v>
                </c:pt>
                <c:pt idx="8152">
                  <c:v>0</c:v>
                </c:pt>
                <c:pt idx="8153">
                  <c:v>0</c:v>
                </c:pt>
                <c:pt idx="8154">
                  <c:v>0</c:v>
                </c:pt>
                <c:pt idx="8155">
                  <c:v>0</c:v>
                </c:pt>
                <c:pt idx="8156">
                  <c:v>0</c:v>
                </c:pt>
                <c:pt idx="8157">
                  <c:v>0</c:v>
                </c:pt>
                <c:pt idx="8158">
                  <c:v>0</c:v>
                </c:pt>
                <c:pt idx="8159">
                  <c:v>0</c:v>
                </c:pt>
                <c:pt idx="8160">
                  <c:v>0</c:v>
                </c:pt>
                <c:pt idx="8161">
                  <c:v>0</c:v>
                </c:pt>
                <c:pt idx="8162">
                  <c:v>0</c:v>
                </c:pt>
                <c:pt idx="8163">
                  <c:v>0</c:v>
                </c:pt>
                <c:pt idx="8164">
                  <c:v>0</c:v>
                </c:pt>
                <c:pt idx="8165">
                  <c:v>0</c:v>
                </c:pt>
                <c:pt idx="8166">
                  <c:v>0</c:v>
                </c:pt>
                <c:pt idx="8167">
                  <c:v>0</c:v>
                </c:pt>
                <c:pt idx="8168">
                  <c:v>0</c:v>
                </c:pt>
                <c:pt idx="8169">
                  <c:v>0</c:v>
                </c:pt>
                <c:pt idx="8170">
                  <c:v>69.819999999999993</c:v>
                </c:pt>
                <c:pt idx="8171">
                  <c:v>24.66</c:v>
                </c:pt>
                <c:pt idx="8172">
                  <c:v>50.09</c:v>
                </c:pt>
                <c:pt idx="8173">
                  <c:v>56.94</c:v>
                </c:pt>
                <c:pt idx="8174">
                  <c:v>141.19999999999999</c:v>
                </c:pt>
                <c:pt idx="8175">
                  <c:v>43.72</c:v>
                </c:pt>
                <c:pt idx="8176">
                  <c:v>0</c:v>
                </c:pt>
                <c:pt idx="8177">
                  <c:v>0</c:v>
                </c:pt>
                <c:pt idx="8178">
                  <c:v>0</c:v>
                </c:pt>
                <c:pt idx="8179">
                  <c:v>0</c:v>
                </c:pt>
                <c:pt idx="8180">
                  <c:v>0</c:v>
                </c:pt>
                <c:pt idx="8181">
                  <c:v>0</c:v>
                </c:pt>
                <c:pt idx="8182">
                  <c:v>0</c:v>
                </c:pt>
                <c:pt idx="8183">
                  <c:v>0</c:v>
                </c:pt>
                <c:pt idx="8184">
                  <c:v>0</c:v>
                </c:pt>
                <c:pt idx="8185">
                  <c:v>0</c:v>
                </c:pt>
                <c:pt idx="8186">
                  <c:v>0</c:v>
                </c:pt>
                <c:pt idx="8187">
                  <c:v>0</c:v>
                </c:pt>
                <c:pt idx="8188">
                  <c:v>0</c:v>
                </c:pt>
                <c:pt idx="8189">
                  <c:v>0</c:v>
                </c:pt>
                <c:pt idx="8190">
                  <c:v>0</c:v>
                </c:pt>
                <c:pt idx="8191">
                  <c:v>0</c:v>
                </c:pt>
                <c:pt idx="8192">
                  <c:v>0</c:v>
                </c:pt>
                <c:pt idx="8193">
                  <c:v>0</c:v>
                </c:pt>
                <c:pt idx="8194">
                  <c:v>3.94</c:v>
                </c:pt>
                <c:pt idx="8195">
                  <c:v>18.739999999999998</c:v>
                </c:pt>
                <c:pt idx="8196">
                  <c:v>83.31</c:v>
                </c:pt>
                <c:pt idx="8197">
                  <c:v>118.3</c:v>
                </c:pt>
                <c:pt idx="8198">
                  <c:v>66.11</c:v>
                </c:pt>
                <c:pt idx="8199">
                  <c:v>10.85</c:v>
                </c:pt>
                <c:pt idx="8200">
                  <c:v>0</c:v>
                </c:pt>
                <c:pt idx="8201">
                  <c:v>0</c:v>
                </c:pt>
                <c:pt idx="8202">
                  <c:v>0</c:v>
                </c:pt>
                <c:pt idx="8203">
                  <c:v>0</c:v>
                </c:pt>
                <c:pt idx="8204">
                  <c:v>0</c:v>
                </c:pt>
                <c:pt idx="8205">
                  <c:v>0</c:v>
                </c:pt>
                <c:pt idx="8206">
                  <c:v>0</c:v>
                </c:pt>
                <c:pt idx="8207">
                  <c:v>0</c:v>
                </c:pt>
                <c:pt idx="8208">
                  <c:v>0</c:v>
                </c:pt>
                <c:pt idx="8209">
                  <c:v>0</c:v>
                </c:pt>
                <c:pt idx="8210">
                  <c:v>0</c:v>
                </c:pt>
                <c:pt idx="8211">
                  <c:v>0</c:v>
                </c:pt>
                <c:pt idx="8212">
                  <c:v>0</c:v>
                </c:pt>
                <c:pt idx="8213">
                  <c:v>0</c:v>
                </c:pt>
                <c:pt idx="8214">
                  <c:v>0</c:v>
                </c:pt>
                <c:pt idx="8215">
                  <c:v>0</c:v>
                </c:pt>
                <c:pt idx="8216">
                  <c:v>0</c:v>
                </c:pt>
                <c:pt idx="8217">
                  <c:v>0</c:v>
                </c:pt>
                <c:pt idx="8218">
                  <c:v>1.97</c:v>
                </c:pt>
                <c:pt idx="8219">
                  <c:v>114</c:v>
                </c:pt>
                <c:pt idx="8220">
                  <c:v>73.61</c:v>
                </c:pt>
                <c:pt idx="8221">
                  <c:v>264.33999999999997</c:v>
                </c:pt>
                <c:pt idx="8222">
                  <c:v>189.86</c:v>
                </c:pt>
                <c:pt idx="8223">
                  <c:v>55.09</c:v>
                </c:pt>
                <c:pt idx="8224">
                  <c:v>0</c:v>
                </c:pt>
                <c:pt idx="8225">
                  <c:v>0</c:v>
                </c:pt>
                <c:pt idx="8226">
                  <c:v>0</c:v>
                </c:pt>
                <c:pt idx="8227">
                  <c:v>0</c:v>
                </c:pt>
                <c:pt idx="8228">
                  <c:v>0</c:v>
                </c:pt>
                <c:pt idx="8229">
                  <c:v>0</c:v>
                </c:pt>
                <c:pt idx="8230">
                  <c:v>0</c:v>
                </c:pt>
                <c:pt idx="8231">
                  <c:v>0</c:v>
                </c:pt>
                <c:pt idx="8232">
                  <c:v>0</c:v>
                </c:pt>
                <c:pt idx="8233">
                  <c:v>0</c:v>
                </c:pt>
                <c:pt idx="8234">
                  <c:v>0</c:v>
                </c:pt>
                <c:pt idx="8235">
                  <c:v>0</c:v>
                </c:pt>
                <c:pt idx="8236">
                  <c:v>0</c:v>
                </c:pt>
                <c:pt idx="8237">
                  <c:v>0</c:v>
                </c:pt>
                <c:pt idx="8238">
                  <c:v>0</c:v>
                </c:pt>
                <c:pt idx="8239">
                  <c:v>0</c:v>
                </c:pt>
                <c:pt idx="8240">
                  <c:v>0</c:v>
                </c:pt>
                <c:pt idx="8241">
                  <c:v>0</c:v>
                </c:pt>
                <c:pt idx="8242">
                  <c:v>0</c:v>
                </c:pt>
                <c:pt idx="8243">
                  <c:v>13.81</c:v>
                </c:pt>
                <c:pt idx="8244">
                  <c:v>18.739999999999998</c:v>
                </c:pt>
                <c:pt idx="8245">
                  <c:v>25.64</c:v>
                </c:pt>
                <c:pt idx="8246">
                  <c:v>24.66</c:v>
                </c:pt>
                <c:pt idx="8247">
                  <c:v>11.83</c:v>
                </c:pt>
                <c:pt idx="8248">
                  <c:v>0</c:v>
                </c:pt>
                <c:pt idx="8249">
                  <c:v>0</c:v>
                </c:pt>
                <c:pt idx="8250">
                  <c:v>0</c:v>
                </c:pt>
                <c:pt idx="8251">
                  <c:v>0</c:v>
                </c:pt>
                <c:pt idx="8252">
                  <c:v>0</c:v>
                </c:pt>
                <c:pt idx="8253">
                  <c:v>0</c:v>
                </c:pt>
                <c:pt idx="8254">
                  <c:v>0</c:v>
                </c:pt>
                <c:pt idx="8255">
                  <c:v>0</c:v>
                </c:pt>
                <c:pt idx="8256">
                  <c:v>0</c:v>
                </c:pt>
                <c:pt idx="8257">
                  <c:v>0</c:v>
                </c:pt>
                <c:pt idx="8258">
                  <c:v>0</c:v>
                </c:pt>
                <c:pt idx="8259">
                  <c:v>0</c:v>
                </c:pt>
                <c:pt idx="8260">
                  <c:v>0</c:v>
                </c:pt>
                <c:pt idx="8261">
                  <c:v>0</c:v>
                </c:pt>
                <c:pt idx="8262">
                  <c:v>0</c:v>
                </c:pt>
                <c:pt idx="8263">
                  <c:v>0</c:v>
                </c:pt>
                <c:pt idx="8264">
                  <c:v>0</c:v>
                </c:pt>
                <c:pt idx="8265">
                  <c:v>0</c:v>
                </c:pt>
                <c:pt idx="8266">
                  <c:v>0</c:v>
                </c:pt>
                <c:pt idx="8267">
                  <c:v>113.65</c:v>
                </c:pt>
                <c:pt idx="8268">
                  <c:v>68.91</c:v>
                </c:pt>
                <c:pt idx="8269">
                  <c:v>168.1</c:v>
                </c:pt>
                <c:pt idx="8270">
                  <c:v>91.99</c:v>
                </c:pt>
                <c:pt idx="8271">
                  <c:v>62.84</c:v>
                </c:pt>
                <c:pt idx="8272">
                  <c:v>0</c:v>
                </c:pt>
                <c:pt idx="8273">
                  <c:v>0</c:v>
                </c:pt>
                <c:pt idx="8274">
                  <c:v>0</c:v>
                </c:pt>
                <c:pt idx="8275">
                  <c:v>0</c:v>
                </c:pt>
                <c:pt idx="8276">
                  <c:v>0</c:v>
                </c:pt>
                <c:pt idx="8277">
                  <c:v>0</c:v>
                </c:pt>
                <c:pt idx="8278">
                  <c:v>0</c:v>
                </c:pt>
                <c:pt idx="8279">
                  <c:v>0</c:v>
                </c:pt>
                <c:pt idx="8280">
                  <c:v>0</c:v>
                </c:pt>
                <c:pt idx="8281">
                  <c:v>0</c:v>
                </c:pt>
                <c:pt idx="8282">
                  <c:v>0</c:v>
                </c:pt>
                <c:pt idx="8283">
                  <c:v>0</c:v>
                </c:pt>
                <c:pt idx="8284">
                  <c:v>0</c:v>
                </c:pt>
                <c:pt idx="8285">
                  <c:v>0</c:v>
                </c:pt>
                <c:pt idx="8286">
                  <c:v>0</c:v>
                </c:pt>
                <c:pt idx="8287">
                  <c:v>0</c:v>
                </c:pt>
                <c:pt idx="8288">
                  <c:v>0</c:v>
                </c:pt>
                <c:pt idx="8289">
                  <c:v>0</c:v>
                </c:pt>
                <c:pt idx="8290">
                  <c:v>0</c:v>
                </c:pt>
                <c:pt idx="8291">
                  <c:v>113.42</c:v>
                </c:pt>
                <c:pt idx="8292">
                  <c:v>161.94999999999999</c:v>
                </c:pt>
                <c:pt idx="8293">
                  <c:v>289.04000000000002</c:v>
                </c:pt>
                <c:pt idx="8294">
                  <c:v>233.74</c:v>
                </c:pt>
                <c:pt idx="8295">
                  <c:v>92.63</c:v>
                </c:pt>
                <c:pt idx="8296">
                  <c:v>0</c:v>
                </c:pt>
                <c:pt idx="8297">
                  <c:v>0</c:v>
                </c:pt>
                <c:pt idx="8298">
                  <c:v>0</c:v>
                </c:pt>
                <c:pt idx="8299">
                  <c:v>0</c:v>
                </c:pt>
                <c:pt idx="8300">
                  <c:v>0</c:v>
                </c:pt>
                <c:pt idx="8301">
                  <c:v>0</c:v>
                </c:pt>
                <c:pt idx="8302">
                  <c:v>0</c:v>
                </c:pt>
                <c:pt idx="8303">
                  <c:v>0</c:v>
                </c:pt>
                <c:pt idx="8304">
                  <c:v>0</c:v>
                </c:pt>
                <c:pt idx="8305">
                  <c:v>0</c:v>
                </c:pt>
                <c:pt idx="8306">
                  <c:v>0</c:v>
                </c:pt>
                <c:pt idx="8307">
                  <c:v>0</c:v>
                </c:pt>
                <c:pt idx="8308">
                  <c:v>0</c:v>
                </c:pt>
                <c:pt idx="8309">
                  <c:v>0</c:v>
                </c:pt>
                <c:pt idx="8310">
                  <c:v>0</c:v>
                </c:pt>
                <c:pt idx="8311">
                  <c:v>0</c:v>
                </c:pt>
                <c:pt idx="8312">
                  <c:v>0</c:v>
                </c:pt>
                <c:pt idx="8313">
                  <c:v>0</c:v>
                </c:pt>
                <c:pt idx="8314">
                  <c:v>0</c:v>
                </c:pt>
                <c:pt idx="8315">
                  <c:v>84.46</c:v>
                </c:pt>
                <c:pt idx="8316">
                  <c:v>186.06</c:v>
                </c:pt>
                <c:pt idx="8317">
                  <c:v>267.26</c:v>
                </c:pt>
                <c:pt idx="8318">
                  <c:v>167.77</c:v>
                </c:pt>
                <c:pt idx="8319">
                  <c:v>146.05000000000001</c:v>
                </c:pt>
                <c:pt idx="8320">
                  <c:v>0</c:v>
                </c:pt>
                <c:pt idx="8321">
                  <c:v>0</c:v>
                </c:pt>
                <c:pt idx="8322">
                  <c:v>0</c:v>
                </c:pt>
                <c:pt idx="8323">
                  <c:v>0</c:v>
                </c:pt>
                <c:pt idx="8324">
                  <c:v>0</c:v>
                </c:pt>
                <c:pt idx="8325">
                  <c:v>0</c:v>
                </c:pt>
                <c:pt idx="8326">
                  <c:v>0</c:v>
                </c:pt>
                <c:pt idx="8327">
                  <c:v>0</c:v>
                </c:pt>
                <c:pt idx="8328">
                  <c:v>0</c:v>
                </c:pt>
                <c:pt idx="8329">
                  <c:v>0</c:v>
                </c:pt>
                <c:pt idx="8330">
                  <c:v>0</c:v>
                </c:pt>
                <c:pt idx="8331">
                  <c:v>0</c:v>
                </c:pt>
                <c:pt idx="8332">
                  <c:v>0</c:v>
                </c:pt>
                <c:pt idx="8333">
                  <c:v>0</c:v>
                </c:pt>
                <c:pt idx="8334">
                  <c:v>0</c:v>
                </c:pt>
                <c:pt idx="8335">
                  <c:v>0</c:v>
                </c:pt>
                <c:pt idx="8336">
                  <c:v>0</c:v>
                </c:pt>
                <c:pt idx="8337">
                  <c:v>0</c:v>
                </c:pt>
                <c:pt idx="8338">
                  <c:v>0</c:v>
                </c:pt>
                <c:pt idx="8339">
                  <c:v>23.67</c:v>
                </c:pt>
                <c:pt idx="8340">
                  <c:v>21.7</c:v>
                </c:pt>
                <c:pt idx="8341">
                  <c:v>17.75</c:v>
                </c:pt>
                <c:pt idx="8342">
                  <c:v>33.53</c:v>
                </c:pt>
                <c:pt idx="8343">
                  <c:v>17.75</c:v>
                </c:pt>
                <c:pt idx="8344">
                  <c:v>0</c:v>
                </c:pt>
                <c:pt idx="8345">
                  <c:v>0</c:v>
                </c:pt>
                <c:pt idx="8346">
                  <c:v>0</c:v>
                </c:pt>
                <c:pt idx="8347">
                  <c:v>0</c:v>
                </c:pt>
                <c:pt idx="8348">
                  <c:v>0</c:v>
                </c:pt>
                <c:pt idx="8349">
                  <c:v>0</c:v>
                </c:pt>
                <c:pt idx="8350">
                  <c:v>0</c:v>
                </c:pt>
                <c:pt idx="8351">
                  <c:v>0</c:v>
                </c:pt>
                <c:pt idx="8352">
                  <c:v>0</c:v>
                </c:pt>
                <c:pt idx="8353">
                  <c:v>0</c:v>
                </c:pt>
                <c:pt idx="8354">
                  <c:v>0</c:v>
                </c:pt>
                <c:pt idx="8355">
                  <c:v>0</c:v>
                </c:pt>
                <c:pt idx="8356">
                  <c:v>0</c:v>
                </c:pt>
                <c:pt idx="8357">
                  <c:v>0</c:v>
                </c:pt>
                <c:pt idx="8358">
                  <c:v>0</c:v>
                </c:pt>
                <c:pt idx="8359">
                  <c:v>0</c:v>
                </c:pt>
                <c:pt idx="8360">
                  <c:v>0</c:v>
                </c:pt>
                <c:pt idx="8361">
                  <c:v>0</c:v>
                </c:pt>
                <c:pt idx="8362">
                  <c:v>0</c:v>
                </c:pt>
                <c:pt idx="8363">
                  <c:v>17.75</c:v>
                </c:pt>
                <c:pt idx="8364">
                  <c:v>205.41</c:v>
                </c:pt>
                <c:pt idx="8365">
                  <c:v>106.34</c:v>
                </c:pt>
                <c:pt idx="8366">
                  <c:v>63.65</c:v>
                </c:pt>
                <c:pt idx="8367">
                  <c:v>70.09</c:v>
                </c:pt>
                <c:pt idx="8368">
                  <c:v>0</c:v>
                </c:pt>
                <c:pt idx="8369">
                  <c:v>0</c:v>
                </c:pt>
                <c:pt idx="8370">
                  <c:v>0</c:v>
                </c:pt>
                <c:pt idx="8371">
                  <c:v>0</c:v>
                </c:pt>
                <c:pt idx="8372">
                  <c:v>0</c:v>
                </c:pt>
                <c:pt idx="8373">
                  <c:v>0</c:v>
                </c:pt>
                <c:pt idx="8374">
                  <c:v>0</c:v>
                </c:pt>
                <c:pt idx="8375">
                  <c:v>0</c:v>
                </c:pt>
                <c:pt idx="8376">
                  <c:v>0</c:v>
                </c:pt>
                <c:pt idx="8377">
                  <c:v>0</c:v>
                </c:pt>
                <c:pt idx="8378">
                  <c:v>0</c:v>
                </c:pt>
                <c:pt idx="8379">
                  <c:v>0</c:v>
                </c:pt>
                <c:pt idx="8380">
                  <c:v>0</c:v>
                </c:pt>
                <c:pt idx="8381">
                  <c:v>0</c:v>
                </c:pt>
                <c:pt idx="8382">
                  <c:v>0</c:v>
                </c:pt>
                <c:pt idx="8383">
                  <c:v>0</c:v>
                </c:pt>
                <c:pt idx="8384">
                  <c:v>0</c:v>
                </c:pt>
                <c:pt idx="8385">
                  <c:v>0</c:v>
                </c:pt>
                <c:pt idx="8386">
                  <c:v>0</c:v>
                </c:pt>
                <c:pt idx="8387">
                  <c:v>65.28</c:v>
                </c:pt>
                <c:pt idx="8388">
                  <c:v>183.04</c:v>
                </c:pt>
                <c:pt idx="8389">
                  <c:v>142.04</c:v>
                </c:pt>
                <c:pt idx="8390">
                  <c:v>9.86</c:v>
                </c:pt>
                <c:pt idx="8391">
                  <c:v>5.92</c:v>
                </c:pt>
                <c:pt idx="8392">
                  <c:v>0</c:v>
                </c:pt>
                <c:pt idx="8393">
                  <c:v>0</c:v>
                </c:pt>
                <c:pt idx="8394">
                  <c:v>0</c:v>
                </c:pt>
                <c:pt idx="8395">
                  <c:v>0</c:v>
                </c:pt>
                <c:pt idx="8396">
                  <c:v>0</c:v>
                </c:pt>
                <c:pt idx="8397">
                  <c:v>0</c:v>
                </c:pt>
                <c:pt idx="8398">
                  <c:v>0</c:v>
                </c:pt>
                <c:pt idx="8399">
                  <c:v>0</c:v>
                </c:pt>
                <c:pt idx="8400">
                  <c:v>0</c:v>
                </c:pt>
                <c:pt idx="8401">
                  <c:v>0</c:v>
                </c:pt>
                <c:pt idx="8402">
                  <c:v>0</c:v>
                </c:pt>
                <c:pt idx="8403">
                  <c:v>0</c:v>
                </c:pt>
                <c:pt idx="8404">
                  <c:v>0</c:v>
                </c:pt>
                <c:pt idx="8405">
                  <c:v>0</c:v>
                </c:pt>
                <c:pt idx="8406">
                  <c:v>0</c:v>
                </c:pt>
                <c:pt idx="8407">
                  <c:v>0</c:v>
                </c:pt>
                <c:pt idx="8408">
                  <c:v>0</c:v>
                </c:pt>
                <c:pt idx="8409">
                  <c:v>0</c:v>
                </c:pt>
                <c:pt idx="8410">
                  <c:v>0</c:v>
                </c:pt>
                <c:pt idx="8411">
                  <c:v>63.37</c:v>
                </c:pt>
                <c:pt idx="8412">
                  <c:v>98.18</c:v>
                </c:pt>
                <c:pt idx="8413">
                  <c:v>145.31</c:v>
                </c:pt>
                <c:pt idx="8414">
                  <c:v>134.38</c:v>
                </c:pt>
                <c:pt idx="8415">
                  <c:v>28.36</c:v>
                </c:pt>
                <c:pt idx="8416">
                  <c:v>0</c:v>
                </c:pt>
                <c:pt idx="8417">
                  <c:v>0</c:v>
                </c:pt>
                <c:pt idx="8418">
                  <c:v>0</c:v>
                </c:pt>
                <c:pt idx="8419">
                  <c:v>0</c:v>
                </c:pt>
                <c:pt idx="8420">
                  <c:v>0</c:v>
                </c:pt>
                <c:pt idx="8421">
                  <c:v>0</c:v>
                </c:pt>
                <c:pt idx="8422">
                  <c:v>0</c:v>
                </c:pt>
                <c:pt idx="8423">
                  <c:v>0</c:v>
                </c:pt>
                <c:pt idx="8424">
                  <c:v>0</c:v>
                </c:pt>
                <c:pt idx="8425">
                  <c:v>0</c:v>
                </c:pt>
                <c:pt idx="8426">
                  <c:v>0</c:v>
                </c:pt>
                <c:pt idx="8427">
                  <c:v>0</c:v>
                </c:pt>
                <c:pt idx="8428">
                  <c:v>0</c:v>
                </c:pt>
                <c:pt idx="8429">
                  <c:v>0</c:v>
                </c:pt>
                <c:pt idx="8430">
                  <c:v>0</c:v>
                </c:pt>
                <c:pt idx="8431">
                  <c:v>0</c:v>
                </c:pt>
                <c:pt idx="8432">
                  <c:v>0</c:v>
                </c:pt>
                <c:pt idx="8433">
                  <c:v>0</c:v>
                </c:pt>
                <c:pt idx="8434">
                  <c:v>0</c:v>
                </c:pt>
                <c:pt idx="8435">
                  <c:v>26.63</c:v>
                </c:pt>
                <c:pt idx="8436">
                  <c:v>54.33</c:v>
                </c:pt>
                <c:pt idx="8437">
                  <c:v>138.47</c:v>
                </c:pt>
                <c:pt idx="8438">
                  <c:v>272.83</c:v>
                </c:pt>
                <c:pt idx="8439">
                  <c:v>110.96</c:v>
                </c:pt>
                <c:pt idx="8440">
                  <c:v>0</c:v>
                </c:pt>
                <c:pt idx="8441">
                  <c:v>0</c:v>
                </c:pt>
                <c:pt idx="8442">
                  <c:v>0</c:v>
                </c:pt>
                <c:pt idx="8443">
                  <c:v>0</c:v>
                </c:pt>
                <c:pt idx="8444">
                  <c:v>0</c:v>
                </c:pt>
                <c:pt idx="8445">
                  <c:v>0</c:v>
                </c:pt>
                <c:pt idx="8446">
                  <c:v>0</c:v>
                </c:pt>
                <c:pt idx="8447">
                  <c:v>0</c:v>
                </c:pt>
                <c:pt idx="8448">
                  <c:v>0</c:v>
                </c:pt>
                <c:pt idx="8449">
                  <c:v>0</c:v>
                </c:pt>
                <c:pt idx="8450">
                  <c:v>0</c:v>
                </c:pt>
                <c:pt idx="8451">
                  <c:v>0</c:v>
                </c:pt>
                <c:pt idx="8452">
                  <c:v>0</c:v>
                </c:pt>
                <c:pt idx="8453">
                  <c:v>0</c:v>
                </c:pt>
                <c:pt idx="8454">
                  <c:v>0</c:v>
                </c:pt>
                <c:pt idx="8455">
                  <c:v>0</c:v>
                </c:pt>
                <c:pt idx="8456">
                  <c:v>0</c:v>
                </c:pt>
                <c:pt idx="8457">
                  <c:v>0</c:v>
                </c:pt>
                <c:pt idx="8458">
                  <c:v>0</c:v>
                </c:pt>
                <c:pt idx="8459">
                  <c:v>192.09</c:v>
                </c:pt>
                <c:pt idx="8460">
                  <c:v>74.67</c:v>
                </c:pt>
                <c:pt idx="8461">
                  <c:v>153.59</c:v>
                </c:pt>
                <c:pt idx="8462">
                  <c:v>237.8</c:v>
                </c:pt>
                <c:pt idx="8463">
                  <c:v>103.48</c:v>
                </c:pt>
                <c:pt idx="8464">
                  <c:v>0</c:v>
                </c:pt>
                <c:pt idx="8465">
                  <c:v>0</c:v>
                </c:pt>
                <c:pt idx="8466">
                  <c:v>0</c:v>
                </c:pt>
                <c:pt idx="8467">
                  <c:v>0</c:v>
                </c:pt>
                <c:pt idx="8468">
                  <c:v>0</c:v>
                </c:pt>
                <c:pt idx="8469">
                  <c:v>0</c:v>
                </c:pt>
                <c:pt idx="8470">
                  <c:v>0</c:v>
                </c:pt>
                <c:pt idx="8471">
                  <c:v>0</c:v>
                </c:pt>
                <c:pt idx="8472">
                  <c:v>0</c:v>
                </c:pt>
                <c:pt idx="8473">
                  <c:v>0</c:v>
                </c:pt>
                <c:pt idx="8474">
                  <c:v>0</c:v>
                </c:pt>
                <c:pt idx="8475">
                  <c:v>0</c:v>
                </c:pt>
                <c:pt idx="8476">
                  <c:v>0</c:v>
                </c:pt>
                <c:pt idx="8477">
                  <c:v>0</c:v>
                </c:pt>
                <c:pt idx="8478">
                  <c:v>0</c:v>
                </c:pt>
                <c:pt idx="8479">
                  <c:v>0</c:v>
                </c:pt>
                <c:pt idx="8480">
                  <c:v>0</c:v>
                </c:pt>
                <c:pt idx="8481">
                  <c:v>0</c:v>
                </c:pt>
                <c:pt idx="8482">
                  <c:v>0</c:v>
                </c:pt>
                <c:pt idx="8483">
                  <c:v>71.61</c:v>
                </c:pt>
                <c:pt idx="8484">
                  <c:v>74.73</c:v>
                </c:pt>
                <c:pt idx="8485">
                  <c:v>310.39999999999998</c:v>
                </c:pt>
                <c:pt idx="8486">
                  <c:v>205.16</c:v>
                </c:pt>
                <c:pt idx="8487">
                  <c:v>133.71</c:v>
                </c:pt>
                <c:pt idx="8488">
                  <c:v>0</c:v>
                </c:pt>
                <c:pt idx="8489">
                  <c:v>0</c:v>
                </c:pt>
                <c:pt idx="8490">
                  <c:v>0</c:v>
                </c:pt>
                <c:pt idx="8491">
                  <c:v>0</c:v>
                </c:pt>
                <c:pt idx="8492">
                  <c:v>0</c:v>
                </c:pt>
                <c:pt idx="8493">
                  <c:v>0</c:v>
                </c:pt>
                <c:pt idx="8494">
                  <c:v>0</c:v>
                </c:pt>
                <c:pt idx="8495">
                  <c:v>0</c:v>
                </c:pt>
                <c:pt idx="8496">
                  <c:v>0</c:v>
                </c:pt>
                <c:pt idx="8497">
                  <c:v>0</c:v>
                </c:pt>
                <c:pt idx="8498">
                  <c:v>0</c:v>
                </c:pt>
                <c:pt idx="8499">
                  <c:v>0</c:v>
                </c:pt>
                <c:pt idx="8500">
                  <c:v>0</c:v>
                </c:pt>
                <c:pt idx="8501">
                  <c:v>0</c:v>
                </c:pt>
                <c:pt idx="8502">
                  <c:v>0</c:v>
                </c:pt>
                <c:pt idx="8503">
                  <c:v>0</c:v>
                </c:pt>
                <c:pt idx="8504">
                  <c:v>0</c:v>
                </c:pt>
                <c:pt idx="8505">
                  <c:v>0</c:v>
                </c:pt>
                <c:pt idx="8506">
                  <c:v>0</c:v>
                </c:pt>
                <c:pt idx="8507">
                  <c:v>113.8</c:v>
                </c:pt>
                <c:pt idx="8508">
                  <c:v>105.95</c:v>
                </c:pt>
                <c:pt idx="8509">
                  <c:v>58.06</c:v>
                </c:pt>
                <c:pt idx="8510">
                  <c:v>21.7</c:v>
                </c:pt>
                <c:pt idx="8511">
                  <c:v>55.3</c:v>
                </c:pt>
                <c:pt idx="8512">
                  <c:v>0</c:v>
                </c:pt>
                <c:pt idx="8513">
                  <c:v>0</c:v>
                </c:pt>
                <c:pt idx="8514">
                  <c:v>0</c:v>
                </c:pt>
                <c:pt idx="8515">
                  <c:v>0</c:v>
                </c:pt>
                <c:pt idx="8516">
                  <c:v>0</c:v>
                </c:pt>
                <c:pt idx="8517">
                  <c:v>0</c:v>
                </c:pt>
                <c:pt idx="8518">
                  <c:v>0</c:v>
                </c:pt>
                <c:pt idx="8519">
                  <c:v>0</c:v>
                </c:pt>
                <c:pt idx="8520">
                  <c:v>0</c:v>
                </c:pt>
                <c:pt idx="8521">
                  <c:v>0</c:v>
                </c:pt>
                <c:pt idx="8522">
                  <c:v>0</c:v>
                </c:pt>
                <c:pt idx="8523">
                  <c:v>0</c:v>
                </c:pt>
                <c:pt idx="8524">
                  <c:v>0</c:v>
                </c:pt>
                <c:pt idx="8525">
                  <c:v>0</c:v>
                </c:pt>
                <c:pt idx="8526">
                  <c:v>0</c:v>
                </c:pt>
                <c:pt idx="8527">
                  <c:v>0</c:v>
                </c:pt>
                <c:pt idx="8528">
                  <c:v>0</c:v>
                </c:pt>
                <c:pt idx="8529">
                  <c:v>0</c:v>
                </c:pt>
                <c:pt idx="8530">
                  <c:v>0</c:v>
                </c:pt>
                <c:pt idx="8531">
                  <c:v>62.13</c:v>
                </c:pt>
                <c:pt idx="8532">
                  <c:v>248.63</c:v>
                </c:pt>
                <c:pt idx="8533">
                  <c:v>10.85</c:v>
                </c:pt>
                <c:pt idx="8534">
                  <c:v>208.29</c:v>
                </c:pt>
                <c:pt idx="8535">
                  <c:v>71.47</c:v>
                </c:pt>
                <c:pt idx="8536">
                  <c:v>0</c:v>
                </c:pt>
                <c:pt idx="8537">
                  <c:v>0</c:v>
                </c:pt>
                <c:pt idx="8538">
                  <c:v>0</c:v>
                </c:pt>
                <c:pt idx="8539">
                  <c:v>0</c:v>
                </c:pt>
                <c:pt idx="8540">
                  <c:v>0</c:v>
                </c:pt>
                <c:pt idx="8541">
                  <c:v>0</c:v>
                </c:pt>
                <c:pt idx="8542">
                  <c:v>0</c:v>
                </c:pt>
                <c:pt idx="8543">
                  <c:v>0</c:v>
                </c:pt>
                <c:pt idx="8544">
                  <c:v>0</c:v>
                </c:pt>
                <c:pt idx="8545">
                  <c:v>0</c:v>
                </c:pt>
                <c:pt idx="8546">
                  <c:v>0</c:v>
                </c:pt>
                <c:pt idx="8547">
                  <c:v>0</c:v>
                </c:pt>
                <c:pt idx="8548">
                  <c:v>0</c:v>
                </c:pt>
                <c:pt idx="8549">
                  <c:v>0</c:v>
                </c:pt>
                <c:pt idx="8550">
                  <c:v>0</c:v>
                </c:pt>
                <c:pt idx="8551">
                  <c:v>0</c:v>
                </c:pt>
                <c:pt idx="8552">
                  <c:v>0</c:v>
                </c:pt>
                <c:pt idx="8553">
                  <c:v>0</c:v>
                </c:pt>
                <c:pt idx="8554">
                  <c:v>0</c:v>
                </c:pt>
                <c:pt idx="8555">
                  <c:v>159.22999999999999</c:v>
                </c:pt>
                <c:pt idx="8556">
                  <c:v>264.93</c:v>
                </c:pt>
                <c:pt idx="8557">
                  <c:v>309.83999999999997</c:v>
                </c:pt>
                <c:pt idx="8558">
                  <c:v>47.45</c:v>
                </c:pt>
                <c:pt idx="8559">
                  <c:v>170.78</c:v>
                </c:pt>
                <c:pt idx="8560">
                  <c:v>0</c:v>
                </c:pt>
                <c:pt idx="8561">
                  <c:v>0</c:v>
                </c:pt>
                <c:pt idx="8562">
                  <c:v>0</c:v>
                </c:pt>
                <c:pt idx="8563">
                  <c:v>0</c:v>
                </c:pt>
                <c:pt idx="8564">
                  <c:v>0</c:v>
                </c:pt>
                <c:pt idx="8565">
                  <c:v>0</c:v>
                </c:pt>
                <c:pt idx="8566">
                  <c:v>0</c:v>
                </c:pt>
                <c:pt idx="8567">
                  <c:v>0</c:v>
                </c:pt>
                <c:pt idx="8568">
                  <c:v>0</c:v>
                </c:pt>
                <c:pt idx="8569">
                  <c:v>0</c:v>
                </c:pt>
                <c:pt idx="8570">
                  <c:v>0</c:v>
                </c:pt>
                <c:pt idx="8571">
                  <c:v>0</c:v>
                </c:pt>
                <c:pt idx="8572">
                  <c:v>0</c:v>
                </c:pt>
                <c:pt idx="8573">
                  <c:v>0</c:v>
                </c:pt>
                <c:pt idx="8574">
                  <c:v>0</c:v>
                </c:pt>
                <c:pt idx="8575">
                  <c:v>0</c:v>
                </c:pt>
                <c:pt idx="8576">
                  <c:v>0</c:v>
                </c:pt>
                <c:pt idx="8577">
                  <c:v>0</c:v>
                </c:pt>
                <c:pt idx="8578">
                  <c:v>0</c:v>
                </c:pt>
                <c:pt idx="8579">
                  <c:v>16.77</c:v>
                </c:pt>
                <c:pt idx="8580">
                  <c:v>18.739999999999998</c:v>
                </c:pt>
                <c:pt idx="8581">
                  <c:v>30.57</c:v>
                </c:pt>
                <c:pt idx="8582">
                  <c:v>28.6</c:v>
                </c:pt>
                <c:pt idx="8583">
                  <c:v>41.78</c:v>
                </c:pt>
                <c:pt idx="8584">
                  <c:v>0</c:v>
                </c:pt>
                <c:pt idx="8585">
                  <c:v>0</c:v>
                </c:pt>
                <c:pt idx="8586">
                  <c:v>0</c:v>
                </c:pt>
                <c:pt idx="8587">
                  <c:v>0</c:v>
                </c:pt>
                <c:pt idx="8588">
                  <c:v>0</c:v>
                </c:pt>
                <c:pt idx="8589">
                  <c:v>0</c:v>
                </c:pt>
                <c:pt idx="8590">
                  <c:v>0</c:v>
                </c:pt>
                <c:pt idx="8591">
                  <c:v>0</c:v>
                </c:pt>
                <c:pt idx="8592">
                  <c:v>0</c:v>
                </c:pt>
                <c:pt idx="8593">
                  <c:v>0</c:v>
                </c:pt>
                <c:pt idx="8594">
                  <c:v>0</c:v>
                </c:pt>
                <c:pt idx="8595">
                  <c:v>0</c:v>
                </c:pt>
                <c:pt idx="8596">
                  <c:v>0</c:v>
                </c:pt>
                <c:pt idx="8597">
                  <c:v>0</c:v>
                </c:pt>
                <c:pt idx="8598">
                  <c:v>0</c:v>
                </c:pt>
                <c:pt idx="8599">
                  <c:v>0</c:v>
                </c:pt>
                <c:pt idx="8600">
                  <c:v>0</c:v>
                </c:pt>
                <c:pt idx="8601">
                  <c:v>0</c:v>
                </c:pt>
                <c:pt idx="8602">
                  <c:v>0</c:v>
                </c:pt>
                <c:pt idx="8603">
                  <c:v>136.24</c:v>
                </c:pt>
                <c:pt idx="8604">
                  <c:v>196.34</c:v>
                </c:pt>
                <c:pt idx="8605">
                  <c:v>264.52999999999997</c:v>
                </c:pt>
                <c:pt idx="8606">
                  <c:v>76.239999999999995</c:v>
                </c:pt>
                <c:pt idx="8607">
                  <c:v>46.46</c:v>
                </c:pt>
                <c:pt idx="8608">
                  <c:v>0</c:v>
                </c:pt>
                <c:pt idx="8609">
                  <c:v>0</c:v>
                </c:pt>
                <c:pt idx="8610">
                  <c:v>0</c:v>
                </c:pt>
                <c:pt idx="8611">
                  <c:v>0</c:v>
                </c:pt>
                <c:pt idx="8612">
                  <c:v>0</c:v>
                </c:pt>
                <c:pt idx="8613">
                  <c:v>0</c:v>
                </c:pt>
                <c:pt idx="8614">
                  <c:v>0</c:v>
                </c:pt>
                <c:pt idx="8615">
                  <c:v>0</c:v>
                </c:pt>
                <c:pt idx="8616">
                  <c:v>0</c:v>
                </c:pt>
                <c:pt idx="8617">
                  <c:v>0</c:v>
                </c:pt>
                <c:pt idx="8618">
                  <c:v>0</c:v>
                </c:pt>
                <c:pt idx="8619">
                  <c:v>0</c:v>
                </c:pt>
                <c:pt idx="8620">
                  <c:v>0</c:v>
                </c:pt>
                <c:pt idx="8621">
                  <c:v>0</c:v>
                </c:pt>
                <c:pt idx="8622">
                  <c:v>0</c:v>
                </c:pt>
                <c:pt idx="8623">
                  <c:v>0</c:v>
                </c:pt>
                <c:pt idx="8624">
                  <c:v>0</c:v>
                </c:pt>
                <c:pt idx="8625">
                  <c:v>0</c:v>
                </c:pt>
                <c:pt idx="8626">
                  <c:v>0</c:v>
                </c:pt>
                <c:pt idx="8627">
                  <c:v>71.180000000000007</c:v>
                </c:pt>
                <c:pt idx="8628">
                  <c:v>109.2</c:v>
                </c:pt>
                <c:pt idx="8629">
                  <c:v>170.33</c:v>
                </c:pt>
                <c:pt idx="8630">
                  <c:v>208.26</c:v>
                </c:pt>
                <c:pt idx="8631">
                  <c:v>90.5</c:v>
                </c:pt>
                <c:pt idx="8632">
                  <c:v>0</c:v>
                </c:pt>
                <c:pt idx="8633">
                  <c:v>0</c:v>
                </c:pt>
                <c:pt idx="8634">
                  <c:v>0</c:v>
                </c:pt>
                <c:pt idx="8635">
                  <c:v>0</c:v>
                </c:pt>
                <c:pt idx="8636">
                  <c:v>0</c:v>
                </c:pt>
                <c:pt idx="8637">
                  <c:v>0</c:v>
                </c:pt>
                <c:pt idx="8638">
                  <c:v>0</c:v>
                </c:pt>
                <c:pt idx="8639">
                  <c:v>0</c:v>
                </c:pt>
                <c:pt idx="8640">
                  <c:v>0</c:v>
                </c:pt>
                <c:pt idx="8641">
                  <c:v>0</c:v>
                </c:pt>
                <c:pt idx="8642">
                  <c:v>0</c:v>
                </c:pt>
                <c:pt idx="8643">
                  <c:v>0</c:v>
                </c:pt>
                <c:pt idx="8644">
                  <c:v>0</c:v>
                </c:pt>
                <c:pt idx="8645">
                  <c:v>0</c:v>
                </c:pt>
                <c:pt idx="8646">
                  <c:v>0</c:v>
                </c:pt>
                <c:pt idx="8647">
                  <c:v>0</c:v>
                </c:pt>
                <c:pt idx="8648">
                  <c:v>0</c:v>
                </c:pt>
                <c:pt idx="8649">
                  <c:v>0</c:v>
                </c:pt>
                <c:pt idx="8650">
                  <c:v>0</c:v>
                </c:pt>
                <c:pt idx="8651">
                  <c:v>136.22</c:v>
                </c:pt>
                <c:pt idx="8652">
                  <c:v>25.64</c:v>
                </c:pt>
                <c:pt idx="8653">
                  <c:v>171.27</c:v>
                </c:pt>
                <c:pt idx="8654">
                  <c:v>160.91</c:v>
                </c:pt>
                <c:pt idx="8655">
                  <c:v>114.83</c:v>
                </c:pt>
                <c:pt idx="8656">
                  <c:v>0</c:v>
                </c:pt>
                <c:pt idx="8657">
                  <c:v>0</c:v>
                </c:pt>
                <c:pt idx="8658">
                  <c:v>0</c:v>
                </c:pt>
                <c:pt idx="8659">
                  <c:v>0</c:v>
                </c:pt>
                <c:pt idx="8660">
                  <c:v>0</c:v>
                </c:pt>
                <c:pt idx="8661">
                  <c:v>0</c:v>
                </c:pt>
                <c:pt idx="8662">
                  <c:v>0</c:v>
                </c:pt>
                <c:pt idx="8663">
                  <c:v>0</c:v>
                </c:pt>
                <c:pt idx="8664">
                  <c:v>0</c:v>
                </c:pt>
                <c:pt idx="8665">
                  <c:v>0</c:v>
                </c:pt>
                <c:pt idx="8666">
                  <c:v>0</c:v>
                </c:pt>
                <c:pt idx="8667">
                  <c:v>0</c:v>
                </c:pt>
                <c:pt idx="8668">
                  <c:v>0</c:v>
                </c:pt>
                <c:pt idx="8669">
                  <c:v>0</c:v>
                </c:pt>
                <c:pt idx="8670">
                  <c:v>0</c:v>
                </c:pt>
                <c:pt idx="8671">
                  <c:v>0</c:v>
                </c:pt>
                <c:pt idx="8672">
                  <c:v>0</c:v>
                </c:pt>
                <c:pt idx="8673">
                  <c:v>0</c:v>
                </c:pt>
                <c:pt idx="8674">
                  <c:v>0</c:v>
                </c:pt>
                <c:pt idx="8675">
                  <c:v>82.63</c:v>
                </c:pt>
                <c:pt idx="8676">
                  <c:v>160.65</c:v>
                </c:pt>
                <c:pt idx="8677">
                  <c:v>248.65</c:v>
                </c:pt>
                <c:pt idx="8678">
                  <c:v>85.35</c:v>
                </c:pt>
                <c:pt idx="8679">
                  <c:v>68.680000000000007</c:v>
                </c:pt>
                <c:pt idx="8680">
                  <c:v>0</c:v>
                </c:pt>
                <c:pt idx="8681">
                  <c:v>0</c:v>
                </c:pt>
                <c:pt idx="8682">
                  <c:v>0</c:v>
                </c:pt>
                <c:pt idx="8683">
                  <c:v>0</c:v>
                </c:pt>
                <c:pt idx="8684">
                  <c:v>0</c:v>
                </c:pt>
                <c:pt idx="8685">
                  <c:v>0</c:v>
                </c:pt>
                <c:pt idx="8686">
                  <c:v>0</c:v>
                </c:pt>
                <c:pt idx="8687">
                  <c:v>0</c:v>
                </c:pt>
                <c:pt idx="8688">
                  <c:v>0</c:v>
                </c:pt>
                <c:pt idx="8689">
                  <c:v>0</c:v>
                </c:pt>
                <c:pt idx="8690">
                  <c:v>0</c:v>
                </c:pt>
                <c:pt idx="8691">
                  <c:v>0</c:v>
                </c:pt>
                <c:pt idx="8692">
                  <c:v>0</c:v>
                </c:pt>
                <c:pt idx="8693">
                  <c:v>0</c:v>
                </c:pt>
                <c:pt idx="8694">
                  <c:v>0</c:v>
                </c:pt>
                <c:pt idx="8695">
                  <c:v>0</c:v>
                </c:pt>
                <c:pt idx="8696">
                  <c:v>0</c:v>
                </c:pt>
                <c:pt idx="8697">
                  <c:v>0</c:v>
                </c:pt>
                <c:pt idx="8698">
                  <c:v>0</c:v>
                </c:pt>
                <c:pt idx="8699">
                  <c:v>68.27</c:v>
                </c:pt>
                <c:pt idx="8700">
                  <c:v>137.93</c:v>
                </c:pt>
                <c:pt idx="8701">
                  <c:v>50.16</c:v>
                </c:pt>
                <c:pt idx="8702">
                  <c:v>28.6</c:v>
                </c:pt>
                <c:pt idx="8703">
                  <c:v>30.19</c:v>
                </c:pt>
                <c:pt idx="8704">
                  <c:v>0</c:v>
                </c:pt>
                <c:pt idx="8705">
                  <c:v>0</c:v>
                </c:pt>
                <c:pt idx="8706">
                  <c:v>0</c:v>
                </c:pt>
                <c:pt idx="8707">
                  <c:v>0</c:v>
                </c:pt>
                <c:pt idx="8708">
                  <c:v>0</c:v>
                </c:pt>
                <c:pt idx="8709">
                  <c:v>0</c:v>
                </c:pt>
                <c:pt idx="8710">
                  <c:v>0</c:v>
                </c:pt>
                <c:pt idx="8711">
                  <c:v>0</c:v>
                </c:pt>
                <c:pt idx="8712">
                  <c:v>0</c:v>
                </c:pt>
                <c:pt idx="8713">
                  <c:v>0</c:v>
                </c:pt>
                <c:pt idx="8714">
                  <c:v>0</c:v>
                </c:pt>
                <c:pt idx="8715">
                  <c:v>0</c:v>
                </c:pt>
                <c:pt idx="8716">
                  <c:v>0</c:v>
                </c:pt>
                <c:pt idx="8717">
                  <c:v>0</c:v>
                </c:pt>
                <c:pt idx="8718">
                  <c:v>0</c:v>
                </c:pt>
                <c:pt idx="8719">
                  <c:v>0</c:v>
                </c:pt>
                <c:pt idx="8720">
                  <c:v>0</c:v>
                </c:pt>
                <c:pt idx="8721">
                  <c:v>0</c:v>
                </c:pt>
                <c:pt idx="8722">
                  <c:v>0</c:v>
                </c:pt>
                <c:pt idx="8723">
                  <c:v>8.8800000000000008</c:v>
                </c:pt>
                <c:pt idx="8724">
                  <c:v>36.49</c:v>
                </c:pt>
                <c:pt idx="8725">
                  <c:v>56.11</c:v>
                </c:pt>
                <c:pt idx="8726">
                  <c:v>82.97</c:v>
                </c:pt>
                <c:pt idx="8727">
                  <c:v>121.09</c:v>
                </c:pt>
                <c:pt idx="8728">
                  <c:v>0</c:v>
                </c:pt>
                <c:pt idx="8729">
                  <c:v>0</c:v>
                </c:pt>
                <c:pt idx="8730">
                  <c:v>0</c:v>
                </c:pt>
                <c:pt idx="8731">
                  <c:v>0</c:v>
                </c:pt>
                <c:pt idx="8732">
                  <c:v>0</c:v>
                </c:pt>
                <c:pt idx="8733">
                  <c:v>0</c:v>
                </c:pt>
                <c:pt idx="8734">
                  <c:v>0</c:v>
                </c:pt>
                <c:pt idx="8735">
                  <c:v>0</c:v>
                </c:pt>
                <c:pt idx="8736">
                  <c:v>0</c:v>
                </c:pt>
                <c:pt idx="8737">
                  <c:v>0</c:v>
                </c:pt>
                <c:pt idx="8738">
                  <c:v>0</c:v>
                </c:pt>
                <c:pt idx="8739">
                  <c:v>0</c:v>
                </c:pt>
                <c:pt idx="8740">
                  <c:v>0</c:v>
                </c:pt>
                <c:pt idx="8741">
                  <c:v>0</c:v>
                </c:pt>
                <c:pt idx="8742">
                  <c:v>0</c:v>
                </c:pt>
                <c:pt idx="8743">
                  <c:v>0</c:v>
                </c:pt>
                <c:pt idx="8744">
                  <c:v>0</c:v>
                </c:pt>
                <c:pt idx="8745">
                  <c:v>0</c:v>
                </c:pt>
                <c:pt idx="8746">
                  <c:v>0</c:v>
                </c:pt>
                <c:pt idx="8747">
                  <c:v>12.82</c:v>
                </c:pt>
                <c:pt idx="8748">
                  <c:v>28.6</c:v>
                </c:pt>
                <c:pt idx="8749">
                  <c:v>61.93</c:v>
                </c:pt>
                <c:pt idx="8750">
                  <c:v>36.49</c:v>
                </c:pt>
                <c:pt idx="8751">
                  <c:v>26.63</c:v>
                </c:pt>
                <c:pt idx="8752">
                  <c:v>0</c:v>
                </c:pt>
                <c:pt idx="8753">
                  <c:v>0</c:v>
                </c:pt>
                <c:pt idx="8754">
                  <c:v>0</c:v>
                </c:pt>
                <c:pt idx="8755">
                  <c:v>0</c:v>
                </c:pt>
                <c:pt idx="8756">
                  <c:v>0</c:v>
                </c:pt>
                <c:pt idx="8757">
                  <c:v>0</c:v>
                </c:pt>
                <c:pt idx="8758">
                  <c:v>0</c:v>
                </c:pt>
                <c:pt idx="8759">
                  <c:v>0</c:v>
                </c:pt>
                <c:pt idx="8760">
                  <c:v>0</c:v>
                </c:pt>
                <c:pt idx="8761">
                  <c:v>0</c:v>
                </c:pt>
                <c:pt idx="8762">
                  <c:v>0</c:v>
                </c:pt>
                <c:pt idx="8763">
                  <c:v>0</c:v>
                </c:pt>
                <c:pt idx="8764">
                  <c:v>0</c:v>
                </c:pt>
                <c:pt idx="8765">
                  <c:v>0</c:v>
                </c:pt>
                <c:pt idx="8766">
                  <c:v>0</c:v>
                </c:pt>
                <c:pt idx="8767">
                  <c:v>0</c:v>
                </c:pt>
                <c:pt idx="8768">
                  <c:v>0</c:v>
                </c:pt>
                <c:pt idx="8769">
                  <c:v>0</c:v>
                </c:pt>
                <c:pt idx="8770">
                  <c:v>0</c:v>
                </c:pt>
                <c:pt idx="8771">
                  <c:v>12.82</c:v>
                </c:pt>
                <c:pt idx="8772">
                  <c:v>22.68</c:v>
                </c:pt>
                <c:pt idx="8773">
                  <c:v>96.16</c:v>
                </c:pt>
                <c:pt idx="8774">
                  <c:v>66.33</c:v>
                </c:pt>
                <c:pt idx="8775">
                  <c:v>11.83</c:v>
                </c:pt>
                <c:pt idx="8776">
                  <c:v>0</c:v>
                </c:pt>
                <c:pt idx="8777">
                  <c:v>0</c:v>
                </c:pt>
                <c:pt idx="8778">
                  <c:v>0</c:v>
                </c:pt>
                <c:pt idx="8779">
                  <c:v>0</c:v>
                </c:pt>
                <c:pt idx="8780">
                  <c:v>0</c:v>
                </c:pt>
                <c:pt idx="8781">
                  <c:v>0</c:v>
                </c:pt>
                <c:pt idx="8782">
                  <c:v>0</c:v>
                </c:pt>
                <c:pt idx="8783">
                  <c:v>0</c:v>
                </c:pt>
                <c:pt idx="8784">
                  <c:v>0</c:v>
                </c:pt>
                <c:pt idx="8794">
                  <c:v>0</c:v>
                </c:pt>
              </c:numCache>
            </c:numRef>
          </c:val>
          <c:extLst>
            <c:ext xmlns:c16="http://schemas.microsoft.com/office/drawing/2014/chart" uri="{C3380CC4-5D6E-409C-BE32-E72D297353CC}">
              <c16:uniqueId val="{00000000-88A1-405F-A399-7CC2044DAA76}"/>
            </c:ext>
          </c:extLst>
        </c:ser>
        <c:dLbls>
          <c:showLegendKey val="0"/>
          <c:showVal val="0"/>
          <c:showCatName val="0"/>
          <c:showSerName val="0"/>
          <c:showPercent val="0"/>
          <c:showBubbleSize val="0"/>
        </c:dLbls>
        <c:gapWidth val="219"/>
        <c:overlap val="-27"/>
        <c:axId val="296155552"/>
        <c:axId val="296154896"/>
      </c:barChart>
      <c:catAx>
        <c:axId val="29615555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 Hours</a:t>
                </a:r>
                <a:r>
                  <a:rPr lang="en-US" baseline="0" dirty="0"/>
                  <a:t> of the year</a:t>
                </a:r>
                <a:endParaRPr lang="en-US"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6154896"/>
        <c:crosses val="autoZero"/>
        <c:auto val="0"/>
        <c:lblAlgn val="ctr"/>
        <c:lblOffset val="100"/>
        <c:noMultiLvlLbl val="0"/>
      </c:catAx>
      <c:valAx>
        <c:axId val="2961548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Solar</a:t>
                </a:r>
                <a:r>
                  <a:rPr lang="en-US" baseline="0"/>
                  <a:t> irradiation (W/m2)</a:t>
                </a:r>
                <a:endParaRPr lang="en-US"/>
              </a:p>
            </c:rich>
          </c:tx>
          <c:layout>
            <c:manualLayout>
              <c:xMode val="edge"/>
              <c:yMode val="edge"/>
              <c:x val="2.6397419912020725E-2"/>
              <c:y val="2.973921286157731E-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6155552"/>
        <c:crossesAt val="1"/>
        <c:crossBetween val="between"/>
      </c:valAx>
      <c:spPr>
        <a:solidFill>
          <a:schemeClr val="bg1"/>
        </a:solidFill>
        <a:ln>
          <a:noFill/>
        </a:ln>
        <a:effectLst/>
      </c:spPr>
    </c:plotArea>
    <c:plotVisOnly val="1"/>
    <c:dispBlanksAs val="gap"/>
    <c:showDLblsOverMax val="0"/>
  </c:chart>
  <c:spPr>
    <a:noFill/>
    <a:ln>
      <a:solidFill>
        <a:schemeClr val="tx1">
          <a:lumMod val="50000"/>
          <a:lumOff val="50000"/>
        </a:schemeClr>
      </a:solidFill>
      <a:prstDash val="sysDash"/>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aseline="0" dirty="0"/>
              <a:t>Annual Contribution of the proposed grid-connected PV System in feeding load demands </a:t>
            </a:r>
            <a:endParaRPr lang="en-US" sz="1600" dirty="0"/>
          </a:p>
        </c:rich>
      </c:tx>
      <c:layout>
        <c:manualLayout>
          <c:xMode val="edge"/>
          <c:yMode val="edge"/>
          <c:x val="0.13496364404813038"/>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2020 UK GHG emissions by sector</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314-4B21-9011-72917A0BC1D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314-4B21-9011-72917A0BC1D3}"/>
              </c:ext>
            </c:extLst>
          </c:dPt>
          <c:dLbls>
            <c:dLbl>
              <c:idx val="0"/>
              <c:layout>
                <c:manualLayout>
                  <c:x val="-0.23772630226387426"/>
                  <c:y val="0.15044095732952081"/>
                </c:manualLayout>
              </c:layout>
              <c:tx>
                <c:rich>
                  <a:bodyPr/>
                  <a:lstStyle/>
                  <a:p>
                    <a:fld id="{C235F28E-DE9A-4955-9FE0-B47C974EFD08}" type="PERCENTAGE">
                      <a:rPr lang="en-US" smtClean="0"/>
                      <a:pPr/>
                      <a:t>[PERCENTAGE]</a:t>
                    </a:fld>
                    <a:endParaRPr lang="en-US" dirty="0"/>
                  </a:p>
                  <a:p>
                    <a:r>
                      <a:rPr lang="en-US" dirty="0"/>
                      <a:t>Load Demand supplied by PV</a:t>
                    </a:r>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314-4B21-9011-72917A0BC1D3}"/>
                </c:ext>
              </c:extLst>
            </c:dLbl>
            <c:dLbl>
              <c:idx val="1"/>
              <c:layout>
                <c:manualLayout>
                  <c:x val="0.23515386926845086"/>
                  <c:y val="-0.20072205151185371"/>
                </c:manualLayout>
              </c:layout>
              <c:tx>
                <c:rich>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mn-lt"/>
                        <a:ea typeface="+mn-ea"/>
                        <a:cs typeface="+mn-cs"/>
                      </a:defRPr>
                    </a:pPr>
                    <a:fld id="{6181F64B-3197-456D-B2AF-0E395446DE89}" type="PERCENTAGE">
                      <a:rPr lang="en-US" smtClean="0"/>
                      <a:pPr>
                        <a:defRPr sz="1600" b="1">
                          <a:solidFill>
                            <a:schemeClr val="bg1"/>
                          </a:solidFill>
                        </a:defRPr>
                      </a:pPr>
                      <a:t>[PERCENTAGE]</a:t>
                    </a:fld>
                    <a:endParaRPr lang="en-US" dirty="0"/>
                  </a:p>
                  <a:p>
                    <a:pPr>
                      <a:defRPr sz="1600" b="1">
                        <a:solidFill>
                          <a:schemeClr val="bg1"/>
                        </a:solidFill>
                      </a:defRPr>
                    </a:pPr>
                    <a:r>
                      <a:rPr lang="en-US" dirty="0"/>
                      <a:t>Grid import</a:t>
                    </a:r>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19473836353487972"/>
                      <c:h val="0.29669150858175247"/>
                    </c:manualLayout>
                  </c15:layout>
                  <c15:dlblFieldTable/>
                  <c15:showDataLabelsRange val="0"/>
                </c:ext>
                <c:ext xmlns:c16="http://schemas.microsoft.com/office/drawing/2014/chart" uri="{C3380CC4-5D6E-409C-BE32-E72D297353CC}">
                  <c16:uniqueId val="{00000003-6314-4B21-9011-72917A0BC1D3}"/>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%Load supplied by PV</c:v>
                </c:pt>
                <c:pt idx="1">
                  <c:v>%Grid import</c:v>
                </c:pt>
              </c:strCache>
            </c:strRef>
          </c:cat>
          <c:val>
            <c:numRef>
              <c:f>Sheet1!$B$2:$B$3</c:f>
              <c:numCache>
                <c:formatCode>General</c:formatCode>
                <c:ptCount val="2"/>
                <c:pt idx="0">
                  <c:v>1577</c:v>
                </c:pt>
                <c:pt idx="1">
                  <c:v>2941</c:v>
                </c:pt>
              </c:numCache>
            </c:numRef>
          </c:val>
          <c:extLst>
            <c:ext xmlns:c16="http://schemas.microsoft.com/office/drawing/2014/chart" uri="{C3380CC4-5D6E-409C-BE32-E72D297353CC}">
              <c16:uniqueId val="{00000006-6314-4B21-9011-72917A0BC1D3}"/>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aseline="0" dirty="0"/>
              <a:t>Annual Utilization of the proposed PV system capacity</a:t>
            </a:r>
            <a:endParaRPr lang="en-US" sz="1800" dirty="0"/>
          </a:p>
        </c:rich>
      </c:tx>
      <c:layout>
        <c:manualLayout>
          <c:xMode val="edge"/>
          <c:yMode val="edge"/>
          <c:x val="0.13496364404813038"/>
          <c:y val="0"/>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9718338806790728"/>
          <c:y val="0.20929313459801266"/>
          <c:w val="0.63463534822664347"/>
          <c:h val="0.7412679868268498"/>
        </c:manualLayout>
      </c:layout>
      <c:pieChart>
        <c:varyColors val="1"/>
        <c:ser>
          <c:idx val="0"/>
          <c:order val="0"/>
          <c:tx>
            <c:strRef>
              <c:f>Sheet1!$B$1</c:f>
              <c:strCache>
                <c:ptCount val="1"/>
                <c:pt idx="0">
                  <c:v>2020 UK GHG emissions by sector</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6314-4B21-9011-72917A0BC1D3}"/>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6314-4B21-9011-72917A0BC1D3}"/>
              </c:ext>
            </c:extLst>
          </c:dPt>
          <c:dLbls>
            <c:dLbl>
              <c:idx val="0"/>
              <c:layout>
                <c:manualLayout>
                  <c:x val="-0.17805061436760206"/>
                  <c:y val="0.10201022572889766"/>
                </c:manualLayout>
              </c:layout>
              <c:tx>
                <c:rich>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mn-lt"/>
                        <a:ea typeface="+mn-ea"/>
                        <a:cs typeface="+mn-cs"/>
                      </a:defRPr>
                    </a:pPr>
                    <a:fld id="{34A925C4-411D-4C0D-A2E3-8F0348DAA7D6}" type="PERCENTAGE">
                      <a:rPr lang="en-US" smtClean="0"/>
                      <a:pPr>
                        <a:defRPr sz="1600" b="1">
                          <a:solidFill>
                            <a:schemeClr val="bg1"/>
                          </a:solidFill>
                        </a:defRPr>
                      </a:pPr>
                      <a:t>[PERCENTAGE]</a:t>
                    </a:fld>
                    <a:endParaRPr lang="en-US" dirty="0"/>
                  </a:p>
                  <a:p>
                    <a:pPr>
                      <a:defRPr sz="1600" b="1">
                        <a:solidFill>
                          <a:schemeClr val="bg1"/>
                        </a:solidFill>
                      </a:defRPr>
                    </a:pPr>
                    <a:r>
                      <a:rPr lang="en-US" dirty="0"/>
                      <a:t>PV power consumed by load demand</a:t>
                    </a:r>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30830678435313708"/>
                      <c:h val="0.32599367660343265"/>
                    </c:manualLayout>
                  </c15:layout>
                  <c15:dlblFieldTable/>
                  <c15:showDataLabelsRange val="0"/>
                </c:ext>
                <c:ext xmlns:c16="http://schemas.microsoft.com/office/drawing/2014/chart" uri="{C3380CC4-5D6E-409C-BE32-E72D297353CC}">
                  <c16:uniqueId val="{00000001-6314-4B21-9011-72917A0BC1D3}"/>
                </c:ext>
              </c:extLst>
            </c:dLbl>
            <c:dLbl>
              <c:idx val="1"/>
              <c:layout>
                <c:manualLayout>
                  <c:x val="0.25126946975433478"/>
                  <c:y val="-0.16784874705702432"/>
                </c:manualLayout>
              </c:layout>
              <c:tx>
                <c:rich>
                  <a:bodyPr rot="0" spcFirstLastPara="1" vertOverflow="ellipsis" vert="horz" wrap="square" lIns="38100" tIns="19050" rIns="38100" bIns="19050" anchor="ctr" anchorCtr="0">
                    <a:noAutofit/>
                  </a:bodyPr>
                  <a:lstStyle/>
                  <a:p>
                    <a:pPr algn="ctr">
                      <a:defRPr sz="1600" b="1" i="0" u="none" strike="noStrike" kern="1200" baseline="0">
                        <a:solidFill>
                          <a:schemeClr val="bg1"/>
                        </a:solidFill>
                        <a:latin typeface="+mn-lt"/>
                        <a:ea typeface="+mn-ea"/>
                        <a:cs typeface="+mn-cs"/>
                      </a:defRPr>
                    </a:pPr>
                    <a:fld id="{7622604E-A850-4893-BA61-30F144C7EB3D}" type="PERCENTAGE">
                      <a:rPr lang="en-US" smtClean="0"/>
                      <a:pPr algn="ctr">
                        <a:defRPr sz="1600" b="1">
                          <a:solidFill>
                            <a:schemeClr val="bg1"/>
                          </a:solidFill>
                        </a:defRPr>
                      </a:pPr>
                      <a:t>[PERCENTAGE]</a:t>
                    </a:fld>
                    <a:endParaRPr lang="en-US" dirty="0"/>
                  </a:p>
                  <a:p>
                    <a:pPr algn="ctr">
                      <a:defRPr sz="1600" b="1">
                        <a:solidFill>
                          <a:schemeClr val="bg1"/>
                        </a:solidFill>
                      </a:defRPr>
                    </a:pPr>
                    <a:r>
                      <a:rPr lang="en-US" dirty="0"/>
                      <a:t>Non-utilized PV energy  excess</a:t>
                    </a:r>
                  </a:p>
                </c:rich>
              </c:tx>
              <c:spPr>
                <a:noFill/>
                <a:ln>
                  <a:noFill/>
                </a:ln>
                <a:effectLst/>
              </c:spPr>
              <c:txPr>
                <a:bodyPr rot="0" spcFirstLastPara="1" vertOverflow="ellipsis" vert="horz" wrap="square" lIns="38100" tIns="19050" rIns="38100" bIns="19050" anchor="ctr" anchorCtr="0">
                  <a:noAutofit/>
                </a:bodyPr>
                <a:lstStyle/>
                <a:p>
                  <a:pPr algn="ctr">
                    <a:defRPr sz="1600" b="1" i="0" u="none" strike="noStrike" kern="1200" baseline="0">
                      <a:solidFill>
                        <a:schemeClr val="bg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22492512968735162"/>
                      <c:h val="0.31080623306233063"/>
                    </c:manualLayout>
                  </c15:layout>
                  <c15:dlblFieldTable/>
                  <c15:showDataLabelsRange val="0"/>
                </c:ext>
                <c:ext xmlns:c16="http://schemas.microsoft.com/office/drawing/2014/chart" uri="{C3380CC4-5D6E-409C-BE32-E72D297353CC}">
                  <c16:uniqueId val="{00000003-6314-4B21-9011-72917A0BC1D3}"/>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%Load supplied by PV</c:v>
                </c:pt>
                <c:pt idx="1">
                  <c:v>%Grid import</c:v>
                </c:pt>
              </c:strCache>
            </c:strRef>
          </c:cat>
          <c:val>
            <c:numRef>
              <c:f>Sheet1!$B$2:$B$3</c:f>
              <c:numCache>
                <c:formatCode>General</c:formatCode>
                <c:ptCount val="2"/>
                <c:pt idx="0">
                  <c:v>1577</c:v>
                </c:pt>
                <c:pt idx="1">
                  <c:v>2595</c:v>
                </c:pt>
              </c:numCache>
            </c:numRef>
          </c:val>
          <c:extLst>
            <c:ext xmlns:c16="http://schemas.microsoft.com/office/drawing/2014/chart" uri="{C3380CC4-5D6E-409C-BE32-E72D297353CC}">
              <c16:uniqueId val="{00000006-6314-4B21-9011-72917A0BC1D3}"/>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'Solar_irradiation_hourly-datase'!$B$1:$B$8</c:f>
              <c:strCache>
                <c:ptCount val="8"/>
              </c:strCache>
            </c:strRef>
          </c:tx>
          <c:spPr>
            <a:solidFill>
              <a:srgbClr val="FF9933"/>
            </a:solidFill>
            <a:ln>
              <a:noFill/>
            </a:ln>
            <a:effectLst/>
          </c:spPr>
          <c:invertIfNegative val="0"/>
          <c:val>
            <c:numRef>
              <c:f>'Solar_irradiation_hourly-datase'!$B$9:$B$8803</c:f>
              <c:numCache>
                <c:formatCode>General</c:formatCode>
                <c:ptCount val="8795"/>
                <c:pt idx="0">
                  <c:v>0</c:v>
                </c:pt>
                <c:pt idx="1">
                  <c:v>0</c:v>
                </c:pt>
                <c:pt idx="2">
                  <c:v>0</c:v>
                </c:pt>
                <c:pt idx="3">
                  <c:v>0</c:v>
                </c:pt>
                <c:pt idx="4">
                  <c:v>0</c:v>
                </c:pt>
                <c:pt idx="5">
                  <c:v>0</c:v>
                </c:pt>
                <c:pt idx="6">
                  <c:v>0</c:v>
                </c:pt>
                <c:pt idx="7">
                  <c:v>0</c:v>
                </c:pt>
                <c:pt idx="8">
                  <c:v>0</c:v>
                </c:pt>
                <c:pt idx="9">
                  <c:v>0</c:v>
                </c:pt>
                <c:pt idx="10">
                  <c:v>0</c:v>
                </c:pt>
                <c:pt idx="11">
                  <c:v>12.61</c:v>
                </c:pt>
                <c:pt idx="12">
                  <c:v>0</c:v>
                </c:pt>
                <c:pt idx="13">
                  <c:v>17.39</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0.05</c:v>
                </c:pt>
                <c:pt idx="35">
                  <c:v>103.01</c:v>
                </c:pt>
                <c:pt idx="36">
                  <c:v>0</c:v>
                </c:pt>
                <c:pt idx="37">
                  <c:v>27.87</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25.15</c:v>
                </c:pt>
                <c:pt idx="61">
                  <c:v>56.27</c:v>
                </c:pt>
                <c:pt idx="62">
                  <c:v>28.7</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29.29</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134.13</c:v>
                </c:pt>
                <c:pt idx="108">
                  <c:v>0</c:v>
                </c:pt>
                <c:pt idx="109">
                  <c:v>0</c:v>
                </c:pt>
                <c:pt idx="110">
                  <c:v>21.19</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32.299999999999997</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3.34</c:v>
                </c:pt>
                <c:pt idx="182">
                  <c:v>93.32</c:v>
                </c:pt>
                <c:pt idx="183">
                  <c:v>99.03</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184.68</c:v>
                </c:pt>
                <c:pt idx="204">
                  <c:v>89.54</c:v>
                </c:pt>
                <c:pt idx="205">
                  <c:v>29.59</c:v>
                </c:pt>
                <c:pt idx="206">
                  <c:v>46.77</c:v>
                </c:pt>
                <c:pt idx="207">
                  <c:v>15.78</c:v>
                </c:pt>
                <c:pt idx="208">
                  <c:v>1.97</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12.82</c:v>
                </c:pt>
                <c:pt idx="228">
                  <c:v>155.38</c:v>
                </c:pt>
                <c:pt idx="229">
                  <c:v>310.16000000000003</c:v>
                </c:pt>
                <c:pt idx="230">
                  <c:v>243.25</c:v>
                </c:pt>
                <c:pt idx="231">
                  <c:v>47.63</c:v>
                </c:pt>
                <c:pt idx="232">
                  <c:v>1.97</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25.64</c:v>
                </c:pt>
                <c:pt idx="252">
                  <c:v>98.87</c:v>
                </c:pt>
                <c:pt idx="253">
                  <c:v>201.82</c:v>
                </c:pt>
                <c:pt idx="254">
                  <c:v>178.05</c:v>
                </c:pt>
                <c:pt idx="255">
                  <c:v>46.78</c:v>
                </c:pt>
                <c:pt idx="256">
                  <c:v>30.52</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24.66</c:v>
                </c:pt>
                <c:pt idx="276">
                  <c:v>23.67</c:v>
                </c:pt>
                <c:pt idx="277">
                  <c:v>109.34</c:v>
                </c:pt>
                <c:pt idx="278">
                  <c:v>271.79000000000002</c:v>
                </c:pt>
                <c:pt idx="279">
                  <c:v>11.66</c:v>
                </c:pt>
                <c:pt idx="280">
                  <c:v>1.97</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135.55000000000001</c:v>
                </c:pt>
                <c:pt idx="300">
                  <c:v>170.46</c:v>
                </c:pt>
                <c:pt idx="301">
                  <c:v>212.53</c:v>
                </c:pt>
                <c:pt idx="302">
                  <c:v>288.06</c:v>
                </c:pt>
                <c:pt idx="303">
                  <c:v>187.61</c:v>
                </c:pt>
                <c:pt idx="304">
                  <c:v>79.040000000000006</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93.9</c:v>
                </c:pt>
                <c:pt idx="324">
                  <c:v>288.68</c:v>
                </c:pt>
                <c:pt idx="325">
                  <c:v>191.25</c:v>
                </c:pt>
                <c:pt idx="326">
                  <c:v>324.67</c:v>
                </c:pt>
                <c:pt idx="327">
                  <c:v>154.97999999999999</c:v>
                </c:pt>
                <c:pt idx="328">
                  <c:v>52.13</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0.99</c:v>
                </c:pt>
                <c:pt idx="347">
                  <c:v>29.28</c:v>
                </c:pt>
                <c:pt idx="348">
                  <c:v>12.82</c:v>
                </c:pt>
                <c:pt idx="349">
                  <c:v>40.44</c:v>
                </c:pt>
                <c:pt idx="350">
                  <c:v>21.7</c:v>
                </c:pt>
                <c:pt idx="351">
                  <c:v>139.58000000000001</c:v>
                </c:pt>
                <c:pt idx="352">
                  <c:v>26.41</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20.03</c:v>
                </c:pt>
                <c:pt idx="371">
                  <c:v>65.930000000000007</c:v>
                </c:pt>
                <c:pt idx="372">
                  <c:v>146.4</c:v>
                </c:pt>
                <c:pt idx="373">
                  <c:v>100.47</c:v>
                </c:pt>
                <c:pt idx="374">
                  <c:v>213.06</c:v>
                </c:pt>
                <c:pt idx="375">
                  <c:v>80.97</c:v>
                </c:pt>
                <c:pt idx="376">
                  <c:v>87.58</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7.75</c:v>
                </c:pt>
                <c:pt idx="395">
                  <c:v>79.09</c:v>
                </c:pt>
                <c:pt idx="396">
                  <c:v>128.33000000000001</c:v>
                </c:pt>
                <c:pt idx="397">
                  <c:v>184.29</c:v>
                </c:pt>
                <c:pt idx="398">
                  <c:v>293.66000000000003</c:v>
                </c:pt>
                <c:pt idx="399">
                  <c:v>191.16</c:v>
                </c:pt>
                <c:pt idx="400">
                  <c:v>82.03</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1.97</c:v>
                </c:pt>
                <c:pt idx="419">
                  <c:v>143.08000000000001</c:v>
                </c:pt>
                <c:pt idx="420">
                  <c:v>118.18</c:v>
                </c:pt>
                <c:pt idx="421">
                  <c:v>268.52999999999997</c:v>
                </c:pt>
                <c:pt idx="422">
                  <c:v>284.23</c:v>
                </c:pt>
                <c:pt idx="423">
                  <c:v>175.06</c:v>
                </c:pt>
                <c:pt idx="424">
                  <c:v>79.23</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1.97</c:v>
                </c:pt>
                <c:pt idx="443">
                  <c:v>28.41</c:v>
                </c:pt>
                <c:pt idx="444">
                  <c:v>62.67</c:v>
                </c:pt>
                <c:pt idx="445">
                  <c:v>49.31</c:v>
                </c:pt>
                <c:pt idx="446">
                  <c:v>52.13</c:v>
                </c:pt>
                <c:pt idx="447">
                  <c:v>52.08</c:v>
                </c:pt>
                <c:pt idx="448">
                  <c:v>26.15</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28.07</c:v>
                </c:pt>
                <c:pt idx="467">
                  <c:v>150.5</c:v>
                </c:pt>
                <c:pt idx="468">
                  <c:v>174.17</c:v>
                </c:pt>
                <c:pt idx="469">
                  <c:v>223.92</c:v>
                </c:pt>
                <c:pt idx="470">
                  <c:v>334.58</c:v>
                </c:pt>
                <c:pt idx="471">
                  <c:v>261.32</c:v>
                </c:pt>
                <c:pt idx="472">
                  <c:v>129.02000000000001</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8</c:v>
                </c:pt>
                <c:pt idx="491">
                  <c:v>96.48</c:v>
                </c:pt>
                <c:pt idx="492">
                  <c:v>70.489999999999995</c:v>
                </c:pt>
                <c:pt idx="493">
                  <c:v>95.97</c:v>
                </c:pt>
                <c:pt idx="494">
                  <c:v>41.42</c:v>
                </c:pt>
                <c:pt idx="495">
                  <c:v>48.85</c:v>
                </c:pt>
                <c:pt idx="496">
                  <c:v>4.93</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3.94</c:v>
                </c:pt>
                <c:pt idx="515">
                  <c:v>9.86</c:v>
                </c:pt>
                <c:pt idx="516">
                  <c:v>18.739999999999998</c:v>
                </c:pt>
                <c:pt idx="517">
                  <c:v>21.7</c:v>
                </c:pt>
                <c:pt idx="518">
                  <c:v>27.61</c:v>
                </c:pt>
                <c:pt idx="519">
                  <c:v>12.82</c:v>
                </c:pt>
                <c:pt idx="520">
                  <c:v>61.23</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73.06</c:v>
                </c:pt>
                <c:pt idx="539">
                  <c:v>248.23</c:v>
                </c:pt>
                <c:pt idx="540">
                  <c:v>222.26</c:v>
                </c:pt>
                <c:pt idx="541">
                  <c:v>263.52</c:v>
                </c:pt>
                <c:pt idx="542">
                  <c:v>188.76</c:v>
                </c:pt>
                <c:pt idx="543">
                  <c:v>85.1</c:v>
                </c:pt>
                <c:pt idx="544">
                  <c:v>40.82</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3.94</c:v>
                </c:pt>
                <c:pt idx="563">
                  <c:v>19.72</c:v>
                </c:pt>
                <c:pt idx="564">
                  <c:v>38.46</c:v>
                </c:pt>
                <c:pt idx="565">
                  <c:v>56.22</c:v>
                </c:pt>
                <c:pt idx="566">
                  <c:v>54.53</c:v>
                </c:pt>
                <c:pt idx="567">
                  <c:v>38.46</c:v>
                </c:pt>
                <c:pt idx="568">
                  <c:v>19.84</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15.92</c:v>
                </c:pt>
                <c:pt idx="587">
                  <c:v>18.739999999999998</c:v>
                </c:pt>
                <c:pt idx="588">
                  <c:v>29.59</c:v>
                </c:pt>
                <c:pt idx="589">
                  <c:v>34.520000000000003</c:v>
                </c:pt>
                <c:pt idx="590">
                  <c:v>152.69999999999999</c:v>
                </c:pt>
                <c:pt idx="591">
                  <c:v>219.67</c:v>
                </c:pt>
                <c:pt idx="592">
                  <c:v>74</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5.92</c:v>
                </c:pt>
                <c:pt idx="611">
                  <c:v>16.77</c:v>
                </c:pt>
                <c:pt idx="612">
                  <c:v>17.75</c:v>
                </c:pt>
                <c:pt idx="613">
                  <c:v>64.319999999999993</c:v>
                </c:pt>
                <c:pt idx="614">
                  <c:v>113.36</c:v>
                </c:pt>
                <c:pt idx="615">
                  <c:v>223.94</c:v>
                </c:pt>
                <c:pt idx="616">
                  <c:v>112.09</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7.89</c:v>
                </c:pt>
                <c:pt idx="635">
                  <c:v>37.479999999999997</c:v>
                </c:pt>
                <c:pt idx="636">
                  <c:v>17.75</c:v>
                </c:pt>
                <c:pt idx="637">
                  <c:v>18.739999999999998</c:v>
                </c:pt>
                <c:pt idx="638">
                  <c:v>90</c:v>
                </c:pt>
                <c:pt idx="639">
                  <c:v>185.07</c:v>
                </c:pt>
                <c:pt idx="640">
                  <c:v>157.15</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120.67</c:v>
                </c:pt>
                <c:pt idx="659">
                  <c:v>190.63</c:v>
                </c:pt>
                <c:pt idx="660">
                  <c:v>235.97</c:v>
                </c:pt>
                <c:pt idx="661">
                  <c:v>192.75</c:v>
                </c:pt>
                <c:pt idx="662">
                  <c:v>227.04</c:v>
                </c:pt>
                <c:pt idx="663">
                  <c:v>51.28</c:v>
                </c:pt>
                <c:pt idx="664">
                  <c:v>6.9</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40.03</c:v>
                </c:pt>
                <c:pt idx="683">
                  <c:v>233.68</c:v>
                </c:pt>
                <c:pt idx="684">
                  <c:v>236.38</c:v>
                </c:pt>
                <c:pt idx="685">
                  <c:v>201.29</c:v>
                </c:pt>
                <c:pt idx="686">
                  <c:v>353.97</c:v>
                </c:pt>
                <c:pt idx="687">
                  <c:v>229.26</c:v>
                </c:pt>
                <c:pt idx="688">
                  <c:v>153.79</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80.400000000000006</c:v>
                </c:pt>
                <c:pt idx="707">
                  <c:v>217.98</c:v>
                </c:pt>
                <c:pt idx="708">
                  <c:v>229.98</c:v>
                </c:pt>
                <c:pt idx="709">
                  <c:v>244.33</c:v>
                </c:pt>
                <c:pt idx="710">
                  <c:v>169.27</c:v>
                </c:pt>
                <c:pt idx="711">
                  <c:v>146.66</c:v>
                </c:pt>
                <c:pt idx="712">
                  <c:v>7.89</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85.08</c:v>
                </c:pt>
                <c:pt idx="731">
                  <c:v>150.06</c:v>
                </c:pt>
                <c:pt idx="732">
                  <c:v>211.32</c:v>
                </c:pt>
                <c:pt idx="733">
                  <c:v>174.26</c:v>
                </c:pt>
                <c:pt idx="734">
                  <c:v>230.36</c:v>
                </c:pt>
                <c:pt idx="735">
                  <c:v>130.16999999999999</c:v>
                </c:pt>
                <c:pt idx="736">
                  <c:v>66.62</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53.61</c:v>
                </c:pt>
                <c:pt idx="755">
                  <c:v>157.6</c:v>
                </c:pt>
                <c:pt idx="756">
                  <c:v>334.44</c:v>
                </c:pt>
                <c:pt idx="757">
                  <c:v>389.16</c:v>
                </c:pt>
                <c:pt idx="758">
                  <c:v>338.7</c:v>
                </c:pt>
                <c:pt idx="759">
                  <c:v>267.38</c:v>
                </c:pt>
                <c:pt idx="760">
                  <c:v>169.03</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71.62</c:v>
                </c:pt>
                <c:pt idx="779">
                  <c:v>155.96</c:v>
                </c:pt>
                <c:pt idx="780">
                  <c:v>86.15</c:v>
                </c:pt>
                <c:pt idx="781">
                  <c:v>107.06</c:v>
                </c:pt>
                <c:pt idx="782">
                  <c:v>132.37</c:v>
                </c:pt>
                <c:pt idx="783">
                  <c:v>113.16</c:v>
                </c:pt>
                <c:pt idx="784">
                  <c:v>25.64</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60.57</c:v>
                </c:pt>
                <c:pt idx="803">
                  <c:v>256.45</c:v>
                </c:pt>
                <c:pt idx="804">
                  <c:v>291.58999999999997</c:v>
                </c:pt>
                <c:pt idx="805">
                  <c:v>271.92</c:v>
                </c:pt>
                <c:pt idx="806">
                  <c:v>229.97</c:v>
                </c:pt>
                <c:pt idx="807">
                  <c:v>28.6</c:v>
                </c:pt>
                <c:pt idx="808">
                  <c:v>36.49</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92.47</c:v>
                </c:pt>
                <c:pt idx="827">
                  <c:v>176.47</c:v>
                </c:pt>
                <c:pt idx="828">
                  <c:v>319.20999999999998</c:v>
                </c:pt>
                <c:pt idx="829">
                  <c:v>335.89</c:v>
                </c:pt>
                <c:pt idx="830">
                  <c:v>107.99</c:v>
                </c:pt>
                <c:pt idx="831">
                  <c:v>25.64</c:v>
                </c:pt>
                <c:pt idx="832">
                  <c:v>83.32</c:v>
                </c:pt>
                <c:pt idx="833">
                  <c:v>4.93</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24.66</c:v>
                </c:pt>
                <c:pt idx="851">
                  <c:v>43.39</c:v>
                </c:pt>
                <c:pt idx="852">
                  <c:v>40.44</c:v>
                </c:pt>
                <c:pt idx="853">
                  <c:v>95.72</c:v>
                </c:pt>
                <c:pt idx="854">
                  <c:v>86.85</c:v>
                </c:pt>
                <c:pt idx="855">
                  <c:v>40.44</c:v>
                </c:pt>
                <c:pt idx="856">
                  <c:v>22.68</c:v>
                </c:pt>
                <c:pt idx="857">
                  <c:v>4.93</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15.78</c:v>
                </c:pt>
                <c:pt idx="875">
                  <c:v>55.23</c:v>
                </c:pt>
                <c:pt idx="876">
                  <c:v>55.23</c:v>
                </c:pt>
                <c:pt idx="877">
                  <c:v>75.94</c:v>
                </c:pt>
                <c:pt idx="878">
                  <c:v>56.22</c:v>
                </c:pt>
                <c:pt idx="879">
                  <c:v>45.37</c:v>
                </c:pt>
                <c:pt idx="880">
                  <c:v>48.78</c:v>
                </c:pt>
                <c:pt idx="881">
                  <c:v>8.8800000000000008</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54.12</c:v>
                </c:pt>
                <c:pt idx="899">
                  <c:v>53.26</c:v>
                </c:pt>
                <c:pt idx="900">
                  <c:v>45.37</c:v>
                </c:pt>
                <c:pt idx="901">
                  <c:v>83.83</c:v>
                </c:pt>
                <c:pt idx="902">
                  <c:v>99.68</c:v>
                </c:pt>
                <c:pt idx="903">
                  <c:v>64.11</c:v>
                </c:pt>
                <c:pt idx="904">
                  <c:v>197.83</c:v>
                </c:pt>
                <c:pt idx="905">
                  <c:v>43.49</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192.2</c:v>
                </c:pt>
                <c:pt idx="923">
                  <c:v>352.82</c:v>
                </c:pt>
                <c:pt idx="924">
                  <c:v>397.96</c:v>
                </c:pt>
                <c:pt idx="925">
                  <c:v>478.4</c:v>
                </c:pt>
                <c:pt idx="926">
                  <c:v>81.86</c:v>
                </c:pt>
                <c:pt idx="927">
                  <c:v>45.37</c:v>
                </c:pt>
                <c:pt idx="928">
                  <c:v>102.98</c:v>
                </c:pt>
                <c:pt idx="929">
                  <c:v>50.82</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173.69</c:v>
                </c:pt>
                <c:pt idx="947">
                  <c:v>309.04000000000002</c:v>
                </c:pt>
                <c:pt idx="948">
                  <c:v>309.13</c:v>
                </c:pt>
                <c:pt idx="949">
                  <c:v>490.23</c:v>
                </c:pt>
                <c:pt idx="950">
                  <c:v>426.95</c:v>
                </c:pt>
                <c:pt idx="951">
                  <c:v>164.68</c:v>
                </c:pt>
                <c:pt idx="952">
                  <c:v>110.11</c:v>
                </c:pt>
                <c:pt idx="953">
                  <c:v>44.95</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137.66</c:v>
                </c:pt>
                <c:pt idx="971">
                  <c:v>233.4</c:v>
                </c:pt>
                <c:pt idx="972">
                  <c:v>284.77999999999997</c:v>
                </c:pt>
                <c:pt idx="973">
                  <c:v>467.23</c:v>
                </c:pt>
                <c:pt idx="974">
                  <c:v>445.34</c:v>
                </c:pt>
                <c:pt idx="975">
                  <c:v>319.58</c:v>
                </c:pt>
                <c:pt idx="976">
                  <c:v>245.2</c:v>
                </c:pt>
                <c:pt idx="977">
                  <c:v>72.17</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130.15</c:v>
                </c:pt>
                <c:pt idx="995">
                  <c:v>146.4</c:v>
                </c:pt>
                <c:pt idx="996">
                  <c:v>90.7</c:v>
                </c:pt>
                <c:pt idx="997">
                  <c:v>202.47</c:v>
                </c:pt>
                <c:pt idx="998">
                  <c:v>229.21</c:v>
                </c:pt>
                <c:pt idx="999">
                  <c:v>349.18</c:v>
                </c:pt>
                <c:pt idx="1000">
                  <c:v>130.87</c:v>
                </c:pt>
                <c:pt idx="1001">
                  <c:v>40.159999999999997</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15.78</c:v>
                </c:pt>
                <c:pt idx="1019">
                  <c:v>17.75</c:v>
                </c:pt>
                <c:pt idx="1020">
                  <c:v>33.53</c:v>
                </c:pt>
                <c:pt idx="1021">
                  <c:v>95.67</c:v>
                </c:pt>
                <c:pt idx="1022">
                  <c:v>48.33</c:v>
                </c:pt>
                <c:pt idx="1023">
                  <c:v>20.71</c:v>
                </c:pt>
                <c:pt idx="1024">
                  <c:v>33.53</c:v>
                </c:pt>
                <c:pt idx="1025">
                  <c:v>4.93</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186.14</c:v>
                </c:pt>
                <c:pt idx="1043">
                  <c:v>284.04000000000002</c:v>
                </c:pt>
                <c:pt idx="1044">
                  <c:v>389.51</c:v>
                </c:pt>
                <c:pt idx="1045">
                  <c:v>237.78</c:v>
                </c:pt>
                <c:pt idx="1046">
                  <c:v>292</c:v>
                </c:pt>
                <c:pt idx="1047">
                  <c:v>345.01</c:v>
                </c:pt>
                <c:pt idx="1048">
                  <c:v>88.14</c:v>
                </c:pt>
                <c:pt idx="1049">
                  <c:v>118</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24.39</c:v>
                </c:pt>
                <c:pt idx="1066">
                  <c:v>11.83</c:v>
                </c:pt>
                <c:pt idx="1067">
                  <c:v>160.87</c:v>
                </c:pt>
                <c:pt idx="1068">
                  <c:v>215.68</c:v>
                </c:pt>
                <c:pt idx="1069">
                  <c:v>468.99</c:v>
                </c:pt>
                <c:pt idx="1070">
                  <c:v>373.08</c:v>
                </c:pt>
                <c:pt idx="1071">
                  <c:v>378.93</c:v>
                </c:pt>
                <c:pt idx="1072">
                  <c:v>28.6</c:v>
                </c:pt>
                <c:pt idx="1073">
                  <c:v>37.35</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9.86</c:v>
                </c:pt>
                <c:pt idx="1090">
                  <c:v>144.55000000000001</c:v>
                </c:pt>
                <c:pt idx="1091">
                  <c:v>205.96</c:v>
                </c:pt>
                <c:pt idx="1092">
                  <c:v>324.27999999999997</c:v>
                </c:pt>
                <c:pt idx="1093">
                  <c:v>369.23</c:v>
                </c:pt>
                <c:pt idx="1094">
                  <c:v>261.91000000000003</c:v>
                </c:pt>
                <c:pt idx="1095">
                  <c:v>89.69</c:v>
                </c:pt>
                <c:pt idx="1096">
                  <c:v>125.52</c:v>
                </c:pt>
                <c:pt idx="1097">
                  <c:v>91.61</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17.86</c:v>
                </c:pt>
                <c:pt idx="1114">
                  <c:v>42.41</c:v>
                </c:pt>
                <c:pt idx="1115">
                  <c:v>61.15</c:v>
                </c:pt>
                <c:pt idx="1116">
                  <c:v>66.08</c:v>
                </c:pt>
                <c:pt idx="1117">
                  <c:v>120.04</c:v>
                </c:pt>
                <c:pt idx="1118">
                  <c:v>38.46</c:v>
                </c:pt>
                <c:pt idx="1119">
                  <c:v>22.68</c:v>
                </c:pt>
                <c:pt idx="1120">
                  <c:v>24.66</c:v>
                </c:pt>
                <c:pt idx="1121">
                  <c:v>19.72</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23.56</c:v>
                </c:pt>
                <c:pt idx="1138">
                  <c:v>58.35</c:v>
                </c:pt>
                <c:pt idx="1139">
                  <c:v>65.09</c:v>
                </c:pt>
                <c:pt idx="1140">
                  <c:v>80.87</c:v>
                </c:pt>
                <c:pt idx="1141">
                  <c:v>98.62</c:v>
                </c:pt>
                <c:pt idx="1142">
                  <c:v>121.03</c:v>
                </c:pt>
                <c:pt idx="1143">
                  <c:v>85.8</c:v>
                </c:pt>
                <c:pt idx="1144">
                  <c:v>35.5</c:v>
                </c:pt>
                <c:pt idx="1145">
                  <c:v>25.64</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74.77</c:v>
                </c:pt>
                <c:pt idx="1162">
                  <c:v>254.06</c:v>
                </c:pt>
                <c:pt idx="1163">
                  <c:v>391.52</c:v>
                </c:pt>
                <c:pt idx="1164">
                  <c:v>517.54999999999995</c:v>
                </c:pt>
                <c:pt idx="1165">
                  <c:v>568.29999999999995</c:v>
                </c:pt>
                <c:pt idx="1166">
                  <c:v>525.54999999999995</c:v>
                </c:pt>
                <c:pt idx="1167">
                  <c:v>444.41</c:v>
                </c:pt>
                <c:pt idx="1168">
                  <c:v>334.19</c:v>
                </c:pt>
                <c:pt idx="1169">
                  <c:v>144.41</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49.35</c:v>
                </c:pt>
                <c:pt idx="1186">
                  <c:v>110.74</c:v>
                </c:pt>
                <c:pt idx="1187">
                  <c:v>114.05</c:v>
                </c:pt>
                <c:pt idx="1188">
                  <c:v>136.37</c:v>
                </c:pt>
                <c:pt idx="1189">
                  <c:v>61.15</c:v>
                </c:pt>
                <c:pt idx="1190">
                  <c:v>65.09</c:v>
                </c:pt>
                <c:pt idx="1191">
                  <c:v>113.06</c:v>
                </c:pt>
                <c:pt idx="1192">
                  <c:v>37.479999999999997</c:v>
                </c:pt>
                <c:pt idx="1193">
                  <c:v>26.63</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22.22</c:v>
                </c:pt>
                <c:pt idx="1210">
                  <c:v>194.08</c:v>
                </c:pt>
                <c:pt idx="1211">
                  <c:v>189.64</c:v>
                </c:pt>
                <c:pt idx="1212">
                  <c:v>329.33</c:v>
                </c:pt>
                <c:pt idx="1213">
                  <c:v>520.44000000000005</c:v>
                </c:pt>
                <c:pt idx="1214">
                  <c:v>400.09</c:v>
                </c:pt>
                <c:pt idx="1215">
                  <c:v>98.47</c:v>
                </c:pt>
                <c:pt idx="1216">
                  <c:v>147.69</c:v>
                </c:pt>
                <c:pt idx="1217">
                  <c:v>69.66</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51.34</c:v>
                </c:pt>
                <c:pt idx="1234">
                  <c:v>169.01</c:v>
                </c:pt>
                <c:pt idx="1235">
                  <c:v>155.47</c:v>
                </c:pt>
                <c:pt idx="1236">
                  <c:v>264.17</c:v>
                </c:pt>
                <c:pt idx="1237">
                  <c:v>69.040000000000006</c:v>
                </c:pt>
                <c:pt idx="1238">
                  <c:v>426.86</c:v>
                </c:pt>
                <c:pt idx="1239">
                  <c:v>342.51</c:v>
                </c:pt>
                <c:pt idx="1240">
                  <c:v>131.16</c:v>
                </c:pt>
                <c:pt idx="1241">
                  <c:v>141.21</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108.88</c:v>
                </c:pt>
                <c:pt idx="1258">
                  <c:v>280.87</c:v>
                </c:pt>
                <c:pt idx="1259">
                  <c:v>401.3</c:v>
                </c:pt>
                <c:pt idx="1260">
                  <c:v>499.08</c:v>
                </c:pt>
                <c:pt idx="1261">
                  <c:v>384.39</c:v>
                </c:pt>
                <c:pt idx="1262">
                  <c:v>343.99</c:v>
                </c:pt>
                <c:pt idx="1263">
                  <c:v>196.92</c:v>
                </c:pt>
                <c:pt idx="1264">
                  <c:v>210.76</c:v>
                </c:pt>
                <c:pt idx="1265">
                  <c:v>78.05</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102.65</c:v>
                </c:pt>
                <c:pt idx="1282">
                  <c:v>238.25</c:v>
                </c:pt>
                <c:pt idx="1283">
                  <c:v>294.58999999999997</c:v>
                </c:pt>
                <c:pt idx="1284">
                  <c:v>202.33</c:v>
                </c:pt>
                <c:pt idx="1285">
                  <c:v>573.9</c:v>
                </c:pt>
                <c:pt idx="1286">
                  <c:v>464.95</c:v>
                </c:pt>
                <c:pt idx="1287">
                  <c:v>470.98</c:v>
                </c:pt>
                <c:pt idx="1288">
                  <c:v>317.7</c:v>
                </c:pt>
                <c:pt idx="1289">
                  <c:v>168.27</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112.66</c:v>
                </c:pt>
                <c:pt idx="1306">
                  <c:v>216.95</c:v>
                </c:pt>
                <c:pt idx="1307">
                  <c:v>167.08</c:v>
                </c:pt>
                <c:pt idx="1308">
                  <c:v>231.52</c:v>
                </c:pt>
                <c:pt idx="1309">
                  <c:v>465.36</c:v>
                </c:pt>
                <c:pt idx="1310">
                  <c:v>336.14</c:v>
                </c:pt>
                <c:pt idx="1311">
                  <c:v>250.5</c:v>
                </c:pt>
                <c:pt idx="1312">
                  <c:v>298.22000000000003</c:v>
                </c:pt>
                <c:pt idx="1313">
                  <c:v>81.86</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61.31</c:v>
                </c:pt>
                <c:pt idx="1330">
                  <c:v>132.33000000000001</c:v>
                </c:pt>
                <c:pt idx="1331">
                  <c:v>200.5</c:v>
                </c:pt>
                <c:pt idx="1332">
                  <c:v>268.35000000000002</c:v>
                </c:pt>
                <c:pt idx="1333">
                  <c:v>135.83000000000001</c:v>
                </c:pt>
                <c:pt idx="1334">
                  <c:v>329.4</c:v>
                </c:pt>
                <c:pt idx="1335">
                  <c:v>407.09</c:v>
                </c:pt>
                <c:pt idx="1336">
                  <c:v>168.05</c:v>
                </c:pt>
                <c:pt idx="1337">
                  <c:v>90.65</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111.84</c:v>
                </c:pt>
                <c:pt idx="1354">
                  <c:v>114.5</c:v>
                </c:pt>
                <c:pt idx="1355">
                  <c:v>151.77000000000001</c:v>
                </c:pt>
                <c:pt idx="1356">
                  <c:v>210.98</c:v>
                </c:pt>
                <c:pt idx="1357">
                  <c:v>157.72</c:v>
                </c:pt>
                <c:pt idx="1358">
                  <c:v>261.99</c:v>
                </c:pt>
                <c:pt idx="1359">
                  <c:v>196.78</c:v>
                </c:pt>
                <c:pt idx="1360">
                  <c:v>161.93</c:v>
                </c:pt>
                <c:pt idx="1361">
                  <c:v>77.58</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140.86000000000001</c:v>
                </c:pt>
                <c:pt idx="1378">
                  <c:v>125.82</c:v>
                </c:pt>
                <c:pt idx="1379">
                  <c:v>224.22</c:v>
                </c:pt>
                <c:pt idx="1380">
                  <c:v>524.83000000000004</c:v>
                </c:pt>
                <c:pt idx="1381">
                  <c:v>289.22000000000003</c:v>
                </c:pt>
                <c:pt idx="1382">
                  <c:v>250.1</c:v>
                </c:pt>
                <c:pt idx="1383">
                  <c:v>272.82</c:v>
                </c:pt>
                <c:pt idx="1384">
                  <c:v>194.03</c:v>
                </c:pt>
                <c:pt idx="1385">
                  <c:v>223.69</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162.41999999999999</c:v>
                </c:pt>
                <c:pt idx="1402">
                  <c:v>323.51</c:v>
                </c:pt>
                <c:pt idx="1403">
                  <c:v>466.92</c:v>
                </c:pt>
                <c:pt idx="1404">
                  <c:v>595.02</c:v>
                </c:pt>
                <c:pt idx="1405">
                  <c:v>304.68</c:v>
                </c:pt>
                <c:pt idx="1406">
                  <c:v>603.44000000000005</c:v>
                </c:pt>
                <c:pt idx="1407">
                  <c:v>528.42999999999995</c:v>
                </c:pt>
                <c:pt idx="1408">
                  <c:v>391.85</c:v>
                </c:pt>
                <c:pt idx="1409">
                  <c:v>201.3</c:v>
                </c:pt>
                <c:pt idx="1410">
                  <c:v>16.440000000000001</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43.51</c:v>
                </c:pt>
                <c:pt idx="1426">
                  <c:v>65.09</c:v>
                </c:pt>
                <c:pt idx="1427">
                  <c:v>81.86</c:v>
                </c:pt>
                <c:pt idx="1428">
                  <c:v>230.99</c:v>
                </c:pt>
                <c:pt idx="1429">
                  <c:v>323</c:v>
                </c:pt>
                <c:pt idx="1430">
                  <c:v>127.23</c:v>
                </c:pt>
                <c:pt idx="1431">
                  <c:v>151.38</c:v>
                </c:pt>
                <c:pt idx="1432">
                  <c:v>69.040000000000006</c:v>
                </c:pt>
                <c:pt idx="1433">
                  <c:v>24.66</c:v>
                </c:pt>
                <c:pt idx="1434">
                  <c:v>3.94</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48.49</c:v>
                </c:pt>
                <c:pt idx="1450">
                  <c:v>139.36000000000001</c:v>
                </c:pt>
                <c:pt idx="1451">
                  <c:v>128.41999999999999</c:v>
                </c:pt>
                <c:pt idx="1452">
                  <c:v>188.18</c:v>
                </c:pt>
                <c:pt idx="1453">
                  <c:v>66.08</c:v>
                </c:pt>
                <c:pt idx="1454">
                  <c:v>289.77999999999997</c:v>
                </c:pt>
                <c:pt idx="1455">
                  <c:v>175.57</c:v>
                </c:pt>
                <c:pt idx="1456">
                  <c:v>191.52</c:v>
                </c:pt>
                <c:pt idx="1457">
                  <c:v>63.18</c:v>
                </c:pt>
                <c:pt idx="1458">
                  <c:v>1.97</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86.54</c:v>
                </c:pt>
                <c:pt idx="1474">
                  <c:v>316.44</c:v>
                </c:pt>
                <c:pt idx="1475">
                  <c:v>472.12</c:v>
                </c:pt>
                <c:pt idx="1476">
                  <c:v>484.99</c:v>
                </c:pt>
                <c:pt idx="1477">
                  <c:v>195.17</c:v>
                </c:pt>
                <c:pt idx="1478">
                  <c:v>104.54</c:v>
                </c:pt>
                <c:pt idx="1479">
                  <c:v>42.41</c:v>
                </c:pt>
                <c:pt idx="1480">
                  <c:v>24.66</c:v>
                </c:pt>
                <c:pt idx="1481">
                  <c:v>34.520000000000003</c:v>
                </c:pt>
                <c:pt idx="1482">
                  <c:v>2.96</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52.64</c:v>
                </c:pt>
                <c:pt idx="1498">
                  <c:v>138.41</c:v>
                </c:pt>
                <c:pt idx="1499">
                  <c:v>313.8</c:v>
                </c:pt>
                <c:pt idx="1500">
                  <c:v>439.49</c:v>
                </c:pt>
                <c:pt idx="1501">
                  <c:v>492.69</c:v>
                </c:pt>
                <c:pt idx="1502">
                  <c:v>486.85</c:v>
                </c:pt>
                <c:pt idx="1503">
                  <c:v>487.93</c:v>
                </c:pt>
                <c:pt idx="1504">
                  <c:v>295.16000000000003</c:v>
                </c:pt>
                <c:pt idx="1505">
                  <c:v>60.34</c:v>
                </c:pt>
                <c:pt idx="1506">
                  <c:v>16.38</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59.12</c:v>
                </c:pt>
                <c:pt idx="1522">
                  <c:v>298.77999999999997</c:v>
                </c:pt>
                <c:pt idx="1523">
                  <c:v>256.82</c:v>
                </c:pt>
                <c:pt idx="1524">
                  <c:v>104.54</c:v>
                </c:pt>
                <c:pt idx="1525">
                  <c:v>43.39</c:v>
                </c:pt>
                <c:pt idx="1526">
                  <c:v>82.84</c:v>
                </c:pt>
                <c:pt idx="1527">
                  <c:v>144.88</c:v>
                </c:pt>
                <c:pt idx="1528">
                  <c:v>161.74</c:v>
                </c:pt>
                <c:pt idx="1529">
                  <c:v>70.59</c:v>
                </c:pt>
                <c:pt idx="1530">
                  <c:v>20.440000000000001</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54.24</c:v>
                </c:pt>
                <c:pt idx="1546">
                  <c:v>21.7</c:v>
                </c:pt>
                <c:pt idx="1547">
                  <c:v>60.16</c:v>
                </c:pt>
                <c:pt idx="1548">
                  <c:v>103.56</c:v>
                </c:pt>
                <c:pt idx="1549">
                  <c:v>53.26</c:v>
                </c:pt>
                <c:pt idx="1550">
                  <c:v>72.98</c:v>
                </c:pt>
                <c:pt idx="1551">
                  <c:v>147.94</c:v>
                </c:pt>
                <c:pt idx="1552">
                  <c:v>158.31</c:v>
                </c:pt>
                <c:pt idx="1553">
                  <c:v>121.4</c:v>
                </c:pt>
                <c:pt idx="1554">
                  <c:v>20.85</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67.84</c:v>
                </c:pt>
                <c:pt idx="1570">
                  <c:v>71.8</c:v>
                </c:pt>
                <c:pt idx="1571">
                  <c:v>302.52999999999997</c:v>
                </c:pt>
                <c:pt idx="1572">
                  <c:v>438.09</c:v>
                </c:pt>
                <c:pt idx="1573">
                  <c:v>413.08</c:v>
                </c:pt>
                <c:pt idx="1574">
                  <c:v>606.54</c:v>
                </c:pt>
                <c:pt idx="1575">
                  <c:v>450.57</c:v>
                </c:pt>
                <c:pt idx="1576">
                  <c:v>409.5</c:v>
                </c:pt>
                <c:pt idx="1577">
                  <c:v>133.09</c:v>
                </c:pt>
                <c:pt idx="1578">
                  <c:v>57.68</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3.39</c:v>
                </c:pt>
                <c:pt idx="1593">
                  <c:v>80.56</c:v>
                </c:pt>
                <c:pt idx="1594">
                  <c:v>186.58</c:v>
                </c:pt>
                <c:pt idx="1595">
                  <c:v>333.34</c:v>
                </c:pt>
                <c:pt idx="1596">
                  <c:v>489.36</c:v>
                </c:pt>
                <c:pt idx="1597">
                  <c:v>406.33</c:v>
                </c:pt>
                <c:pt idx="1598">
                  <c:v>631.66999999999996</c:v>
                </c:pt>
                <c:pt idx="1599">
                  <c:v>309.7</c:v>
                </c:pt>
                <c:pt idx="1600">
                  <c:v>158.4</c:v>
                </c:pt>
                <c:pt idx="1601">
                  <c:v>179.09</c:v>
                </c:pt>
                <c:pt idx="1602">
                  <c:v>48.15</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5.94</c:v>
                </c:pt>
                <c:pt idx="1617">
                  <c:v>12.82</c:v>
                </c:pt>
                <c:pt idx="1618">
                  <c:v>178.05</c:v>
                </c:pt>
                <c:pt idx="1619">
                  <c:v>511.95</c:v>
                </c:pt>
                <c:pt idx="1620">
                  <c:v>617.12</c:v>
                </c:pt>
                <c:pt idx="1621">
                  <c:v>628.03</c:v>
                </c:pt>
                <c:pt idx="1622">
                  <c:v>585.73</c:v>
                </c:pt>
                <c:pt idx="1623">
                  <c:v>203.86</c:v>
                </c:pt>
                <c:pt idx="1624">
                  <c:v>107.5</c:v>
                </c:pt>
                <c:pt idx="1625">
                  <c:v>172.27</c:v>
                </c:pt>
                <c:pt idx="1626">
                  <c:v>8.8800000000000008</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9.9</c:v>
                </c:pt>
                <c:pt idx="1641">
                  <c:v>78.010000000000005</c:v>
                </c:pt>
                <c:pt idx="1642">
                  <c:v>132.76</c:v>
                </c:pt>
                <c:pt idx="1643">
                  <c:v>228.42</c:v>
                </c:pt>
                <c:pt idx="1644">
                  <c:v>276.92</c:v>
                </c:pt>
                <c:pt idx="1645">
                  <c:v>311.01</c:v>
                </c:pt>
                <c:pt idx="1646">
                  <c:v>238.13</c:v>
                </c:pt>
                <c:pt idx="1647">
                  <c:v>269.33</c:v>
                </c:pt>
                <c:pt idx="1648">
                  <c:v>74.72</c:v>
                </c:pt>
                <c:pt idx="1649">
                  <c:v>20.71</c:v>
                </c:pt>
                <c:pt idx="1650">
                  <c:v>10.85</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7.89</c:v>
                </c:pt>
                <c:pt idx="1665">
                  <c:v>60.59</c:v>
                </c:pt>
                <c:pt idx="1666">
                  <c:v>78.900000000000006</c:v>
                </c:pt>
                <c:pt idx="1667">
                  <c:v>89.75</c:v>
                </c:pt>
                <c:pt idx="1668">
                  <c:v>97.64</c:v>
                </c:pt>
                <c:pt idx="1669">
                  <c:v>111.45</c:v>
                </c:pt>
                <c:pt idx="1670">
                  <c:v>309.49</c:v>
                </c:pt>
                <c:pt idx="1671">
                  <c:v>166.38</c:v>
                </c:pt>
                <c:pt idx="1672">
                  <c:v>255.27</c:v>
                </c:pt>
                <c:pt idx="1673">
                  <c:v>105.5</c:v>
                </c:pt>
                <c:pt idx="1674">
                  <c:v>91.07</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2.96</c:v>
                </c:pt>
                <c:pt idx="1689">
                  <c:v>14.79</c:v>
                </c:pt>
                <c:pt idx="1690">
                  <c:v>80.87</c:v>
                </c:pt>
                <c:pt idx="1691">
                  <c:v>224.54</c:v>
                </c:pt>
                <c:pt idx="1692">
                  <c:v>259.77</c:v>
                </c:pt>
                <c:pt idx="1693">
                  <c:v>263.45</c:v>
                </c:pt>
                <c:pt idx="1694">
                  <c:v>219.61</c:v>
                </c:pt>
                <c:pt idx="1695">
                  <c:v>173.58</c:v>
                </c:pt>
                <c:pt idx="1696">
                  <c:v>192.69</c:v>
                </c:pt>
                <c:pt idx="1697">
                  <c:v>58.8</c:v>
                </c:pt>
                <c:pt idx="1698">
                  <c:v>42.52</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3.94</c:v>
                </c:pt>
                <c:pt idx="1713">
                  <c:v>94.79</c:v>
                </c:pt>
                <c:pt idx="1714">
                  <c:v>206.39</c:v>
                </c:pt>
                <c:pt idx="1715">
                  <c:v>226.86</c:v>
                </c:pt>
                <c:pt idx="1716">
                  <c:v>215.28</c:v>
                </c:pt>
                <c:pt idx="1717">
                  <c:v>78.900000000000006</c:v>
                </c:pt>
                <c:pt idx="1718">
                  <c:v>70.02</c:v>
                </c:pt>
                <c:pt idx="1719">
                  <c:v>164.75</c:v>
                </c:pt>
                <c:pt idx="1720">
                  <c:v>81.96</c:v>
                </c:pt>
                <c:pt idx="1721">
                  <c:v>40.01</c:v>
                </c:pt>
                <c:pt idx="1722">
                  <c:v>7.89</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26.14</c:v>
                </c:pt>
                <c:pt idx="1737">
                  <c:v>90.99</c:v>
                </c:pt>
                <c:pt idx="1738">
                  <c:v>250.3</c:v>
                </c:pt>
                <c:pt idx="1739">
                  <c:v>404.19</c:v>
                </c:pt>
                <c:pt idx="1740">
                  <c:v>511.04</c:v>
                </c:pt>
                <c:pt idx="1741">
                  <c:v>595.02</c:v>
                </c:pt>
                <c:pt idx="1742">
                  <c:v>395.07</c:v>
                </c:pt>
                <c:pt idx="1743">
                  <c:v>501.22</c:v>
                </c:pt>
                <c:pt idx="1744">
                  <c:v>310.27999999999997</c:v>
                </c:pt>
                <c:pt idx="1745">
                  <c:v>211.5</c:v>
                </c:pt>
                <c:pt idx="1746">
                  <c:v>22.68</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32.32</c:v>
                </c:pt>
                <c:pt idx="1761">
                  <c:v>186.93</c:v>
                </c:pt>
                <c:pt idx="1762">
                  <c:v>387.47</c:v>
                </c:pt>
                <c:pt idx="1763">
                  <c:v>551.91</c:v>
                </c:pt>
                <c:pt idx="1764">
                  <c:v>661.76</c:v>
                </c:pt>
                <c:pt idx="1765">
                  <c:v>714.95</c:v>
                </c:pt>
                <c:pt idx="1766">
                  <c:v>690.71</c:v>
                </c:pt>
                <c:pt idx="1767">
                  <c:v>626.16999999999996</c:v>
                </c:pt>
                <c:pt idx="1768">
                  <c:v>421.19</c:v>
                </c:pt>
                <c:pt idx="1769">
                  <c:v>246.58</c:v>
                </c:pt>
                <c:pt idx="1770">
                  <c:v>95.47</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27.16</c:v>
                </c:pt>
                <c:pt idx="1785">
                  <c:v>79.66</c:v>
                </c:pt>
                <c:pt idx="1786">
                  <c:v>101.13</c:v>
                </c:pt>
                <c:pt idx="1787">
                  <c:v>132.68</c:v>
                </c:pt>
                <c:pt idx="1788">
                  <c:v>113.42</c:v>
                </c:pt>
                <c:pt idx="1789">
                  <c:v>88.76</c:v>
                </c:pt>
                <c:pt idx="1790">
                  <c:v>96.65</c:v>
                </c:pt>
                <c:pt idx="1791">
                  <c:v>102.57</c:v>
                </c:pt>
                <c:pt idx="1792">
                  <c:v>116.47</c:v>
                </c:pt>
                <c:pt idx="1793">
                  <c:v>87.09</c:v>
                </c:pt>
                <c:pt idx="1794">
                  <c:v>42.02</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28.51</c:v>
                </c:pt>
                <c:pt idx="1809">
                  <c:v>70.569999999999993</c:v>
                </c:pt>
                <c:pt idx="1810">
                  <c:v>81.86</c:v>
                </c:pt>
                <c:pt idx="1811">
                  <c:v>72</c:v>
                </c:pt>
                <c:pt idx="1812">
                  <c:v>86.79</c:v>
                </c:pt>
                <c:pt idx="1813">
                  <c:v>101.58</c:v>
                </c:pt>
                <c:pt idx="1814">
                  <c:v>128.21</c:v>
                </c:pt>
                <c:pt idx="1815">
                  <c:v>143.06</c:v>
                </c:pt>
                <c:pt idx="1816">
                  <c:v>122.9</c:v>
                </c:pt>
                <c:pt idx="1817">
                  <c:v>93.61</c:v>
                </c:pt>
                <c:pt idx="1818">
                  <c:v>42.85</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43.82</c:v>
                </c:pt>
                <c:pt idx="1833">
                  <c:v>120.65</c:v>
                </c:pt>
                <c:pt idx="1834">
                  <c:v>141.52000000000001</c:v>
                </c:pt>
                <c:pt idx="1835">
                  <c:v>144.54</c:v>
                </c:pt>
                <c:pt idx="1836">
                  <c:v>170.7</c:v>
                </c:pt>
                <c:pt idx="1837">
                  <c:v>194.45</c:v>
                </c:pt>
                <c:pt idx="1838">
                  <c:v>271.39</c:v>
                </c:pt>
                <c:pt idx="1839">
                  <c:v>427.58</c:v>
                </c:pt>
                <c:pt idx="1840">
                  <c:v>476.93</c:v>
                </c:pt>
                <c:pt idx="1841">
                  <c:v>303.51</c:v>
                </c:pt>
                <c:pt idx="1842">
                  <c:v>106.49</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30.75</c:v>
                </c:pt>
                <c:pt idx="1857">
                  <c:v>201.19</c:v>
                </c:pt>
                <c:pt idx="1858">
                  <c:v>271.99</c:v>
                </c:pt>
                <c:pt idx="1859">
                  <c:v>191.62</c:v>
                </c:pt>
                <c:pt idx="1860">
                  <c:v>222.97</c:v>
                </c:pt>
                <c:pt idx="1861">
                  <c:v>230.32</c:v>
                </c:pt>
                <c:pt idx="1862">
                  <c:v>117.36</c:v>
                </c:pt>
                <c:pt idx="1863">
                  <c:v>84.82</c:v>
                </c:pt>
                <c:pt idx="1864">
                  <c:v>91.72</c:v>
                </c:pt>
                <c:pt idx="1865">
                  <c:v>66.08</c:v>
                </c:pt>
                <c:pt idx="1866">
                  <c:v>36.03</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28.11</c:v>
                </c:pt>
                <c:pt idx="1881">
                  <c:v>60.16</c:v>
                </c:pt>
                <c:pt idx="1882">
                  <c:v>54.24</c:v>
                </c:pt>
                <c:pt idx="1883">
                  <c:v>61.15</c:v>
                </c:pt>
                <c:pt idx="1884">
                  <c:v>114.4</c:v>
                </c:pt>
                <c:pt idx="1885">
                  <c:v>182.46</c:v>
                </c:pt>
                <c:pt idx="1886">
                  <c:v>159.76</c:v>
                </c:pt>
                <c:pt idx="1887">
                  <c:v>129.16999999999999</c:v>
                </c:pt>
                <c:pt idx="1888">
                  <c:v>124.76</c:v>
                </c:pt>
                <c:pt idx="1889">
                  <c:v>91.25</c:v>
                </c:pt>
                <c:pt idx="1890">
                  <c:v>46.9</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64.14</c:v>
                </c:pt>
                <c:pt idx="1905">
                  <c:v>231.62</c:v>
                </c:pt>
                <c:pt idx="1906">
                  <c:v>437.07</c:v>
                </c:pt>
                <c:pt idx="1907">
                  <c:v>348.48</c:v>
                </c:pt>
                <c:pt idx="1908">
                  <c:v>311.45</c:v>
                </c:pt>
                <c:pt idx="1909">
                  <c:v>243.88</c:v>
                </c:pt>
                <c:pt idx="1910">
                  <c:v>156.30000000000001</c:v>
                </c:pt>
                <c:pt idx="1911">
                  <c:v>176.55</c:v>
                </c:pt>
                <c:pt idx="1912">
                  <c:v>246.22</c:v>
                </c:pt>
                <c:pt idx="1913">
                  <c:v>128.91999999999999</c:v>
                </c:pt>
                <c:pt idx="1914">
                  <c:v>43.36</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100.3</c:v>
                </c:pt>
                <c:pt idx="1929">
                  <c:v>287.72000000000003</c:v>
                </c:pt>
                <c:pt idx="1930">
                  <c:v>381.78</c:v>
                </c:pt>
                <c:pt idx="1931">
                  <c:v>584.03</c:v>
                </c:pt>
                <c:pt idx="1932">
                  <c:v>468.4</c:v>
                </c:pt>
                <c:pt idx="1933">
                  <c:v>626.80999999999995</c:v>
                </c:pt>
                <c:pt idx="1934">
                  <c:v>234.37</c:v>
                </c:pt>
                <c:pt idx="1935">
                  <c:v>234.35</c:v>
                </c:pt>
                <c:pt idx="1936">
                  <c:v>327.23</c:v>
                </c:pt>
                <c:pt idx="1937">
                  <c:v>200.31</c:v>
                </c:pt>
                <c:pt idx="1938">
                  <c:v>88.14</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69.09</c:v>
                </c:pt>
                <c:pt idx="1953">
                  <c:v>263.38</c:v>
                </c:pt>
                <c:pt idx="1954">
                  <c:v>358.31</c:v>
                </c:pt>
                <c:pt idx="1955">
                  <c:v>437.38</c:v>
                </c:pt>
                <c:pt idx="1956">
                  <c:v>295.73</c:v>
                </c:pt>
                <c:pt idx="1957">
                  <c:v>221.4</c:v>
                </c:pt>
                <c:pt idx="1958">
                  <c:v>132.16</c:v>
                </c:pt>
                <c:pt idx="1959">
                  <c:v>335.44</c:v>
                </c:pt>
                <c:pt idx="1960">
                  <c:v>196.34</c:v>
                </c:pt>
                <c:pt idx="1961">
                  <c:v>116.13</c:v>
                </c:pt>
                <c:pt idx="1962">
                  <c:v>59.97</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11.83</c:v>
                </c:pt>
                <c:pt idx="1977">
                  <c:v>41.42</c:v>
                </c:pt>
                <c:pt idx="1978">
                  <c:v>141.03</c:v>
                </c:pt>
                <c:pt idx="1979">
                  <c:v>157.13</c:v>
                </c:pt>
                <c:pt idx="1980">
                  <c:v>253.48</c:v>
                </c:pt>
                <c:pt idx="1981">
                  <c:v>65.09</c:v>
                </c:pt>
                <c:pt idx="1982">
                  <c:v>185.83</c:v>
                </c:pt>
                <c:pt idx="1983">
                  <c:v>234.08</c:v>
                </c:pt>
                <c:pt idx="1984">
                  <c:v>142.94999999999999</c:v>
                </c:pt>
                <c:pt idx="1985">
                  <c:v>48.33</c:v>
                </c:pt>
                <c:pt idx="1986">
                  <c:v>88.12</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31.92</c:v>
                </c:pt>
                <c:pt idx="2001">
                  <c:v>81.290000000000006</c:v>
                </c:pt>
                <c:pt idx="2002">
                  <c:v>98.62</c:v>
                </c:pt>
                <c:pt idx="2003">
                  <c:v>93.69</c:v>
                </c:pt>
                <c:pt idx="2004">
                  <c:v>407.7</c:v>
                </c:pt>
                <c:pt idx="2005">
                  <c:v>284.8</c:v>
                </c:pt>
                <c:pt idx="2006">
                  <c:v>512.59</c:v>
                </c:pt>
                <c:pt idx="2007">
                  <c:v>400.58</c:v>
                </c:pt>
                <c:pt idx="2008">
                  <c:v>317.35000000000002</c:v>
                </c:pt>
                <c:pt idx="2009">
                  <c:v>127.07</c:v>
                </c:pt>
                <c:pt idx="2010">
                  <c:v>34.520000000000003</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141.51</c:v>
                </c:pt>
                <c:pt idx="2025">
                  <c:v>317.41000000000003</c:v>
                </c:pt>
                <c:pt idx="2026">
                  <c:v>513.59</c:v>
                </c:pt>
                <c:pt idx="2027">
                  <c:v>671.5</c:v>
                </c:pt>
                <c:pt idx="2028">
                  <c:v>743.02</c:v>
                </c:pt>
                <c:pt idx="2029">
                  <c:v>739.51</c:v>
                </c:pt>
                <c:pt idx="2030">
                  <c:v>412.71</c:v>
                </c:pt>
                <c:pt idx="2031">
                  <c:v>316.77</c:v>
                </c:pt>
                <c:pt idx="2032">
                  <c:v>214.74</c:v>
                </c:pt>
                <c:pt idx="2033">
                  <c:v>181.62</c:v>
                </c:pt>
                <c:pt idx="2034">
                  <c:v>33.53</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65.569999999999993</c:v>
                </c:pt>
                <c:pt idx="2049">
                  <c:v>89.96</c:v>
                </c:pt>
                <c:pt idx="2050">
                  <c:v>199.72</c:v>
                </c:pt>
                <c:pt idx="2051">
                  <c:v>299.95</c:v>
                </c:pt>
                <c:pt idx="2052">
                  <c:v>207.31</c:v>
                </c:pt>
                <c:pt idx="2053">
                  <c:v>268.08999999999997</c:v>
                </c:pt>
                <c:pt idx="2054">
                  <c:v>198.15</c:v>
                </c:pt>
                <c:pt idx="2055">
                  <c:v>194.58</c:v>
                </c:pt>
                <c:pt idx="2056">
                  <c:v>66.08</c:v>
                </c:pt>
                <c:pt idx="2057">
                  <c:v>36.49</c:v>
                </c:pt>
                <c:pt idx="2058">
                  <c:v>18.739999999999998</c:v>
                </c:pt>
                <c:pt idx="2059">
                  <c:v>1.97</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154.97999999999999</c:v>
                </c:pt>
                <c:pt idx="2073">
                  <c:v>331.86</c:v>
                </c:pt>
                <c:pt idx="2074">
                  <c:v>478.14</c:v>
                </c:pt>
                <c:pt idx="2075">
                  <c:v>560.02</c:v>
                </c:pt>
                <c:pt idx="2076">
                  <c:v>556.22</c:v>
                </c:pt>
                <c:pt idx="2077">
                  <c:v>783.56</c:v>
                </c:pt>
                <c:pt idx="2078">
                  <c:v>304.66000000000003</c:v>
                </c:pt>
                <c:pt idx="2079">
                  <c:v>483.82</c:v>
                </c:pt>
                <c:pt idx="2080">
                  <c:v>393.38</c:v>
                </c:pt>
                <c:pt idx="2081">
                  <c:v>185.35</c:v>
                </c:pt>
                <c:pt idx="2082">
                  <c:v>136.38999999999999</c:v>
                </c:pt>
                <c:pt idx="2083">
                  <c:v>2.68</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165.91</c:v>
                </c:pt>
                <c:pt idx="2097">
                  <c:v>350.43</c:v>
                </c:pt>
                <c:pt idx="2098">
                  <c:v>493.09</c:v>
                </c:pt>
                <c:pt idx="2099">
                  <c:v>385.19</c:v>
                </c:pt>
                <c:pt idx="2100">
                  <c:v>366.11</c:v>
                </c:pt>
                <c:pt idx="2101">
                  <c:v>549.33000000000004</c:v>
                </c:pt>
                <c:pt idx="2102">
                  <c:v>484.63</c:v>
                </c:pt>
                <c:pt idx="2103">
                  <c:v>617.97</c:v>
                </c:pt>
                <c:pt idx="2104">
                  <c:v>535.98</c:v>
                </c:pt>
                <c:pt idx="2105">
                  <c:v>374.72</c:v>
                </c:pt>
                <c:pt idx="2106">
                  <c:v>154.54</c:v>
                </c:pt>
                <c:pt idx="2107">
                  <c:v>2.63</c:v>
                </c:pt>
                <c:pt idx="2108">
                  <c:v>0</c:v>
                </c:pt>
                <c:pt idx="2109">
                  <c:v>0</c:v>
                </c:pt>
                <c:pt idx="2110">
                  <c:v>0</c:v>
                </c:pt>
                <c:pt idx="2111">
                  <c:v>0</c:v>
                </c:pt>
                <c:pt idx="2112">
                  <c:v>0</c:v>
                </c:pt>
                <c:pt idx="2113">
                  <c:v>0</c:v>
                </c:pt>
                <c:pt idx="2114">
                  <c:v>0</c:v>
                </c:pt>
                <c:pt idx="2115">
                  <c:v>0</c:v>
                </c:pt>
                <c:pt idx="2116">
                  <c:v>0</c:v>
                </c:pt>
                <c:pt idx="2117">
                  <c:v>0</c:v>
                </c:pt>
                <c:pt idx="2118">
                  <c:v>0</c:v>
                </c:pt>
                <c:pt idx="2119">
                  <c:v>1.45</c:v>
                </c:pt>
                <c:pt idx="2120">
                  <c:v>170.64</c:v>
                </c:pt>
                <c:pt idx="2121">
                  <c:v>347.76</c:v>
                </c:pt>
                <c:pt idx="2122">
                  <c:v>382.19</c:v>
                </c:pt>
                <c:pt idx="2123">
                  <c:v>245.11</c:v>
                </c:pt>
                <c:pt idx="2124">
                  <c:v>359.77</c:v>
                </c:pt>
                <c:pt idx="2125">
                  <c:v>269.94</c:v>
                </c:pt>
                <c:pt idx="2126">
                  <c:v>643.39</c:v>
                </c:pt>
                <c:pt idx="2127">
                  <c:v>265.04000000000002</c:v>
                </c:pt>
                <c:pt idx="2128">
                  <c:v>295.38</c:v>
                </c:pt>
                <c:pt idx="2129">
                  <c:v>286.02</c:v>
                </c:pt>
                <c:pt idx="2130">
                  <c:v>136.16999999999999</c:v>
                </c:pt>
                <c:pt idx="2131">
                  <c:v>4.38</c:v>
                </c:pt>
                <c:pt idx="2132">
                  <c:v>0</c:v>
                </c:pt>
                <c:pt idx="2133">
                  <c:v>0</c:v>
                </c:pt>
                <c:pt idx="2134">
                  <c:v>0</c:v>
                </c:pt>
                <c:pt idx="2135">
                  <c:v>0</c:v>
                </c:pt>
                <c:pt idx="2136">
                  <c:v>0</c:v>
                </c:pt>
                <c:pt idx="2137">
                  <c:v>0</c:v>
                </c:pt>
                <c:pt idx="2138">
                  <c:v>0</c:v>
                </c:pt>
                <c:pt idx="2139">
                  <c:v>0</c:v>
                </c:pt>
                <c:pt idx="2140">
                  <c:v>0</c:v>
                </c:pt>
                <c:pt idx="2141">
                  <c:v>0</c:v>
                </c:pt>
                <c:pt idx="2142">
                  <c:v>0</c:v>
                </c:pt>
                <c:pt idx="2143">
                  <c:v>2.23</c:v>
                </c:pt>
                <c:pt idx="2144">
                  <c:v>171.81</c:v>
                </c:pt>
                <c:pt idx="2145">
                  <c:v>366.38</c:v>
                </c:pt>
                <c:pt idx="2146">
                  <c:v>558.94000000000005</c:v>
                </c:pt>
                <c:pt idx="2147">
                  <c:v>509.25</c:v>
                </c:pt>
                <c:pt idx="2148">
                  <c:v>453.65</c:v>
                </c:pt>
                <c:pt idx="2149">
                  <c:v>692.12</c:v>
                </c:pt>
                <c:pt idx="2150">
                  <c:v>669.4</c:v>
                </c:pt>
                <c:pt idx="2151">
                  <c:v>423.62</c:v>
                </c:pt>
                <c:pt idx="2152">
                  <c:v>279.69</c:v>
                </c:pt>
                <c:pt idx="2153">
                  <c:v>187.24</c:v>
                </c:pt>
                <c:pt idx="2154">
                  <c:v>16.77</c:v>
                </c:pt>
                <c:pt idx="2155">
                  <c:v>3.94</c:v>
                </c:pt>
                <c:pt idx="2156">
                  <c:v>0</c:v>
                </c:pt>
                <c:pt idx="2157">
                  <c:v>0</c:v>
                </c:pt>
                <c:pt idx="2158">
                  <c:v>0</c:v>
                </c:pt>
                <c:pt idx="2159">
                  <c:v>0</c:v>
                </c:pt>
                <c:pt idx="2160">
                  <c:v>0</c:v>
                </c:pt>
                <c:pt idx="2161">
                  <c:v>0</c:v>
                </c:pt>
                <c:pt idx="2162">
                  <c:v>0</c:v>
                </c:pt>
                <c:pt idx="2163">
                  <c:v>0</c:v>
                </c:pt>
                <c:pt idx="2164">
                  <c:v>0</c:v>
                </c:pt>
                <c:pt idx="2165">
                  <c:v>0</c:v>
                </c:pt>
                <c:pt idx="2166">
                  <c:v>0</c:v>
                </c:pt>
                <c:pt idx="2167">
                  <c:v>2.2799999999999998</c:v>
                </c:pt>
                <c:pt idx="2168">
                  <c:v>157.38</c:v>
                </c:pt>
                <c:pt idx="2169">
                  <c:v>364.89</c:v>
                </c:pt>
                <c:pt idx="2170">
                  <c:v>551.88</c:v>
                </c:pt>
                <c:pt idx="2171">
                  <c:v>663.53</c:v>
                </c:pt>
                <c:pt idx="2172">
                  <c:v>410.93</c:v>
                </c:pt>
                <c:pt idx="2173">
                  <c:v>280.22000000000003</c:v>
                </c:pt>
                <c:pt idx="2174">
                  <c:v>422.43</c:v>
                </c:pt>
                <c:pt idx="2175">
                  <c:v>570.1</c:v>
                </c:pt>
                <c:pt idx="2176">
                  <c:v>422.58</c:v>
                </c:pt>
                <c:pt idx="2177">
                  <c:v>367.61</c:v>
                </c:pt>
                <c:pt idx="2178">
                  <c:v>195.63</c:v>
                </c:pt>
                <c:pt idx="2179">
                  <c:v>5.13</c:v>
                </c:pt>
                <c:pt idx="2180">
                  <c:v>0</c:v>
                </c:pt>
                <c:pt idx="2181">
                  <c:v>0</c:v>
                </c:pt>
                <c:pt idx="2182">
                  <c:v>0</c:v>
                </c:pt>
                <c:pt idx="2183">
                  <c:v>0</c:v>
                </c:pt>
                <c:pt idx="2184">
                  <c:v>0</c:v>
                </c:pt>
                <c:pt idx="2185">
                  <c:v>0</c:v>
                </c:pt>
                <c:pt idx="2186">
                  <c:v>0</c:v>
                </c:pt>
                <c:pt idx="2187">
                  <c:v>0</c:v>
                </c:pt>
                <c:pt idx="2188">
                  <c:v>0</c:v>
                </c:pt>
                <c:pt idx="2189">
                  <c:v>0</c:v>
                </c:pt>
                <c:pt idx="2190">
                  <c:v>0</c:v>
                </c:pt>
                <c:pt idx="2191">
                  <c:v>8.8800000000000008</c:v>
                </c:pt>
                <c:pt idx="2192">
                  <c:v>45.37</c:v>
                </c:pt>
                <c:pt idx="2193">
                  <c:v>72.98</c:v>
                </c:pt>
                <c:pt idx="2194">
                  <c:v>74.95</c:v>
                </c:pt>
                <c:pt idx="2195">
                  <c:v>98.62</c:v>
                </c:pt>
                <c:pt idx="2196">
                  <c:v>112.43</c:v>
                </c:pt>
                <c:pt idx="2197">
                  <c:v>92.71</c:v>
                </c:pt>
                <c:pt idx="2198">
                  <c:v>107.5</c:v>
                </c:pt>
                <c:pt idx="2199">
                  <c:v>143.99</c:v>
                </c:pt>
                <c:pt idx="2200">
                  <c:v>96.65</c:v>
                </c:pt>
                <c:pt idx="2201">
                  <c:v>60.16</c:v>
                </c:pt>
                <c:pt idx="2202">
                  <c:v>33.53</c:v>
                </c:pt>
                <c:pt idx="2203">
                  <c:v>9.86</c:v>
                </c:pt>
                <c:pt idx="2204">
                  <c:v>0</c:v>
                </c:pt>
                <c:pt idx="2205">
                  <c:v>0</c:v>
                </c:pt>
                <c:pt idx="2206">
                  <c:v>0</c:v>
                </c:pt>
                <c:pt idx="2207">
                  <c:v>0</c:v>
                </c:pt>
                <c:pt idx="2208">
                  <c:v>0</c:v>
                </c:pt>
                <c:pt idx="2209">
                  <c:v>0</c:v>
                </c:pt>
                <c:pt idx="2210">
                  <c:v>0</c:v>
                </c:pt>
                <c:pt idx="2211">
                  <c:v>0</c:v>
                </c:pt>
                <c:pt idx="2212">
                  <c:v>0</c:v>
                </c:pt>
                <c:pt idx="2213">
                  <c:v>0</c:v>
                </c:pt>
                <c:pt idx="2214">
                  <c:v>0</c:v>
                </c:pt>
                <c:pt idx="2215">
                  <c:v>15.78</c:v>
                </c:pt>
                <c:pt idx="2216">
                  <c:v>137.26</c:v>
                </c:pt>
                <c:pt idx="2217">
                  <c:v>151.81</c:v>
                </c:pt>
                <c:pt idx="2218">
                  <c:v>442.54</c:v>
                </c:pt>
                <c:pt idx="2219">
                  <c:v>543.54</c:v>
                </c:pt>
                <c:pt idx="2220">
                  <c:v>731.25</c:v>
                </c:pt>
                <c:pt idx="2221">
                  <c:v>660.98</c:v>
                </c:pt>
                <c:pt idx="2222">
                  <c:v>565.04999999999995</c:v>
                </c:pt>
                <c:pt idx="2223">
                  <c:v>485.4</c:v>
                </c:pt>
                <c:pt idx="2224">
                  <c:v>364.53</c:v>
                </c:pt>
                <c:pt idx="2225">
                  <c:v>197.36</c:v>
                </c:pt>
                <c:pt idx="2226">
                  <c:v>25.64</c:v>
                </c:pt>
                <c:pt idx="2227">
                  <c:v>14.79</c:v>
                </c:pt>
                <c:pt idx="2228">
                  <c:v>0</c:v>
                </c:pt>
                <c:pt idx="2229">
                  <c:v>0</c:v>
                </c:pt>
                <c:pt idx="2230">
                  <c:v>0</c:v>
                </c:pt>
                <c:pt idx="2231">
                  <c:v>0</c:v>
                </c:pt>
                <c:pt idx="2232">
                  <c:v>0</c:v>
                </c:pt>
                <c:pt idx="2233">
                  <c:v>0</c:v>
                </c:pt>
                <c:pt idx="2234">
                  <c:v>0</c:v>
                </c:pt>
                <c:pt idx="2235">
                  <c:v>0</c:v>
                </c:pt>
                <c:pt idx="2236">
                  <c:v>0</c:v>
                </c:pt>
                <c:pt idx="2237">
                  <c:v>0</c:v>
                </c:pt>
                <c:pt idx="2238">
                  <c:v>0</c:v>
                </c:pt>
                <c:pt idx="2239">
                  <c:v>24.32</c:v>
                </c:pt>
                <c:pt idx="2240">
                  <c:v>25.64</c:v>
                </c:pt>
                <c:pt idx="2241">
                  <c:v>71.010000000000005</c:v>
                </c:pt>
                <c:pt idx="2242">
                  <c:v>85.8</c:v>
                </c:pt>
                <c:pt idx="2243">
                  <c:v>87.78</c:v>
                </c:pt>
                <c:pt idx="2244">
                  <c:v>113.42</c:v>
                </c:pt>
                <c:pt idx="2245">
                  <c:v>98.62</c:v>
                </c:pt>
                <c:pt idx="2246">
                  <c:v>122.29</c:v>
                </c:pt>
                <c:pt idx="2247">
                  <c:v>135.12</c:v>
                </c:pt>
                <c:pt idx="2248">
                  <c:v>159.52000000000001</c:v>
                </c:pt>
                <c:pt idx="2249">
                  <c:v>159.97999999999999</c:v>
                </c:pt>
                <c:pt idx="2250">
                  <c:v>168.71</c:v>
                </c:pt>
                <c:pt idx="2251">
                  <c:v>32.869999999999997</c:v>
                </c:pt>
                <c:pt idx="2252">
                  <c:v>0</c:v>
                </c:pt>
                <c:pt idx="2253">
                  <c:v>0</c:v>
                </c:pt>
                <c:pt idx="2254">
                  <c:v>0</c:v>
                </c:pt>
                <c:pt idx="2255">
                  <c:v>0</c:v>
                </c:pt>
                <c:pt idx="2256">
                  <c:v>0</c:v>
                </c:pt>
                <c:pt idx="2257">
                  <c:v>0</c:v>
                </c:pt>
                <c:pt idx="2258">
                  <c:v>0</c:v>
                </c:pt>
                <c:pt idx="2259">
                  <c:v>0</c:v>
                </c:pt>
                <c:pt idx="2260">
                  <c:v>0</c:v>
                </c:pt>
                <c:pt idx="2261">
                  <c:v>0</c:v>
                </c:pt>
                <c:pt idx="2262">
                  <c:v>0</c:v>
                </c:pt>
                <c:pt idx="2263">
                  <c:v>3.94</c:v>
                </c:pt>
                <c:pt idx="2264">
                  <c:v>50.3</c:v>
                </c:pt>
                <c:pt idx="2265">
                  <c:v>53.26</c:v>
                </c:pt>
                <c:pt idx="2266">
                  <c:v>103.56</c:v>
                </c:pt>
                <c:pt idx="2267">
                  <c:v>98.62</c:v>
                </c:pt>
                <c:pt idx="2268">
                  <c:v>229.42</c:v>
                </c:pt>
                <c:pt idx="2269">
                  <c:v>191.33</c:v>
                </c:pt>
                <c:pt idx="2270">
                  <c:v>172.59</c:v>
                </c:pt>
                <c:pt idx="2271">
                  <c:v>143.01</c:v>
                </c:pt>
                <c:pt idx="2272">
                  <c:v>131.16999999999999</c:v>
                </c:pt>
                <c:pt idx="2273">
                  <c:v>52.27</c:v>
                </c:pt>
                <c:pt idx="2274">
                  <c:v>42.41</c:v>
                </c:pt>
                <c:pt idx="2275">
                  <c:v>25.81</c:v>
                </c:pt>
                <c:pt idx="2276">
                  <c:v>0</c:v>
                </c:pt>
                <c:pt idx="2277">
                  <c:v>0</c:v>
                </c:pt>
                <c:pt idx="2278">
                  <c:v>0</c:v>
                </c:pt>
                <c:pt idx="2279">
                  <c:v>0</c:v>
                </c:pt>
                <c:pt idx="2280">
                  <c:v>0</c:v>
                </c:pt>
                <c:pt idx="2281">
                  <c:v>0</c:v>
                </c:pt>
                <c:pt idx="2282">
                  <c:v>0</c:v>
                </c:pt>
                <c:pt idx="2283">
                  <c:v>0</c:v>
                </c:pt>
                <c:pt idx="2284">
                  <c:v>0</c:v>
                </c:pt>
                <c:pt idx="2285">
                  <c:v>0</c:v>
                </c:pt>
                <c:pt idx="2286">
                  <c:v>0</c:v>
                </c:pt>
                <c:pt idx="2287">
                  <c:v>4.93</c:v>
                </c:pt>
                <c:pt idx="2288">
                  <c:v>25.64</c:v>
                </c:pt>
                <c:pt idx="2289">
                  <c:v>48.33</c:v>
                </c:pt>
                <c:pt idx="2290">
                  <c:v>137.09</c:v>
                </c:pt>
                <c:pt idx="2291">
                  <c:v>146.94999999999999</c:v>
                </c:pt>
                <c:pt idx="2292">
                  <c:v>156.81</c:v>
                </c:pt>
                <c:pt idx="2293">
                  <c:v>186.4</c:v>
                </c:pt>
                <c:pt idx="2294">
                  <c:v>115.39</c:v>
                </c:pt>
                <c:pt idx="2295">
                  <c:v>123.28</c:v>
                </c:pt>
                <c:pt idx="2296">
                  <c:v>244.84</c:v>
                </c:pt>
                <c:pt idx="2297">
                  <c:v>171.63</c:v>
                </c:pt>
                <c:pt idx="2298">
                  <c:v>62.13</c:v>
                </c:pt>
                <c:pt idx="2299">
                  <c:v>4.93</c:v>
                </c:pt>
                <c:pt idx="2300">
                  <c:v>0</c:v>
                </c:pt>
                <c:pt idx="2301">
                  <c:v>0</c:v>
                </c:pt>
                <c:pt idx="2302">
                  <c:v>0</c:v>
                </c:pt>
                <c:pt idx="2303">
                  <c:v>0</c:v>
                </c:pt>
                <c:pt idx="2304">
                  <c:v>0</c:v>
                </c:pt>
                <c:pt idx="2305">
                  <c:v>0</c:v>
                </c:pt>
                <c:pt idx="2306">
                  <c:v>0</c:v>
                </c:pt>
                <c:pt idx="2307">
                  <c:v>0</c:v>
                </c:pt>
                <c:pt idx="2308">
                  <c:v>0</c:v>
                </c:pt>
                <c:pt idx="2309">
                  <c:v>0</c:v>
                </c:pt>
                <c:pt idx="2310">
                  <c:v>0</c:v>
                </c:pt>
                <c:pt idx="2311">
                  <c:v>43.05</c:v>
                </c:pt>
                <c:pt idx="2312">
                  <c:v>101.29</c:v>
                </c:pt>
                <c:pt idx="2313">
                  <c:v>181.69</c:v>
                </c:pt>
                <c:pt idx="2314">
                  <c:v>161.44999999999999</c:v>
                </c:pt>
                <c:pt idx="2315">
                  <c:v>532.25</c:v>
                </c:pt>
                <c:pt idx="2316">
                  <c:v>321.52999999999997</c:v>
                </c:pt>
                <c:pt idx="2317">
                  <c:v>344.9</c:v>
                </c:pt>
                <c:pt idx="2318">
                  <c:v>317.75</c:v>
                </c:pt>
                <c:pt idx="2319">
                  <c:v>239.18</c:v>
                </c:pt>
                <c:pt idx="2320">
                  <c:v>179.93</c:v>
                </c:pt>
                <c:pt idx="2321">
                  <c:v>252.83</c:v>
                </c:pt>
                <c:pt idx="2322">
                  <c:v>100.29</c:v>
                </c:pt>
                <c:pt idx="2323">
                  <c:v>19.72</c:v>
                </c:pt>
                <c:pt idx="2324">
                  <c:v>0</c:v>
                </c:pt>
                <c:pt idx="2325">
                  <c:v>0</c:v>
                </c:pt>
                <c:pt idx="2326">
                  <c:v>0</c:v>
                </c:pt>
                <c:pt idx="2327">
                  <c:v>0</c:v>
                </c:pt>
                <c:pt idx="2328">
                  <c:v>0</c:v>
                </c:pt>
                <c:pt idx="2329">
                  <c:v>0</c:v>
                </c:pt>
                <c:pt idx="2330">
                  <c:v>0</c:v>
                </c:pt>
                <c:pt idx="2331">
                  <c:v>0</c:v>
                </c:pt>
                <c:pt idx="2332">
                  <c:v>0</c:v>
                </c:pt>
                <c:pt idx="2333">
                  <c:v>0</c:v>
                </c:pt>
                <c:pt idx="2334">
                  <c:v>0</c:v>
                </c:pt>
                <c:pt idx="2335">
                  <c:v>33.1</c:v>
                </c:pt>
                <c:pt idx="2336">
                  <c:v>201.24</c:v>
                </c:pt>
                <c:pt idx="2337">
                  <c:v>278.32</c:v>
                </c:pt>
                <c:pt idx="2338">
                  <c:v>378.78</c:v>
                </c:pt>
                <c:pt idx="2339">
                  <c:v>487.44</c:v>
                </c:pt>
                <c:pt idx="2340">
                  <c:v>228.96</c:v>
                </c:pt>
                <c:pt idx="2341">
                  <c:v>270.82</c:v>
                </c:pt>
                <c:pt idx="2342">
                  <c:v>534.86</c:v>
                </c:pt>
                <c:pt idx="2343">
                  <c:v>170.62</c:v>
                </c:pt>
                <c:pt idx="2344">
                  <c:v>354.73</c:v>
                </c:pt>
                <c:pt idx="2345">
                  <c:v>239.57</c:v>
                </c:pt>
                <c:pt idx="2346">
                  <c:v>83.23</c:v>
                </c:pt>
                <c:pt idx="2347">
                  <c:v>44.36</c:v>
                </c:pt>
                <c:pt idx="2348">
                  <c:v>0</c:v>
                </c:pt>
                <c:pt idx="2349">
                  <c:v>0</c:v>
                </c:pt>
                <c:pt idx="2350">
                  <c:v>0</c:v>
                </c:pt>
                <c:pt idx="2351">
                  <c:v>0</c:v>
                </c:pt>
                <c:pt idx="2352">
                  <c:v>0</c:v>
                </c:pt>
                <c:pt idx="2353">
                  <c:v>0</c:v>
                </c:pt>
                <c:pt idx="2354">
                  <c:v>0</c:v>
                </c:pt>
                <c:pt idx="2355">
                  <c:v>0</c:v>
                </c:pt>
                <c:pt idx="2356">
                  <c:v>0</c:v>
                </c:pt>
                <c:pt idx="2357">
                  <c:v>0</c:v>
                </c:pt>
                <c:pt idx="2358">
                  <c:v>0</c:v>
                </c:pt>
                <c:pt idx="2359">
                  <c:v>61.24</c:v>
                </c:pt>
                <c:pt idx="2360">
                  <c:v>194.34</c:v>
                </c:pt>
                <c:pt idx="2361">
                  <c:v>239.55</c:v>
                </c:pt>
                <c:pt idx="2362">
                  <c:v>408.46</c:v>
                </c:pt>
                <c:pt idx="2363">
                  <c:v>568.96</c:v>
                </c:pt>
                <c:pt idx="2364">
                  <c:v>548.96</c:v>
                </c:pt>
                <c:pt idx="2365">
                  <c:v>721.83</c:v>
                </c:pt>
                <c:pt idx="2366">
                  <c:v>584.91999999999996</c:v>
                </c:pt>
                <c:pt idx="2367">
                  <c:v>389.04</c:v>
                </c:pt>
                <c:pt idx="2368">
                  <c:v>400.04</c:v>
                </c:pt>
                <c:pt idx="2369">
                  <c:v>238.5</c:v>
                </c:pt>
                <c:pt idx="2370">
                  <c:v>106.23</c:v>
                </c:pt>
                <c:pt idx="2371">
                  <c:v>44.47</c:v>
                </c:pt>
                <c:pt idx="2372">
                  <c:v>0</c:v>
                </c:pt>
                <c:pt idx="2373">
                  <c:v>0</c:v>
                </c:pt>
                <c:pt idx="2374">
                  <c:v>0</c:v>
                </c:pt>
                <c:pt idx="2375">
                  <c:v>0</c:v>
                </c:pt>
                <c:pt idx="2376">
                  <c:v>0</c:v>
                </c:pt>
                <c:pt idx="2377">
                  <c:v>0</c:v>
                </c:pt>
                <c:pt idx="2378">
                  <c:v>0</c:v>
                </c:pt>
                <c:pt idx="2379">
                  <c:v>0</c:v>
                </c:pt>
                <c:pt idx="2380">
                  <c:v>0</c:v>
                </c:pt>
                <c:pt idx="2381">
                  <c:v>0</c:v>
                </c:pt>
                <c:pt idx="2382">
                  <c:v>0</c:v>
                </c:pt>
                <c:pt idx="2383">
                  <c:v>11.83</c:v>
                </c:pt>
                <c:pt idx="2384">
                  <c:v>72</c:v>
                </c:pt>
                <c:pt idx="2385">
                  <c:v>119.61</c:v>
                </c:pt>
                <c:pt idx="2386">
                  <c:v>111.45</c:v>
                </c:pt>
                <c:pt idx="2387">
                  <c:v>190.7</c:v>
                </c:pt>
                <c:pt idx="2388">
                  <c:v>221.65</c:v>
                </c:pt>
                <c:pt idx="2389">
                  <c:v>244.11</c:v>
                </c:pt>
                <c:pt idx="2390">
                  <c:v>207.47</c:v>
                </c:pt>
                <c:pt idx="2391">
                  <c:v>93.69</c:v>
                </c:pt>
                <c:pt idx="2392">
                  <c:v>128.21</c:v>
                </c:pt>
                <c:pt idx="2393">
                  <c:v>90.73</c:v>
                </c:pt>
                <c:pt idx="2394">
                  <c:v>80.05</c:v>
                </c:pt>
                <c:pt idx="2395">
                  <c:v>9.86</c:v>
                </c:pt>
                <c:pt idx="2396">
                  <c:v>0</c:v>
                </c:pt>
                <c:pt idx="2397">
                  <c:v>0</c:v>
                </c:pt>
                <c:pt idx="2398">
                  <c:v>0</c:v>
                </c:pt>
                <c:pt idx="2399">
                  <c:v>0</c:v>
                </c:pt>
                <c:pt idx="2400">
                  <c:v>0</c:v>
                </c:pt>
                <c:pt idx="2401">
                  <c:v>0</c:v>
                </c:pt>
                <c:pt idx="2402">
                  <c:v>0</c:v>
                </c:pt>
                <c:pt idx="2403">
                  <c:v>0</c:v>
                </c:pt>
                <c:pt idx="2404">
                  <c:v>0</c:v>
                </c:pt>
                <c:pt idx="2405">
                  <c:v>0</c:v>
                </c:pt>
                <c:pt idx="2406">
                  <c:v>0</c:v>
                </c:pt>
                <c:pt idx="2407">
                  <c:v>16.77</c:v>
                </c:pt>
                <c:pt idx="2408">
                  <c:v>78.08</c:v>
                </c:pt>
                <c:pt idx="2409">
                  <c:v>75.94</c:v>
                </c:pt>
                <c:pt idx="2410">
                  <c:v>74.95</c:v>
                </c:pt>
                <c:pt idx="2411">
                  <c:v>394.07</c:v>
                </c:pt>
                <c:pt idx="2412">
                  <c:v>279.68</c:v>
                </c:pt>
                <c:pt idx="2413">
                  <c:v>356.39</c:v>
                </c:pt>
                <c:pt idx="2414">
                  <c:v>223.61</c:v>
                </c:pt>
                <c:pt idx="2415">
                  <c:v>182.46</c:v>
                </c:pt>
                <c:pt idx="2416">
                  <c:v>93.69</c:v>
                </c:pt>
                <c:pt idx="2417">
                  <c:v>135.94</c:v>
                </c:pt>
                <c:pt idx="2418">
                  <c:v>80.040000000000006</c:v>
                </c:pt>
                <c:pt idx="2419">
                  <c:v>28.6</c:v>
                </c:pt>
                <c:pt idx="2420">
                  <c:v>0</c:v>
                </c:pt>
                <c:pt idx="2421">
                  <c:v>0</c:v>
                </c:pt>
                <c:pt idx="2422">
                  <c:v>0</c:v>
                </c:pt>
                <c:pt idx="2423">
                  <c:v>0</c:v>
                </c:pt>
                <c:pt idx="2424">
                  <c:v>0</c:v>
                </c:pt>
                <c:pt idx="2425">
                  <c:v>0</c:v>
                </c:pt>
                <c:pt idx="2426">
                  <c:v>0</c:v>
                </c:pt>
                <c:pt idx="2427">
                  <c:v>0</c:v>
                </c:pt>
                <c:pt idx="2428">
                  <c:v>0</c:v>
                </c:pt>
                <c:pt idx="2429">
                  <c:v>0</c:v>
                </c:pt>
                <c:pt idx="2430">
                  <c:v>0</c:v>
                </c:pt>
                <c:pt idx="2431">
                  <c:v>77.95</c:v>
                </c:pt>
                <c:pt idx="2432">
                  <c:v>154.63999999999999</c:v>
                </c:pt>
                <c:pt idx="2433">
                  <c:v>288.75</c:v>
                </c:pt>
                <c:pt idx="2434">
                  <c:v>478.34</c:v>
                </c:pt>
                <c:pt idx="2435">
                  <c:v>247.79</c:v>
                </c:pt>
                <c:pt idx="2436">
                  <c:v>102.57</c:v>
                </c:pt>
                <c:pt idx="2437">
                  <c:v>84.82</c:v>
                </c:pt>
                <c:pt idx="2438">
                  <c:v>74.95</c:v>
                </c:pt>
                <c:pt idx="2439">
                  <c:v>85.8</c:v>
                </c:pt>
                <c:pt idx="2440">
                  <c:v>134.13</c:v>
                </c:pt>
                <c:pt idx="2441">
                  <c:v>184.98</c:v>
                </c:pt>
                <c:pt idx="2442">
                  <c:v>113.04</c:v>
                </c:pt>
                <c:pt idx="2443">
                  <c:v>49.31</c:v>
                </c:pt>
                <c:pt idx="2444">
                  <c:v>0</c:v>
                </c:pt>
                <c:pt idx="2445">
                  <c:v>0</c:v>
                </c:pt>
                <c:pt idx="2446">
                  <c:v>0</c:v>
                </c:pt>
                <c:pt idx="2447">
                  <c:v>0</c:v>
                </c:pt>
                <c:pt idx="2448">
                  <c:v>0</c:v>
                </c:pt>
                <c:pt idx="2449">
                  <c:v>0</c:v>
                </c:pt>
                <c:pt idx="2450">
                  <c:v>0</c:v>
                </c:pt>
                <c:pt idx="2451">
                  <c:v>0</c:v>
                </c:pt>
                <c:pt idx="2452">
                  <c:v>0</c:v>
                </c:pt>
                <c:pt idx="2453">
                  <c:v>0</c:v>
                </c:pt>
                <c:pt idx="2454">
                  <c:v>0</c:v>
                </c:pt>
                <c:pt idx="2455">
                  <c:v>34.520000000000003</c:v>
                </c:pt>
                <c:pt idx="2456">
                  <c:v>123.25</c:v>
                </c:pt>
                <c:pt idx="2457">
                  <c:v>215.02</c:v>
                </c:pt>
                <c:pt idx="2458">
                  <c:v>205.42</c:v>
                </c:pt>
                <c:pt idx="2459">
                  <c:v>503.82</c:v>
                </c:pt>
                <c:pt idx="2460">
                  <c:v>565.87</c:v>
                </c:pt>
                <c:pt idx="2461">
                  <c:v>568.80999999999995</c:v>
                </c:pt>
                <c:pt idx="2462">
                  <c:v>420.35</c:v>
                </c:pt>
                <c:pt idx="2463">
                  <c:v>409.61</c:v>
                </c:pt>
                <c:pt idx="2464">
                  <c:v>378.37</c:v>
                </c:pt>
                <c:pt idx="2465">
                  <c:v>356.5</c:v>
                </c:pt>
                <c:pt idx="2466">
                  <c:v>64.11</c:v>
                </c:pt>
                <c:pt idx="2467">
                  <c:v>28.6</c:v>
                </c:pt>
                <c:pt idx="2468">
                  <c:v>0</c:v>
                </c:pt>
                <c:pt idx="2469">
                  <c:v>0</c:v>
                </c:pt>
                <c:pt idx="2470">
                  <c:v>0</c:v>
                </c:pt>
                <c:pt idx="2471">
                  <c:v>0</c:v>
                </c:pt>
                <c:pt idx="2472">
                  <c:v>0</c:v>
                </c:pt>
                <c:pt idx="2473">
                  <c:v>0</c:v>
                </c:pt>
                <c:pt idx="2474">
                  <c:v>0</c:v>
                </c:pt>
                <c:pt idx="2475">
                  <c:v>0</c:v>
                </c:pt>
                <c:pt idx="2476">
                  <c:v>0</c:v>
                </c:pt>
                <c:pt idx="2477">
                  <c:v>0</c:v>
                </c:pt>
                <c:pt idx="2478">
                  <c:v>0</c:v>
                </c:pt>
                <c:pt idx="2479">
                  <c:v>11.83</c:v>
                </c:pt>
                <c:pt idx="2480">
                  <c:v>70.02</c:v>
                </c:pt>
                <c:pt idx="2481">
                  <c:v>101.58</c:v>
                </c:pt>
                <c:pt idx="2482">
                  <c:v>154.84</c:v>
                </c:pt>
                <c:pt idx="2483">
                  <c:v>217.98</c:v>
                </c:pt>
                <c:pt idx="2484">
                  <c:v>126.24</c:v>
                </c:pt>
                <c:pt idx="2485">
                  <c:v>128.21</c:v>
                </c:pt>
                <c:pt idx="2486">
                  <c:v>102.57</c:v>
                </c:pt>
                <c:pt idx="2487">
                  <c:v>104.54</c:v>
                </c:pt>
                <c:pt idx="2488">
                  <c:v>213.9</c:v>
                </c:pt>
                <c:pt idx="2489">
                  <c:v>206.69</c:v>
                </c:pt>
                <c:pt idx="2490">
                  <c:v>81</c:v>
                </c:pt>
                <c:pt idx="2491">
                  <c:v>33.53</c:v>
                </c:pt>
                <c:pt idx="2492">
                  <c:v>0</c:v>
                </c:pt>
                <c:pt idx="2493">
                  <c:v>0</c:v>
                </c:pt>
                <c:pt idx="2494">
                  <c:v>0</c:v>
                </c:pt>
                <c:pt idx="2495">
                  <c:v>0</c:v>
                </c:pt>
                <c:pt idx="2496">
                  <c:v>0</c:v>
                </c:pt>
                <c:pt idx="2497">
                  <c:v>0</c:v>
                </c:pt>
                <c:pt idx="2498">
                  <c:v>0</c:v>
                </c:pt>
                <c:pt idx="2499">
                  <c:v>0</c:v>
                </c:pt>
                <c:pt idx="2500">
                  <c:v>0</c:v>
                </c:pt>
                <c:pt idx="2501">
                  <c:v>0</c:v>
                </c:pt>
                <c:pt idx="2502">
                  <c:v>0</c:v>
                </c:pt>
                <c:pt idx="2503">
                  <c:v>79</c:v>
                </c:pt>
                <c:pt idx="2504">
                  <c:v>184.6</c:v>
                </c:pt>
                <c:pt idx="2505">
                  <c:v>322.52</c:v>
                </c:pt>
                <c:pt idx="2506">
                  <c:v>387.64</c:v>
                </c:pt>
                <c:pt idx="2507">
                  <c:v>244.99</c:v>
                </c:pt>
                <c:pt idx="2508">
                  <c:v>340.41</c:v>
                </c:pt>
                <c:pt idx="2509">
                  <c:v>342.36</c:v>
                </c:pt>
                <c:pt idx="2510">
                  <c:v>370.35</c:v>
                </c:pt>
                <c:pt idx="2511">
                  <c:v>333.35</c:v>
                </c:pt>
                <c:pt idx="2512">
                  <c:v>336.84</c:v>
                </c:pt>
                <c:pt idx="2513">
                  <c:v>206.25</c:v>
                </c:pt>
                <c:pt idx="2514">
                  <c:v>123.91</c:v>
                </c:pt>
                <c:pt idx="2515">
                  <c:v>63.19</c:v>
                </c:pt>
                <c:pt idx="2516">
                  <c:v>0</c:v>
                </c:pt>
                <c:pt idx="2517">
                  <c:v>0</c:v>
                </c:pt>
                <c:pt idx="2518">
                  <c:v>0</c:v>
                </c:pt>
                <c:pt idx="2519">
                  <c:v>0</c:v>
                </c:pt>
                <c:pt idx="2520">
                  <c:v>0</c:v>
                </c:pt>
                <c:pt idx="2521">
                  <c:v>0</c:v>
                </c:pt>
                <c:pt idx="2522">
                  <c:v>0</c:v>
                </c:pt>
                <c:pt idx="2523">
                  <c:v>0</c:v>
                </c:pt>
                <c:pt idx="2524">
                  <c:v>0</c:v>
                </c:pt>
                <c:pt idx="2525">
                  <c:v>0</c:v>
                </c:pt>
                <c:pt idx="2526">
                  <c:v>0</c:v>
                </c:pt>
                <c:pt idx="2527">
                  <c:v>43.21</c:v>
                </c:pt>
                <c:pt idx="2528">
                  <c:v>53.26</c:v>
                </c:pt>
                <c:pt idx="2529">
                  <c:v>90.73</c:v>
                </c:pt>
                <c:pt idx="2530">
                  <c:v>186.01</c:v>
                </c:pt>
                <c:pt idx="2531">
                  <c:v>260.77999999999997</c:v>
                </c:pt>
                <c:pt idx="2532">
                  <c:v>229.48</c:v>
                </c:pt>
                <c:pt idx="2533">
                  <c:v>517.61</c:v>
                </c:pt>
                <c:pt idx="2534">
                  <c:v>755.58</c:v>
                </c:pt>
                <c:pt idx="2535">
                  <c:v>469.85</c:v>
                </c:pt>
                <c:pt idx="2536">
                  <c:v>323.32</c:v>
                </c:pt>
                <c:pt idx="2537">
                  <c:v>420.84</c:v>
                </c:pt>
                <c:pt idx="2538">
                  <c:v>83.95</c:v>
                </c:pt>
                <c:pt idx="2539">
                  <c:v>31.56</c:v>
                </c:pt>
                <c:pt idx="2540">
                  <c:v>0</c:v>
                </c:pt>
                <c:pt idx="2541">
                  <c:v>0</c:v>
                </c:pt>
                <c:pt idx="2542">
                  <c:v>0</c:v>
                </c:pt>
                <c:pt idx="2543">
                  <c:v>0</c:v>
                </c:pt>
                <c:pt idx="2544">
                  <c:v>0</c:v>
                </c:pt>
                <c:pt idx="2545">
                  <c:v>0</c:v>
                </c:pt>
                <c:pt idx="2546">
                  <c:v>0</c:v>
                </c:pt>
                <c:pt idx="2547">
                  <c:v>0</c:v>
                </c:pt>
                <c:pt idx="2548">
                  <c:v>0</c:v>
                </c:pt>
                <c:pt idx="2549">
                  <c:v>0</c:v>
                </c:pt>
                <c:pt idx="2550">
                  <c:v>0</c:v>
                </c:pt>
                <c:pt idx="2551">
                  <c:v>29.59</c:v>
                </c:pt>
                <c:pt idx="2552">
                  <c:v>228.29</c:v>
                </c:pt>
                <c:pt idx="2553">
                  <c:v>417.45</c:v>
                </c:pt>
                <c:pt idx="2554">
                  <c:v>488.87</c:v>
                </c:pt>
                <c:pt idx="2555">
                  <c:v>629.27</c:v>
                </c:pt>
                <c:pt idx="2556">
                  <c:v>194.29</c:v>
                </c:pt>
                <c:pt idx="2557">
                  <c:v>515.91</c:v>
                </c:pt>
                <c:pt idx="2558">
                  <c:v>614.14</c:v>
                </c:pt>
                <c:pt idx="2559">
                  <c:v>129.19999999999999</c:v>
                </c:pt>
                <c:pt idx="2560">
                  <c:v>479.01</c:v>
                </c:pt>
                <c:pt idx="2561">
                  <c:v>389.56</c:v>
                </c:pt>
                <c:pt idx="2562">
                  <c:v>169.73</c:v>
                </c:pt>
                <c:pt idx="2563">
                  <c:v>85.26</c:v>
                </c:pt>
                <c:pt idx="2564">
                  <c:v>0</c:v>
                </c:pt>
                <c:pt idx="2565">
                  <c:v>0</c:v>
                </c:pt>
                <c:pt idx="2566">
                  <c:v>0</c:v>
                </c:pt>
                <c:pt idx="2567">
                  <c:v>0</c:v>
                </c:pt>
                <c:pt idx="2568">
                  <c:v>0</c:v>
                </c:pt>
                <c:pt idx="2569">
                  <c:v>0</c:v>
                </c:pt>
                <c:pt idx="2570">
                  <c:v>0</c:v>
                </c:pt>
                <c:pt idx="2571">
                  <c:v>0</c:v>
                </c:pt>
                <c:pt idx="2572">
                  <c:v>0</c:v>
                </c:pt>
                <c:pt idx="2573">
                  <c:v>0</c:v>
                </c:pt>
                <c:pt idx="2574">
                  <c:v>0</c:v>
                </c:pt>
                <c:pt idx="2575">
                  <c:v>60.19</c:v>
                </c:pt>
                <c:pt idx="2576">
                  <c:v>195.89</c:v>
                </c:pt>
                <c:pt idx="2577">
                  <c:v>468.68</c:v>
                </c:pt>
                <c:pt idx="2578">
                  <c:v>634.22</c:v>
                </c:pt>
                <c:pt idx="2579">
                  <c:v>447.23</c:v>
                </c:pt>
                <c:pt idx="2580">
                  <c:v>275.91000000000003</c:v>
                </c:pt>
                <c:pt idx="2581">
                  <c:v>267.99</c:v>
                </c:pt>
                <c:pt idx="2582">
                  <c:v>386.68</c:v>
                </c:pt>
                <c:pt idx="2583">
                  <c:v>360.58</c:v>
                </c:pt>
                <c:pt idx="2584">
                  <c:v>219.32</c:v>
                </c:pt>
                <c:pt idx="2585">
                  <c:v>380.24</c:v>
                </c:pt>
                <c:pt idx="2586">
                  <c:v>156.09</c:v>
                </c:pt>
                <c:pt idx="2587">
                  <c:v>55.18</c:v>
                </c:pt>
                <c:pt idx="2588">
                  <c:v>0</c:v>
                </c:pt>
                <c:pt idx="2589">
                  <c:v>0</c:v>
                </c:pt>
                <c:pt idx="2590">
                  <c:v>0</c:v>
                </c:pt>
                <c:pt idx="2591">
                  <c:v>0</c:v>
                </c:pt>
                <c:pt idx="2592">
                  <c:v>0</c:v>
                </c:pt>
                <c:pt idx="2593">
                  <c:v>0</c:v>
                </c:pt>
                <c:pt idx="2594">
                  <c:v>0</c:v>
                </c:pt>
                <c:pt idx="2595">
                  <c:v>0</c:v>
                </c:pt>
                <c:pt idx="2596">
                  <c:v>0</c:v>
                </c:pt>
                <c:pt idx="2597">
                  <c:v>0</c:v>
                </c:pt>
                <c:pt idx="2598">
                  <c:v>0</c:v>
                </c:pt>
                <c:pt idx="2599">
                  <c:v>61.37</c:v>
                </c:pt>
                <c:pt idx="2600">
                  <c:v>163.22999999999999</c:v>
                </c:pt>
                <c:pt idx="2601">
                  <c:v>461.87</c:v>
                </c:pt>
                <c:pt idx="2602">
                  <c:v>638.45000000000005</c:v>
                </c:pt>
                <c:pt idx="2603">
                  <c:v>652.37</c:v>
                </c:pt>
                <c:pt idx="2604">
                  <c:v>794.13</c:v>
                </c:pt>
                <c:pt idx="2605">
                  <c:v>700.05</c:v>
                </c:pt>
                <c:pt idx="2606">
                  <c:v>419.56</c:v>
                </c:pt>
                <c:pt idx="2607">
                  <c:v>749.79</c:v>
                </c:pt>
                <c:pt idx="2608">
                  <c:v>649.14</c:v>
                </c:pt>
                <c:pt idx="2609">
                  <c:v>455.46</c:v>
                </c:pt>
                <c:pt idx="2610">
                  <c:v>252.9</c:v>
                </c:pt>
                <c:pt idx="2611">
                  <c:v>80.3</c:v>
                </c:pt>
                <c:pt idx="2612">
                  <c:v>0</c:v>
                </c:pt>
                <c:pt idx="2613">
                  <c:v>0</c:v>
                </c:pt>
                <c:pt idx="2614">
                  <c:v>0</c:v>
                </c:pt>
                <c:pt idx="2615">
                  <c:v>0</c:v>
                </c:pt>
                <c:pt idx="2616">
                  <c:v>0</c:v>
                </c:pt>
                <c:pt idx="2617">
                  <c:v>0</c:v>
                </c:pt>
                <c:pt idx="2618">
                  <c:v>0</c:v>
                </c:pt>
                <c:pt idx="2619">
                  <c:v>0</c:v>
                </c:pt>
                <c:pt idx="2620">
                  <c:v>0</c:v>
                </c:pt>
                <c:pt idx="2621">
                  <c:v>0</c:v>
                </c:pt>
                <c:pt idx="2622">
                  <c:v>0</c:v>
                </c:pt>
                <c:pt idx="2623">
                  <c:v>113.21</c:v>
                </c:pt>
                <c:pt idx="2624">
                  <c:v>278.68</c:v>
                </c:pt>
                <c:pt idx="2625">
                  <c:v>460.75</c:v>
                </c:pt>
                <c:pt idx="2626">
                  <c:v>605.01</c:v>
                </c:pt>
                <c:pt idx="2627">
                  <c:v>754.53</c:v>
                </c:pt>
                <c:pt idx="2628">
                  <c:v>890.5</c:v>
                </c:pt>
                <c:pt idx="2629">
                  <c:v>921.8</c:v>
                </c:pt>
                <c:pt idx="2630">
                  <c:v>863.27</c:v>
                </c:pt>
                <c:pt idx="2631">
                  <c:v>791.77</c:v>
                </c:pt>
                <c:pt idx="2632">
                  <c:v>587.73</c:v>
                </c:pt>
                <c:pt idx="2633">
                  <c:v>369.92</c:v>
                </c:pt>
                <c:pt idx="2634">
                  <c:v>251.59</c:v>
                </c:pt>
                <c:pt idx="2635">
                  <c:v>99.16</c:v>
                </c:pt>
                <c:pt idx="2636">
                  <c:v>0</c:v>
                </c:pt>
                <c:pt idx="2637">
                  <c:v>0</c:v>
                </c:pt>
                <c:pt idx="2638">
                  <c:v>0</c:v>
                </c:pt>
                <c:pt idx="2639">
                  <c:v>0</c:v>
                </c:pt>
                <c:pt idx="2640">
                  <c:v>0</c:v>
                </c:pt>
                <c:pt idx="2641">
                  <c:v>0</c:v>
                </c:pt>
                <c:pt idx="2642">
                  <c:v>0</c:v>
                </c:pt>
                <c:pt idx="2643">
                  <c:v>0</c:v>
                </c:pt>
                <c:pt idx="2644">
                  <c:v>0</c:v>
                </c:pt>
                <c:pt idx="2645">
                  <c:v>0</c:v>
                </c:pt>
                <c:pt idx="2646">
                  <c:v>10.72</c:v>
                </c:pt>
                <c:pt idx="2647">
                  <c:v>118.14</c:v>
                </c:pt>
                <c:pt idx="2648">
                  <c:v>288.93</c:v>
                </c:pt>
                <c:pt idx="2649">
                  <c:v>475.61</c:v>
                </c:pt>
                <c:pt idx="2650">
                  <c:v>656.58</c:v>
                </c:pt>
                <c:pt idx="2651">
                  <c:v>733.26</c:v>
                </c:pt>
                <c:pt idx="2652">
                  <c:v>822.34</c:v>
                </c:pt>
                <c:pt idx="2653">
                  <c:v>840.45</c:v>
                </c:pt>
                <c:pt idx="2654">
                  <c:v>821.64</c:v>
                </c:pt>
                <c:pt idx="2655">
                  <c:v>596.34</c:v>
                </c:pt>
                <c:pt idx="2656">
                  <c:v>617.91</c:v>
                </c:pt>
                <c:pt idx="2657">
                  <c:v>312.31</c:v>
                </c:pt>
                <c:pt idx="2658">
                  <c:v>104.8</c:v>
                </c:pt>
                <c:pt idx="2659">
                  <c:v>98.11</c:v>
                </c:pt>
                <c:pt idx="2660">
                  <c:v>0</c:v>
                </c:pt>
                <c:pt idx="2661">
                  <c:v>0</c:v>
                </c:pt>
                <c:pt idx="2662">
                  <c:v>0</c:v>
                </c:pt>
                <c:pt idx="2663">
                  <c:v>0</c:v>
                </c:pt>
                <c:pt idx="2664">
                  <c:v>0</c:v>
                </c:pt>
                <c:pt idx="2665">
                  <c:v>0</c:v>
                </c:pt>
                <c:pt idx="2666">
                  <c:v>0</c:v>
                </c:pt>
                <c:pt idx="2667">
                  <c:v>0</c:v>
                </c:pt>
                <c:pt idx="2668">
                  <c:v>0</c:v>
                </c:pt>
                <c:pt idx="2669">
                  <c:v>0</c:v>
                </c:pt>
                <c:pt idx="2670">
                  <c:v>8.77</c:v>
                </c:pt>
                <c:pt idx="2671">
                  <c:v>90.03</c:v>
                </c:pt>
                <c:pt idx="2672">
                  <c:v>215.65</c:v>
                </c:pt>
                <c:pt idx="2673">
                  <c:v>430.34</c:v>
                </c:pt>
                <c:pt idx="2674">
                  <c:v>547.25</c:v>
                </c:pt>
                <c:pt idx="2675">
                  <c:v>226.45</c:v>
                </c:pt>
                <c:pt idx="2676">
                  <c:v>463.24</c:v>
                </c:pt>
                <c:pt idx="2677">
                  <c:v>397.5</c:v>
                </c:pt>
                <c:pt idx="2678">
                  <c:v>613.52</c:v>
                </c:pt>
                <c:pt idx="2679">
                  <c:v>687.51</c:v>
                </c:pt>
                <c:pt idx="2680">
                  <c:v>558.26</c:v>
                </c:pt>
                <c:pt idx="2681">
                  <c:v>390.32</c:v>
                </c:pt>
                <c:pt idx="2682">
                  <c:v>268.26</c:v>
                </c:pt>
                <c:pt idx="2683">
                  <c:v>107.17</c:v>
                </c:pt>
                <c:pt idx="2684">
                  <c:v>0</c:v>
                </c:pt>
                <c:pt idx="2685">
                  <c:v>0</c:v>
                </c:pt>
                <c:pt idx="2686">
                  <c:v>0</c:v>
                </c:pt>
                <c:pt idx="2687">
                  <c:v>0</c:v>
                </c:pt>
                <c:pt idx="2688">
                  <c:v>0</c:v>
                </c:pt>
                <c:pt idx="2689">
                  <c:v>0</c:v>
                </c:pt>
                <c:pt idx="2690">
                  <c:v>0</c:v>
                </c:pt>
                <c:pt idx="2691">
                  <c:v>0</c:v>
                </c:pt>
                <c:pt idx="2692">
                  <c:v>0</c:v>
                </c:pt>
                <c:pt idx="2693">
                  <c:v>0</c:v>
                </c:pt>
                <c:pt idx="2694">
                  <c:v>14.62</c:v>
                </c:pt>
                <c:pt idx="2695">
                  <c:v>129.62</c:v>
                </c:pt>
                <c:pt idx="2696">
                  <c:v>302.39</c:v>
                </c:pt>
                <c:pt idx="2697">
                  <c:v>425.66</c:v>
                </c:pt>
                <c:pt idx="2698">
                  <c:v>202.98</c:v>
                </c:pt>
                <c:pt idx="2699">
                  <c:v>504.11</c:v>
                </c:pt>
                <c:pt idx="2700">
                  <c:v>298.43</c:v>
                </c:pt>
                <c:pt idx="2701">
                  <c:v>252.12</c:v>
                </c:pt>
                <c:pt idx="2702">
                  <c:v>213.03</c:v>
                </c:pt>
                <c:pt idx="2703">
                  <c:v>151.88</c:v>
                </c:pt>
                <c:pt idx="2704">
                  <c:v>549.95000000000005</c:v>
                </c:pt>
                <c:pt idx="2705">
                  <c:v>240.07</c:v>
                </c:pt>
                <c:pt idx="2706">
                  <c:v>203.43</c:v>
                </c:pt>
                <c:pt idx="2707">
                  <c:v>105.06</c:v>
                </c:pt>
                <c:pt idx="2708">
                  <c:v>0</c:v>
                </c:pt>
                <c:pt idx="2709">
                  <c:v>0</c:v>
                </c:pt>
                <c:pt idx="2710">
                  <c:v>0</c:v>
                </c:pt>
                <c:pt idx="2711">
                  <c:v>0</c:v>
                </c:pt>
                <c:pt idx="2712">
                  <c:v>0</c:v>
                </c:pt>
                <c:pt idx="2713">
                  <c:v>0</c:v>
                </c:pt>
                <c:pt idx="2714">
                  <c:v>0</c:v>
                </c:pt>
                <c:pt idx="2715">
                  <c:v>0</c:v>
                </c:pt>
                <c:pt idx="2716">
                  <c:v>0</c:v>
                </c:pt>
                <c:pt idx="2717">
                  <c:v>0</c:v>
                </c:pt>
                <c:pt idx="2718">
                  <c:v>17.54</c:v>
                </c:pt>
                <c:pt idx="2719">
                  <c:v>63.74</c:v>
                </c:pt>
                <c:pt idx="2720">
                  <c:v>142.03</c:v>
                </c:pt>
                <c:pt idx="2721">
                  <c:v>231.13</c:v>
                </c:pt>
                <c:pt idx="2722">
                  <c:v>482.13</c:v>
                </c:pt>
                <c:pt idx="2723">
                  <c:v>274.23</c:v>
                </c:pt>
                <c:pt idx="2724">
                  <c:v>308.91000000000003</c:v>
                </c:pt>
                <c:pt idx="2725">
                  <c:v>437.88</c:v>
                </c:pt>
                <c:pt idx="2726">
                  <c:v>497.62</c:v>
                </c:pt>
                <c:pt idx="2727">
                  <c:v>208.38</c:v>
                </c:pt>
                <c:pt idx="2728">
                  <c:v>378.59</c:v>
                </c:pt>
                <c:pt idx="2729">
                  <c:v>175.76</c:v>
                </c:pt>
                <c:pt idx="2730">
                  <c:v>159.56</c:v>
                </c:pt>
                <c:pt idx="2731">
                  <c:v>66.45</c:v>
                </c:pt>
                <c:pt idx="2732">
                  <c:v>0</c:v>
                </c:pt>
                <c:pt idx="2733">
                  <c:v>0</c:v>
                </c:pt>
                <c:pt idx="2734">
                  <c:v>0</c:v>
                </c:pt>
                <c:pt idx="2735">
                  <c:v>0</c:v>
                </c:pt>
                <c:pt idx="2736">
                  <c:v>0</c:v>
                </c:pt>
                <c:pt idx="2737">
                  <c:v>0</c:v>
                </c:pt>
                <c:pt idx="2738">
                  <c:v>0</c:v>
                </c:pt>
                <c:pt idx="2739">
                  <c:v>0</c:v>
                </c:pt>
                <c:pt idx="2740">
                  <c:v>0</c:v>
                </c:pt>
                <c:pt idx="2741">
                  <c:v>0</c:v>
                </c:pt>
                <c:pt idx="2742">
                  <c:v>18.510000000000002</c:v>
                </c:pt>
                <c:pt idx="2743">
                  <c:v>121.11</c:v>
                </c:pt>
                <c:pt idx="2744">
                  <c:v>260.45</c:v>
                </c:pt>
                <c:pt idx="2745">
                  <c:v>419.14</c:v>
                </c:pt>
                <c:pt idx="2746">
                  <c:v>587.46</c:v>
                </c:pt>
                <c:pt idx="2747">
                  <c:v>801.45</c:v>
                </c:pt>
                <c:pt idx="2748">
                  <c:v>744.41</c:v>
                </c:pt>
                <c:pt idx="2749">
                  <c:v>719.69</c:v>
                </c:pt>
                <c:pt idx="2750">
                  <c:v>682.46</c:v>
                </c:pt>
                <c:pt idx="2751">
                  <c:v>732</c:v>
                </c:pt>
                <c:pt idx="2752">
                  <c:v>462.01</c:v>
                </c:pt>
                <c:pt idx="2753">
                  <c:v>149.30000000000001</c:v>
                </c:pt>
                <c:pt idx="2754">
                  <c:v>45.37</c:v>
                </c:pt>
                <c:pt idx="2755">
                  <c:v>57.66</c:v>
                </c:pt>
                <c:pt idx="2756">
                  <c:v>7.79</c:v>
                </c:pt>
                <c:pt idx="2757">
                  <c:v>0</c:v>
                </c:pt>
                <c:pt idx="2758">
                  <c:v>0</c:v>
                </c:pt>
                <c:pt idx="2759">
                  <c:v>0</c:v>
                </c:pt>
                <c:pt idx="2760">
                  <c:v>0</c:v>
                </c:pt>
                <c:pt idx="2761">
                  <c:v>0</c:v>
                </c:pt>
                <c:pt idx="2762">
                  <c:v>0</c:v>
                </c:pt>
                <c:pt idx="2763">
                  <c:v>0</c:v>
                </c:pt>
                <c:pt idx="2764">
                  <c:v>0</c:v>
                </c:pt>
                <c:pt idx="2765">
                  <c:v>0</c:v>
                </c:pt>
                <c:pt idx="2766">
                  <c:v>13.64</c:v>
                </c:pt>
                <c:pt idx="2767">
                  <c:v>48.33</c:v>
                </c:pt>
                <c:pt idx="2768">
                  <c:v>107.59</c:v>
                </c:pt>
                <c:pt idx="2769">
                  <c:v>233.86</c:v>
                </c:pt>
                <c:pt idx="2770">
                  <c:v>422.54</c:v>
                </c:pt>
                <c:pt idx="2771">
                  <c:v>809.99</c:v>
                </c:pt>
                <c:pt idx="2772">
                  <c:v>870.25</c:v>
                </c:pt>
                <c:pt idx="2773">
                  <c:v>506.34</c:v>
                </c:pt>
                <c:pt idx="2774">
                  <c:v>423.78</c:v>
                </c:pt>
                <c:pt idx="2775">
                  <c:v>563.80999999999995</c:v>
                </c:pt>
                <c:pt idx="2776">
                  <c:v>401.02</c:v>
                </c:pt>
                <c:pt idx="2777">
                  <c:v>378.38</c:v>
                </c:pt>
                <c:pt idx="2778">
                  <c:v>49.31</c:v>
                </c:pt>
                <c:pt idx="2779">
                  <c:v>43.39</c:v>
                </c:pt>
                <c:pt idx="2780">
                  <c:v>7.79</c:v>
                </c:pt>
                <c:pt idx="2781">
                  <c:v>0</c:v>
                </c:pt>
                <c:pt idx="2782">
                  <c:v>0</c:v>
                </c:pt>
                <c:pt idx="2783">
                  <c:v>0</c:v>
                </c:pt>
                <c:pt idx="2784">
                  <c:v>0</c:v>
                </c:pt>
                <c:pt idx="2785">
                  <c:v>0</c:v>
                </c:pt>
                <c:pt idx="2786">
                  <c:v>0</c:v>
                </c:pt>
                <c:pt idx="2787">
                  <c:v>0</c:v>
                </c:pt>
                <c:pt idx="2788">
                  <c:v>0</c:v>
                </c:pt>
                <c:pt idx="2789">
                  <c:v>0</c:v>
                </c:pt>
                <c:pt idx="2790">
                  <c:v>23.38</c:v>
                </c:pt>
                <c:pt idx="2791">
                  <c:v>120.22</c:v>
                </c:pt>
                <c:pt idx="2792">
                  <c:v>38.46</c:v>
                </c:pt>
                <c:pt idx="2793">
                  <c:v>182.46</c:v>
                </c:pt>
                <c:pt idx="2794">
                  <c:v>176.54</c:v>
                </c:pt>
                <c:pt idx="2795">
                  <c:v>127.23</c:v>
                </c:pt>
                <c:pt idx="2796">
                  <c:v>153.85</c:v>
                </c:pt>
                <c:pt idx="2797">
                  <c:v>390.31</c:v>
                </c:pt>
                <c:pt idx="2798">
                  <c:v>530.16</c:v>
                </c:pt>
                <c:pt idx="2799">
                  <c:v>596.02</c:v>
                </c:pt>
                <c:pt idx="2800">
                  <c:v>583.09</c:v>
                </c:pt>
                <c:pt idx="2801">
                  <c:v>484.31</c:v>
                </c:pt>
                <c:pt idx="2802">
                  <c:v>208.86</c:v>
                </c:pt>
                <c:pt idx="2803">
                  <c:v>17.75</c:v>
                </c:pt>
                <c:pt idx="2804">
                  <c:v>2.92</c:v>
                </c:pt>
                <c:pt idx="2805">
                  <c:v>0</c:v>
                </c:pt>
                <c:pt idx="2806">
                  <c:v>0</c:v>
                </c:pt>
                <c:pt idx="2807">
                  <c:v>0</c:v>
                </c:pt>
                <c:pt idx="2808">
                  <c:v>0</c:v>
                </c:pt>
                <c:pt idx="2809">
                  <c:v>0</c:v>
                </c:pt>
                <c:pt idx="2810">
                  <c:v>0</c:v>
                </c:pt>
                <c:pt idx="2811">
                  <c:v>0</c:v>
                </c:pt>
                <c:pt idx="2812">
                  <c:v>0</c:v>
                </c:pt>
                <c:pt idx="2813">
                  <c:v>0</c:v>
                </c:pt>
                <c:pt idx="2814">
                  <c:v>25.33</c:v>
                </c:pt>
                <c:pt idx="2815">
                  <c:v>147.15</c:v>
                </c:pt>
                <c:pt idx="2816">
                  <c:v>330.03</c:v>
                </c:pt>
                <c:pt idx="2817">
                  <c:v>488.05</c:v>
                </c:pt>
                <c:pt idx="2818">
                  <c:v>387.19</c:v>
                </c:pt>
                <c:pt idx="2819">
                  <c:v>543.09</c:v>
                </c:pt>
                <c:pt idx="2820">
                  <c:v>925.29</c:v>
                </c:pt>
                <c:pt idx="2821">
                  <c:v>116.38</c:v>
                </c:pt>
                <c:pt idx="2822">
                  <c:v>263.51</c:v>
                </c:pt>
                <c:pt idx="2823">
                  <c:v>123.28</c:v>
                </c:pt>
                <c:pt idx="2824">
                  <c:v>174.57</c:v>
                </c:pt>
                <c:pt idx="2825">
                  <c:v>438.07</c:v>
                </c:pt>
                <c:pt idx="2826">
                  <c:v>309.81</c:v>
                </c:pt>
                <c:pt idx="2827">
                  <c:v>121.9</c:v>
                </c:pt>
                <c:pt idx="2828">
                  <c:v>16.559999999999999</c:v>
                </c:pt>
                <c:pt idx="2829">
                  <c:v>0</c:v>
                </c:pt>
                <c:pt idx="2830">
                  <c:v>0</c:v>
                </c:pt>
                <c:pt idx="2831">
                  <c:v>0</c:v>
                </c:pt>
                <c:pt idx="2832">
                  <c:v>0</c:v>
                </c:pt>
                <c:pt idx="2833">
                  <c:v>0</c:v>
                </c:pt>
                <c:pt idx="2834">
                  <c:v>0</c:v>
                </c:pt>
                <c:pt idx="2835">
                  <c:v>0</c:v>
                </c:pt>
                <c:pt idx="2836">
                  <c:v>0</c:v>
                </c:pt>
                <c:pt idx="2837">
                  <c:v>0</c:v>
                </c:pt>
                <c:pt idx="2838">
                  <c:v>26.31</c:v>
                </c:pt>
                <c:pt idx="2839">
                  <c:v>128.79</c:v>
                </c:pt>
                <c:pt idx="2840">
                  <c:v>232.48</c:v>
                </c:pt>
                <c:pt idx="2841">
                  <c:v>311.02</c:v>
                </c:pt>
                <c:pt idx="2842">
                  <c:v>536.5</c:v>
                </c:pt>
                <c:pt idx="2843">
                  <c:v>494.41</c:v>
                </c:pt>
                <c:pt idx="2844">
                  <c:v>757.92</c:v>
                </c:pt>
                <c:pt idx="2845">
                  <c:v>861.43</c:v>
                </c:pt>
                <c:pt idx="2846">
                  <c:v>738.51</c:v>
                </c:pt>
                <c:pt idx="2847">
                  <c:v>586.88</c:v>
                </c:pt>
                <c:pt idx="2848">
                  <c:v>348.93</c:v>
                </c:pt>
                <c:pt idx="2849">
                  <c:v>287.36</c:v>
                </c:pt>
                <c:pt idx="2850">
                  <c:v>128.5</c:v>
                </c:pt>
                <c:pt idx="2851">
                  <c:v>87.86</c:v>
                </c:pt>
                <c:pt idx="2852">
                  <c:v>7.79</c:v>
                </c:pt>
                <c:pt idx="2853">
                  <c:v>0</c:v>
                </c:pt>
                <c:pt idx="2854">
                  <c:v>0</c:v>
                </c:pt>
                <c:pt idx="2855">
                  <c:v>0</c:v>
                </c:pt>
                <c:pt idx="2856">
                  <c:v>0</c:v>
                </c:pt>
                <c:pt idx="2857">
                  <c:v>0</c:v>
                </c:pt>
                <c:pt idx="2858">
                  <c:v>0</c:v>
                </c:pt>
                <c:pt idx="2859">
                  <c:v>0</c:v>
                </c:pt>
                <c:pt idx="2860">
                  <c:v>0</c:v>
                </c:pt>
                <c:pt idx="2861">
                  <c:v>0</c:v>
                </c:pt>
                <c:pt idx="2862">
                  <c:v>25.33</c:v>
                </c:pt>
                <c:pt idx="2863">
                  <c:v>43.39</c:v>
                </c:pt>
                <c:pt idx="2864">
                  <c:v>113.49</c:v>
                </c:pt>
                <c:pt idx="2865">
                  <c:v>157.97999999999999</c:v>
                </c:pt>
                <c:pt idx="2866">
                  <c:v>202.65</c:v>
                </c:pt>
                <c:pt idx="2867">
                  <c:v>239.48</c:v>
                </c:pt>
                <c:pt idx="2868">
                  <c:v>239.94</c:v>
                </c:pt>
                <c:pt idx="2869">
                  <c:v>379.77</c:v>
                </c:pt>
                <c:pt idx="2870">
                  <c:v>474.35</c:v>
                </c:pt>
                <c:pt idx="2871">
                  <c:v>429.43</c:v>
                </c:pt>
                <c:pt idx="2872">
                  <c:v>357.84</c:v>
                </c:pt>
                <c:pt idx="2873">
                  <c:v>188.76</c:v>
                </c:pt>
                <c:pt idx="2874">
                  <c:v>241.03</c:v>
                </c:pt>
                <c:pt idx="2875">
                  <c:v>133.44999999999999</c:v>
                </c:pt>
                <c:pt idx="2876">
                  <c:v>6.82</c:v>
                </c:pt>
                <c:pt idx="2877">
                  <c:v>0</c:v>
                </c:pt>
                <c:pt idx="2878">
                  <c:v>0</c:v>
                </c:pt>
                <c:pt idx="2879">
                  <c:v>0</c:v>
                </c:pt>
                <c:pt idx="2880">
                  <c:v>0</c:v>
                </c:pt>
                <c:pt idx="2881">
                  <c:v>0</c:v>
                </c:pt>
                <c:pt idx="2882">
                  <c:v>0</c:v>
                </c:pt>
                <c:pt idx="2883">
                  <c:v>0</c:v>
                </c:pt>
                <c:pt idx="2884">
                  <c:v>0</c:v>
                </c:pt>
                <c:pt idx="2885">
                  <c:v>0</c:v>
                </c:pt>
                <c:pt idx="2886">
                  <c:v>18.48</c:v>
                </c:pt>
                <c:pt idx="2887">
                  <c:v>166.19</c:v>
                </c:pt>
                <c:pt idx="2888">
                  <c:v>346.52</c:v>
                </c:pt>
                <c:pt idx="2889">
                  <c:v>538.46</c:v>
                </c:pt>
                <c:pt idx="2890">
                  <c:v>667.95</c:v>
                </c:pt>
                <c:pt idx="2891">
                  <c:v>640.85</c:v>
                </c:pt>
                <c:pt idx="2892">
                  <c:v>662.98</c:v>
                </c:pt>
                <c:pt idx="2893">
                  <c:v>592</c:v>
                </c:pt>
                <c:pt idx="2894">
                  <c:v>645.27</c:v>
                </c:pt>
                <c:pt idx="2895">
                  <c:v>493.68</c:v>
                </c:pt>
                <c:pt idx="2896">
                  <c:v>562.47</c:v>
                </c:pt>
                <c:pt idx="2897">
                  <c:v>481.9</c:v>
                </c:pt>
                <c:pt idx="2898">
                  <c:v>159.49</c:v>
                </c:pt>
                <c:pt idx="2899">
                  <c:v>77.540000000000006</c:v>
                </c:pt>
                <c:pt idx="2900">
                  <c:v>21.44</c:v>
                </c:pt>
                <c:pt idx="2901">
                  <c:v>0</c:v>
                </c:pt>
                <c:pt idx="2902">
                  <c:v>0</c:v>
                </c:pt>
                <c:pt idx="2903">
                  <c:v>0</c:v>
                </c:pt>
                <c:pt idx="2904">
                  <c:v>0</c:v>
                </c:pt>
                <c:pt idx="2905">
                  <c:v>0</c:v>
                </c:pt>
                <c:pt idx="2906">
                  <c:v>0</c:v>
                </c:pt>
                <c:pt idx="2907">
                  <c:v>0</c:v>
                </c:pt>
                <c:pt idx="2908">
                  <c:v>0</c:v>
                </c:pt>
                <c:pt idx="2909">
                  <c:v>0</c:v>
                </c:pt>
                <c:pt idx="2910">
                  <c:v>4.93</c:v>
                </c:pt>
                <c:pt idx="2911">
                  <c:v>29.59</c:v>
                </c:pt>
                <c:pt idx="2912">
                  <c:v>71.010000000000005</c:v>
                </c:pt>
                <c:pt idx="2913">
                  <c:v>80.87</c:v>
                </c:pt>
                <c:pt idx="2914">
                  <c:v>320.87</c:v>
                </c:pt>
                <c:pt idx="2915">
                  <c:v>613.39</c:v>
                </c:pt>
                <c:pt idx="2916">
                  <c:v>611.58000000000004</c:v>
                </c:pt>
                <c:pt idx="2917">
                  <c:v>511.74</c:v>
                </c:pt>
                <c:pt idx="2918">
                  <c:v>734.77</c:v>
                </c:pt>
                <c:pt idx="2919">
                  <c:v>425.94</c:v>
                </c:pt>
                <c:pt idx="2920">
                  <c:v>380.94</c:v>
                </c:pt>
                <c:pt idx="2921">
                  <c:v>333.97</c:v>
                </c:pt>
                <c:pt idx="2922">
                  <c:v>191.81</c:v>
                </c:pt>
                <c:pt idx="2923">
                  <c:v>31.56</c:v>
                </c:pt>
                <c:pt idx="2924">
                  <c:v>3.9</c:v>
                </c:pt>
                <c:pt idx="2925">
                  <c:v>0</c:v>
                </c:pt>
                <c:pt idx="2926">
                  <c:v>0</c:v>
                </c:pt>
                <c:pt idx="2927">
                  <c:v>0</c:v>
                </c:pt>
                <c:pt idx="2928">
                  <c:v>0</c:v>
                </c:pt>
                <c:pt idx="2929">
                  <c:v>0</c:v>
                </c:pt>
                <c:pt idx="2930">
                  <c:v>0</c:v>
                </c:pt>
                <c:pt idx="2931">
                  <c:v>0</c:v>
                </c:pt>
                <c:pt idx="2932">
                  <c:v>0</c:v>
                </c:pt>
                <c:pt idx="2933">
                  <c:v>0</c:v>
                </c:pt>
                <c:pt idx="2934">
                  <c:v>24.66</c:v>
                </c:pt>
                <c:pt idx="2935">
                  <c:v>66.08</c:v>
                </c:pt>
                <c:pt idx="2936">
                  <c:v>91.72</c:v>
                </c:pt>
                <c:pt idx="2937">
                  <c:v>155.99</c:v>
                </c:pt>
                <c:pt idx="2938">
                  <c:v>316.02999999999997</c:v>
                </c:pt>
                <c:pt idx="2939">
                  <c:v>746.95</c:v>
                </c:pt>
                <c:pt idx="2940">
                  <c:v>526.07000000000005</c:v>
                </c:pt>
                <c:pt idx="2941">
                  <c:v>759.45</c:v>
                </c:pt>
                <c:pt idx="2942">
                  <c:v>885</c:v>
                </c:pt>
                <c:pt idx="2943">
                  <c:v>475.68</c:v>
                </c:pt>
                <c:pt idx="2944">
                  <c:v>348.18</c:v>
                </c:pt>
                <c:pt idx="2945">
                  <c:v>440.78</c:v>
                </c:pt>
                <c:pt idx="2946">
                  <c:v>295.11</c:v>
                </c:pt>
                <c:pt idx="2947">
                  <c:v>130.46</c:v>
                </c:pt>
                <c:pt idx="2948">
                  <c:v>23.38</c:v>
                </c:pt>
                <c:pt idx="2949">
                  <c:v>0</c:v>
                </c:pt>
                <c:pt idx="2950">
                  <c:v>0</c:v>
                </c:pt>
                <c:pt idx="2951">
                  <c:v>0</c:v>
                </c:pt>
                <c:pt idx="2952">
                  <c:v>0</c:v>
                </c:pt>
                <c:pt idx="2953">
                  <c:v>0</c:v>
                </c:pt>
                <c:pt idx="2954">
                  <c:v>0</c:v>
                </c:pt>
                <c:pt idx="2955">
                  <c:v>0</c:v>
                </c:pt>
                <c:pt idx="2956">
                  <c:v>0</c:v>
                </c:pt>
                <c:pt idx="2957">
                  <c:v>0</c:v>
                </c:pt>
                <c:pt idx="2958">
                  <c:v>36.01</c:v>
                </c:pt>
                <c:pt idx="2959">
                  <c:v>177.71</c:v>
                </c:pt>
                <c:pt idx="2960">
                  <c:v>216.77</c:v>
                </c:pt>
                <c:pt idx="2961">
                  <c:v>547.38</c:v>
                </c:pt>
                <c:pt idx="2962">
                  <c:v>518.51</c:v>
                </c:pt>
                <c:pt idx="2963">
                  <c:v>574.14</c:v>
                </c:pt>
                <c:pt idx="2964">
                  <c:v>726.53</c:v>
                </c:pt>
                <c:pt idx="2965">
                  <c:v>199.22</c:v>
                </c:pt>
                <c:pt idx="2966">
                  <c:v>432.77</c:v>
                </c:pt>
                <c:pt idx="2967">
                  <c:v>618.85</c:v>
                </c:pt>
                <c:pt idx="2968">
                  <c:v>251.99</c:v>
                </c:pt>
                <c:pt idx="2969">
                  <c:v>432.03</c:v>
                </c:pt>
                <c:pt idx="2970">
                  <c:v>283.23</c:v>
                </c:pt>
                <c:pt idx="2971">
                  <c:v>132.63999999999999</c:v>
                </c:pt>
                <c:pt idx="2972">
                  <c:v>28.26</c:v>
                </c:pt>
                <c:pt idx="2973">
                  <c:v>0</c:v>
                </c:pt>
                <c:pt idx="2974">
                  <c:v>0</c:v>
                </c:pt>
                <c:pt idx="2975">
                  <c:v>0</c:v>
                </c:pt>
                <c:pt idx="2976">
                  <c:v>0</c:v>
                </c:pt>
                <c:pt idx="2977">
                  <c:v>0</c:v>
                </c:pt>
                <c:pt idx="2978">
                  <c:v>0</c:v>
                </c:pt>
                <c:pt idx="2979">
                  <c:v>0</c:v>
                </c:pt>
                <c:pt idx="2980">
                  <c:v>0</c:v>
                </c:pt>
                <c:pt idx="2981">
                  <c:v>0</c:v>
                </c:pt>
                <c:pt idx="2982">
                  <c:v>38.22</c:v>
                </c:pt>
                <c:pt idx="2983">
                  <c:v>25.64</c:v>
                </c:pt>
                <c:pt idx="2984">
                  <c:v>197.97</c:v>
                </c:pt>
                <c:pt idx="2985">
                  <c:v>133.13999999999999</c:v>
                </c:pt>
                <c:pt idx="2986">
                  <c:v>162.72999999999999</c:v>
                </c:pt>
                <c:pt idx="2987">
                  <c:v>375.42</c:v>
                </c:pt>
                <c:pt idx="2988">
                  <c:v>270.06</c:v>
                </c:pt>
                <c:pt idx="2989">
                  <c:v>459.41</c:v>
                </c:pt>
                <c:pt idx="2990">
                  <c:v>544.63</c:v>
                </c:pt>
                <c:pt idx="2991">
                  <c:v>277.47000000000003</c:v>
                </c:pt>
                <c:pt idx="2992">
                  <c:v>150.9</c:v>
                </c:pt>
                <c:pt idx="2993">
                  <c:v>187.31</c:v>
                </c:pt>
                <c:pt idx="2994">
                  <c:v>187.23</c:v>
                </c:pt>
                <c:pt idx="2995">
                  <c:v>107.71</c:v>
                </c:pt>
                <c:pt idx="2996">
                  <c:v>16.559999999999999</c:v>
                </c:pt>
                <c:pt idx="2997">
                  <c:v>0</c:v>
                </c:pt>
                <c:pt idx="2998">
                  <c:v>0</c:v>
                </c:pt>
                <c:pt idx="2999">
                  <c:v>0</c:v>
                </c:pt>
                <c:pt idx="3000">
                  <c:v>0</c:v>
                </c:pt>
                <c:pt idx="3001">
                  <c:v>0</c:v>
                </c:pt>
                <c:pt idx="3002">
                  <c:v>0</c:v>
                </c:pt>
                <c:pt idx="3003">
                  <c:v>0</c:v>
                </c:pt>
                <c:pt idx="3004">
                  <c:v>0</c:v>
                </c:pt>
                <c:pt idx="3005">
                  <c:v>0</c:v>
                </c:pt>
                <c:pt idx="3006">
                  <c:v>13.81</c:v>
                </c:pt>
                <c:pt idx="3007">
                  <c:v>162.80000000000001</c:v>
                </c:pt>
                <c:pt idx="3008">
                  <c:v>173.45</c:v>
                </c:pt>
                <c:pt idx="3009">
                  <c:v>369.2</c:v>
                </c:pt>
                <c:pt idx="3010">
                  <c:v>503.83</c:v>
                </c:pt>
                <c:pt idx="3011">
                  <c:v>418.7</c:v>
                </c:pt>
                <c:pt idx="3012">
                  <c:v>547.91</c:v>
                </c:pt>
                <c:pt idx="3013">
                  <c:v>664.56</c:v>
                </c:pt>
                <c:pt idx="3014">
                  <c:v>624.74</c:v>
                </c:pt>
                <c:pt idx="3015">
                  <c:v>692.57</c:v>
                </c:pt>
                <c:pt idx="3016">
                  <c:v>511.1</c:v>
                </c:pt>
                <c:pt idx="3017">
                  <c:v>335.61</c:v>
                </c:pt>
                <c:pt idx="3018">
                  <c:v>193.12</c:v>
                </c:pt>
                <c:pt idx="3019">
                  <c:v>87.13</c:v>
                </c:pt>
                <c:pt idx="3020">
                  <c:v>9.74</c:v>
                </c:pt>
                <c:pt idx="3021">
                  <c:v>0</c:v>
                </c:pt>
                <c:pt idx="3022">
                  <c:v>0</c:v>
                </c:pt>
                <c:pt idx="3023">
                  <c:v>0</c:v>
                </c:pt>
                <c:pt idx="3024">
                  <c:v>0</c:v>
                </c:pt>
                <c:pt idx="3025">
                  <c:v>0</c:v>
                </c:pt>
                <c:pt idx="3026">
                  <c:v>0</c:v>
                </c:pt>
                <c:pt idx="3027">
                  <c:v>0</c:v>
                </c:pt>
                <c:pt idx="3028">
                  <c:v>0</c:v>
                </c:pt>
                <c:pt idx="3029">
                  <c:v>0</c:v>
                </c:pt>
                <c:pt idx="3030">
                  <c:v>30.57</c:v>
                </c:pt>
                <c:pt idx="3031">
                  <c:v>99.3</c:v>
                </c:pt>
                <c:pt idx="3032">
                  <c:v>266.33999999999997</c:v>
                </c:pt>
                <c:pt idx="3033">
                  <c:v>290.94</c:v>
                </c:pt>
                <c:pt idx="3034">
                  <c:v>388.47</c:v>
                </c:pt>
                <c:pt idx="3035">
                  <c:v>400.15</c:v>
                </c:pt>
                <c:pt idx="3036">
                  <c:v>540.29</c:v>
                </c:pt>
                <c:pt idx="3037">
                  <c:v>595.37</c:v>
                </c:pt>
                <c:pt idx="3038">
                  <c:v>574.35</c:v>
                </c:pt>
                <c:pt idx="3039">
                  <c:v>462.25</c:v>
                </c:pt>
                <c:pt idx="3040">
                  <c:v>435.35</c:v>
                </c:pt>
                <c:pt idx="3041">
                  <c:v>271.58</c:v>
                </c:pt>
                <c:pt idx="3042">
                  <c:v>92.71</c:v>
                </c:pt>
                <c:pt idx="3043">
                  <c:v>89.81</c:v>
                </c:pt>
                <c:pt idx="3044">
                  <c:v>12.67</c:v>
                </c:pt>
                <c:pt idx="3045">
                  <c:v>0</c:v>
                </c:pt>
                <c:pt idx="3046">
                  <c:v>0</c:v>
                </c:pt>
                <c:pt idx="3047">
                  <c:v>0</c:v>
                </c:pt>
                <c:pt idx="3048">
                  <c:v>0</c:v>
                </c:pt>
                <c:pt idx="3049">
                  <c:v>0</c:v>
                </c:pt>
                <c:pt idx="3050">
                  <c:v>0</c:v>
                </c:pt>
                <c:pt idx="3051">
                  <c:v>0</c:v>
                </c:pt>
                <c:pt idx="3052">
                  <c:v>0</c:v>
                </c:pt>
                <c:pt idx="3053">
                  <c:v>0</c:v>
                </c:pt>
                <c:pt idx="3054">
                  <c:v>46.47</c:v>
                </c:pt>
                <c:pt idx="3055">
                  <c:v>83.47</c:v>
                </c:pt>
                <c:pt idx="3056">
                  <c:v>186.4</c:v>
                </c:pt>
                <c:pt idx="3057">
                  <c:v>332.56</c:v>
                </c:pt>
                <c:pt idx="3058">
                  <c:v>393.87</c:v>
                </c:pt>
                <c:pt idx="3059">
                  <c:v>536.70000000000005</c:v>
                </c:pt>
                <c:pt idx="3060">
                  <c:v>567.27</c:v>
                </c:pt>
                <c:pt idx="3061">
                  <c:v>691.27</c:v>
                </c:pt>
                <c:pt idx="3062">
                  <c:v>491.62</c:v>
                </c:pt>
                <c:pt idx="3063">
                  <c:v>270.95999999999998</c:v>
                </c:pt>
                <c:pt idx="3064">
                  <c:v>195.48</c:v>
                </c:pt>
                <c:pt idx="3065">
                  <c:v>96.65</c:v>
                </c:pt>
                <c:pt idx="3066">
                  <c:v>157.97</c:v>
                </c:pt>
                <c:pt idx="3067">
                  <c:v>54.24</c:v>
                </c:pt>
                <c:pt idx="3068">
                  <c:v>4.87</c:v>
                </c:pt>
                <c:pt idx="3069">
                  <c:v>0</c:v>
                </c:pt>
                <c:pt idx="3070">
                  <c:v>0</c:v>
                </c:pt>
                <c:pt idx="3071">
                  <c:v>0</c:v>
                </c:pt>
                <c:pt idx="3072">
                  <c:v>0</c:v>
                </c:pt>
                <c:pt idx="3073">
                  <c:v>0</c:v>
                </c:pt>
                <c:pt idx="3074">
                  <c:v>0</c:v>
                </c:pt>
                <c:pt idx="3075">
                  <c:v>0</c:v>
                </c:pt>
                <c:pt idx="3076">
                  <c:v>0</c:v>
                </c:pt>
                <c:pt idx="3077">
                  <c:v>0</c:v>
                </c:pt>
                <c:pt idx="3078">
                  <c:v>7.89</c:v>
                </c:pt>
                <c:pt idx="3079">
                  <c:v>54.24</c:v>
                </c:pt>
                <c:pt idx="3080">
                  <c:v>124.31</c:v>
                </c:pt>
                <c:pt idx="3081">
                  <c:v>298.05</c:v>
                </c:pt>
                <c:pt idx="3082">
                  <c:v>122.29</c:v>
                </c:pt>
                <c:pt idx="3083">
                  <c:v>433.79</c:v>
                </c:pt>
                <c:pt idx="3084">
                  <c:v>309.12</c:v>
                </c:pt>
                <c:pt idx="3085">
                  <c:v>138.07</c:v>
                </c:pt>
                <c:pt idx="3086">
                  <c:v>310.36</c:v>
                </c:pt>
                <c:pt idx="3087">
                  <c:v>776.86</c:v>
                </c:pt>
                <c:pt idx="3088">
                  <c:v>654.52</c:v>
                </c:pt>
                <c:pt idx="3089">
                  <c:v>494.57</c:v>
                </c:pt>
                <c:pt idx="3090">
                  <c:v>290.66000000000003</c:v>
                </c:pt>
                <c:pt idx="3091">
                  <c:v>125.05</c:v>
                </c:pt>
                <c:pt idx="3092">
                  <c:v>19.489999999999998</c:v>
                </c:pt>
                <c:pt idx="3093">
                  <c:v>0</c:v>
                </c:pt>
                <c:pt idx="3094">
                  <c:v>0</c:v>
                </c:pt>
                <c:pt idx="3095">
                  <c:v>0</c:v>
                </c:pt>
                <c:pt idx="3096">
                  <c:v>0</c:v>
                </c:pt>
                <c:pt idx="3097">
                  <c:v>0</c:v>
                </c:pt>
                <c:pt idx="3098">
                  <c:v>0</c:v>
                </c:pt>
                <c:pt idx="3099">
                  <c:v>0</c:v>
                </c:pt>
                <c:pt idx="3100">
                  <c:v>0</c:v>
                </c:pt>
                <c:pt idx="3101">
                  <c:v>0</c:v>
                </c:pt>
                <c:pt idx="3102">
                  <c:v>45.85</c:v>
                </c:pt>
                <c:pt idx="3103">
                  <c:v>188.32</c:v>
                </c:pt>
                <c:pt idx="3104">
                  <c:v>373.78</c:v>
                </c:pt>
                <c:pt idx="3105">
                  <c:v>545.26</c:v>
                </c:pt>
                <c:pt idx="3106">
                  <c:v>713.09</c:v>
                </c:pt>
                <c:pt idx="3107">
                  <c:v>836.84</c:v>
                </c:pt>
                <c:pt idx="3108">
                  <c:v>914.31</c:v>
                </c:pt>
                <c:pt idx="3109">
                  <c:v>931.41</c:v>
                </c:pt>
                <c:pt idx="3110">
                  <c:v>902.24</c:v>
                </c:pt>
                <c:pt idx="3111">
                  <c:v>824.73</c:v>
                </c:pt>
                <c:pt idx="3112">
                  <c:v>690.14</c:v>
                </c:pt>
                <c:pt idx="3113">
                  <c:v>515.77</c:v>
                </c:pt>
                <c:pt idx="3114">
                  <c:v>339.26</c:v>
                </c:pt>
                <c:pt idx="3115">
                  <c:v>159.49</c:v>
                </c:pt>
                <c:pt idx="3116">
                  <c:v>37.03</c:v>
                </c:pt>
                <c:pt idx="3117">
                  <c:v>0</c:v>
                </c:pt>
                <c:pt idx="3118">
                  <c:v>0</c:v>
                </c:pt>
                <c:pt idx="3119">
                  <c:v>0</c:v>
                </c:pt>
                <c:pt idx="3120">
                  <c:v>0</c:v>
                </c:pt>
                <c:pt idx="3121">
                  <c:v>0</c:v>
                </c:pt>
                <c:pt idx="3122">
                  <c:v>0</c:v>
                </c:pt>
                <c:pt idx="3123">
                  <c:v>0</c:v>
                </c:pt>
                <c:pt idx="3124">
                  <c:v>0</c:v>
                </c:pt>
                <c:pt idx="3125">
                  <c:v>0</c:v>
                </c:pt>
                <c:pt idx="3126">
                  <c:v>50.71</c:v>
                </c:pt>
                <c:pt idx="3127">
                  <c:v>192.21</c:v>
                </c:pt>
                <c:pt idx="3128">
                  <c:v>377.17</c:v>
                </c:pt>
                <c:pt idx="3129">
                  <c:v>548.63</c:v>
                </c:pt>
                <c:pt idx="3130">
                  <c:v>706.25</c:v>
                </c:pt>
                <c:pt idx="3131">
                  <c:v>834.83</c:v>
                </c:pt>
                <c:pt idx="3132">
                  <c:v>916.38</c:v>
                </c:pt>
                <c:pt idx="3133">
                  <c:v>933.57</c:v>
                </c:pt>
                <c:pt idx="3134">
                  <c:v>905.5</c:v>
                </c:pt>
                <c:pt idx="3135">
                  <c:v>822.69</c:v>
                </c:pt>
                <c:pt idx="3136">
                  <c:v>688.5</c:v>
                </c:pt>
                <c:pt idx="3137">
                  <c:v>515.59</c:v>
                </c:pt>
                <c:pt idx="3138">
                  <c:v>338.7</c:v>
                </c:pt>
                <c:pt idx="3139">
                  <c:v>160.76</c:v>
                </c:pt>
                <c:pt idx="3140">
                  <c:v>35.71</c:v>
                </c:pt>
                <c:pt idx="3141">
                  <c:v>0</c:v>
                </c:pt>
                <c:pt idx="3142">
                  <c:v>0</c:v>
                </c:pt>
                <c:pt idx="3143">
                  <c:v>0</c:v>
                </c:pt>
                <c:pt idx="3144">
                  <c:v>0</c:v>
                </c:pt>
                <c:pt idx="3145">
                  <c:v>0</c:v>
                </c:pt>
                <c:pt idx="3146">
                  <c:v>0</c:v>
                </c:pt>
                <c:pt idx="3147">
                  <c:v>0</c:v>
                </c:pt>
                <c:pt idx="3148">
                  <c:v>0</c:v>
                </c:pt>
                <c:pt idx="3149">
                  <c:v>0</c:v>
                </c:pt>
                <c:pt idx="3150">
                  <c:v>53.45</c:v>
                </c:pt>
                <c:pt idx="3151">
                  <c:v>189.78</c:v>
                </c:pt>
                <c:pt idx="3152">
                  <c:v>372.39</c:v>
                </c:pt>
                <c:pt idx="3153">
                  <c:v>544.87</c:v>
                </c:pt>
                <c:pt idx="3154">
                  <c:v>593.98</c:v>
                </c:pt>
                <c:pt idx="3155">
                  <c:v>810.18</c:v>
                </c:pt>
                <c:pt idx="3156">
                  <c:v>863.51</c:v>
                </c:pt>
                <c:pt idx="3157">
                  <c:v>716.3</c:v>
                </c:pt>
                <c:pt idx="3158">
                  <c:v>578.82000000000005</c:v>
                </c:pt>
                <c:pt idx="3159">
                  <c:v>819.56</c:v>
                </c:pt>
                <c:pt idx="3160">
                  <c:v>682.92</c:v>
                </c:pt>
                <c:pt idx="3161">
                  <c:v>506.09</c:v>
                </c:pt>
                <c:pt idx="3162">
                  <c:v>325.64999999999998</c:v>
                </c:pt>
                <c:pt idx="3163">
                  <c:v>156.58000000000001</c:v>
                </c:pt>
                <c:pt idx="3164">
                  <c:v>38.53</c:v>
                </c:pt>
                <c:pt idx="3165">
                  <c:v>0</c:v>
                </c:pt>
                <c:pt idx="3166">
                  <c:v>0</c:v>
                </c:pt>
                <c:pt idx="3167">
                  <c:v>0</c:v>
                </c:pt>
                <c:pt idx="3168">
                  <c:v>0</c:v>
                </c:pt>
                <c:pt idx="3169">
                  <c:v>0</c:v>
                </c:pt>
                <c:pt idx="3170">
                  <c:v>0</c:v>
                </c:pt>
                <c:pt idx="3171">
                  <c:v>0</c:v>
                </c:pt>
                <c:pt idx="3172">
                  <c:v>0</c:v>
                </c:pt>
                <c:pt idx="3173">
                  <c:v>0</c:v>
                </c:pt>
                <c:pt idx="3174">
                  <c:v>56.29</c:v>
                </c:pt>
                <c:pt idx="3175">
                  <c:v>187</c:v>
                </c:pt>
                <c:pt idx="3176">
                  <c:v>339.88</c:v>
                </c:pt>
                <c:pt idx="3177">
                  <c:v>392.62</c:v>
                </c:pt>
                <c:pt idx="3178">
                  <c:v>504.01</c:v>
                </c:pt>
                <c:pt idx="3179">
                  <c:v>833.78</c:v>
                </c:pt>
                <c:pt idx="3180">
                  <c:v>927.1</c:v>
                </c:pt>
                <c:pt idx="3181">
                  <c:v>943.24</c:v>
                </c:pt>
                <c:pt idx="3182">
                  <c:v>869.05</c:v>
                </c:pt>
                <c:pt idx="3183">
                  <c:v>801.75</c:v>
                </c:pt>
                <c:pt idx="3184">
                  <c:v>636.48</c:v>
                </c:pt>
                <c:pt idx="3185">
                  <c:v>470.73</c:v>
                </c:pt>
                <c:pt idx="3186">
                  <c:v>341.56</c:v>
                </c:pt>
                <c:pt idx="3187">
                  <c:v>166.47</c:v>
                </c:pt>
                <c:pt idx="3188">
                  <c:v>31.46</c:v>
                </c:pt>
                <c:pt idx="3189">
                  <c:v>0</c:v>
                </c:pt>
                <c:pt idx="3190">
                  <c:v>0</c:v>
                </c:pt>
                <c:pt idx="3191">
                  <c:v>0</c:v>
                </c:pt>
                <c:pt idx="3192">
                  <c:v>0</c:v>
                </c:pt>
                <c:pt idx="3193">
                  <c:v>0</c:v>
                </c:pt>
                <c:pt idx="3194">
                  <c:v>0</c:v>
                </c:pt>
                <c:pt idx="3195">
                  <c:v>0</c:v>
                </c:pt>
                <c:pt idx="3196">
                  <c:v>0</c:v>
                </c:pt>
                <c:pt idx="3197">
                  <c:v>0</c:v>
                </c:pt>
                <c:pt idx="3198">
                  <c:v>42.61</c:v>
                </c:pt>
                <c:pt idx="3199">
                  <c:v>83.65</c:v>
                </c:pt>
                <c:pt idx="3200">
                  <c:v>153</c:v>
                </c:pt>
                <c:pt idx="3201">
                  <c:v>366.35</c:v>
                </c:pt>
                <c:pt idx="3202">
                  <c:v>461.61</c:v>
                </c:pt>
                <c:pt idx="3203">
                  <c:v>390.86</c:v>
                </c:pt>
                <c:pt idx="3204">
                  <c:v>310.72000000000003</c:v>
                </c:pt>
                <c:pt idx="3205">
                  <c:v>335.75</c:v>
                </c:pt>
                <c:pt idx="3206">
                  <c:v>251.73</c:v>
                </c:pt>
                <c:pt idx="3207">
                  <c:v>301.63</c:v>
                </c:pt>
                <c:pt idx="3208">
                  <c:v>343.64</c:v>
                </c:pt>
                <c:pt idx="3209">
                  <c:v>449.58</c:v>
                </c:pt>
                <c:pt idx="3210">
                  <c:v>299.58999999999997</c:v>
                </c:pt>
                <c:pt idx="3211">
                  <c:v>161.55000000000001</c:v>
                </c:pt>
                <c:pt idx="3212">
                  <c:v>42.94</c:v>
                </c:pt>
                <c:pt idx="3213">
                  <c:v>0</c:v>
                </c:pt>
                <c:pt idx="3214">
                  <c:v>0</c:v>
                </c:pt>
                <c:pt idx="3215">
                  <c:v>0</c:v>
                </c:pt>
                <c:pt idx="3216">
                  <c:v>0</c:v>
                </c:pt>
                <c:pt idx="3217">
                  <c:v>0</c:v>
                </c:pt>
                <c:pt idx="3218">
                  <c:v>0</c:v>
                </c:pt>
                <c:pt idx="3219">
                  <c:v>0</c:v>
                </c:pt>
                <c:pt idx="3220">
                  <c:v>0</c:v>
                </c:pt>
                <c:pt idx="3221">
                  <c:v>0</c:v>
                </c:pt>
                <c:pt idx="3222">
                  <c:v>41.65</c:v>
                </c:pt>
                <c:pt idx="3223">
                  <c:v>79.89</c:v>
                </c:pt>
                <c:pt idx="3224">
                  <c:v>159.96</c:v>
                </c:pt>
                <c:pt idx="3225">
                  <c:v>347.51</c:v>
                </c:pt>
                <c:pt idx="3226">
                  <c:v>512.37</c:v>
                </c:pt>
                <c:pt idx="3227">
                  <c:v>379.37</c:v>
                </c:pt>
                <c:pt idx="3228">
                  <c:v>489.53</c:v>
                </c:pt>
                <c:pt idx="3229">
                  <c:v>699.68</c:v>
                </c:pt>
                <c:pt idx="3230">
                  <c:v>814.37</c:v>
                </c:pt>
                <c:pt idx="3231">
                  <c:v>779.68</c:v>
                </c:pt>
                <c:pt idx="3232">
                  <c:v>682.01</c:v>
                </c:pt>
                <c:pt idx="3233">
                  <c:v>532.75</c:v>
                </c:pt>
                <c:pt idx="3234">
                  <c:v>352.08</c:v>
                </c:pt>
                <c:pt idx="3235">
                  <c:v>173.09</c:v>
                </c:pt>
                <c:pt idx="3236">
                  <c:v>40.75</c:v>
                </c:pt>
                <c:pt idx="3237">
                  <c:v>0</c:v>
                </c:pt>
                <c:pt idx="3238">
                  <c:v>0</c:v>
                </c:pt>
                <c:pt idx="3239">
                  <c:v>0</c:v>
                </c:pt>
                <c:pt idx="3240">
                  <c:v>0</c:v>
                </c:pt>
                <c:pt idx="3241">
                  <c:v>0</c:v>
                </c:pt>
                <c:pt idx="3242">
                  <c:v>0</c:v>
                </c:pt>
                <c:pt idx="3243">
                  <c:v>0</c:v>
                </c:pt>
                <c:pt idx="3244">
                  <c:v>0</c:v>
                </c:pt>
                <c:pt idx="3245">
                  <c:v>0</c:v>
                </c:pt>
                <c:pt idx="3246">
                  <c:v>46.81</c:v>
                </c:pt>
                <c:pt idx="3247">
                  <c:v>180.2</c:v>
                </c:pt>
                <c:pt idx="3248">
                  <c:v>258.52</c:v>
                </c:pt>
                <c:pt idx="3249">
                  <c:v>446.24</c:v>
                </c:pt>
                <c:pt idx="3250">
                  <c:v>364.69</c:v>
                </c:pt>
                <c:pt idx="3251">
                  <c:v>182.46</c:v>
                </c:pt>
                <c:pt idx="3252">
                  <c:v>308.7</c:v>
                </c:pt>
                <c:pt idx="3253">
                  <c:v>297.12</c:v>
                </c:pt>
                <c:pt idx="3254">
                  <c:v>433.7</c:v>
                </c:pt>
                <c:pt idx="3255">
                  <c:v>452.86</c:v>
                </c:pt>
                <c:pt idx="3256">
                  <c:v>329.75</c:v>
                </c:pt>
                <c:pt idx="3257">
                  <c:v>280.07</c:v>
                </c:pt>
                <c:pt idx="3258">
                  <c:v>197.14</c:v>
                </c:pt>
                <c:pt idx="3259">
                  <c:v>61.15</c:v>
                </c:pt>
                <c:pt idx="3260">
                  <c:v>34.479999999999997</c:v>
                </c:pt>
                <c:pt idx="3261">
                  <c:v>0</c:v>
                </c:pt>
                <c:pt idx="3262">
                  <c:v>0</c:v>
                </c:pt>
                <c:pt idx="3263">
                  <c:v>0</c:v>
                </c:pt>
                <c:pt idx="3264">
                  <c:v>0</c:v>
                </c:pt>
                <c:pt idx="3265">
                  <c:v>0</c:v>
                </c:pt>
                <c:pt idx="3266">
                  <c:v>0</c:v>
                </c:pt>
                <c:pt idx="3267">
                  <c:v>0</c:v>
                </c:pt>
                <c:pt idx="3268">
                  <c:v>0</c:v>
                </c:pt>
                <c:pt idx="3269">
                  <c:v>0</c:v>
                </c:pt>
                <c:pt idx="3270">
                  <c:v>41.42</c:v>
                </c:pt>
                <c:pt idx="3271">
                  <c:v>139.72</c:v>
                </c:pt>
                <c:pt idx="3272">
                  <c:v>377.52</c:v>
                </c:pt>
                <c:pt idx="3273">
                  <c:v>320.95</c:v>
                </c:pt>
                <c:pt idx="3274">
                  <c:v>336.54</c:v>
                </c:pt>
                <c:pt idx="3275">
                  <c:v>207.11</c:v>
                </c:pt>
                <c:pt idx="3276">
                  <c:v>301.27999999999997</c:v>
                </c:pt>
                <c:pt idx="3277">
                  <c:v>253.7</c:v>
                </c:pt>
                <c:pt idx="3278">
                  <c:v>328.42</c:v>
                </c:pt>
                <c:pt idx="3279">
                  <c:v>288.77999999999997</c:v>
                </c:pt>
                <c:pt idx="3280">
                  <c:v>391.66</c:v>
                </c:pt>
                <c:pt idx="3281">
                  <c:v>252.31</c:v>
                </c:pt>
                <c:pt idx="3282">
                  <c:v>240.27</c:v>
                </c:pt>
                <c:pt idx="3283">
                  <c:v>86.27</c:v>
                </c:pt>
                <c:pt idx="3284">
                  <c:v>16.77</c:v>
                </c:pt>
                <c:pt idx="3285">
                  <c:v>0</c:v>
                </c:pt>
                <c:pt idx="3286">
                  <c:v>0</c:v>
                </c:pt>
                <c:pt idx="3287">
                  <c:v>0</c:v>
                </c:pt>
                <c:pt idx="3288">
                  <c:v>0</c:v>
                </c:pt>
                <c:pt idx="3289">
                  <c:v>0</c:v>
                </c:pt>
                <c:pt idx="3290">
                  <c:v>0</c:v>
                </c:pt>
                <c:pt idx="3291">
                  <c:v>0</c:v>
                </c:pt>
                <c:pt idx="3292">
                  <c:v>0</c:v>
                </c:pt>
                <c:pt idx="3293">
                  <c:v>0</c:v>
                </c:pt>
                <c:pt idx="3294">
                  <c:v>31.56</c:v>
                </c:pt>
                <c:pt idx="3295">
                  <c:v>72</c:v>
                </c:pt>
                <c:pt idx="3296">
                  <c:v>155.91999999999999</c:v>
                </c:pt>
                <c:pt idx="3297">
                  <c:v>210.86</c:v>
                </c:pt>
                <c:pt idx="3298">
                  <c:v>199.22</c:v>
                </c:pt>
                <c:pt idx="3299">
                  <c:v>391.92</c:v>
                </c:pt>
                <c:pt idx="3300">
                  <c:v>559.9</c:v>
                </c:pt>
                <c:pt idx="3301">
                  <c:v>615.35</c:v>
                </c:pt>
                <c:pt idx="3302">
                  <c:v>725.06</c:v>
                </c:pt>
                <c:pt idx="3303">
                  <c:v>688.79</c:v>
                </c:pt>
                <c:pt idx="3304">
                  <c:v>501.1</c:v>
                </c:pt>
                <c:pt idx="3305">
                  <c:v>251.15</c:v>
                </c:pt>
                <c:pt idx="3306">
                  <c:v>99.61</c:v>
                </c:pt>
                <c:pt idx="3307">
                  <c:v>24.66</c:v>
                </c:pt>
                <c:pt idx="3308">
                  <c:v>7.89</c:v>
                </c:pt>
                <c:pt idx="3309">
                  <c:v>0</c:v>
                </c:pt>
                <c:pt idx="3310">
                  <c:v>0</c:v>
                </c:pt>
                <c:pt idx="3311">
                  <c:v>0</c:v>
                </c:pt>
                <c:pt idx="3312">
                  <c:v>0</c:v>
                </c:pt>
                <c:pt idx="3313">
                  <c:v>0</c:v>
                </c:pt>
                <c:pt idx="3314">
                  <c:v>0</c:v>
                </c:pt>
                <c:pt idx="3315">
                  <c:v>0</c:v>
                </c:pt>
                <c:pt idx="3316">
                  <c:v>0</c:v>
                </c:pt>
                <c:pt idx="3317">
                  <c:v>2.92</c:v>
                </c:pt>
                <c:pt idx="3318">
                  <c:v>21.7</c:v>
                </c:pt>
                <c:pt idx="3319">
                  <c:v>32.549999999999997</c:v>
                </c:pt>
                <c:pt idx="3320">
                  <c:v>152.93</c:v>
                </c:pt>
                <c:pt idx="3321">
                  <c:v>411.08</c:v>
                </c:pt>
                <c:pt idx="3322">
                  <c:v>406.15</c:v>
                </c:pt>
                <c:pt idx="3323">
                  <c:v>322.97000000000003</c:v>
                </c:pt>
                <c:pt idx="3324">
                  <c:v>212.04</c:v>
                </c:pt>
                <c:pt idx="3325">
                  <c:v>246.56</c:v>
                </c:pt>
                <c:pt idx="3326">
                  <c:v>295.08</c:v>
                </c:pt>
                <c:pt idx="3327">
                  <c:v>180.48</c:v>
                </c:pt>
                <c:pt idx="3328">
                  <c:v>172.59</c:v>
                </c:pt>
                <c:pt idx="3329">
                  <c:v>151.88</c:v>
                </c:pt>
                <c:pt idx="3330">
                  <c:v>100.6</c:v>
                </c:pt>
                <c:pt idx="3331">
                  <c:v>39.450000000000003</c:v>
                </c:pt>
                <c:pt idx="3332">
                  <c:v>7.89</c:v>
                </c:pt>
                <c:pt idx="3333">
                  <c:v>0</c:v>
                </c:pt>
                <c:pt idx="3334">
                  <c:v>0</c:v>
                </c:pt>
                <c:pt idx="3335">
                  <c:v>0</c:v>
                </c:pt>
                <c:pt idx="3336">
                  <c:v>0</c:v>
                </c:pt>
                <c:pt idx="3337">
                  <c:v>0</c:v>
                </c:pt>
                <c:pt idx="3338">
                  <c:v>0</c:v>
                </c:pt>
                <c:pt idx="3339">
                  <c:v>0</c:v>
                </c:pt>
                <c:pt idx="3340">
                  <c:v>0</c:v>
                </c:pt>
                <c:pt idx="3341">
                  <c:v>1.95</c:v>
                </c:pt>
                <c:pt idx="3342">
                  <c:v>32.549999999999997</c:v>
                </c:pt>
                <c:pt idx="3343">
                  <c:v>50.3</c:v>
                </c:pt>
                <c:pt idx="3344">
                  <c:v>48.33</c:v>
                </c:pt>
                <c:pt idx="3345">
                  <c:v>207.74</c:v>
                </c:pt>
                <c:pt idx="3346">
                  <c:v>162.72999999999999</c:v>
                </c:pt>
                <c:pt idx="3347">
                  <c:v>143.99</c:v>
                </c:pt>
                <c:pt idx="3348">
                  <c:v>131.16999999999999</c:v>
                </c:pt>
                <c:pt idx="3349">
                  <c:v>160.76</c:v>
                </c:pt>
                <c:pt idx="3350">
                  <c:v>141.03</c:v>
                </c:pt>
                <c:pt idx="3351">
                  <c:v>208.1</c:v>
                </c:pt>
                <c:pt idx="3352">
                  <c:v>87.78</c:v>
                </c:pt>
                <c:pt idx="3353">
                  <c:v>44.38</c:v>
                </c:pt>
                <c:pt idx="3354">
                  <c:v>97.64</c:v>
                </c:pt>
                <c:pt idx="3355">
                  <c:v>32.549999999999997</c:v>
                </c:pt>
                <c:pt idx="3356">
                  <c:v>13.81</c:v>
                </c:pt>
                <c:pt idx="3357">
                  <c:v>0</c:v>
                </c:pt>
                <c:pt idx="3358">
                  <c:v>0</c:v>
                </c:pt>
                <c:pt idx="3359">
                  <c:v>0</c:v>
                </c:pt>
                <c:pt idx="3360">
                  <c:v>0</c:v>
                </c:pt>
                <c:pt idx="3361">
                  <c:v>0</c:v>
                </c:pt>
                <c:pt idx="3362">
                  <c:v>0</c:v>
                </c:pt>
                <c:pt idx="3363">
                  <c:v>0</c:v>
                </c:pt>
                <c:pt idx="3364">
                  <c:v>0</c:v>
                </c:pt>
                <c:pt idx="3365">
                  <c:v>1.95</c:v>
                </c:pt>
                <c:pt idx="3366">
                  <c:v>70.67</c:v>
                </c:pt>
                <c:pt idx="3367">
                  <c:v>145.57</c:v>
                </c:pt>
                <c:pt idx="3368">
                  <c:v>257.66000000000003</c:v>
                </c:pt>
                <c:pt idx="3369">
                  <c:v>389.26</c:v>
                </c:pt>
                <c:pt idx="3370">
                  <c:v>715.5</c:v>
                </c:pt>
                <c:pt idx="3371">
                  <c:v>404.66</c:v>
                </c:pt>
                <c:pt idx="3372">
                  <c:v>332.29</c:v>
                </c:pt>
                <c:pt idx="3373">
                  <c:v>865.71</c:v>
                </c:pt>
                <c:pt idx="3374">
                  <c:v>713.45</c:v>
                </c:pt>
                <c:pt idx="3375">
                  <c:v>658.64</c:v>
                </c:pt>
                <c:pt idx="3376">
                  <c:v>686.5</c:v>
                </c:pt>
                <c:pt idx="3377">
                  <c:v>439.21</c:v>
                </c:pt>
                <c:pt idx="3378">
                  <c:v>213.58</c:v>
                </c:pt>
                <c:pt idx="3379">
                  <c:v>77.91</c:v>
                </c:pt>
                <c:pt idx="3380">
                  <c:v>10.85</c:v>
                </c:pt>
                <c:pt idx="3381">
                  <c:v>0</c:v>
                </c:pt>
                <c:pt idx="3382">
                  <c:v>0</c:v>
                </c:pt>
                <c:pt idx="3383">
                  <c:v>0</c:v>
                </c:pt>
                <c:pt idx="3384">
                  <c:v>0</c:v>
                </c:pt>
                <c:pt idx="3385">
                  <c:v>0</c:v>
                </c:pt>
                <c:pt idx="3386">
                  <c:v>0</c:v>
                </c:pt>
                <c:pt idx="3387">
                  <c:v>0</c:v>
                </c:pt>
                <c:pt idx="3388">
                  <c:v>0</c:v>
                </c:pt>
                <c:pt idx="3389">
                  <c:v>1.95</c:v>
                </c:pt>
                <c:pt idx="3390">
                  <c:v>32.549999999999997</c:v>
                </c:pt>
                <c:pt idx="3391">
                  <c:v>66.08</c:v>
                </c:pt>
                <c:pt idx="3392">
                  <c:v>210.48</c:v>
                </c:pt>
                <c:pt idx="3393">
                  <c:v>378.47</c:v>
                </c:pt>
                <c:pt idx="3394">
                  <c:v>391.41</c:v>
                </c:pt>
                <c:pt idx="3395">
                  <c:v>230.78</c:v>
                </c:pt>
                <c:pt idx="3396">
                  <c:v>485.14</c:v>
                </c:pt>
                <c:pt idx="3397">
                  <c:v>531.03</c:v>
                </c:pt>
                <c:pt idx="3398">
                  <c:v>539.33000000000004</c:v>
                </c:pt>
                <c:pt idx="3399">
                  <c:v>616.49</c:v>
                </c:pt>
                <c:pt idx="3400">
                  <c:v>598.49</c:v>
                </c:pt>
                <c:pt idx="3401">
                  <c:v>284.35000000000002</c:v>
                </c:pt>
                <c:pt idx="3402">
                  <c:v>248.58</c:v>
                </c:pt>
                <c:pt idx="3403">
                  <c:v>175.12</c:v>
                </c:pt>
                <c:pt idx="3404">
                  <c:v>55.91</c:v>
                </c:pt>
                <c:pt idx="3405">
                  <c:v>0</c:v>
                </c:pt>
                <c:pt idx="3406">
                  <c:v>0</c:v>
                </c:pt>
                <c:pt idx="3407">
                  <c:v>0</c:v>
                </c:pt>
                <c:pt idx="3408">
                  <c:v>0</c:v>
                </c:pt>
                <c:pt idx="3409">
                  <c:v>0</c:v>
                </c:pt>
                <c:pt idx="3410">
                  <c:v>0</c:v>
                </c:pt>
                <c:pt idx="3411">
                  <c:v>0</c:v>
                </c:pt>
                <c:pt idx="3412">
                  <c:v>0</c:v>
                </c:pt>
                <c:pt idx="3413">
                  <c:v>4.87</c:v>
                </c:pt>
                <c:pt idx="3414">
                  <c:v>39.450000000000003</c:v>
                </c:pt>
                <c:pt idx="3415">
                  <c:v>103.18</c:v>
                </c:pt>
                <c:pt idx="3416">
                  <c:v>195.52</c:v>
                </c:pt>
                <c:pt idx="3417">
                  <c:v>175.67</c:v>
                </c:pt>
                <c:pt idx="3418">
                  <c:v>496.49</c:v>
                </c:pt>
                <c:pt idx="3419">
                  <c:v>310.11</c:v>
                </c:pt>
                <c:pt idx="3420">
                  <c:v>651.59</c:v>
                </c:pt>
                <c:pt idx="3421">
                  <c:v>117.36</c:v>
                </c:pt>
                <c:pt idx="3422">
                  <c:v>320.88</c:v>
                </c:pt>
                <c:pt idx="3423">
                  <c:v>569.21</c:v>
                </c:pt>
                <c:pt idx="3424">
                  <c:v>681.75</c:v>
                </c:pt>
                <c:pt idx="3425">
                  <c:v>342.38</c:v>
                </c:pt>
                <c:pt idx="3426">
                  <c:v>195.92</c:v>
                </c:pt>
                <c:pt idx="3427">
                  <c:v>169.65</c:v>
                </c:pt>
                <c:pt idx="3428">
                  <c:v>14.79</c:v>
                </c:pt>
                <c:pt idx="3429">
                  <c:v>0</c:v>
                </c:pt>
                <c:pt idx="3430">
                  <c:v>0</c:v>
                </c:pt>
                <c:pt idx="3431">
                  <c:v>0</c:v>
                </c:pt>
                <c:pt idx="3432">
                  <c:v>0</c:v>
                </c:pt>
                <c:pt idx="3433">
                  <c:v>0</c:v>
                </c:pt>
                <c:pt idx="3434">
                  <c:v>0</c:v>
                </c:pt>
                <c:pt idx="3435">
                  <c:v>0</c:v>
                </c:pt>
                <c:pt idx="3436">
                  <c:v>0</c:v>
                </c:pt>
                <c:pt idx="3437">
                  <c:v>4.87</c:v>
                </c:pt>
                <c:pt idx="3438">
                  <c:v>78.760000000000005</c:v>
                </c:pt>
                <c:pt idx="3439">
                  <c:v>227.5</c:v>
                </c:pt>
                <c:pt idx="3440">
                  <c:v>310.38</c:v>
                </c:pt>
                <c:pt idx="3441">
                  <c:v>322.47000000000003</c:v>
                </c:pt>
                <c:pt idx="3442">
                  <c:v>591.07000000000005</c:v>
                </c:pt>
                <c:pt idx="3443">
                  <c:v>534.66999999999996</c:v>
                </c:pt>
                <c:pt idx="3444">
                  <c:v>339.37</c:v>
                </c:pt>
                <c:pt idx="3445">
                  <c:v>492.87</c:v>
                </c:pt>
                <c:pt idx="3446">
                  <c:v>646.14</c:v>
                </c:pt>
                <c:pt idx="3447">
                  <c:v>648.96</c:v>
                </c:pt>
                <c:pt idx="3448">
                  <c:v>402.91</c:v>
                </c:pt>
                <c:pt idx="3449">
                  <c:v>335.54</c:v>
                </c:pt>
                <c:pt idx="3450">
                  <c:v>360.61</c:v>
                </c:pt>
                <c:pt idx="3451">
                  <c:v>196.52</c:v>
                </c:pt>
                <c:pt idx="3452">
                  <c:v>57.26</c:v>
                </c:pt>
                <c:pt idx="3453">
                  <c:v>0</c:v>
                </c:pt>
                <c:pt idx="3454">
                  <c:v>0</c:v>
                </c:pt>
                <c:pt idx="3455">
                  <c:v>0</c:v>
                </c:pt>
                <c:pt idx="3456">
                  <c:v>0</c:v>
                </c:pt>
                <c:pt idx="3457">
                  <c:v>0</c:v>
                </c:pt>
                <c:pt idx="3458">
                  <c:v>0</c:v>
                </c:pt>
                <c:pt idx="3459">
                  <c:v>0</c:v>
                </c:pt>
                <c:pt idx="3460">
                  <c:v>0</c:v>
                </c:pt>
                <c:pt idx="3461">
                  <c:v>2.92</c:v>
                </c:pt>
                <c:pt idx="3462">
                  <c:v>53.57</c:v>
                </c:pt>
                <c:pt idx="3463">
                  <c:v>83.83</c:v>
                </c:pt>
                <c:pt idx="3464">
                  <c:v>176.63</c:v>
                </c:pt>
                <c:pt idx="3465">
                  <c:v>392.12</c:v>
                </c:pt>
                <c:pt idx="3466">
                  <c:v>474.72</c:v>
                </c:pt>
                <c:pt idx="3467">
                  <c:v>391.59</c:v>
                </c:pt>
                <c:pt idx="3468">
                  <c:v>412.8</c:v>
                </c:pt>
                <c:pt idx="3469">
                  <c:v>458.76</c:v>
                </c:pt>
                <c:pt idx="3470">
                  <c:v>572.96</c:v>
                </c:pt>
                <c:pt idx="3471">
                  <c:v>625.82000000000005</c:v>
                </c:pt>
                <c:pt idx="3472">
                  <c:v>419.9</c:v>
                </c:pt>
                <c:pt idx="3473">
                  <c:v>353.9</c:v>
                </c:pt>
                <c:pt idx="3474">
                  <c:v>297.41000000000003</c:v>
                </c:pt>
                <c:pt idx="3475">
                  <c:v>128.15</c:v>
                </c:pt>
                <c:pt idx="3476">
                  <c:v>9.86</c:v>
                </c:pt>
                <c:pt idx="3477">
                  <c:v>0</c:v>
                </c:pt>
                <c:pt idx="3478">
                  <c:v>0</c:v>
                </c:pt>
                <c:pt idx="3479">
                  <c:v>0</c:v>
                </c:pt>
                <c:pt idx="3480">
                  <c:v>0</c:v>
                </c:pt>
                <c:pt idx="3481">
                  <c:v>0</c:v>
                </c:pt>
                <c:pt idx="3482">
                  <c:v>0</c:v>
                </c:pt>
                <c:pt idx="3483">
                  <c:v>0</c:v>
                </c:pt>
                <c:pt idx="3484">
                  <c:v>0</c:v>
                </c:pt>
                <c:pt idx="3485">
                  <c:v>2.92</c:v>
                </c:pt>
                <c:pt idx="3486">
                  <c:v>49.31</c:v>
                </c:pt>
                <c:pt idx="3487">
                  <c:v>90.73</c:v>
                </c:pt>
                <c:pt idx="3488">
                  <c:v>175.62</c:v>
                </c:pt>
                <c:pt idx="3489">
                  <c:v>215.69</c:v>
                </c:pt>
                <c:pt idx="3490">
                  <c:v>259.45</c:v>
                </c:pt>
                <c:pt idx="3491">
                  <c:v>192.32</c:v>
                </c:pt>
                <c:pt idx="3492">
                  <c:v>259.60000000000002</c:v>
                </c:pt>
                <c:pt idx="3493">
                  <c:v>296.79000000000002</c:v>
                </c:pt>
                <c:pt idx="3494">
                  <c:v>192.32</c:v>
                </c:pt>
                <c:pt idx="3495">
                  <c:v>273.01</c:v>
                </c:pt>
                <c:pt idx="3496">
                  <c:v>318.3</c:v>
                </c:pt>
                <c:pt idx="3497">
                  <c:v>283.76</c:v>
                </c:pt>
                <c:pt idx="3498">
                  <c:v>146.88999999999999</c:v>
                </c:pt>
                <c:pt idx="3499">
                  <c:v>82.6</c:v>
                </c:pt>
                <c:pt idx="3500">
                  <c:v>9.86</c:v>
                </c:pt>
                <c:pt idx="3501">
                  <c:v>0</c:v>
                </c:pt>
                <c:pt idx="3502">
                  <c:v>0</c:v>
                </c:pt>
                <c:pt idx="3503">
                  <c:v>0</c:v>
                </c:pt>
                <c:pt idx="3504">
                  <c:v>0</c:v>
                </c:pt>
                <c:pt idx="3505">
                  <c:v>0</c:v>
                </c:pt>
                <c:pt idx="3506">
                  <c:v>0</c:v>
                </c:pt>
                <c:pt idx="3507">
                  <c:v>0</c:v>
                </c:pt>
                <c:pt idx="3508">
                  <c:v>0</c:v>
                </c:pt>
                <c:pt idx="3509">
                  <c:v>2.92</c:v>
                </c:pt>
                <c:pt idx="3510">
                  <c:v>25.64</c:v>
                </c:pt>
                <c:pt idx="3511">
                  <c:v>101.2</c:v>
                </c:pt>
                <c:pt idx="3512">
                  <c:v>171.65</c:v>
                </c:pt>
                <c:pt idx="3513">
                  <c:v>287.75</c:v>
                </c:pt>
                <c:pt idx="3514">
                  <c:v>404.74</c:v>
                </c:pt>
                <c:pt idx="3515">
                  <c:v>467.95</c:v>
                </c:pt>
                <c:pt idx="3516">
                  <c:v>423.75</c:v>
                </c:pt>
                <c:pt idx="3517">
                  <c:v>432.11</c:v>
                </c:pt>
                <c:pt idx="3518">
                  <c:v>544.58000000000004</c:v>
                </c:pt>
                <c:pt idx="3519">
                  <c:v>560.32000000000005</c:v>
                </c:pt>
                <c:pt idx="3520">
                  <c:v>603.91999999999996</c:v>
                </c:pt>
                <c:pt idx="3521">
                  <c:v>477.98</c:v>
                </c:pt>
                <c:pt idx="3522">
                  <c:v>318.08</c:v>
                </c:pt>
                <c:pt idx="3523">
                  <c:v>171.46</c:v>
                </c:pt>
                <c:pt idx="3524">
                  <c:v>30.57</c:v>
                </c:pt>
                <c:pt idx="3525">
                  <c:v>1.95</c:v>
                </c:pt>
                <c:pt idx="3526">
                  <c:v>0</c:v>
                </c:pt>
                <c:pt idx="3527">
                  <c:v>0</c:v>
                </c:pt>
                <c:pt idx="3528">
                  <c:v>0</c:v>
                </c:pt>
                <c:pt idx="3529">
                  <c:v>0</c:v>
                </c:pt>
                <c:pt idx="3530">
                  <c:v>0</c:v>
                </c:pt>
                <c:pt idx="3531">
                  <c:v>0</c:v>
                </c:pt>
                <c:pt idx="3532">
                  <c:v>0</c:v>
                </c:pt>
                <c:pt idx="3533">
                  <c:v>3.9</c:v>
                </c:pt>
                <c:pt idx="3534">
                  <c:v>38.46</c:v>
                </c:pt>
                <c:pt idx="3535">
                  <c:v>85.8</c:v>
                </c:pt>
                <c:pt idx="3536">
                  <c:v>208.24</c:v>
                </c:pt>
                <c:pt idx="3537">
                  <c:v>407.99</c:v>
                </c:pt>
                <c:pt idx="3538">
                  <c:v>478.14</c:v>
                </c:pt>
                <c:pt idx="3539">
                  <c:v>705.3</c:v>
                </c:pt>
                <c:pt idx="3540">
                  <c:v>821.3</c:v>
                </c:pt>
                <c:pt idx="3541">
                  <c:v>919.13</c:v>
                </c:pt>
                <c:pt idx="3542">
                  <c:v>905.86</c:v>
                </c:pt>
                <c:pt idx="3543">
                  <c:v>808.36</c:v>
                </c:pt>
                <c:pt idx="3544">
                  <c:v>609.46</c:v>
                </c:pt>
                <c:pt idx="3545">
                  <c:v>449.07</c:v>
                </c:pt>
                <c:pt idx="3546">
                  <c:v>170.44</c:v>
                </c:pt>
                <c:pt idx="3547">
                  <c:v>101.81</c:v>
                </c:pt>
                <c:pt idx="3548">
                  <c:v>38.46</c:v>
                </c:pt>
                <c:pt idx="3549">
                  <c:v>1.95</c:v>
                </c:pt>
                <c:pt idx="3550">
                  <c:v>0</c:v>
                </c:pt>
                <c:pt idx="3551">
                  <c:v>0</c:v>
                </c:pt>
                <c:pt idx="3552">
                  <c:v>0</c:v>
                </c:pt>
                <c:pt idx="3553">
                  <c:v>0</c:v>
                </c:pt>
                <c:pt idx="3554">
                  <c:v>0</c:v>
                </c:pt>
                <c:pt idx="3555">
                  <c:v>0</c:v>
                </c:pt>
                <c:pt idx="3556">
                  <c:v>0</c:v>
                </c:pt>
                <c:pt idx="3557">
                  <c:v>3.9</c:v>
                </c:pt>
                <c:pt idx="3558">
                  <c:v>28.6</c:v>
                </c:pt>
                <c:pt idx="3559">
                  <c:v>92.52</c:v>
                </c:pt>
                <c:pt idx="3560">
                  <c:v>246.84</c:v>
                </c:pt>
                <c:pt idx="3561">
                  <c:v>365.11</c:v>
                </c:pt>
                <c:pt idx="3562">
                  <c:v>503.18</c:v>
                </c:pt>
                <c:pt idx="3563">
                  <c:v>465.02</c:v>
                </c:pt>
                <c:pt idx="3564">
                  <c:v>674.99</c:v>
                </c:pt>
                <c:pt idx="3565">
                  <c:v>690.56</c:v>
                </c:pt>
                <c:pt idx="3566">
                  <c:v>819.41</c:v>
                </c:pt>
                <c:pt idx="3567">
                  <c:v>857.05</c:v>
                </c:pt>
                <c:pt idx="3568">
                  <c:v>735.57</c:v>
                </c:pt>
                <c:pt idx="3569">
                  <c:v>555.61</c:v>
                </c:pt>
                <c:pt idx="3570">
                  <c:v>380.1</c:v>
                </c:pt>
                <c:pt idx="3571">
                  <c:v>208.57</c:v>
                </c:pt>
                <c:pt idx="3572">
                  <c:v>68.33</c:v>
                </c:pt>
                <c:pt idx="3573">
                  <c:v>2.92</c:v>
                </c:pt>
                <c:pt idx="3574">
                  <c:v>0</c:v>
                </c:pt>
                <c:pt idx="3575">
                  <c:v>0</c:v>
                </c:pt>
                <c:pt idx="3576">
                  <c:v>0</c:v>
                </c:pt>
                <c:pt idx="3577">
                  <c:v>0</c:v>
                </c:pt>
                <c:pt idx="3578">
                  <c:v>0</c:v>
                </c:pt>
                <c:pt idx="3579">
                  <c:v>0</c:v>
                </c:pt>
                <c:pt idx="3580">
                  <c:v>0</c:v>
                </c:pt>
                <c:pt idx="3581">
                  <c:v>5.85</c:v>
                </c:pt>
                <c:pt idx="3582">
                  <c:v>61.8</c:v>
                </c:pt>
                <c:pt idx="3583">
                  <c:v>148.22</c:v>
                </c:pt>
                <c:pt idx="3584">
                  <c:v>362.35</c:v>
                </c:pt>
                <c:pt idx="3585">
                  <c:v>562.39</c:v>
                </c:pt>
                <c:pt idx="3586">
                  <c:v>693.65</c:v>
                </c:pt>
                <c:pt idx="3587">
                  <c:v>711.74</c:v>
                </c:pt>
                <c:pt idx="3588">
                  <c:v>874.58</c:v>
                </c:pt>
                <c:pt idx="3589">
                  <c:v>685.92</c:v>
                </c:pt>
                <c:pt idx="3590">
                  <c:v>725.34</c:v>
                </c:pt>
                <c:pt idx="3591">
                  <c:v>863.57</c:v>
                </c:pt>
                <c:pt idx="3592">
                  <c:v>654.09</c:v>
                </c:pt>
                <c:pt idx="3593">
                  <c:v>427.91</c:v>
                </c:pt>
                <c:pt idx="3594">
                  <c:v>336.57</c:v>
                </c:pt>
                <c:pt idx="3595">
                  <c:v>206.64</c:v>
                </c:pt>
                <c:pt idx="3596">
                  <c:v>70.290000000000006</c:v>
                </c:pt>
                <c:pt idx="3597">
                  <c:v>8.77</c:v>
                </c:pt>
                <c:pt idx="3598">
                  <c:v>0</c:v>
                </c:pt>
                <c:pt idx="3599">
                  <c:v>0</c:v>
                </c:pt>
                <c:pt idx="3600">
                  <c:v>0</c:v>
                </c:pt>
                <c:pt idx="3601">
                  <c:v>0</c:v>
                </c:pt>
                <c:pt idx="3602">
                  <c:v>0</c:v>
                </c:pt>
                <c:pt idx="3603">
                  <c:v>0</c:v>
                </c:pt>
                <c:pt idx="3604">
                  <c:v>0</c:v>
                </c:pt>
                <c:pt idx="3605">
                  <c:v>3.9</c:v>
                </c:pt>
                <c:pt idx="3606">
                  <c:v>25.64</c:v>
                </c:pt>
                <c:pt idx="3607">
                  <c:v>71.010000000000005</c:v>
                </c:pt>
                <c:pt idx="3608">
                  <c:v>136.1</c:v>
                </c:pt>
                <c:pt idx="3609">
                  <c:v>183.54</c:v>
                </c:pt>
                <c:pt idx="3610">
                  <c:v>204.15</c:v>
                </c:pt>
                <c:pt idx="3611">
                  <c:v>207.11</c:v>
                </c:pt>
                <c:pt idx="3612">
                  <c:v>339</c:v>
                </c:pt>
                <c:pt idx="3613">
                  <c:v>360.72</c:v>
                </c:pt>
                <c:pt idx="3614">
                  <c:v>322.51</c:v>
                </c:pt>
                <c:pt idx="3615">
                  <c:v>467.39</c:v>
                </c:pt>
                <c:pt idx="3616">
                  <c:v>622.22</c:v>
                </c:pt>
                <c:pt idx="3617">
                  <c:v>518.84</c:v>
                </c:pt>
                <c:pt idx="3618">
                  <c:v>378.06</c:v>
                </c:pt>
                <c:pt idx="3619">
                  <c:v>202.29</c:v>
                </c:pt>
                <c:pt idx="3620">
                  <c:v>59.98</c:v>
                </c:pt>
                <c:pt idx="3621">
                  <c:v>3.9</c:v>
                </c:pt>
                <c:pt idx="3622">
                  <c:v>0</c:v>
                </c:pt>
                <c:pt idx="3623">
                  <c:v>0</c:v>
                </c:pt>
                <c:pt idx="3624">
                  <c:v>0</c:v>
                </c:pt>
                <c:pt idx="3625">
                  <c:v>0</c:v>
                </c:pt>
                <c:pt idx="3626">
                  <c:v>0</c:v>
                </c:pt>
                <c:pt idx="3627">
                  <c:v>0</c:v>
                </c:pt>
                <c:pt idx="3628">
                  <c:v>0</c:v>
                </c:pt>
                <c:pt idx="3629">
                  <c:v>3.9</c:v>
                </c:pt>
                <c:pt idx="3630">
                  <c:v>25.64</c:v>
                </c:pt>
                <c:pt idx="3631">
                  <c:v>62.13</c:v>
                </c:pt>
                <c:pt idx="3632">
                  <c:v>123.28</c:v>
                </c:pt>
                <c:pt idx="3633">
                  <c:v>192.52</c:v>
                </c:pt>
                <c:pt idx="3634">
                  <c:v>204.15</c:v>
                </c:pt>
                <c:pt idx="3635">
                  <c:v>191.33</c:v>
                </c:pt>
                <c:pt idx="3636">
                  <c:v>187.39</c:v>
                </c:pt>
                <c:pt idx="3637">
                  <c:v>231.77</c:v>
                </c:pt>
                <c:pt idx="3638">
                  <c:v>208.1</c:v>
                </c:pt>
                <c:pt idx="3639">
                  <c:v>208.1</c:v>
                </c:pt>
                <c:pt idx="3640">
                  <c:v>195.28</c:v>
                </c:pt>
                <c:pt idx="3641">
                  <c:v>179.58</c:v>
                </c:pt>
                <c:pt idx="3642">
                  <c:v>110.46</c:v>
                </c:pt>
                <c:pt idx="3643">
                  <c:v>59.17</c:v>
                </c:pt>
                <c:pt idx="3644">
                  <c:v>14.79</c:v>
                </c:pt>
                <c:pt idx="3645">
                  <c:v>1.95</c:v>
                </c:pt>
                <c:pt idx="3646">
                  <c:v>0</c:v>
                </c:pt>
                <c:pt idx="3647">
                  <c:v>0</c:v>
                </c:pt>
                <c:pt idx="3648">
                  <c:v>0</c:v>
                </c:pt>
                <c:pt idx="3649">
                  <c:v>0</c:v>
                </c:pt>
                <c:pt idx="3650">
                  <c:v>0</c:v>
                </c:pt>
                <c:pt idx="3651">
                  <c:v>0</c:v>
                </c:pt>
                <c:pt idx="3652">
                  <c:v>0</c:v>
                </c:pt>
                <c:pt idx="3653">
                  <c:v>3.9</c:v>
                </c:pt>
                <c:pt idx="3654">
                  <c:v>22.68</c:v>
                </c:pt>
                <c:pt idx="3655">
                  <c:v>65.09</c:v>
                </c:pt>
                <c:pt idx="3656">
                  <c:v>118.35</c:v>
                </c:pt>
                <c:pt idx="3657">
                  <c:v>297.85000000000002</c:v>
                </c:pt>
                <c:pt idx="3658">
                  <c:v>453.32</c:v>
                </c:pt>
                <c:pt idx="3659">
                  <c:v>576.44000000000005</c:v>
                </c:pt>
                <c:pt idx="3660">
                  <c:v>833.36</c:v>
                </c:pt>
                <c:pt idx="3661">
                  <c:v>938</c:v>
                </c:pt>
                <c:pt idx="3662">
                  <c:v>901.09</c:v>
                </c:pt>
                <c:pt idx="3663">
                  <c:v>743.97</c:v>
                </c:pt>
                <c:pt idx="3664">
                  <c:v>543.99</c:v>
                </c:pt>
                <c:pt idx="3665">
                  <c:v>418.34</c:v>
                </c:pt>
                <c:pt idx="3666">
                  <c:v>322.22000000000003</c:v>
                </c:pt>
                <c:pt idx="3667">
                  <c:v>177.05</c:v>
                </c:pt>
                <c:pt idx="3668">
                  <c:v>71.260000000000005</c:v>
                </c:pt>
                <c:pt idx="3669">
                  <c:v>5.85</c:v>
                </c:pt>
                <c:pt idx="3670">
                  <c:v>0</c:v>
                </c:pt>
                <c:pt idx="3671">
                  <c:v>0</c:v>
                </c:pt>
                <c:pt idx="3672">
                  <c:v>0</c:v>
                </c:pt>
                <c:pt idx="3673">
                  <c:v>0</c:v>
                </c:pt>
                <c:pt idx="3674">
                  <c:v>0</c:v>
                </c:pt>
                <c:pt idx="3675">
                  <c:v>0</c:v>
                </c:pt>
                <c:pt idx="3676">
                  <c:v>0</c:v>
                </c:pt>
                <c:pt idx="3677">
                  <c:v>12.67</c:v>
                </c:pt>
                <c:pt idx="3678">
                  <c:v>90.99</c:v>
                </c:pt>
                <c:pt idx="3679">
                  <c:v>106.12</c:v>
                </c:pt>
                <c:pt idx="3680">
                  <c:v>253.4</c:v>
                </c:pt>
                <c:pt idx="3681">
                  <c:v>325.35000000000002</c:v>
                </c:pt>
                <c:pt idx="3682">
                  <c:v>251.15</c:v>
                </c:pt>
                <c:pt idx="3683">
                  <c:v>143.01</c:v>
                </c:pt>
                <c:pt idx="3684">
                  <c:v>153.85</c:v>
                </c:pt>
                <c:pt idx="3685">
                  <c:v>204.15</c:v>
                </c:pt>
                <c:pt idx="3686">
                  <c:v>140.05000000000001</c:v>
                </c:pt>
                <c:pt idx="3687">
                  <c:v>163.72</c:v>
                </c:pt>
                <c:pt idx="3688">
                  <c:v>344.49</c:v>
                </c:pt>
                <c:pt idx="3689">
                  <c:v>234.74</c:v>
                </c:pt>
                <c:pt idx="3690">
                  <c:v>195.83</c:v>
                </c:pt>
                <c:pt idx="3691">
                  <c:v>85.8</c:v>
                </c:pt>
                <c:pt idx="3692">
                  <c:v>34.520000000000003</c:v>
                </c:pt>
                <c:pt idx="3693">
                  <c:v>16.559999999999999</c:v>
                </c:pt>
                <c:pt idx="3694">
                  <c:v>0</c:v>
                </c:pt>
                <c:pt idx="3695">
                  <c:v>0</c:v>
                </c:pt>
                <c:pt idx="3696">
                  <c:v>0</c:v>
                </c:pt>
                <c:pt idx="3697">
                  <c:v>0</c:v>
                </c:pt>
                <c:pt idx="3698">
                  <c:v>0</c:v>
                </c:pt>
                <c:pt idx="3699">
                  <c:v>0</c:v>
                </c:pt>
                <c:pt idx="3700">
                  <c:v>0</c:v>
                </c:pt>
                <c:pt idx="3701">
                  <c:v>9.74</c:v>
                </c:pt>
                <c:pt idx="3702">
                  <c:v>34.520000000000003</c:v>
                </c:pt>
                <c:pt idx="3703">
                  <c:v>162.02000000000001</c:v>
                </c:pt>
                <c:pt idx="3704">
                  <c:v>76.930000000000007</c:v>
                </c:pt>
                <c:pt idx="3705">
                  <c:v>81.86</c:v>
                </c:pt>
                <c:pt idx="3706">
                  <c:v>95.67</c:v>
                </c:pt>
                <c:pt idx="3707">
                  <c:v>67.06</c:v>
                </c:pt>
                <c:pt idx="3708">
                  <c:v>98.62</c:v>
                </c:pt>
                <c:pt idx="3709">
                  <c:v>111.45</c:v>
                </c:pt>
                <c:pt idx="3710">
                  <c:v>104.54</c:v>
                </c:pt>
                <c:pt idx="3711">
                  <c:v>323.27999999999997</c:v>
                </c:pt>
                <c:pt idx="3712">
                  <c:v>426.78</c:v>
                </c:pt>
                <c:pt idx="3713">
                  <c:v>343.31</c:v>
                </c:pt>
                <c:pt idx="3714">
                  <c:v>255.78</c:v>
                </c:pt>
                <c:pt idx="3715">
                  <c:v>137.91</c:v>
                </c:pt>
                <c:pt idx="3716">
                  <c:v>31.56</c:v>
                </c:pt>
                <c:pt idx="3717">
                  <c:v>2.92</c:v>
                </c:pt>
                <c:pt idx="3718">
                  <c:v>0</c:v>
                </c:pt>
                <c:pt idx="3719">
                  <c:v>0</c:v>
                </c:pt>
                <c:pt idx="3720">
                  <c:v>0</c:v>
                </c:pt>
                <c:pt idx="3721">
                  <c:v>0</c:v>
                </c:pt>
                <c:pt idx="3722">
                  <c:v>0</c:v>
                </c:pt>
                <c:pt idx="3723">
                  <c:v>0</c:v>
                </c:pt>
                <c:pt idx="3724">
                  <c:v>0</c:v>
                </c:pt>
                <c:pt idx="3725">
                  <c:v>23.38</c:v>
                </c:pt>
                <c:pt idx="3726">
                  <c:v>92.12</c:v>
                </c:pt>
                <c:pt idx="3727">
                  <c:v>160.44999999999999</c:v>
                </c:pt>
                <c:pt idx="3728">
                  <c:v>211.96</c:v>
                </c:pt>
                <c:pt idx="3729">
                  <c:v>400.48</c:v>
                </c:pt>
                <c:pt idx="3730">
                  <c:v>621.80999999999995</c:v>
                </c:pt>
                <c:pt idx="3731">
                  <c:v>749.66</c:v>
                </c:pt>
                <c:pt idx="3732">
                  <c:v>840.56</c:v>
                </c:pt>
                <c:pt idx="3733">
                  <c:v>927.75</c:v>
                </c:pt>
                <c:pt idx="3734">
                  <c:v>926.98</c:v>
                </c:pt>
                <c:pt idx="3735">
                  <c:v>840.82</c:v>
                </c:pt>
                <c:pt idx="3736">
                  <c:v>716.78</c:v>
                </c:pt>
                <c:pt idx="3737">
                  <c:v>560.22</c:v>
                </c:pt>
                <c:pt idx="3738">
                  <c:v>390.28</c:v>
                </c:pt>
                <c:pt idx="3739">
                  <c:v>204.92</c:v>
                </c:pt>
                <c:pt idx="3740">
                  <c:v>74.760000000000005</c:v>
                </c:pt>
                <c:pt idx="3741">
                  <c:v>4.87</c:v>
                </c:pt>
                <c:pt idx="3742">
                  <c:v>0</c:v>
                </c:pt>
                <c:pt idx="3743">
                  <c:v>0</c:v>
                </c:pt>
                <c:pt idx="3744">
                  <c:v>0</c:v>
                </c:pt>
                <c:pt idx="3745">
                  <c:v>0</c:v>
                </c:pt>
                <c:pt idx="3746">
                  <c:v>0</c:v>
                </c:pt>
                <c:pt idx="3747">
                  <c:v>0</c:v>
                </c:pt>
                <c:pt idx="3748">
                  <c:v>0</c:v>
                </c:pt>
                <c:pt idx="3749">
                  <c:v>4.87</c:v>
                </c:pt>
                <c:pt idx="3750">
                  <c:v>39.450000000000003</c:v>
                </c:pt>
                <c:pt idx="3751">
                  <c:v>119.51</c:v>
                </c:pt>
                <c:pt idx="3752">
                  <c:v>257.14999999999998</c:v>
                </c:pt>
                <c:pt idx="3753">
                  <c:v>527.05999999999995</c:v>
                </c:pt>
                <c:pt idx="3754">
                  <c:v>754.3</c:v>
                </c:pt>
                <c:pt idx="3755">
                  <c:v>886.15</c:v>
                </c:pt>
                <c:pt idx="3756">
                  <c:v>940.76</c:v>
                </c:pt>
                <c:pt idx="3757">
                  <c:v>976.08</c:v>
                </c:pt>
                <c:pt idx="3758">
                  <c:v>950.36</c:v>
                </c:pt>
                <c:pt idx="3759">
                  <c:v>851.52</c:v>
                </c:pt>
                <c:pt idx="3760">
                  <c:v>726.92</c:v>
                </c:pt>
                <c:pt idx="3761">
                  <c:v>568.59</c:v>
                </c:pt>
                <c:pt idx="3762">
                  <c:v>397.46</c:v>
                </c:pt>
                <c:pt idx="3763">
                  <c:v>221.02</c:v>
                </c:pt>
                <c:pt idx="3764">
                  <c:v>78.599999999999994</c:v>
                </c:pt>
                <c:pt idx="3765">
                  <c:v>20.46</c:v>
                </c:pt>
                <c:pt idx="3766">
                  <c:v>0</c:v>
                </c:pt>
                <c:pt idx="3767">
                  <c:v>0</c:v>
                </c:pt>
                <c:pt idx="3768">
                  <c:v>0</c:v>
                </c:pt>
                <c:pt idx="3769">
                  <c:v>0</c:v>
                </c:pt>
                <c:pt idx="3770">
                  <c:v>0</c:v>
                </c:pt>
                <c:pt idx="3771">
                  <c:v>0</c:v>
                </c:pt>
                <c:pt idx="3772">
                  <c:v>0</c:v>
                </c:pt>
                <c:pt idx="3773">
                  <c:v>5.85</c:v>
                </c:pt>
                <c:pt idx="3774">
                  <c:v>36.49</c:v>
                </c:pt>
                <c:pt idx="3775">
                  <c:v>108.09</c:v>
                </c:pt>
                <c:pt idx="3776">
                  <c:v>176.49</c:v>
                </c:pt>
                <c:pt idx="3777">
                  <c:v>289.08999999999997</c:v>
                </c:pt>
                <c:pt idx="3778">
                  <c:v>459.36</c:v>
                </c:pt>
                <c:pt idx="3779">
                  <c:v>845.43</c:v>
                </c:pt>
                <c:pt idx="3780">
                  <c:v>941.33</c:v>
                </c:pt>
                <c:pt idx="3781">
                  <c:v>970.35</c:v>
                </c:pt>
                <c:pt idx="3782">
                  <c:v>939.66</c:v>
                </c:pt>
                <c:pt idx="3783">
                  <c:v>838.19</c:v>
                </c:pt>
                <c:pt idx="3784">
                  <c:v>710.85</c:v>
                </c:pt>
                <c:pt idx="3785">
                  <c:v>557.29999999999995</c:v>
                </c:pt>
                <c:pt idx="3786">
                  <c:v>391.15</c:v>
                </c:pt>
                <c:pt idx="3787">
                  <c:v>219.57</c:v>
                </c:pt>
                <c:pt idx="3788">
                  <c:v>80.86</c:v>
                </c:pt>
                <c:pt idx="3789">
                  <c:v>4.87</c:v>
                </c:pt>
                <c:pt idx="3790">
                  <c:v>0</c:v>
                </c:pt>
                <c:pt idx="3791">
                  <c:v>0</c:v>
                </c:pt>
                <c:pt idx="3792">
                  <c:v>0</c:v>
                </c:pt>
                <c:pt idx="3793">
                  <c:v>0</c:v>
                </c:pt>
                <c:pt idx="3794">
                  <c:v>0</c:v>
                </c:pt>
                <c:pt idx="3795">
                  <c:v>0</c:v>
                </c:pt>
                <c:pt idx="3796">
                  <c:v>0</c:v>
                </c:pt>
                <c:pt idx="3797">
                  <c:v>5.85</c:v>
                </c:pt>
                <c:pt idx="3798">
                  <c:v>43.39</c:v>
                </c:pt>
                <c:pt idx="3799">
                  <c:v>109.07</c:v>
                </c:pt>
                <c:pt idx="3800">
                  <c:v>241.35</c:v>
                </c:pt>
                <c:pt idx="3801">
                  <c:v>492.15</c:v>
                </c:pt>
                <c:pt idx="3802">
                  <c:v>747.04</c:v>
                </c:pt>
                <c:pt idx="3803">
                  <c:v>877.34</c:v>
                </c:pt>
                <c:pt idx="3804">
                  <c:v>907.21</c:v>
                </c:pt>
                <c:pt idx="3805">
                  <c:v>886.04</c:v>
                </c:pt>
                <c:pt idx="3806">
                  <c:v>858.57</c:v>
                </c:pt>
                <c:pt idx="3807">
                  <c:v>438.6</c:v>
                </c:pt>
                <c:pt idx="3808">
                  <c:v>522.24</c:v>
                </c:pt>
                <c:pt idx="3809">
                  <c:v>432.44</c:v>
                </c:pt>
                <c:pt idx="3810">
                  <c:v>171.43</c:v>
                </c:pt>
                <c:pt idx="3811">
                  <c:v>53.26</c:v>
                </c:pt>
                <c:pt idx="3812">
                  <c:v>81.95</c:v>
                </c:pt>
                <c:pt idx="3813">
                  <c:v>18.510000000000002</c:v>
                </c:pt>
                <c:pt idx="3814">
                  <c:v>0</c:v>
                </c:pt>
                <c:pt idx="3815">
                  <c:v>0</c:v>
                </c:pt>
                <c:pt idx="3816">
                  <c:v>0</c:v>
                </c:pt>
                <c:pt idx="3817">
                  <c:v>0</c:v>
                </c:pt>
                <c:pt idx="3818">
                  <c:v>0</c:v>
                </c:pt>
                <c:pt idx="3819">
                  <c:v>0</c:v>
                </c:pt>
                <c:pt idx="3820">
                  <c:v>0</c:v>
                </c:pt>
                <c:pt idx="3821">
                  <c:v>7.79</c:v>
                </c:pt>
                <c:pt idx="3822">
                  <c:v>42.41</c:v>
                </c:pt>
                <c:pt idx="3823">
                  <c:v>164.64</c:v>
                </c:pt>
                <c:pt idx="3824">
                  <c:v>207.94</c:v>
                </c:pt>
                <c:pt idx="3825">
                  <c:v>371.16</c:v>
                </c:pt>
                <c:pt idx="3826">
                  <c:v>420.9</c:v>
                </c:pt>
                <c:pt idx="3827">
                  <c:v>384.78</c:v>
                </c:pt>
                <c:pt idx="3828">
                  <c:v>508.65</c:v>
                </c:pt>
                <c:pt idx="3829">
                  <c:v>465.72</c:v>
                </c:pt>
                <c:pt idx="3830">
                  <c:v>292.75</c:v>
                </c:pt>
                <c:pt idx="3831">
                  <c:v>434.09</c:v>
                </c:pt>
                <c:pt idx="3832">
                  <c:v>571.92999999999995</c:v>
                </c:pt>
                <c:pt idx="3833">
                  <c:v>470.16</c:v>
                </c:pt>
                <c:pt idx="3834">
                  <c:v>211.4</c:v>
                </c:pt>
                <c:pt idx="3835">
                  <c:v>135.07</c:v>
                </c:pt>
                <c:pt idx="3836">
                  <c:v>34.520000000000003</c:v>
                </c:pt>
                <c:pt idx="3837">
                  <c:v>6.82</c:v>
                </c:pt>
                <c:pt idx="3838">
                  <c:v>0</c:v>
                </c:pt>
                <c:pt idx="3839">
                  <c:v>0</c:v>
                </c:pt>
                <c:pt idx="3840">
                  <c:v>0</c:v>
                </c:pt>
                <c:pt idx="3841">
                  <c:v>0</c:v>
                </c:pt>
                <c:pt idx="3842">
                  <c:v>0</c:v>
                </c:pt>
                <c:pt idx="3843">
                  <c:v>0</c:v>
                </c:pt>
                <c:pt idx="3844">
                  <c:v>0</c:v>
                </c:pt>
                <c:pt idx="3845">
                  <c:v>29.23</c:v>
                </c:pt>
                <c:pt idx="3846">
                  <c:v>96.02</c:v>
                </c:pt>
                <c:pt idx="3847">
                  <c:v>105.33</c:v>
                </c:pt>
                <c:pt idx="3848">
                  <c:v>172.54</c:v>
                </c:pt>
                <c:pt idx="3849">
                  <c:v>301.44</c:v>
                </c:pt>
                <c:pt idx="3850">
                  <c:v>484.62</c:v>
                </c:pt>
                <c:pt idx="3851">
                  <c:v>695.11</c:v>
                </c:pt>
                <c:pt idx="3852">
                  <c:v>675.73</c:v>
                </c:pt>
                <c:pt idx="3853">
                  <c:v>818</c:v>
                </c:pt>
                <c:pt idx="3854">
                  <c:v>737.87</c:v>
                </c:pt>
                <c:pt idx="3855">
                  <c:v>563.19000000000005</c:v>
                </c:pt>
                <c:pt idx="3856">
                  <c:v>643.92999999999995</c:v>
                </c:pt>
                <c:pt idx="3857">
                  <c:v>379.31</c:v>
                </c:pt>
                <c:pt idx="3858">
                  <c:v>230.8</c:v>
                </c:pt>
                <c:pt idx="3859">
                  <c:v>103.08</c:v>
                </c:pt>
                <c:pt idx="3860">
                  <c:v>67.05</c:v>
                </c:pt>
                <c:pt idx="3861">
                  <c:v>3.9</c:v>
                </c:pt>
                <c:pt idx="3862">
                  <c:v>0</c:v>
                </c:pt>
                <c:pt idx="3863">
                  <c:v>0</c:v>
                </c:pt>
                <c:pt idx="3864">
                  <c:v>0</c:v>
                </c:pt>
                <c:pt idx="3865">
                  <c:v>0</c:v>
                </c:pt>
                <c:pt idx="3866">
                  <c:v>0</c:v>
                </c:pt>
                <c:pt idx="3867">
                  <c:v>0</c:v>
                </c:pt>
                <c:pt idx="3868">
                  <c:v>0</c:v>
                </c:pt>
                <c:pt idx="3869">
                  <c:v>17.54</c:v>
                </c:pt>
                <c:pt idx="3870">
                  <c:v>21.7</c:v>
                </c:pt>
                <c:pt idx="3871">
                  <c:v>36.49</c:v>
                </c:pt>
                <c:pt idx="3872">
                  <c:v>145.94999999999999</c:v>
                </c:pt>
                <c:pt idx="3873">
                  <c:v>236.56</c:v>
                </c:pt>
                <c:pt idx="3874">
                  <c:v>416.73</c:v>
                </c:pt>
                <c:pt idx="3875">
                  <c:v>312.58999999999997</c:v>
                </c:pt>
                <c:pt idx="3876">
                  <c:v>432.5</c:v>
                </c:pt>
                <c:pt idx="3877">
                  <c:v>432.83</c:v>
                </c:pt>
                <c:pt idx="3878">
                  <c:v>496.7</c:v>
                </c:pt>
                <c:pt idx="3879">
                  <c:v>588.91999999999996</c:v>
                </c:pt>
                <c:pt idx="3880">
                  <c:v>429.06</c:v>
                </c:pt>
                <c:pt idx="3881">
                  <c:v>300.33</c:v>
                </c:pt>
                <c:pt idx="3882">
                  <c:v>144.94999999999999</c:v>
                </c:pt>
                <c:pt idx="3883">
                  <c:v>68.05</c:v>
                </c:pt>
                <c:pt idx="3884">
                  <c:v>21.7</c:v>
                </c:pt>
                <c:pt idx="3885">
                  <c:v>3.9</c:v>
                </c:pt>
                <c:pt idx="3886">
                  <c:v>0</c:v>
                </c:pt>
                <c:pt idx="3887">
                  <c:v>0</c:v>
                </c:pt>
                <c:pt idx="3888">
                  <c:v>0</c:v>
                </c:pt>
                <c:pt idx="3889">
                  <c:v>0</c:v>
                </c:pt>
                <c:pt idx="3890">
                  <c:v>0</c:v>
                </c:pt>
                <c:pt idx="3891">
                  <c:v>0</c:v>
                </c:pt>
                <c:pt idx="3892">
                  <c:v>0</c:v>
                </c:pt>
                <c:pt idx="3893">
                  <c:v>27.28</c:v>
                </c:pt>
                <c:pt idx="3894">
                  <c:v>20.71</c:v>
                </c:pt>
                <c:pt idx="3895">
                  <c:v>48.33</c:v>
                </c:pt>
                <c:pt idx="3896">
                  <c:v>65.09</c:v>
                </c:pt>
                <c:pt idx="3897">
                  <c:v>140.05000000000001</c:v>
                </c:pt>
                <c:pt idx="3898">
                  <c:v>161.74</c:v>
                </c:pt>
                <c:pt idx="3899">
                  <c:v>183.44</c:v>
                </c:pt>
                <c:pt idx="3900">
                  <c:v>210.07</c:v>
                </c:pt>
                <c:pt idx="3901">
                  <c:v>269.45</c:v>
                </c:pt>
                <c:pt idx="3902">
                  <c:v>200.21</c:v>
                </c:pt>
                <c:pt idx="3903">
                  <c:v>246.74</c:v>
                </c:pt>
                <c:pt idx="3904">
                  <c:v>166.68</c:v>
                </c:pt>
                <c:pt idx="3905">
                  <c:v>128.21</c:v>
                </c:pt>
                <c:pt idx="3906">
                  <c:v>83.83</c:v>
                </c:pt>
                <c:pt idx="3907">
                  <c:v>32.549999999999997</c:v>
                </c:pt>
                <c:pt idx="3908">
                  <c:v>17.75</c:v>
                </c:pt>
                <c:pt idx="3909">
                  <c:v>3.9</c:v>
                </c:pt>
                <c:pt idx="3910">
                  <c:v>0</c:v>
                </c:pt>
                <c:pt idx="3911">
                  <c:v>0</c:v>
                </c:pt>
                <c:pt idx="3912">
                  <c:v>0</c:v>
                </c:pt>
                <c:pt idx="3913">
                  <c:v>0</c:v>
                </c:pt>
                <c:pt idx="3914">
                  <c:v>0</c:v>
                </c:pt>
                <c:pt idx="3915">
                  <c:v>0</c:v>
                </c:pt>
                <c:pt idx="3916">
                  <c:v>0</c:v>
                </c:pt>
                <c:pt idx="3917">
                  <c:v>5.85</c:v>
                </c:pt>
                <c:pt idx="3918">
                  <c:v>36.49</c:v>
                </c:pt>
                <c:pt idx="3919">
                  <c:v>92.71</c:v>
                </c:pt>
                <c:pt idx="3920">
                  <c:v>152.84</c:v>
                </c:pt>
                <c:pt idx="3921">
                  <c:v>228.47</c:v>
                </c:pt>
                <c:pt idx="3922">
                  <c:v>383.73</c:v>
                </c:pt>
                <c:pt idx="3923">
                  <c:v>537.64</c:v>
                </c:pt>
                <c:pt idx="3924">
                  <c:v>644</c:v>
                </c:pt>
                <c:pt idx="3925">
                  <c:v>744.56</c:v>
                </c:pt>
                <c:pt idx="3926">
                  <c:v>756.69</c:v>
                </c:pt>
                <c:pt idx="3927">
                  <c:v>663.48</c:v>
                </c:pt>
                <c:pt idx="3928">
                  <c:v>291.08</c:v>
                </c:pt>
                <c:pt idx="3929">
                  <c:v>134.13</c:v>
                </c:pt>
                <c:pt idx="3930">
                  <c:v>77.91</c:v>
                </c:pt>
                <c:pt idx="3931">
                  <c:v>49.31</c:v>
                </c:pt>
                <c:pt idx="3932">
                  <c:v>18.739999999999998</c:v>
                </c:pt>
                <c:pt idx="3933">
                  <c:v>3.9</c:v>
                </c:pt>
                <c:pt idx="3934">
                  <c:v>0</c:v>
                </c:pt>
                <c:pt idx="3935">
                  <c:v>0</c:v>
                </c:pt>
                <c:pt idx="3936">
                  <c:v>0</c:v>
                </c:pt>
                <c:pt idx="3937">
                  <c:v>0</c:v>
                </c:pt>
                <c:pt idx="3938">
                  <c:v>0</c:v>
                </c:pt>
                <c:pt idx="3939">
                  <c:v>0</c:v>
                </c:pt>
                <c:pt idx="3940">
                  <c:v>0</c:v>
                </c:pt>
                <c:pt idx="3941">
                  <c:v>4.87</c:v>
                </c:pt>
                <c:pt idx="3942">
                  <c:v>19.72</c:v>
                </c:pt>
                <c:pt idx="3943">
                  <c:v>69.040000000000006</c:v>
                </c:pt>
                <c:pt idx="3944">
                  <c:v>137.09</c:v>
                </c:pt>
                <c:pt idx="3945">
                  <c:v>237.53</c:v>
                </c:pt>
                <c:pt idx="3946">
                  <c:v>375.96</c:v>
                </c:pt>
                <c:pt idx="3947">
                  <c:v>445.85</c:v>
                </c:pt>
                <c:pt idx="3948">
                  <c:v>565.67999999999995</c:v>
                </c:pt>
                <c:pt idx="3949">
                  <c:v>920.19</c:v>
                </c:pt>
                <c:pt idx="3950">
                  <c:v>904.16</c:v>
                </c:pt>
                <c:pt idx="3951">
                  <c:v>764.98</c:v>
                </c:pt>
                <c:pt idx="3952">
                  <c:v>498.33</c:v>
                </c:pt>
                <c:pt idx="3953">
                  <c:v>404.06</c:v>
                </c:pt>
                <c:pt idx="3954">
                  <c:v>288.39999999999998</c:v>
                </c:pt>
                <c:pt idx="3955">
                  <c:v>213.31</c:v>
                </c:pt>
                <c:pt idx="3956">
                  <c:v>78.67</c:v>
                </c:pt>
                <c:pt idx="3957">
                  <c:v>17.54</c:v>
                </c:pt>
                <c:pt idx="3958">
                  <c:v>0</c:v>
                </c:pt>
                <c:pt idx="3959">
                  <c:v>0</c:v>
                </c:pt>
                <c:pt idx="3960">
                  <c:v>0</c:v>
                </c:pt>
                <c:pt idx="3961">
                  <c:v>0</c:v>
                </c:pt>
                <c:pt idx="3962">
                  <c:v>0</c:v>
                </c:pt>
                <c:pt idx="3963">
                  <c:v>0</c:v>
                </c:pt>
                <c:pt idx="3964">
                  <c:v>0</c:v>
                </c:pt>
                <c:pt idx="3965">
                  <c:v>27.28</c:v>
                </c:pt>
                <c:pt idx="3966">
                  <c:v>96.55</c:v>
                </c:pt>
                <c:pt idx="3967">
                  <c:v>82.84</c:v>
                </c:pt>
                <c:pt idx="3968">
                  <c:v>88.76</c:v>
                </c:pt>
                <c:pt idx="3969">
                  <c:v>116.38</c:v>
                </c:pt>
                <c:pt idx="3970">
                  <c:v>87.78</c:v>
                </c:pt>
                <c:pt idx="3971">
                  <c:v>144.97999999999999</c:v>
                </c:pt>
                <c:pt idx="3972">
                  <c:v>140.05000000000001</c:v>
                </c:pt>
                <c:pt idx="3973">
                  <c:v>74.95</c:v>
                </c:pt>
                <c:pt idx="3974">
                  <c:v>113.42</c:v>
                </c:pt>
                <c:pt idx="3975">
                  <c:v>105.53</c:v>
                </c:pt>
                <c:pt idx="3976">
                  <c:v>128.21</c:v>
                </c:pt>
                <c:pt idx="3977">
                  <c:v>103.56</c:v>
                </c:pt>
                <c:pt idx="3978">
                  <c:v>71.010000000000005</c:v>
                </c:pt>
                <c:pt idx="3979">
                  <c:v>24.66</c:v>
                </c:pt>
                <c:pt idx="3980">
                  <c:v>21.7</c:v>
                </c:pt>
                <c:pt idx="3981">
                  <c:v>3.9</c:v>
                </c:pt>
                <c:pt idx="3982">
                  <c:v>0</c:v>
                </c:pt>
                <c:pt idx="3983">
                  <c:v>0</c:v>
                </c:pt>
                <c:pt idx="3984">
                  <c:v>0</c:v>
                </c:pt>
                <c:pt idx="3985">
                  <c:v>0</c:v>
                </c:pt>
                <c:pt idx="3986">
                  <c:v>0</c:v>
                </c:pt>
                <c:pt idx="3987">
                  <c:v>0</c:v>
                </c:pt>
                <c:pt idx="3988">
                  <c:v>0</c:v>
                </c:pt>
                <c:pt idx="3989">
                  <c:v>10.72</c:v>
                </c:pt>
                <c:pt idx="3990">
                  <c:v>65.790000000000006</c:v>
                </c:pt>
                <c:pt idx="3991">
                  <c:v>32.549999999999997</c:v>
                </c:pt>
                <c:pt idx="3992">
                  <c:v>80.87</c:v>
                </c:pt>
                <c:pt idx="3993">
                  <c:v>56.22</c:v>
                </c:pt>
                <c:pt idx="3994">
                  <c:v>87.78</c:v>
                </c:pt>
                <c:pt idx="3995">
                  <c:v>68.05</c:v>
                </c:pt>
                <c:pt idx="3996">
                  <c:v>126.24</c:v>
                </c:pt>
                <c:pt idx="3997">
                  <c:v>145.96</c:v>
                </c:pt>
                <c:pt idx="3998">
                  <c:v>106.51</c:v>
                </c:pt>
                <c:pt idx="3999">
                  <c:v>134.13</c:v>
                </c:pt>
                <c:pt idx="4000">
                  <c:v>114.4</c:v>
                </c:pt>
                <c:pt idx="4001">
                  <c:v>109.47</c:v>
                </c:pt>
                <c:pt idx="4002">
                  <c:v>63.12</c:v>
                </c:pt>
                <c:pt idx="4003">
                  <c:v>30.57</c:v>
                </c:pt>
                <c:pt idx="4004">
                  <c:v>28.6</c:v>
                </c:pt>
                <c:pt idx="4005">
                  <c:v>9.74</c:v>
                </c:pt>
                <c:pt idx="4006">
                  <c:v>0</c:v>
                </c:pt>
                <c:pt idx="4007">
                  <c:v>0</c:v>
                </c:pt>
                <c:pt idx="4008">
                  <c:v>0</c:v>
                </c:pt>
                <c:pt idx="4009">
                  <c:v>0</c:v>
                </c:pt>
                <c:pt idx="4010">
                  <c:v>0</c:v>
                </c:pt>
                <c:pt idx="4011">
                  <c:v>0</c:v>
                </c:pt>
                <c:pt idx="4012">
                  <c:v>0</c:v>
                </c:pt>
                <c:pt idx="4013">
                  <c:v>4.87</c:v>
                </c:pt>
                <c:pt idx="4014">
                  <c:v>17.75</c:v>
                </c:pt>
                <c:pt idx="4015">
                  <c:v>66.08</c:v>
                </c:pt>
                <c:pt idx="4016">
                  <c:v>137.09</c:v>
                </c:pt>
                <c:pt idx="4017">
                  <c:v>176.54</c:v>
                </c:pt>
                <c:pt idx="4018">
                  <c:v>176.54</c:v>
                </c:pt>
                <c:pt idx="4019">
                  <c:v>112.43</c:v>
                </c:pt>
                <c:pt idx="4020">
                  <c:v>141.03</c:v>
                </c:pt>
                <c:pt idx="4021">
                  <c:v>143.99</c:v>
                </c:pt>
                <c:pt idx="4022">
                  <c:v>166.68</c:v>
                </c:pt>
                <c:pt idx="4023">
                  <c:v>211.06</c:v>
                </c:pt>
                <c:pt idx="4024">
                  <c:v>163.72</c:v>
                </c:pt>
                <c:pt idx="4025">
                  <c:v>78.900000000000006</c:v>
                </c:pt>
                <c:pt idx="4026">
                  <c:v>73.97</c:v>
                </c:pt>
                <c:pt idx="4027">
                  <c:v>24.66</c:v>
                </c:pt>
                <c:pt idx="4028">
                  <c:v>13.81</c:v>
                </c:pt>
                <c:pt idx="4029">
                  <c:v>3.9</c:v>
                </c:pt>
                <c:pt idx="4030">
                  <c:v>0</c:v>
                </c:pt>
                <c:pt idx="4031">
                  <c:v>0</c:v>
                </c:pt>
                <c:pt idx="4032">
                  <c:v>0</c:v>
                </c:pt>
                <c:pt idx="4033">
                  <c:v>0</c:v>
                </c:pt>
                <c:pt idx="4034">
                  <c:v>0</c:v>
                </c:pt>
                <c:pt idx="4035">
                  <c:v>0</c:v>
                </c:pt>
                <c:pt idx="4036">
                  <c:v>0</c:v>
                </c:pt>
                <c:pt idx="4037">
                  <c:v>8.77</c:v>
                </c:pt>
                <c:pt idx="4038">
                  <c:v>59.53</c:v>
                </c:pt>
                <c:pt idx="4039">
                  <c:v>52.27</c:v>
                </c:pt>
                <c:pt idx="4040">
                  <c:v>111.45</c:v>
                </c:pt>
                <c:pt idx="4041">
                  <c:v>167.66</c:v>
                </c:pt>
                <c:pt idx="4042">
                  <c:v>187.39</c:v>
                </c:pt>
                <c:pt idx="4043">
                  <c:v>208.1</c:v>
                </c:pt>
                <c:pt idx="4044">
                  <c:v>232.75</c:v>
                </c:pt>
                <c:pt idx="4045">
                  <c:v>159.77000000000001</c:v>
                </c:pt>
                <c:pt idx="4046">
                  <c:v>124.27</c:v>
                </c:pt>
                <c:pt idx="4047">
                  <c:v>178.51</c:v>
                </c:pt>
                <c:pt idx="4048">
                  <c:v>97.64</c:v>
                </c:pt>
                <c:pt idx="4049">
                  <c:v>94.68</c:v>
                </c:pt>
                <c:pt idx="4050">
                  <c:v>161.66</c:v>
                </c:pt>
                <c:pt idx="4051">
                  <c:v>108.02</c:v>
                </c:pt>
                <c:pt idx="4052">
                  <c:v>28.6</c:v>
                </c:pt>
                <c:pt idx="4053">
                  <c:v>24.36</c:v>
                </c:pt>
                <c:pt idx="4054">
                  <c:v>0</c:v>
                </c:pt>
                <c:pt idx="4055">
                  <c:v>0</c:v>
                </c:pt>
                <c:pt idx="4056">
                  <c:v>0</c:v>
                </c:pt>
                <c:pt idx="4057">
                  <c:v>0</c:v>
                </c:pt>
                <c:pt idx="4058">
                  <c:v>0</c:v>
                </c:pt>
                <c:pt idx="4059">
                  <c:v>0</c:v>
                </c:pt>
                <c:pt idx="4060">
                  <c:v>0</c:v>
                </c:pt>
                <c:pt idx="4061">
                  <c:v>4.87</c:v>
                </c:pt>
                <c:pt idx="4062">
                  <c:v>28.6</c:v>
                </c:pt>
                <c:pt idx="4063">
                  <c:v>63.12</c:v>
                </c:pt>
                <c:pt idx="4064">
                  <c:v>161.69</c:v>
                </c:pt>
                <c:pt idx="4065">
                  <c:v>275.3</c:v>
                </c:pt>
                <c:pt idx="4066">
                  <c:v>250.11</c:v>
                </c:pt>
                <c:pt idx="4067">
                  <c:v>232.75</c:v>
                </c:pt>
                <c:pt idx="4068">
                  <c:v>215</c:v>
                </c:pt>
                <c:pt idx="4069">
                  <c:v>293.52999999999997</c:v>
                </c:pt>
                <c:pt idx="4070">
                  <c:v>240.64</c:v>
                </c:pt>
                <c:pt idx="4071">
                  <c:v>260.73</c:v>
                </c:pt>
                <c:pt idx="4072">
                  <c:v>288.94</c:v>
                </c:pt>
                <c:pt idx="4073">
                  <c:v>376.56</c:v>
                </c:pt>
                <c:pt idx="4074">
                  <c:v>354.43</c:v>
                </c:pt>
                <c:pt idx="4075">
                  <c:v>235.44</c:v>
                </c:pt>
                <c:pt idx="4076">
                  <c:v>91.39</c:v>
                </c:pt>
                <c:pt idx="4077">
                  <c:v>26.31</c:v>
                </c:pt>
                <c:pt idx="4078">
                  <c:v>0</c:v>
                </c:pt>
                <c:pt idx="4079">
                  <c:v>0</c:v>
                </c:pt>
                <c:pt idx="4080">
                  <c:v>0</c:v>
                </c:pt>
                <c:pt idx="4081">
                  <c:v>0</c:v>
                </c:pt>
                <c:pt idx="4082">
                  <c:v>0</c:v>
                </c:pt>
                <c:pt idx="4083">
                  <c:v>0</c:v>
                </c:pt>
                <c:pt idx="4084">
                  <c:v>0</c:v>
                </c:pt>
                <c:pt idx="4085">
                  <c:v>4.87</c:v>
                </c:pt>
                <c:pt idx="4086">
                  <c:v>94.52</c:v>
                </c:pt>
                <c:pt idx="4087">
                  <c:v>164.56</c:v>
                </c:pt>
                <c:pt idx="4088">
                  <c:v>410.4</c:v>
                </c:pt>
                <c:pt idx="4089">
                  <c:v>533.47</c:v>
                </c:pt>
                <c:pt idx="4090">
                  <c:v>690.14</c:v>
                </c:pt>
                <c:pt idx="4091">
                  <c:v>816.64</c:v>
                </c:pt>
                <c:pt idx="4092">
                  <c:v>661.08</c:v>
                </c:pt>
                <c:pt idx="4093">
                  <c:v>666.1</c:v>
                </c:pt>
                <c:pt idx="4094">
                  <c:v>524.29999999999995</c:v>
                </c:pt>
                <c:pt idx="4095">
                  <c:v>333.41</c:v>
                </c:pt>
                <c:pt idx="4096">
                  <c:v>252.07</c:v>
                </c:pt>
                <c:pt idx="4097">
                  <c:v>150.9</c:v>
                </c:pt>
                <c:pt idx="4098">
                  <c:v>65.09</c:v>
                </c:pt>
                <c:pt idx="4099">
                  <c:v>24.66</c:v>
                </c:pt>
                <c:pt idx="4100">
                  <c:v>13.81</c:v>
                </c:pt>
                <c:pt idx="4101">
                  <c:v>3.9</c:v>
                </c:pt>
                <c:pt idx="4102">
                  <c:v>0</c:v>
                </c:pt>
                <c:pt idx="4103">
                  <c:v>0</c:v>
                </c:pt>
                <c:pt idx="4104">
                  <c:v>0</c:v>
                </c:pt>
                <c:pt idx="4105">
                  <c:v>0</c:v>
                </c:pt>
                <c:pt idx="4106">
                  <c:v>0</c:v>
                </c:pt>
                <c:pt idx="4107">
                  <c:v>0</c:v>
                </c:pt>
                <c:pt idx="4108">
                  <c:v>0</c:v>
                </c:pt>
                <c:pt idx="4109">
                  <c:v>24.36</c:v>
                </c:pt>
                <c:pt idx="4110">
                  <c:v>96.5</c:v>
                </c:pt>
                <c:pt idx="4111">
                  <c:v>241.73</c:v>
                </c:pt>
                <c:pt idx="4112">
                  <c:v>381.49</c:v>
                </c:pt>
                <c:pt idx="4113">
                  <c:v>427.28</c:v>
                </c:pt>
                <c:pt idx="4114">
                  <c:v>686.26</c:v>
                </c:pt>
                <c:pt idx="4115">
                  <c:v>454.77</c:v>
                </c:pt>
                <c:pt idx="4116">
                  <c:v>332.46</c:v>
                </c:pt>
                <c:pt idx="4117">
                  <c:v>492.74</c:v>
                </c:pt>
                <c:pt idx="4118">
                  <c:v>489.15</c:v>
                </c:pt>
                <c:pt idx="4119">
                  <c:v>269.79000000000002</c:v>
                </c:pt>
                <c:pt idx="4120">
                  <c:v>219.09</c:v>
                </c:pt>
                <c:pt idx="4121">
                  <c:v>408.12</c:v>
                </c:pt>
                <c:pt idx="4122">
                  <c:v>249.3</c:v>
                </c:pt>
                <c:pt idx="4123">
                  <c:v>50.3</c:v>
                </c:pt>
                <c:pt idx="4124">
                  <c:v>29.59</c:v>
                </c:pt>
                <c:pt idx="4125">
                  <c:v>17.54</c:v>
                </c:pt>
                <c:pt idx="4126">
                  <c:v>0</c:v>
                </c:pt>
                <c:pt idx="4127">
                  <c:v>0</c:v>
                </c:pt>
                <c:pt idx="4128">
                  <c:v>0</c:v>
                </c:pt>
                <c:pt idx="4129">
                  <c:v>0</c:v>
                </c:pt>
                <c:pt idx="4130">
                  <c:v>0</c:v>
                </c:pt>
                <c:pt idx="4131">
                  <c:v>0</c:v>
                </c:pt>
                <c:pt idx="4132">
                  <c:v>0</c:v>
                </c:pt>
                <c:pt idx="4133">
                  <c:v>30.21</c:v>
                </c:pt>
                <c:pt idx="4134">
                  <c:v>95.64</c:v>
                </c:pt>
                <c:pt idx="4135">
                  <c:v>224.16</c:v>
                </c:pt>
                <c:pt idx="4136">
                  <c:v>269.05</c:v>
                </c:pt>
                <c:pt idx="4137">
                  <c:v>516.55999999999995</c:v>
                </c:pt>
                <c:pt idx="4138">
                  <c:v>504.82</c:v>
                </c:pt>
                <c:pt idx="4139">
                  <c:v>770.55</c:v>
                </c:pt>
                <c:pt idx="4140">
                  <c:v>654.67999999999995</c:v>
                </c:pt>
                <c:pt idx="4141">
                  <c:v>420.44</c:v>
                </c:pt>
                <c:pt idx="4142">
                  <c:v>513.84</c:v>
                </c:pt>
                <c:pt idx="4143">
                  <c:v>308.39999999999998</c:v>
                </c:pt>
                <c:pt idx="4144">
                  <c:v>630.87</c:v>
                </c:pt>
                <c:pt idx="4145">
                  <c:v>341.13</c:v>
                </c:pt>
                <c:pt idx="4146">
                  <c:v>395.28</c:v>
                </c:pt>
                <c:pt idx="4147">
                  <c:v>79.89</c:v>
                </c:pt>
                <c:pt idx="4148">
                  <c:v>90.95</c:v>
                </c:pt>
                <c:pt idx="4149">
                  <c:v>10.72</c:v>
                </c:pt>
                <c:pt idx="4150">
                  <c:v>0</c:v>
                </c:pt>
                <c:pt idx="4151">
                  <c:v>0</c:v>
                </c:pt>
                <c:pt idx="4152">
                  <c:v>0</c:v>
                </c:pt>
                <c:pt idx="4153">
                  <c:v>0</c:v>
                </c:pt>
                <c:pt idx="4154">
                  <c:v>0</c:v>
                </c:pt>
                <c:pt idx="4155">
                  <c:v>0</c:v>
                </c:pt>
                <c:pt idx="4156">
                  <c:v>0</c:v>
                </c:pt>
                <c:pt idx="4157">
                  <c:v>5.85</c:v>
                </c:pt>
                <c:pt idx="4158">
                  <c:v>80.739999999999995</c:v>
                </c:pt>
                <c:pt idx="4159">
                  <c:v>226.37</c:v>
                </c:pt>
                <c:pt idx="4160">
                  <c:v>274.81</c:v>
                </c:pt>
                <c:pt idx="4161">
                  <c:v>477.36</c:v>
                </c:pt>
                <c:pt idx="4162">
                  <c:v>717.65</c:v>
                </c:pt>
                <c:pt idx="4163">
                  <c:v>794.98</c:v>
                </c:pt>
                <c:pt idx="4164">
                  <c:v>692.51</c:v>
                </c:pt>
                <c:pt idx="4165">
                  <c:v>601.16</c:v>
                </c:pt>
                <c:pt idx="4166">
                  <c:v>460.28</c:v>
                </c:pt>
                <c:pt idx="4167">
                  <c:v>269.79000000000002</c:v>
                </c:pt>
                <c:pt idx="4168">
                  <c:v>241.08</c:v>
                </c:pt>
                <c:pt idx="4169">
                  <c:v>359.36</c:v>
                </c:pt>
                <c:pt idx="4170">
                  <c:v>128.21</c:v>
                </c:pt>
                <c:pt idx="4171">
                  <c:v>50.3</c:v>
                </c:pt>
                <c:pt idx="4172">
                  <c:v>17.75</c:v>
                </c:pt>
                <c:pt idx="4173">
                  <c:v>28.26</c:v>
                </c:pt>
                <c:pt idx="4174">
                  <c:v>0</c:v>
                </c:pt>
                <c:pt idx="4175">
                  <c:v>0</c:v>
                </c:pt>
                <c:pt idx="4176">
                  <c:v>0</c:v>
                </c:pt>
                <c:pt idx="4177">
                  <c:v>0</c:v>
                </c:pt>
                <c:pt idx="4178">
                  <c:v>0</c:v>
                </c:pt>
                <c:pt idx="4179">
                  <c:v>0</c:v>
                </c:pt>
                <c:pt idx="4180">
                  <c:v>0</c:v>
                </c:pt>
                <c:pt idx="4181">
                  <c:v>3.9</c:v>
                </c:pt>
                <c:pt idx="4182">
                  <c:v>32.549999999999997</c:v>
                </c:pt>
                <c:pt idx="4183">
                  <c:v>72.98</c:v>
                </c:pt>
                <c:pt idx="4184">
                  <c:v>204.8</c:v>
                </c:pt>
                <c:pt idx="4185">
                  <c:v>463.91</c:v>
                </c:pt>
                <c:pt idx="4186">
                  <c:v>747.53</c:v>
                </c:pt>
                <c:pt idx="4187">
                  <c:v>764.23</c:v>
                </c:pt>
                <c:pt idx="4188">
                  <c:v>649.53</c:v>
                </c:pt>
                <c:pt idx="4189">
                  <c:v>688.22</c:v>
                </c:pt>
                <c:pt idx="4190">
                  <c:v>294.70999999999998</c:v>
                </c:pt>
                <c:pt idx="4191">
                  <c:v>778.18</c:v>
                </c:pt>
                <c:pt idx="4192">
                  <c:v>727.93</c:v>
                </c:pt>
                <c:pt idx="4193">
                  <c:v>532.52</c:v>
                </c:pt>
                <c:pt idx="4194">
                  <c:v>275.41000000000003</c:v>
                </c:pt>
                <c:pt idx="4195">
                  <c:v>222.83</c:v>
                </c:pt>
                <c:pt idx="4196">
                  <c:v>86.58</c:v>
                </c:pt>
                <c:pt idx="4197">
                  <c:v>3.9</c:v>
                </c:pt>
                <c:pt idx="4198">
                  <c:v>0</c:v>
                </c:pt>
                <c:pt idx="4199">
                  <c:v>0</c:v>
                </c:pt>
                <c:pt idx="4200">
                  <c:v>0</c:v>
                </c:pt>
                <c:pt idx="4201">
                  <c:v>0</c:v>
                </c:pt>
                <c:pt idx="4202">
                  <c:v>0</c:v>
                </c:pt>
                <c:pt idx="4203">
                  <c:v>0</c:v>
                </c:pt>
                <c:pt idx="4204">
                  <c:v>0</c:v>
                </c:pt>
                <c:pt idx="4205">
                  <c:v>28.26</c:v>
                </c:pt>
                <c:pt idx="4206">
                  <c:v>15.78</c:v>
                </c:pt>
                <c:pt idx="4207">
                  <c:v>36.49</c:v>
                </c:pt>
                <c:pt idx="4208">
                  <c:v>364.18</c:v>
                </c:pt>
                <c:pt idx="4209">
                  <c:v>244.65</c:v>
                </c:pt>
                <c:pt idx="4210">
                  <c:v>256.18</c:v>
                </c:pt>
                <c:pt idx="4211">
                  <c:v>316.68</c:v>
                </c:pt>
                <c:pt idx="4212">
                  <c:v>340.78</c:v>
                </c:pt>
                <c:pt idx="4213">
                  <c:v>330.12</c:v>
                </c:pt>
                <c:pt idx="4214">
                  <c:v>201.19</c:v>
                </c:pt>
                <c:pt idx="4215">
                  <c:v>203.17</c:v>
                </c:pt>
                <c:pt idx="4216">
                  <c:v>201.19</c:v>
                </c:pt>
                <c:pt idx="4217">
                  <c:v>181.55</c:v>
                </c:pt>
                <c:pt idx="4218">
                  <c:v>140.02000000000001</c:v>
                </c:pt>
                <c:pt idx="4219">
                  <c:v>39.450000000000003</c:v>
                </c:pt>
                <c:pt idx="4220">
                  <c:v>18.739999999999998</c:v>
                </c:pt>
                <c:pt idx="4221">
                  <c:v>3.9</c:v>
                </c:pt>
                <c:pt idx="4222">
                  <c:v>0</c:v>
                </c:pt>
                <c:pt idx="4223">
                  <c:v>0</c:v>
                </c:pt>
                <c:pt idx="4224">
                  <c:v>0</c:v>
                </c:pt>
                <c:pt idx="4225">
                  <c:v>0</c:v>
                </c:pt>
                <c:pt idx="4226">
                  <c:v>0</c:v>
                </c:pt>
                <c:pt idx="4227">
                  <c:v>0</c:v>
                </c:pt>
                <c:pt idx="4228">
                  <c:v>0</c:v>
                </c:pt>
                <c:pt idx="4229">
                  <c:v>3.9</c:v>
                </c:pt>
                <c:pt idx="4230">
                  <c:v>13.81</c:v>
                </c:pt>
                <c:pt idx="4231">
                  <c:v>40.44</c:v>
                </c:pt>
                <c:pt idx="4232">
                  <c:v>180.33</c:v>
                </c:pt>
                <c:pt idx="4233">
                  <c:v>279.39</c:v>
                </c:pt>
                <c:pt idx="4234">
                  <c:v>208.1</c:v>
                </c:pt>
                <c:pt idx="4235">
                  <c:v>295.2</c:v>
                </c:pt>
                <c:pt idx="4236">
                  <c:v>118.35</c:v>
                </c:pt>
                <c:pt idx="4237">
                  <c:v>143.99</c:v>
                </c:pt>
                <c:pt idx="4238">
                  <c:v>340.78</c:v>
                </c:pt>
                <c:pt idx="4239">
                  <c:v>265.66000000000003</c:v>
                </c:pt>
                <c:pt idx="4240">
                  <c:v>219.09</c:v>
                </c:pt>
                <c:pt idx="4241">
                  <c:v>282.49</c:v>
                </c:pt>
                <c:pt idx="4242">
                  <c:v>300.42</c:v>
                </c:pt>
                <c:pt idx="4243">
                  <c:v>141.19999999999999</c:v>
                </c:pt>
                <c:pt idx="4244">
                  <c:v>66.03</c:v>
                </c:pt>
                <c:pt idx="4245">
                  <c:v>3.9</c:v>
                </c:pt>
                <c:pt idx="4246">
                  <c:v>0</c:v>
                </c:pt>
                <c:pt idx="4247">
                  <c:v>0</c:v>
                </c:pt>
                <c:pt idx="4248">
                  <c:v>0</c:v>
                </c:pt>
                <c:pt idx="4249">
                  <c:v>0</c:v>
                </c:pt>
                <c:pt idx="4250">
                  <c:v>0</c:v>
                </c:pt>
                <c:pt idx="4251">
                  <c:v>0</c:v>
                </c:pt>
                <c:pt idx="4252">
                  <c:v>0</c:v>
                </c:pt>
                <c:pt idx="4253">
                  <c:v>9.74</c:v>
                </c:pt>
                <c:pt idx="4254">
                  <c:v>38.46</c:v>
                </c:pt>
                <c:pt idx="4255">
                  <c:v>159.91</c:v>
                </c:pt>
                <c:pt idx="4256">
                  <c:v>372.36</c:v>
                </c:pt>
                <c:pt idx="4257">
                  <c:v>582.92999999999995</c:v>
                </c:pt>
                <c:pt idx="4258">
                  <c:v>709.6</c:v>
                </c:pt>
                <c:pt idx="4259">
                  <c:v>742.64</c:v>
                </c:pt>
                <c:pt idx="4260">
                  <c:v>774.54</c:v>
                </c:pt>
                <c:pt idx="4261">
                  <c:v>978.55</c:v>
                </c:pt>
                <c:pt idx="4262">
                  <c:v>946.7</c:v>
                </c:pt>
                <c:pt idx="4263">
                  <c:v>842.14</c:v>
                </c:pt>
                <c:pt idx="4264">
                  <c:v>370.35</c:v>
                </c:pt>
                <c:pt idx="4265">
                  <c:v>80.87</c:v>
                </c:pt>
                <c:pt idx="4266">
                  <c:v>59.17</c:v>
                </c:pt>
                <c:pt idx="4267">
                  <c:v>26.63</c:v>
                </c:pt>
                <c:pt idx="4268">
                  <c:v>13.81</c:v>
                </c:pt>
                <c:pt idx="4269">
                  <c:v>3.9</c:v>
                </c:pt>
                <c:pt idx="4270">
                  <c:v>0</c:v>
                </c:pt>
                <c:pt idx="4271">
                  <c:v>0</c:v>
                </c:pt>
                <c:pt idx="4272">
                  <c:v>0</c:v>
                </c:pt>
                <c:pt idx="4273">
                  <c:v>0</c:v>
                </c:pt>
                <c:pt idx="4274">
                  <c:v>0</c:v>
                </c:pt>
                <c:pt idx="4275">
                  <c:v>0</c:v>
                </c:pt>
                <c:pt idx="4276">
                  <c:v>0</c:v>
                </c:pt>
                <c:pt idx="4277">
                  <c:v>4.87</c:v>
                </c:pt>
                <c:pt idx="4278">
                  <c:v>19.72</c:v>
                </c:pt>
                <c:pt idx="4279">
                  <c:v>24.66</c:v>
                </c:pt>
                <c:pt idx="4280">
                  <c:v>273.69</c:v>
                </c:pt>
                <c:pt idx="4281">
                  <c:v>575.33000000000004</c:v>
                </c:pt>
                <c:pt idx="4282">
                  <c:v>721.84</c:v>
                </c:pt>
                <c:pt idx="4283">
                  <c:v>430.05</c:v>
                </c:pt>
                <c:pt idx="4284">
                  <c:v>818.61</c:v>
                </c:pt>
                <c:pt idx="4285">
                  <c:v>841.69</c:v>
                </c:pt>
                <c:pt idx="4286">
                  <c:v>885.55</c:v>
                </c:pt>
                <c:pt idx="4287">
                  <c:v>117.36</c:v>
                </c:pt>
                <c:pt idx="4288">
                  <c:v>539.88</c:v>
                </c:pt>
                <c:pt idx="4289">
                  <c:v>171.61</c:v>
                </c:pt>
                <c:pt idx="4290">
                  <c:v>151.83000000000001</c:v>
                </c:pt>
                <c:pt idx="4291">
                  <c:v>102.35</c:v>
                </c:pt>
                <c:pt idx="4292">
                  <c:v>48.33</c:v>
                </c:pt>
                <c:pt idx="4293">
                  <c:v>7.79</c:v>
                </c:pt>
                <c:pt idx="4294">
                  <c:v>0</c:v>
                </c:pt>
                <c:pt idx="4295">
                  <c:v>0</c:v>
                </c:pt>
                <c:pt idx="4296">
                  <c:v>0</c:v>
                </c:pt>
                <c:pt idx="4297">
                  <c:v>0</c:v>
                </c:pt>
                <c:pt idx="4298">
                  <c:v>0</c:v>
                </c:pt>
                <c:pt idx="4299">
                  <c:v>0</c:v>
                </c:pt>
                <c:pt idx="4300">
                  <c:v>0</c:v>
                </c:pt>
                <c:pt idx="4301">
                  <c:v>24.36</c:v>
                </c:pt>
                <c:pt idx="4302">
                  <c:v>92.45</c:v>
                </c:pt>
                <c:pt idx="4303">
                  <c:v>151.41999999999999</c:v>
                </c:pt>
                <c:pt idx="4304">
                  <c:v>73.97</c:v>
                </c:pt>
                <c:pt idx="4305">
                  <c:v>191.5</c:v>
                </c:pt>
                <c:pt idx="4306">
                  <c:v>182.46</c:v>
                </c:pt>
                <c:pt idx="4307">
                  <c:v>243.78</c:v>
                </c:pt>
                <c:pt idx="4308">
                  <c:v>609.65</c:v>
                </c:pt>
                <c:pt idx="4309">
                  <c:v>704.46</c:v>
                </c:pt>
                <c:pt idx="4310">
                  <c:v>294.70999999999998</c:v>
                </c:pt>
                <c:pt idx="4311">
                  <c:v>379.25</c:v>
                </c:pt>
                <c:pt idx="4312">
                  <c:v>344.61</c:v>
                </c:pt>
                <c:pt idx="4313">
                  <c:v>285.60000000000002</c:v>
                </c:pt>
                <c:pt idx="4314">
                  <c:v>117.36</c:v>
                </c:pt>
                <c:pt idx="4315">
                  <c:v>41.42</c:v>
                </c:pt>
                <c:pt idx="4316">
                  <c:v>50.3</c:v>
                </c:pt>
                <c:pt idx="4317">
                  <c:v>3.9</c:v>
                </c:pt>
                <c:pt idx="4318">
                  <c:v>0</c:v>
                </c:pt>
                <c:pt idx="4319">
                  <c:v>0</c:v>
                </c:pt>
                <c:pt idx="4320">
                  <c:v>0</c:v>
                </c:pt>
                <c:pt idx="4321">
                  <c:v>0</c:v>
                </c:pt>
                <c:pt idx="4322">
                  <c:v>0</c:v>
                </c:pt>
                <c:pt idx="4323">
                  <c:v>0</c:v>
                </c:pt>
                <c:pt idx="4324">
                  <c:v>0</c:v>
                </c:pt>
                <c:pt idx="4325">
                  <c:v>24.36</c:v>
                </c:pt>
                <c:pt idx="4326">
                  <c:v>71.52</c:v>
                </c:pt>
                <c:pt idx="4327">
                  <c:v>142.72</c:v>
                </c:pt>
                <c:pt idx="4328">
                  <c:v>358.21</c:v>
                </c:pt>
                <c:pt idx="4329">
                  <c:v>309.69</c:v>
                </c:pt>
                <c:pt idx="4330">
                  <c:v>379.43</c:v>
                </c:pt>
                <c:pt idx="4331">
                  <c:v>770.53</c:v>
                </c:pt>
                <c:pt idx="4332">
                  <c:v>800.6</c:v>
                </c:pt>
                <c:pt idx="4333">
                  <c:v>681.28</c:v>
                </c:pt>
                <c:pt idx="4334">
                  <c:v>364.02</c:v>
                </c:pt>
                <c:pt idx="4335">
                  <c:v>692.72</c:v>
                </c:pt>
                <c:pt idx="4336">
                  <c:v>369.44</c:v>
                </c:pt>
                <c:pt idx="4337">
                  <c:v>300.19</c:v>
                </c:pt>
                <c:pt idx="4338">
                  <c:v>290.16000000000003</c:v>
                </c:pt>
                <c:pt idx="4339">
                  <c:v>29.59</c:v>
                </c:pt>
                <c:pt idx="4340">
                  <c:v>37.479999999999997</c:v>
                </c:pt>
                <c:pt idx="4341">
                  <c:v>27.28</c:v>
                </c:pt>
                <c:pt idx="4342">
                  <c:v>0</c:v>
                </c:pt>
                <c:pt idx="4343">
                  <c:v>0</c:v>
                </c:pt>
                <c:pt idx="4344">
                  <c:v>0</c:v>
                </c:pt>
                <c:pt idx="4345">
                  <c:v>0</c:v>
                </c:pt>
                <c:pt idx="4346">
                  <c:v>0</c:v>
                </c:pt>
                <c:pt idx="4347">
                  <c:v>0</c:v>
                </c:pt>
                <c:pt idx="4348">
                  <c:v>0</c:v>
                </c:pt>
                <c:pt idx="4349">
                  <c:v>24.36</c:v>
                </c:pt>
                <c:pt idx="4350">
                  <c:v>89.48</c:v>
                </c:pt>
                <c:pt idx="4351">
                  <c:v>236</c:v>
                </c:pt>
                <c:pt idx="4352">
                  <c:v>407.93</c:v>
                </c:pt>
                <c:pt idx="4353">
                  <c:v>338.31</c:v>
                </c:pt>
                <c:pt idx="4354">
                  <c:v>185.41</c:v>
                </c:pt>
                <c:pt idx="4355">
                  <c:v>399.05</c:v>
                </c:pt>
                <c:pt idx="4356">
                  <c:v>321.2</c:v>
                </c:pt>
                <c:pt idx="4357">
                  <c:v>567.17999999999995</c:v>
                </c:pt>
                <c:pt idx="4358">
                  <c:v>440.42</c:v>
                </c:pt>
                <c:pt idx="4359">
                  <c:v>383.64</c:v>
                </c:pt>
                <c:pt idx="4360">
                  <c:v>277.67</c:v>
                </c:pt>
                <c:pt idx="4361">
                  <c:v>174.57</c:v>
                </c:pt>
                <c:pt idx="4362">
                  <c:v>155.78</c:v>
                </c:pt>
                <c:pt idx="4363">
                  <c:v>78.900000000000006</c:v>
                </c:pt>
                <c:pt idx="4364">
                  <c:v>13.81</c:v>
                </c:pt>
                <c:pt idx="4365">
                  <c:v>3.9</c:v>
                </c:pt>
                <c:pt idx="4366">
                  <c:v>0</c:v>
                </c:pt>
                <c:pt idx="4367">
                  <c:v>0</c:v>
                </c:pt>
                <c:pt idx="4368">
                  <c:v>0</c:v>
                </c:pt>
                <c:pt idx="4369">
                  <c:v>0</c:v>
                </c:pt>
                <c:pt idx="4370">
                  <c:v>0</c:v>
                </c:pt>
                <c:pt idx="4371">
                  <c:v>0</c:v>
                </c:pt>
                <c:pt idx="4372">
                  <c:v>0</c:v>
                </c:pt>
                <c:pt idx="4373">
                  <c:v>3.9</c:v>
                </c:pt>
                <c:pt idx="4374">
                  <c:v>87.96</c:v>
                </c:pt>
                <c:pt idx="4375">
                  <c:v>149.38999999999999</c:v>
                </c:pt>
                <c:pt idx="4376">
                  <c:v>361.75</c:v>
                </c:pt>
                <c:pt idx="4377">
                  <c:v>547.42999999999995</c:v>
                </c:pt>
                <c:pt idx="4378">
                  <c:v>481.46</c:v>
                </c:pt>
                <c:pt idx="4379">
                  <c:v>224.86</c:v>
                </c:pt>
                <c:pt idx="4380">
                  <c:v>965.13</c:v>
                </c:pt>
                <c:pt idx="4381">
                  <c:v>641</c:v>
                </c:pt>
                <c:pt idx="4382">
                  <c:v>488.85</c:v>
                </c:pt>
                <c:pt idx="4383">
                  <c:v>700.43</c:v>
                </c:pt>
                <c:pt idx="4384">
                  <c:v>275.55</c:v>
                </c:pt>
                <c:pt idx="4385">
                  <c:v>320.33</c:v>
                </c:pt>
                <c:pt idx="4386">
                  <c:v>228.25</c:v>
                </c:pt>
                <c:pt idx="4387">
                  <c:v>140.29</c:v>
                </c:pt>
                <c:pt idx="4388">
                  <c:v>13.81</c:v>
                </c:pt>
                <c:pt idx="4389">
                  <c:v>9.74</c:v>
                </c:pt>
                <c:pt idx="4390">
                  <c:v>0</c:v>
                </c:pt>
                <c:pt idx="4391">
                  <c:v>0</c:v>
                </c:pt>
                <c:pt idx="4392">
                  <c:v>0</c:v>
                </c:pt>
                <c:pt idx="4393">
                  <c:v>0</c:v>
                </c:pt>
                <c:pt idx="4394">
                  <c:v>0</c:v>
                </c:pt>
                <c:pt idx="4395">
                  <c:v>0</c:v>
                </c:pt>
                <c:pt idx="4396">
                  <c:v>0</c:v>
                </c:pt>
                <c:pt idx="4397">
                  <c:v>25.33</c:v>
                </c:pt>
                <c:pt idx="4398">
                  <c:v>87.56</c:v>
                </c:pt>
                <c:pt idx="4399">
                  <c:v>228.87</c:v>
                </c:pt>
                <c:pt idx="4400">
                  <c:v>342.04</c:v>
                </c:pt>
                <c:pt idx="4401">
                  <c:v>516.47</c:v>
                </c:pt>
                <c:pt idx="4402">
                  <c:v>433.82</c:v>
                </c:pt>
                <c:pt idx="4403">
                  <c:v>462.87</c:v>
                </c:pt>
                <c:pt idx="4404">
                  <c:v>753.05</c:v>
                </c:pt>
                <c:pt idx="4405">
                  <c:v>266.49</c:v>
                </c:pt>
                <c:pt idx="4406">
                  <c:v>941.84</c:v>
                </c:pt>
                <c:pt idx="4407">
                  <c:v>823.22</c:v>
                </c:pt>
                <c:pt idx="4408">
                  <c:v>721.18</c:v>
                </c:pt>
                <c:pt idx="4409">
                  <c:v>317.22000000000003</c:v>
                </c:pt>
                <c:pt idx="4410">
                  <c:v>67.06</c:v>
                </c:pt>
                <c:pt idx="4411">
                  <c:v>186.88</c:v>
                </c:pt>
                <c:pt idx="4412">
                  <c:v>74.790000000000006</c:v>
                </c:pt>
                <c:pt idx="4413">
                  <c:v>3.9</c:v>
                </c:pt>
                <c:pt idx="4414">
                  <c:v>0</c:v>
                </c:pt>
                <c:pt idx="4415">
                  <c:v>0</c:v>
                </c:pt>
                <c:pt idx="4416">
                  <c:v>0</c:v>
                </c:pt>
                <c:pt idx="4417">
                  <c:v>0</c:v>
                </c:pt>
                <c:pt idx="4418">
                  <c:v>0</c:v>
                </c:pt>
                <c:pt idx="4419">
                  <c:v>0</c:v>
                </c:pt>
                <c:pt idx="4420">
                  <c:v>0</c:v>
                </c:pt>
                <c:pt idx="4421">
                  <c:v>3.9</c:v>
                </c:pt>
                <c:pt idx="4422">
                  <c:v>23.67</c:v>
                </c:pt>
                <c:pt idx="4423">
                  <c:v>134.51</c:v>
                </c:pt>
                <c:pt idx="4424">
                  <c:v>223.22</c:v>
                </c:pt>
                <c:pt idx="4425">
                  <c:v>214.45</c:v>
                </c:pt>
                <c:pt idx="4426">
                  <c:v>380</c:v>
                </c:pt>
                <c:pt idx="4427">
                  <c:v>208.1</c:v>
                </c:pt>
                <c:pt idx="4428">
                  <c:v>403.12</c:v>
                </c:pt>
                <c:pt idx="4429">
                  <c:v>580.85</c:v>
                </c:pt>
                <c:pt idx="4430">
                  <c:v>79.89</c:v>
                </c:pt>
                <c:pt idx="4431">
                  <c:v>156.81</c:v>
                </c:pt>
                <c:pt idx="4432">
                  <c:v>508.93</c:v>
                </c:pt>
                <c:pt idx="4433">
                  <c:v>314.11</c:v>
                </c:pt>
                <c:pt idx="4434">
                  <c:v>142</c:v>
                </c:pt>
                <c:pt idx="4435">
                  <c:v>64.11</c:v>
                </c:pt>
                <c:pt idx="4436">
                  <c:v>45.37</c:v>
                </c:pt>
                <c:pt idx="4437">
                  <c:v>13.64</c:v>
                </c:pt>
                <c:pt idx="4438">
                  <c:v>0</c:v>
                </c:pt>
                <c:pt idx="4439">
                  <c:v>0</c:v>
                </c:pt>
                <c:pt idx="4440">
                  <c:v>0</c:v>
                </c:pt>
                <c:pt idx="4441">
                  <c:v>0</c:v>
                </c:pt>
                <c:pt idx="4442">
                  <c:v>0</c:v>
                </c:pt>
                <c:pt idx="4443">
                  <c:v>0</c:v>
                </c:pt>
                <c:pt idx="4444">
                  <c:v>0</c:v>
                </c:pt>
                <c:pt idx="4445">
                  <c:v>3.9</c:v>
                </c:pt>
                <c:pt idx="4446">
                  <c:v>25.64</c:v>
                </c:pt>
                <c:pt idx="4447">
                  <c:v>108.79</c:v>
                </c:pt>
                <c:pt idx="4448">
                  <c:v>158.72</c:v>
                </c:pt>
                <c:pt idx="4449">
                  <c:v>282.87</c:v>
                </c:pt>
                <c:pt idx="4450">
                  <c:v>413.58</c:v>
                </c:pt>
                <c:pt idx="4451">
                  <c:v>484.2</c:v>
                </c:pt>
                <c:pt idx="4452">
                  <c:v>330.74</c:v>
                </c:pt>
                <c:pt idx="4453">
                  <c:v>465.15</c:v>
                </c:pt>
                <c:pt idx="4454">
                  <c:v>299.87</c:v>
                </c:pt>
                <c:pt idx="4455">
                  <c:v>519.62</c:v>
                </c:pt>
                <c:pt idx="4456">
                  <c:v>379.83</c:v>
                </c:pt>
                <c:pt idx="4457">
                  <c:v>166.68</c:v>
                </c:pt>
                <c:pt idx="4458">
                  <c:v>202.9</c:v>
                </c:pt>
                <c:pt idx="4459">
                  <c:v>71.010000000000005</c:v>
                </c:pt>
                <c:pt idx="4460">
                  <c:v>24.66</c:v>
                </c:pt>
                <c:pt idx="4461">
                  <c:v>25.33</c:v>
                </c:pt>
                <c:pt idx="4462">
                  <c:v>0</c:v>
                </c:pt>
                <c:pt idx="4463">
                  <c:v>0</c:v>
                </c:pt>
                <c:pt idx="4464">
                  <c:v>0</c:v>
                </c:pt>
                <c:pt idx="4465">
                  <c:v>0</c:v>
                </c:pt>
                <c:pt idx="4466">
                  <c:v>0</c:v>
                </c:pt>
                <c:pt idx="4467">
                  <c:v>0</c:v>
                </c:pt>
                <c:pt idx="4468">
                  <c:v>0</c:v>
                </c:pt>
                <c:pt idx="4469">
                  <c:v>5.85</c:v>
                </c:pt>
                <c:pt idx="4470">
                  <c:v>49.31</c:v>
                </c:pt>
                <c:pt idx="4471">
                  <c:v>162.68</c:v>
                </c:pt>
                <c:pt idx="4472">
                  <c:v>283.12</c:v>
                </c:pt>
                <c:pt idx="4473">
                  <c:v>204.5</c:v>
                </c:pt>
                <c:pt idx="4474">
                  <c:v>570.52</c:v>
                </c:pt>
                <c:pt idx="4475">
                  <c:v>707.64</c:v>
                </c:pt>
                <c:pt idx="4476">
                  <c:v>636.25</c:v>
                </c:pt>
                <c:pt idx="4477">
                  <c:v>840.49</c:v>
                </c:pt>
                <c:pt idx="4478">
                  <c:v>290.77999999999997</c:v>
                </c:pt>
                <c:pt idx="4479">
                  <c:v>220.92</c:v>
                </c:pt>
                <c:pt idx="4480">
                  <c:v>234.04</c:v>
                </c:pt>
                <c:pt idx="4481">
                  <c:v>348.48</c:v>
                </c:pt>
                <c:pt idx="4482">
                  <c:v>278.99</c:v>
                </c:pt>
                <c:pt idx="4483">
                  <c:v>165.56</c:v>
                </c:pt>
                <c:pt idx="4484">
                  <c:v>12.82</c:v>
                </c:pt>
                <c:pt idx="4485">
                  <c:v>25.33</c:v>
                </c:pt>
                <c:pt idx="4486">
                  <c:v>0</c:v>
                </c:pt>
                <c:pt idx="4487">
                  <c:v>0</c:v>
                </c:pt>
                <c:pt idx="4488">
                  <c:v>0</c:v>
                </c:pt>
                <c:pt idx="4489">
                  <c:v>0</c:v>
                </c:pt>
                <c:pt idx="4490">
                  <c:v>0</c:v>
                </c:pt>
                <c:pt idx="4491">
                  <c:v>0</c:v>
                </c:pt>
                <c:pt idx="4492">
                  <c:v>0</c:v>
                </c:pt>
                <c:pt idx="4493">
                  <c:v>22.41</c:v>
                </c:pt>
                <c:pt idx="4494">
                  <c:v>81.94</c:v>
                </c:pt>
                <c:pt idx="4495">
                  <c:v>217.98</c:v>
                </c:pt>
                <c:pt idx="4496">
                  <c:v>398.41</c:v>
                </c:pt>
                <c:pt idx="4497">
                  <c:v>547.58000000000004</c:v>
                </c:pt>
                <c:pt idx="4498">
                  <c:v>469.47</c:v>
                </c:pt>
                <c:pt idx="4499">
                  <c:v>271.97000000000003</c:v>
                </c:pt>
                <c:pt idx="4500">
                  <c:v>460.58</c:v>
                </c:pt>
                <c:pt idx="4501">
                  <c:v>896.94</c:v>
                </c:pt>
                <c:pt idx="4502">
                  <c:v>611.91999999999996</c:v>
                </c:pt>
                <c:pt idx="4503">
                  <c:v>428.67</c:v>
                </c:pt>
                <c:pt idx="4504">
                  <c:v>270.5</c:v>
                </c:pt>
                <c:pt idx="4505">
                  <c:v>150.9</c:v>
                </c:pt>
                <c:pt idx="4506">
                  <c:v>149.88</c:v>
                </c:pt>
                <c:pt idx="4507">
                  <c:v>33.53</c:v>
                </c:pt>
                <c:pt idx="4508">
                  <c:v>17.75</c:v>
                </c:pt>
                <c:pt idx="4509">
                  <c:v>3.9</c:v>
                </c:pt>
                <c:pt idx="4510">
                  <c:v>0</c:v>
                </c:pt>
                <c:pt idx="4511">
                  <c:v>0</c:v>
                </c:pt>
                <c:pt idx="4512">
                  <c:v>0</c:v>
                </c:pt>
                <c:pt idx="4513">
                  <c:v>0</c:v>
                </c:pt>
                <c:pt idx="4514">
                  <c:v>0</c:v>
                </c:pt>
                <c:pt idx="4515">
                  <c:v>0</c:v>
                </c:pt>
                <c:pt idx="4516">
                  <c:v>0</c:v>
                </c:pt>
                <c:pt idx="4517">
                  <c:v>21.44</c:v>
                </c:pt>
                <c:pt idx="4518">
                  <c:v>82.23</c:v>
                </c:pt>
                <c:pt idx="4519">
                  <c:v>170.54</c:v>
                </c:pt>
                <c:pt idx="4520">
                  <c:v>342.92</c:v>
                </c:pt>
                <c:pt idx="4521">
                  <c:v>577.64</c:v>
                </c:pt>
                <c:pt idx="4522">
                  <c:v>655.22</c:v>
                </c:pt>
                <c:pt idx="4523">
                  <c:v>450.89</c:v>
                </c:pt>
                <c:pt idx="4524">
                  <c:v>906.57</c:v>
                </c:pt>
                <c:pt idx="4525">
                  <c:v>989.28</c:v>
                </c:pt>
                <c:pt idx="4526">
                  <c:v>637.82000000000005</c:v>
                </c:pt>
                <c:pt idx="4527">
                  <c:v>612.54999999999995</c:v>
                </c:pt>
                <c:pt idx="4528">
                  <c:v>408.22</c:v>
                </c:pt>
                <c:pt idx="4529">
                  <c:v>470.95</c:v>
                </c:pt>
                <c:pt idx="4530">
                  <c:v>326.52999999999997</c:v>
                </c:pt>
                <c:pt idx="4531">
                  <c:v>173.98</c:v>
                </c:pt>
                <c:pt idx="4532">
                  <c:v>38.46</c:v>
                </c:pt>
                <c:pt idx="4533">
                  <c:v>26.31</c:v>
                </c:pt>
                <c:pt idx="4534">
                  <c:v>0</c:v>
                </c:pt>
                <c:pt idx="4535">
                  <c:v>0</c:v>
                </c:pt>
                <c:pt idx="4536">
                  <c:v>0</c:v>
                </c:pt>
                <c:pt idx="4537">
                  <c:v>0</c:v>
                </c:pt>
                <c:pt idx="4538">
                  <c:v>0</c:v>
                </c:pt>
                <c:pt idx="4539">
                  <c:v>0</c:v>
                </c:pt>
                <c:pt idx="4540">
                  <c:v>0</c:v>
                </c:pt>
                <c:pt idx="4541">
                  <c:v>11.69</c:v>
                </c:pt>
                <c:pt idx="4542">
                  <c:v>11.83</c:v>
                </c:pt>
                <c:pt idx="4543">
                  <c:v>40.44</c:v>
                </c:pt>
                <c:pt idx="4544">
                  <c:v>89.75</c:v>
                </c:pt>
                <c:pt idx="4545">
                  <c:v>290.44</c:v>
                </c:pt>
                <c:pt idx="4546">
                  <c:v>727.51</c:v>
                </c:pt>
                <c:pt idx="4547">
                  <c:v>582.83000000000004</c:v>
                </c:pt>
                <c:pt idx="4548">
                  <c:v>566.39</c:v>
                </c:pt>
                <c:pt idx="4549">
                  <c:v>259.58999999999997</c:v>
                </c:pt>
                <c:pt idx="4550">
                  <c:v>329.8</c:v>
                </c:pt>
                <c:pt idx="4551">
                  <c:v>196.26</c:v>
                </c:pt>
                <c:pt idx="4552">
                  <c:v>659.61</c:v>
                </c:pt>
                <c:pt idx="4553">
                  <c:v>546.08000000000004</c:v>
                </c:pt>
                <c:pt idx="4554">
                  <c:v>305.44</c:v>
                </c:pt>
                <c:pt idx="4555">
                  <c:v>190.9</c:v>
                </c:pt>
                <c:pt idx="4556">
                  <c:v>88.99</c:v>
                </c:pt>
                <c:pt idx="4557">
                  <c:v>24.36</c:v>
                </c:pt>
                <c:pt idx="4558">
                  <c:v>0</c:v>
                </c:pt>
                <c:pt idx="4559">
                  <c:v>0</c:v>
                </c:pt>
                <c:pt idx="4560">
                  <c:v>0</c:v>
                </c:pt>
                <c:pt idx="4561">
                  <c:v>0</c:v>
                </c:pt>
                <c:pt idx="4562">
                  <c:v>0</c:v>
                </c:pt>
                <c:pt idx="4563">
                  <c:v>0</c:v>
                </c:pt>
                <c:pt idx="4564">
                  <c:v>0</c:v>
                </c:pt>
                <c:pt idx="4565">
                  <c:v>17.54</c:v>
                </c:pt>
                <c:pt idx="4566">
                  <c:v>65.319999999999993</c:v>
                </c:pt>
                <c:pt idx="4567">
                  <c:v>149.01</c:v>
                </c:pt>
                <c:pt idx="4568">
                  <c:v>237.8</c:v>
                </c:pt>
                <c:pt idx="4569">
                  <c:v>184.6</c:v>
                </c:pt>
                <c:pt idx="4570">
                  <c:v>190.35</c:v>
                </c:pt>
                <c:pt idx="4571">
                  <c:v>249.89</c:v>
                </c:pt>
                <c:pt idx="4572">
                  <c:v>158.79</c:v>
                </c:pt>
                <c:pt idx="4573">
                  <c:v>281.51</c:v>
                </c:pt>
                <c:pt idx="4574">
                  <c:v>222.89</c:v>
                </c:pt>
                <c:pt idx="4575">
                  <c:v>289.14999999999998</c:v>
                </c:pt>
                <c:pt idx="4576">
                  <c:v>229.12</c:v>
                </c:pt>
                <c:pt idx="4577">
                  <c:v>97.64</c:v>
                </c:pt>
                <c:pt idx="4578">
                  <c:v>107.5</c:v>
                </c:pt>
                <c:pt idx="4579">
                  <c:v>28.6</c:v>
                </c:pt>
                <c:pt idx="4580">
                  <c:v>70.8</c:v>
                </c:pt>
                <c:pt idx="4581">
                  <c:v>6.82</c:v>
                </c:pt>
                <c:pt idx="4582">
                  <c:v>0</c:v>
                </c:pt>
                <c:pt idx="4583">
                  <c:v>0</c:v>
                </c:pt>
                <c:pt idx="4584">
                  <c:v>0</c:v>
                </c:pt>
                <c:pt idx="4585">
                  <c:v>0</c:v>
                </c:pt>
                <c:pt idx="4586">
                  <c:v>0</c:v>
                </c:pt>
                <c:pt idx="4587">
                  <c:v>0</c:v>
                </c:pt>
                <c:pt idx="4588">
                  <c:v>0</c:v>
                </c:pt>
                <c:pt idx="4589">
                  <c:v>2.92</c:v>
                </c:pt>
                <c:pt idx="4590">
                  <c:v>73.91</c:v>
                </c:pt>
                <c:pt idx="4591">
                  <c:v>160.81</c:v>
                </c:pt>
                <c:pt idx="4592">
                  <c:v>281.26</c:v>
                </c:pt>
                <c:pt idx="4593">
                  <c:v>468.25</c:v>
                </c:pt>
                <c:pt idx="4594">
                  <c:v>634.63</c:v>
                </c:pt>
                <c:pt idx="4595">
                  <c:v>571.21</c:v>
                </c:pt>
                <c:pt idx="4596">
                  <c:v>332.01</c:v>
                </c:pt>
                <c:pt idx="4597">
                  <c:v>144.97999999999999</c:v>
                </c:pt>
                <c:pt idx="4598">
                  <c:v>142.02000000000001</c:v>
                </c:pt>
                <c:pt idx="4599">
                  <c:v>171.61</c:v>
                </c:pt>
                <c:pt idx="4600">
                  <c:v>131.16999999999999</c:v>
                </c:pt>
                <c:pt idx="4601">
                  <c:v>149.91</c:v>
                </c:pt>
                <c:pt idx="4602">
                  <c:v>211.84</c:v>
                </c:pt>
                <c:pt idx="4603">
                  <c:v>145.18</c:v>
                </c:pt>
                <c:pt idx="4604">
                  <c:v>23.67</c:v>
                </c:pt>
                <c:pt idx="4605">
                  <c:v>21.44</c:v>
                </c:pt>
                <c:pt idx="4606">
                  <c:v>0</c:v>
                </c:pt>
                <c:pt idx="4607">
                  <c:v>0</c:v>
                </c:pt>
                <c:pt idx="4608">
                  <c:v>0</c:v>
                </c:pt>
                <c:pt idx="4609">
                  <c:v>0</c:v>
                </c:pt>
                <c:pt idx="4610">
                  <c:v>0</c:v>
                </c:pt>
                <c:pt idx="4611">
                  <c:v>0</c:v>
                </c:pt>
                <c:pt idx="4612">
                  <c:v>0</c:v>
                </c:pt>
                <c:pt idx="4613">
                  <c:v>2.92</c:v>
                </c:pt>
                <c:pt idx="4614">
                  <c:v>21.7</c:v>
                </c:pt>
                <c:pt idx="4615">
                  <c:v>88.53</c:v>
                </c:pt>
                <c:pt idx="4616">
                  <c:v>146.91</c:v>
                </c:pt>
                <c:pt idx="4617">
                  <c:v>394.49</c:v>
                </c:pt>
                <c:pt idx="4618">
                  <c:v>323.17</c:v>
                </c:pt>
                <c:pt idx="4619">
                  <c:v>285.20999999999998</c:v>
                </c:pt>
                <c:pt idx="4620">
                  <c:v>480.2</c:v>
                </c:pt>
                <c:pt idx="4621">
                  <c:v>617.6</c:v>
                </c:pt>
                <c:pt idx="4622">
                  <c:v>77.91</c:v>
                </c:pt>
                <c:pt idx="4623">
                  <c:v>182.46</c:v>
                </c:pt>
                <c:pt idx="4624">
                  <c:v>214.17</c:v>
                </c:pt>
                <c:pt idx="4625">
                  <c:v>169.63</c:v>
                </c:pt>
                <c:pt idx="4626">
                  <c:v>139.05000000000001</c:v>
                </c:pt>
                <c:pt idx="4627">
                  <c:v>93.49</c:v>
                </c:pt>
                <c:pt idx="4628">
                  <c:v>56.53</c:v>
                </c:pt>
                <c:pt idx="4629">
                  <c:v>2.92</c:v>
                </c:pt>
                <c:pt idx="4630">
                  <c:v>0</c:v>
                </c:pt>
                <c:pt idx="4631">
                  <c:v>0</c:v>
                </c:pt>
                <c:pt idx="4632">
                  <c:v>0</c:v>
                </c:pt>
                <c:pt idx="4633">
                  <c:v>0</c:v>
                </c:pt>
                <c:pt idx="4634">
                  <c:v>0</c:v>
                </c:pt>
                <c:pt idx="4635">
                  <c:v>0</c:v>
                </c:pt>
                <c:pt idx="4636">
                  <c:v>0</c:v>
                </c:pt>
                <c:pt idx="4637">
                  <c:v>17.54</c:v>
                </c:pt>
                <c:pt idx="4638">
                  <c:v>41.42</c:v>
                </c:pt>
                <c:pt idx="4639">
                  <c:v>168.9</c:v>
                </c:pt>
                <c:pt idx="4640">
                  <c:v>218.38</c:v>
                </c:pt>
                <c:pt idx="4641">
                  <c:v>358.3</c:v>
                </c:pt>
                <c:pt idx="4642">
                  <c:v>443.09</c:v>
                </c:pt>
                <c:pt idx="4643">
                  <c:v>407.3</c:v>
                </c:pt>
                <c:pt idx="4644">
                  <c:v>645.89</c:v>
                </c:pt>
                <c:pt idx="4645">
                  <c:v>192.32</c:v>
                </c:pt>
                <c:pt idx="4646">
                  <c:v>350.95</c:v>
                </c:pt>
                <c:pt idx="4647">
                  <c:v>321.39</c:v>
                </c:pt>
                <c:pt idx="4648">
                  <c:v>440.08</c:v>
                </c:pt>
                <c:pt idx="4649">
                  <c:v>337.63</c:v>
                </c:pt>
                <c:pt idx="4650">
                  <c:v>224.68</c:v>
                </c:pt>
                <c:pt idx="4651">
                  <c:v>97.43</c:v>
                </c:pt>
                <c:pt idx="4652">
                  <c:v>32.549999999999997</c:v>
                </c:pt>
                <c:pt idx="4653">
                  <c:v>2.92</c:v>
                </c:pt>
                <c:pt idx="4654">
                  <c:v>0</c:v>
                </c:pt>
                <c:pt idx="4655">
                  <c:v>0</c:v>
                </c:pt>
                <c:pt idx="4656">
                  <c:v>0</c:v>
                </c:pt>
                <c:pt idx="4657">
                  <c:v>0</c:v>
                </c:pt>
                <c:pt idx="4658">
                  <c:v>0</c:v>
                </c:pt>
                <c:pt idx="4659">
                  <c:v>0</c:v>
                </c:pt>
                <c:pt idx="4660">
                  <c:v>0</c:v>
                </c:pt>
                <c:pt idx="4661">
                  <c:v>11.69</c:v>
                </c:pt>
                <c:pt idx="4662">
                  <c:v>72.069999999999993</c:v>
                </c:pt>
                <c:pt idx="4663">
                  <c:v>145</c:v>
                </c:pt>
                <c:pt idx="4664">
                  <c:v>251.43</c:v>
                </c:pt>
                <c:pt idx="4665">
                  <c:v>467.13</c:v>
                </c:pt>
                <c:pt idx="4666">
                  <c:v>672.6</c:v>
                </c:pt>
                <c:pt idx="4667">
                  <c:v>440.48</c:v>
                </c:pt>
                <c:pt idx="4668">
                  <c:v>617.99</c:v>
                </c:pt>
                <c:pt idx="4669">
                  <c:v>787.84</c:v>
                </c:pt>
                <c:pt idx="4670">
                  <c:v>336.24</c:v>
                </c:pt>
                <c:pt idx="4671">
                  <c:v>385.94</c:v>
                </c:pt>
                <c:pt idx="4672">
                  <c:v>609.07000000000005</c:v>
                </c:pt>
                <c:pt idx="4673">
                  <c:v>418.74</c:v>
                </c:pt>
                <c:pt idx="4674">
                  <c:v>311.02</c:v>
                </c:pt>
                <c:pt idx="4675">
                  <c:v>104.13</c:v>
                </c:pt>
                <c:pt idx="4676">
                  <c:v>42.41</c:v>
                </c:pt>
                <c:pt idx="4677">
                  <c:v>4.87</c:v>
                </c:pt>
                <c:pt idx="4678">
                  <c:v>0</c:v>
                </c:pt>
                <c:pt idx="4679">
                  <c:v>0</c:v>
                </c:pt>
                <c:pt idx="4680">
                  <c:v>0</c:v>
                </c:pt>
                <c:pt idx="4681">
                  <c:v>0</c:v>
                </c:pt>
                <c:pt idx="4682">
                  <c:v>0</c:v>
                </c:pt>
                <c:pt idx="4683">
                  <c:v>0</c:v>
                </c:pt>
                <c:pt idx="4684">
                  <c:v>0</c:v>
                </c:pt>
                <c:pt idx="4685">
                  <c:v>4.87</c:v>
                </c:pt>
                <c:pt idx="4686">
                  <c:v>32.549999999999997</c:v>
                </c:pt>
                <c:pt idx="4687">
                  <c:v>120.12</c:v>
                </c:pt>
                <c:pt idx="4688">
                  <c:v>187.14</c:v>
                </c:pt>
                <c:pt idx="4689">
                  <c:v>206.6</c:v>
                </c:pt>
                <c:pt idx="4690">
                  <c:v>243.41</c:v>
                </c:pt>
                <c:pt idx="4691">
                  <c:v>163.72</c:v>
                </c:pt>
                <c:pt idx="4692">
                  <c:v>417.71</c:v>
                </c:pt>
                <c:pt idx="4693">
                  <c:v>261.57</c:v>
                </c:pt>
                <c:pt idx="4694">
                  <c:v>187.39</c:v>
                </c:pt>
                <c:pt idx="4695">
                  <c:v>573.65</c:v>
                </c:pt>
                <c:pt idx="4696">
                  <c:v>395.85</c:v>
                </c:pt>
                <c:pt idx="4697">
                  <c:v>593.27</c:v>
                </c:pt>
                <c:pt idx="4698">
                  <c:v>391.28</c:v>
                </c:pt>
                <c:pt idx="4699">
                  <c:v>193.78</c:v>
                </c:pt>
                <c:pt idx="4700">
                  <c:v>51.59</c:v>
                </c:pt>
                <c:pt idx="4701">
                  <c:v>7.79</c:v>
                </c:pt>
                <c:pt idx="4702">
                  <c:v>0</c:v>
                </c:pt>
                <c:pt idx="4703">
                  <c:v>0</c:v>
                </c:pt>
                <c:pt idx="4704">
                  <c:v>0</c:v>
                </c:pt>
                <c:pt idx="4705">
                  <c:v>0</c:v>
                </c:pt>
                <c:pt idx="4706">
                  <c:v>0</c:v>
                </c:pt>
                <c:pt idx="4707">
                  <c:v>0</c:v>
                </c:pt>
                <c:pt idx="4708">
                  <c:v>0</c:v>
                </c:pt>
                <c:pt idx="4709">
                  <c:v>2.92</c:v>
                </c:pt>
                <c:pt idx="4710">
                  <c:v>12.82</c:v>
                </c:pt>
                <c:pt idx="4711">
                  <c:v>149.37</c:v>
                </c:pt>
                <c:pt idx="4712">
                  <c:v>106.51</c:v>
                </c:pt>
                <c:pt idx="4713">
                  <c:v>350.31</c:v>
                </c:pt>
                <c:pt idx="4714">
                  <c:v>412.58</c:v>
                </c:pt>
                <c:pt idx="4715">
                  <c:v>404.54</c:v>
                </c:pt>
                <c:pt idx="4716">
                  <c:v>301.13</c:v>
                </c:pt>
                <c:pt idx="4717">
                  <c:v>890.05</c:v>
                </c:pt>
                <c:pt idx="4718">
                  <c:v>215.99</c:v>
                </c:pt>
                <c:pt idx="4719">
                  <c:v>216.97</c:v>
                </c:pt>
                <c:pt idx="4720">
                  <c:v>155.83000000000001</c:v>
                </c:pt>
                <c:pt idx="4721">
                  <c:v>131.16999999999999</c:v>
                </c:pt>
                <c:pt idx="4722">
                  <c:v>106.51</c:v>
                </c:pt>
                <c:pt idx="4723">
                  <c:v>154.87</c:v>
                </c:pt>
                <c:pt idx="4724">
                  <c:v>80.02</c:v>
                </c:pt>
                <c:pt idx="4725">
                  <c:v>2.92</c:v>
                </c:pt>
                <c:pt idx="4726">
                  <c:v>0</c:v>
                </c:pt>
                <c:pt idx="4727">
                  <c:v>0</c:v>
                </c:pt>
                <c:pt idx="4728">
                  <c:v>0</c:v>
                </c:pt>
                <c:pt idx="4729">
                  <c:v>0</c:v>
                </c:pt>
                <c:pt idx="4730">
                  <c:v>0</c:v>
                </c:pt>
                <c:pt idx="4731">
                  <c:v>0</c:v>
                </c:pt>
                <c:pt idx="4732">
                  <c:v>0</c:v>
                </c:pt>
                <c:pt idx="4733">
                  <c:v>1.95</c:v>
                </c:pt>
                <c:pt idx="4734">
                  <c:v>42.41</c:v>
                </c:pt>
                <c:pt idx="4735">
                  <c:v>25.64</c:v>
                </c:pt>
                <c:pt idx="4736">
                  <c:v>148.87</c:v>
                </c:pt>
                <c:pt idx="4737">
                  <c:v>78.900000000000006</c:v>
                </c:pt>
                <c:pt idx="4738">
                  <c:v>186.4</c:v>
                </c:pt>
                <c:pt idx="4739">
                  <c:v>229.99</c:v>
                </c:pt>
                <c:pt idx="4740">
                  <c:v>438.25</c:v>
                </c:pt>
                <c:pt idx="4741">
                  <c:v>164.7</c:v>
                </c:pt>
                <c:pt idx="4742">
                  <c:v>136.1</c:v>
                </c:pt>
                <c:pt idx="4743">
                  <c:v>82.84</c:v>
                </c:pt>
                <c:pt idx="4744">
                  <c:v>622.52</c:v>
                </c:pt>
                <c:pt idx="4745">
                  <c:v>316.61</c:v>
                </c:pt>
                <c:pt idx="4746">
                  <c:v>275.16000000000003</c:v>
                </c:pt>
                <c:pt idx="4747">
                  <c:v>110.61</c:v>
                </c:pt>
                <c:pt idx="4748">
                  <c:v>66.69</c:v>
                </c:pt>
                <c:pt idx="4749">
                  <c:v>2.92</c:v>
                </c:pt>
                <c:pt idx="4750">
                  <c:v>0</c:v>
                </c:pt>
                <c:pt idx="4751">
                  <c:v>0</c:v>
                </c:pt>
                <c:pt idx="4752">
                  <c:v>0</c:v>
                </c:pt>
                <c:pt idx="4753">
                  <c:v>0</c:v>
                </c:pt>
                <c:pt idx="4754">
                  <c:v>0</c:v>
                </c:pt>
                <c:pt idx="4755">
                  <c:v>0</c:v>
                </c:pt>
                <c:pt idx="4756">
                  <c:v>0</c:v>
                </c:pt>
                <c:pt idx="4757">
                  <c:v>9.74</c:v>
                </c:pt>
                <c:pt idx="4758">
                  <c:v>14.79</c:v>
                </c:pt>
                <c:pt idx="4759">
                  <c:v>146.62</c:v>
                </c:pt>
                <c:pt idx="4760">
                  <c:v>145.91999999999999</c:v>
                </c:pt>
                <c:pt idx="4761">
                  <c:v>280.73</c:v>
                </c:pt>
                <c:pt idx="4762">
                  <c:v>216.31</c:v>
                </c:pt>
                <c:pt idx="4763">
                  <c:v>321.88</c:v>
                </c:pt>
                <c:pt idx="4764">
                  <c:v>321.8</c:v>
                </c:pt>
                <c:pt idx="4765">
                  <c:v>150.9</c:v>
                </c:pt>
                <c:pt idx="4766">
                  <c:v>219.93</c:v>
                </c:pt>
                <c:pt idx="4767">
                  <c:v>184.43</c:v>
                </c:pt>
                <c:pt idx="4768">
                  <c:v>138.07</c:v>
                </c:pt>
                <c:pt idx="4769">
                  <c:v>155.83000000000001</c:v>
                </c:pt>
                <c:pt idx="4770">
                  <c:v>99.61</c:v>
                </c:pt>
                <c:pt idx="4771">
                  <c:v>35.5</c:v>
                </c:pt>
                <c:pt idx="4772">
                  <c:v>16.77</c:v>
                </c:pt>
                <c:pt idx="4773">
                  <c:v>2.92</c:v>
                </c:pt>
                <c:pt idx="4774">
                  <c:v>0</c:v>
                </c:pt>
                <c:pt idx="4775">
                  <c:v>0</c:v>
                </c:pt>
                <c:pt idx="4776">
                  <c:v>0</c:v>
                </c:pt>
                <c:pt idx="4777">
                  <c:v>0</c:v>
                </c:pt>
                <c:pt idx="4778">
                  <c:v>0</c:v>
                </c:pt>
                <c:pt idx="4779">
                  <c:v>0</c:v>
                </c:pt>
                <c:pt idx="4780">
                  <c:v>0</c:v>
                </c:pt>
                <c:pt idx="4781">
                  <c:v>1.95</c:v>
                </c:pt>
                <c:pt idx="4782">
                  <c:v>12.82</c:v>
                </c:pt>
                <c:pt idx="4783">
                  <c:v>69.040000000000006</c:v>
                </c:pt>
                <c:pt idx="4784">
                  <c:v>124.25</c:v>
                </c:pt>
                <c:pt idx="4785">
                  <c:v>157.80000000000001</c:v>
                </c:pt>
                <c:pt idx="4786">
                  <c:v>174.57</c:v>
                </c:pt>
                <c:pt idx="4787">
                  <c:v>272.23</c:v>
                </c:pt>
                <c:pt idx="4788">
                  <c:v>290.08</c:v>
                </c:pt>
                <c:pt idx="4789">
                  <c:v>522.6</c:v>
                </c:pt>
                <c:pt idx="4790">
                  <c:v>403.51</c:v>
                </c:pt>
                <c:pt idx="4791">
                  <c:v>203.17</c:v>
                </c:pt>
                <c:pt idx="4792">
                  <c:v>220.27</c:v>
                </c:pt>
                <c:pt idx="4793">
                  <c:v>226.85</c:v>
                </c:pt>
                <c:pt idx="4794">
                  <c:v>288.27</c:v>
                </c:pt>
                <c:pt idx="4795">
                  <c:v>162.16999999999999</c:v>
                </c:pt>
                <c:pt idx="4796">
                  <c:v>24.66</c:v>
                </c:pt>
                <c:pt idx="4797">
                  <c:v>14.62</c:v>
                </c:pt>
                <c:pt idx="4798">
                  <c:v>0</c:v>
                </c:pt>
                <c:pt idx="4799">
                  <c:v>0</c:v>
                </c:pt>
                <c:pt idx="4800">
                  <c:v>0</c:v>
                </c:pt>
                <c:pt idx="4801">
                  <c:v>0</c:v>
                </c:pt>
                <c:pt idx="4802">
                  <c:v>0</c:v>
                </c:pt>
                <c:pt idx="4803">
                  <c:v>0</c:v>
                </c:pt>
                <c:pt idx="4804">
                  <c:v>0</c:v>
                </c:pt>
                <c:pt idx="4805">
                  <c:v>0</c:v>
                </c:pt>
                <c:pt idx="4806">
                  <c:v>37.479999999999997</c:v>
                </c:pt>
                <c:pt idx="4807">
                  <c:v>177.2</c:v>
                </c:pt>
                <c:pt idx="4808">
                  <c:v>330.72</c:v>
                </c:pt>
                <c:pt idx="4809">
                  <c:v>470.4</c:v>
                </c:pt>
                <c:pt idx="4810">
                  <c:v>700.12</c:v>
                </c:pt>
                <c:pt idx="4811">
                  <c:v>858.39</c:v>
                </c:pt>
                <c:pt idx="4812">
                  <c:v>755.87</c:v>
                </c:pt>
                <c:pt idx="4813">
                  <c:v>768.93</c:v>
                </c:pt>
                <c:pt idx="4814">
                  <c:v>873.62</c:v>
                </c:pt>
                <c:pt idx="4815">
                  <c:v>848.77</c:v>
                </c:pt>
                <c:pt idx="4816">
                  <c:v>714.33</c:v>
                </c:pt>
                <c:pt idx="4817">
                  <c:v>573.67999999999995</c:v>
                </c:pt>
                <c:pt idx="4818">
                  <c:v>391.16</c:v>
                </c:pt>
                <c:pt idx="4819">
                  <c:v>219.39</c:v>
                </c:pt>
                <c:pt idx="4820">
                  <c:v>76.31</c:v>
                </c:pt>
                <c:pt idx="4821">
                  <c:v>16.559999999999999</c:v>
                </c:pt>
                <c:pt idx="4822">
                  <c:v>0</c:v>
                </c:pt>
                <c:pt idx="4823">
                  <c:v>0</c:v>
                </c:pt>
                <c:pt idx="4824">
                  <c:v>0</c:v>
                </c:pt>
                <c:pt idx="4825">
                  <c:v>0</c:v>
                </c:pt>
                <c:pt idx="4826">
                  <c:v>0</c:v>
                </c:pt>
                <c:pt idx="4827">
                  <c:v>0</c:v>
                </c:pt>
                <c:pt idx="4828">
                  <c:v>0</c:v>
                </c:pt>
                <c:pt idx="4829">
                  <c:v>0</c:v>
                </c:pt>
                <c:pt idx="4830">
                  <c:v>57.13</c:v>
                </c:pt>
                <c:pt idx="4831">
                  <c:v>150.94999999999999</c:v>
                </c:pt>
                <c:pt idx="4832">
                  <c:v>216.62</c:v>
                </c:pt>
                <c:pt idx="4833">
                  <c:v>457.13</c:v>
                </c:pt>
                <c:pt idx="4834">
                  <c:v>91.72</c:v>
                </c:pt>
                <c:pt idx="4835">
                  <c:v>80.87</c:v>
                </c:pt>
                <c:pt idx="4836">
                  <c:v>69.040000000000006</c:v>
                </c:pt>
                <c:pt idx="4837">
                  <c:v>109.47</c:v>
                </c:pt>
                <c:pt idx="4838">
                  <c:v>81.86</c:v>
                </c:pt>
                <c:pt idx="4839">
                  <c:v>95.67</c:v>
                </c:pt>
                <c:pt idx="4840">
                  <c:v>93.69</c:v>
                </c:pt>
                <c:pt idx="4841">
                  <c:v>193.64</c:v>
                </c:pt>
                <c:pt idx="4842">
                  <c:v>99.61</c:v>
                </c:pt>
                <c:pt idx="4843">
                  <c:v>130.38999999999999</c:v>
                </c:pt>
                <c:pt idx="4844">
                  <c:v>18.739999999999998</c:v>
                </c:pt>
                <c:pt idx="4845">
                  <c:v>13.64</c:v>
                </c:pt>
                <c:pt idx="4846">
                  <c:v>0</c:v>
                </c:pt>
                <c:pt idx="4847">
                  <c:v>0</c:v>
                </c:pt>
                <c:pt idx="4848">
                  <c:v>0</c:v>
                </c:pt>
                <c:pt idx="4849">
                  <c:v>0</c:v>
                </c:pt>
                <c:pt idx="4850">
                  <c:v>0</c:v>
                </c:pt>
                <c:pt idx="4851">
                  <c:v>0</c:v>
                </c:pt>
                <c:pt idx="4852">
                  <c:v>0</c:v>
                </c:pt>
                <c:pt idx="4853">
                  <c:v>0</c:v>
                </c:pt>
                <c:pt idx="4854">
                  <c:v>41.58</c:v>
                </c:pt>
                <c:pt idx="4855">
                  <c:v>117.61</c:v>
                </c:pt>
                <c:pt idx="4856">
                  <c:v>153.80000000000001</c:v>
                </c:pt>
                <c:pt idx="4857">
                  <c:v>222</c:v>
                </c:pt>
                <c:pt idx="4858">
                  <c:v>254.85</c:v>
                </c:pt>
                <c:pt idx="4859">
                  <c:v>265.14</c:v>
                </c:pt>
                <c:pt idx="4860">
                  <c:v>849.57</c:v>
                </c:pt>
                <c:pt idx="4861">
                  <c:v>714.95</c:v>
                </c:pt>
                <c:pt idx="4862">
                  <c:v>561.67999999999995</c:v>
                </c:pt>
                <c:pt idx="4863">
                  <c:v>702.28</c:v>
                </c:pt>
                <c:pt idx="4864">
                  <c:v>598.86</c:v>
                </c:pt>
                <c:pt idx="4865">
                  <c:v>414.16</c:v>
                </c:pt>
                <c:pt idx="4866">
                  <c:v>301.70999999999998</c:v>
                </c:pt>
                <c:pt idx="4867">
                  <c:v>211.72</c:v>
                </c:pt>
                <c:pt idx="4868">
                  <c:v>73.66</c:v>
                </c:pt>
                <c:pt idx="4869">
                  <c:v>12.67</c:v>
                </c:pt>
                <c:pt idx="4870">
                  <c:v>0</c:v>
                </c:pt>
                <c:pt idx="4871">
                  <c:v>0</c:v>
                </c:pt>
                <c:pt idx="4872">
                  <c:v>0</c:v>
                </c:pt>
                <c:pt idx="4873">
                  <c:v>0</c:v>
                </c:pt>
                <c:pt idx="4874">
                  <c:v>0</c:v>
                </c:pt>
                <c:pt idx="4875">
                  <c:v>0</c:v>
                </c:pt>
                <c:pt idx="4876">
                  <c:v>0</c:v>
                </c:pt>
                <c:pt idx="4877">
                  <c:v>0</c:v>
                </c:pt>
                <c:pt idx="4878">
                  <c:v>59.22</c:v>
                </c:pt>
                <c:pt idx="4879">
                  <c:v>188.84</c:v>
                </c:pt>
                <c:pt idx="4880">
                  <c:v>352.22</c:v>
                </c:pt>
                <c:pt idx="4881">
                  <c:v>423.74</c:v>
                </c:pt>
                <c:pt idx="4882">
                  <c:v>622.01</c:v>
                </c:pt>
                <c:pt idx="4883">
                  <c:v>433.86</c:v>
                </c:pt>
                <c:pt idx="4884">
                  <c:v>782.85</c:v>
                </c:pt>
                <c:pt idx="4885">
                  <c:v>820.77</c:v>
                </c:pt>
                <c:pt idx="4886">
                  <c:v>477.03</c:v>
                </c:pt>
                <c:pt idx="4887">
                  <c:v>489.45</c:v>
                </c:pt>
                <c:pt idx="4888">
                  <c:v>231.31</c:v>
                </c:pt>
                <c:pt idx="4889">
                  <c:v>143.99</c:v>
                </c:pt>
                <c:pt idx="4890">
                  <c:v>79.89</c:v>
                </c:pt>
                <c:pt idx="4891">
                  <c:v>25.64</c:v>
                </c:pt>
                <c:pt idx="4892">
                  <c:v>10.85</c:v>
                </c:pt>
                <c:pt idx="4893">
                  <c:v>1.95</c:v>
                </c:pt>
                <c:pt idx="4894">
                  <c:v>0</c:v>
                </c:pt>
                <c:pt idx="4895">
                  <c:v>0</c:v>
                </c:pt>
                <c:pt idx="4896">
                  <c:v>0</c:v>
                </c:pt>
                <c:pt idx="4897">
                  <c:v>0</c:v>
                </c:pt>
                <c:pt idx="4898">
                  <c:v>0</c:v>
                </c:pt>
                <c:pt idx="4899">
                  <c:v>0</c:v>
                </c:pt>
                <c:pt idx="4900">
                  <c:v>0</c:v>
                </c:pt>
                <c:pt idx="4901">
                  <c:v>0</c:v>
                </c:pt>
                <c:pt idx="4902">
                  <c:v>32.549999999999997</c:v>
                </c:pt>
                <c:pt idx="4903">
                  <c:v>107.75</c:v>
                </c:pt>
                <c:pt idx="4904">
                  <c:v>215.77</c:v>
                </c:pt>
                <c:pt idx="4905">
                  <c:v>301.99</c:v>
                </c:pt>
                <c:pt idx="4906">
                  <c:v>386.47</c:v>
                </c:pt>
                <c:pt idx="4907">
                  <c:v>638.46</c:v>
                </c:pt>
                <c:pt idx="4908">
                  <c:v>641.88</c:v>
                </c:pt>
                <c:pt idx="4909">
                  <c:v>635.51</c:v>
                </c:pt>
                <c:pt idx="4910">
                  <c:v>245.8</c:v>
                </c:pt>
                <c:pt idx="4911">
                  <c:v>121.31</c:v>
                </c:pt>
                <c:pt idx="4912">
                  <c:v>370.96</c:v>
                </c:pt>
                <c:pt idx="4913">
                  <c:v>526.64</c:v>
                </c:pt>
                <c:pt idx="4914">
                  <c:v>264.22000000000003</c:v>
                </c:pt>
                <c:pt idx="4915">
                  <c:v>121.19</c:v>
                </c:pt>
                <c:pt idx="4916">
                  <c:v>46.6</c:v>
                </c:pt>
                <c:pt idx="4917">
                  <c:v>1.95</c:v>
                </c:pt>
                <c:pt idx="4918">
                  <c:v>0</c:v>
                </c:pt>
                <c:pt idx="4919">
                  <c:v>0</c:v>
                </c:pt>
                <c:pt idx="4920">
                  <c:v>0</c:v>
                </c:pt>
                <c:pt idx="4921">
                  <c:v>0</c:v>
                </c:pt>
                <c:pt idx="4922">
                  <c:v>0</c:v>
                </c:pt>
                <c:pt idx="4923">
                  <c:v>0</c:v>
                </c:pt>
                <c:pt idx="4924">
                  <c:v>0</c:v>
                </c:pt>
                <c:pt idx="4925">
                  <c:v>0</c:v>
                </c:pt>
                <c:pt idx="4926">
                  <c:v>55.17</c:v>
                </c:pt>
                <c:pt idx="4927">
                  <c:v>49.31</c:v>
                </c:pt>
                <c:pt idx="4928">
                  <c:v>183.36</c:v>
                </c:pt>
                <c:pt idx="4929">
                  <c:v>171.71</c:v>
                </c:pt>
                <c:pt idx="4930">
                  <c:v>302.27</c:v>
                </c:pt>
                <c:pt idx="4931">
                  <c:v>381.57</c:v>
                </c:pt>
                <c:pt idx="4932">
                  <c:v>682.18</c:v>
                </c:pt>
                <c:pt idx="4933">
                  <c:v>470.77</c:v>
                </c:pt>
                <c:pt idx="4934">
                  <c:v>257.64</c:v>
                </c:pt>
                <c:pt idx="4935">
                  <c:v>278.44</c:v>
                </c:pt>
                <c:pt idx="4936">
                  <c:v>312.67</c:v>
                </c:pt>
                <c:pt idx="4937">
                  <c:v>186.64</c:v>
                </c:pt>
                <c:pt idx="4938">
                  <c:v>86.79</c:v>
                </c:pt>
                <c:pt idx="4939">
                  <c:v>55.23</c:v>
                </c:pt>
                <c:pt idx="4940">
                  <c:v>68.400000000000006</c:v>
                </c:pt>
                <c:pt idx="4941">
                  <c:v>9.74</c:v>
                </c:pt>
                <c:pt idx="4942">
                  <c:v>0</c:v>
                </c:pt>
                <c:pt idx="4943">
                  <c:v>0</c:v>
                </c:pt>
                <c:pt idx="4944">
                  <c:v>0</c:v>
                </c:pt>
                <c:pt idx="4945">
                  <c:v>0</c:v>
                </c:pt>
                <c:pt idx="4946">
                  <c:v>0</c:v>
                </c:pt>
                <c:pt idx="4947">
                  <c:v>0</c:v>
                </c:pt>
                <c:pt idx="4948">
                  <c:v>0</c:v>
                </c:pt>
                <c:pt idx="4949">
                  <c:v>0</c:v>
                </c:pt>
                <c:pt idx="4950">
                  <c:v>51.15</c:v>
                </c:pt>
                <c:pt idx="4951">
                  <c:v>157.72</c:v>
                </c:pt>
                <c:pt idx="4952">
                  <c:v>350.25</c:v>
                </c:pt>
                <c:pt idx="4953">
                  <c:v>522.24</c:v>
                </c:pt>
                <c:pt idx="4954">
                  <c:v>587.04999999999995</c:v>
                </c:pt>
                <c:pt idx="4955">
                  <c:v>586.36</c:v>
                </c:pt>
                <c:pt idx="4956">
                  <c:v>837.45</c:v>
                </c:pt>
                <c:pt idx="4957">
                  <c:v>133.13999999999999</c:v>
                </c:pt>
                <c:pt idx="4958">
                  <c:v>718.39</c:v>
                </c:pt>
                <c:pt idx="4959">
                  <c:v>449.77</c:v>
                </c:pt>
                <c:pt idx="4960">
                  <c:v>583.57000000000005</c:v>
                </c:pt>
                <c:pt idx="4961">
                  <c:v>465.88</c:v>
                </c:pt>
                <c:pt idx="4962">
                  <c:v>129.21</c:v>
                </c:pt>
                <c:pt idx="4963">
                  <c:v>89.55</c:v>
                </c:pt>
                <c:pt idx="4964">
                  <c:v>27.61</c:v>
                </c:pt>
                <c:pt idx="4965">
                  <c:v>0</c:v>
                </c:pt>
                <c:pt idx="4966">
                  <c:v>0</c:v>
                </c:pt>
                <c:pt idx="4967">
                  <c:v>0</c:v>
                </c:pt>
                <c:pt idx="4968">
                  <c:v>0</c:v>
                </c:pt>
                <c:pt idx="4969">
                  <c:v>0</c:v>
                </c:pt>
                <c:pt idx="4970">
                  <c:v>0</c:v>
                </c:pt>
                <c:pt idx="4971">
                  <c:v>0</c:v>
                </c:pt>
                <c:pt idx="4972">
                  <c:v>0</c:v>
                </c:pt>
                <c:pt idx="4973">
                  <c:v>0</c:v>
                </c:pt>
                <c:pt idx="4974">
                  <c:v>22.68</c:v>
                </c:pt>
                <c:pt idx="4975">
                  <c:v>184.08</c:v>
                </c:pt>
                <c:pt idx="4976">
                  <c:v>171.59</c:v>
                </c:pt>
                <c:pt idx="4977">
                  <c:v>346.1</c:v>
                </c:pt>
                <c:pt idx="4978">
                  <c:v>533.13</c:v>
                </c:pt>
                <c:pt idx="4979">
                  <c:v>420</c:v>
                </c:pt>
                <c:pt idx="4980">
                  <c:v>326.64999999999998</c:v>
                </c:pt>
                <c:pt idx="4981">
                  <c:v>435.17</c:v>
                </c:pt>
                <c:pt idx="4982">
                  <c:v>221.91</c:v>
                </c:pt>
                <c:pt idx="4983">
                  <c:v>397.4</c:v>
                </c:pt>
                <c:pt idx="4984">
                  <c:v>102.57</c:v>
                </c:pt>
                <c:pt idx="4985">
                  <c:v>162.85</c:v>
                </c:pt>
                <c:pt idx="4986">
                  <c:v>134.13999999999999</c:v>
                </c:pt>
                <c:pt idx="4987">
                  <c:v>31.56</c:v>
                </c:pt>
                <c:pt idx="4988">
                  <c:v>25.64</c:v>
                </c:pt>
                <c:pt idx="4989">
                  <c:v>0</c:v>
                </c:pt>
                <c:pt idx="4990">
                  <c:v>0</c:v>
                </c:pt>
                <c:pt idx="4991">
                  <c:v>0</c:v>
                </c:pt>
                <c:pt idx="4992">
                  <c:v>0</c:v>
                </c:pt>
                <c:pt idx="4993">
                  <c:v>0</c:v>
                </c:pt>
                <c:pt idx="4994">
                  <c:v>0</c:v>
                </c:pt>
                <c:pt idx="4995">
                  <c:v>0</c:v>
                </c:pt>
                <c:pt idx="4996">
                  <c:v>0</c:v>
                </c:pt>
                <c:pt idx="4997">
                  <c:v>0</c:v>
                </c:pt>
                <c:pt idx="4998">
                  <c:v>41.53</c:v>
                </c:pt>
                <c:pt idx="4999">
                  <c:v>182.15</c:v>
                </c:pt>
                <c:pt idx="5000">
                  <c:v>341.4</c:v>
                </c:pt>
                <c:pt idx="5001">
                  <c:v>526.53</c:v>
                </c:pt>
                <c:pt idx="5002">
                  <c:v>674.84</c:v>
                </c:pt>
                <c:pt idx="5003">
                  <c:v>756.49</c:v>
                </c:pt>
                <c:pt idx="5004">
                  <c:v>307.92</c:v>
                </c:pt>
                <c:pt idx="5005">
                  <c:v>304.51</c:v>
                </c:pt>
                <c:pt idx="5006">
                  <c:v>645.30999999999995</c:v>
                </c:pt>
                <c:pt idx="5007">
                  <c:v>395.53</c:v>
                </c:pt>
                <c:pt idx="5008">
                  <c:v>462.52</c:v>
                </c:pt>
                <c:pt idx="5009">
                  <c:v>491.48</c:v>
                </c:pt>
                <c:pt idx="5010">
                  <c:v>333.47</c:v>
                </c:pt>
                <c:pt idx="5011">
                  <c:v>152.25</c:v>
                </c:pt>
                <c:pt idx="5012">
                  <c:v>62.34</c:v>
                </c:pt>
                <c:pt idx="5013">
                  <c:v>0</c:v>
                </c:pt>
                <c:pt idx="5014">
                  <c:v>0</c:v>
                </c:pt>
                <c:pt idx="5015">
                  <c:v>0</c:v>
                </c:pt>
                <c:pt idx="5016">
                  <c:v>0</c:v>
                </c:pt>
                <c:pt idx="5017">
                  <c:v>0</c:v>
                </c:pt>
                <c:pt idx="5018">
                  <c:v>0</c:v>
                </c:pt>
                <c:pt idx="5019">
                  <c:v>0</c:v>
                </c:pt>
                <c:pt idx="5020">
                  <c:v>0</c:v>
                </c:pt>
                <c:pt idx="5021">
                  <c:v>0</c:v>
                </c:pt>
                <c:pt idx="5022">
                  <c:v>45.01</c:v>
                </c:pt>
                <c:pt idx="5023">
                  <c:v>146.12</c:v>
                </c:pt>
                <c:pt idx="5024">
                  <c:v>224.05</c:v>
                </c:pt>
                <c:pt idx="5025">
                  <c:v>367.52</c:v>
                </c:pt>
                <c:pt idx="5026">
                  <c:v>366.37</c:v>
                </c:pt>
                <c:pt idx="5027">
                  <c:v>224.09</c:v>
                </c:pt>
                <c:pt idx="5028">
                  <c:v>437.15</c:v>
                </c:pt>
                <c:pt idx="5029">
                  <c:v>404.99</c:v>
                </c:pt>
                <c:pt idx="5030">
                  <c:v>304.74</c:v>
                </c:pt>
                <c:pt idx="5031">
                  <c:v>361.9</c:v>
                </c:pt>
                <c:pt idx="5032">
                  <c:v>460.68</c:v>
                </c:pt>
                <c:pt idx="5033">
                  <c:v>535.09</c:v>
                </c:pt>
                <c:pt idx="5034">
                  <c:v>317.75</c:v>
                </c:pt>
                <c:pt idx="5035">
                  <c:v>186.7</c:v>
                </c:pt>
                <c:pt idx="5036">
                  <c:v>60.24</c:v>
                </c:pt>
                <c:pt idx="5037">
                  <c:v>0</c:v>
                </c:pt>
                <c:pt idx="5038">
                  <c:v>0</c:v>
                </c:pt>
                <c:pt idx="5039">
                  <c:v>0</c:v>
                </c:pt>
                <c:pt idx="5040">
                  <c:v>0</c:v>
                </c:pt>
                <c:pt idx="5041">
                  <c:v>0</c:v>
                </c:pt>
                <c:pt idx="5042">
                  <c:v>0</c:v>
                </c:pt>
                <c:pt idx="5043">
                  <c:v>0</c:v>
                </c:pt>
                <c:pt idx="5044">
                  <c:v>0</c:v>
                </c:pt>
                <c:pt idx="5045">
                  <c:v>0</c:v>
                </c:pt>
                <c:pt idx="5046">
                  <c:v>11.83</c:v>
                </c:pt>
                <c:pt idx="5047">
                  <c:v>166.63</c:v>
                </c:pt>
                <c:pt idx="5048">
                  <c:v>184.53</c:v>
                </c:pt>
                <c:pt idx="5049">
                  <c:v>313.57</c:v>
                </c:pt>
                <c:pt idx="5050">
                  <c:v>511.62</c:v>
                </c:pt>
                <c:pt idx="5051">
                  <c:v>622.30999999999995</c:v>
                </c:pt>
                <c:pt idx="5052">
                  <c:v>727.05</c:v>
                </c:pt>
                <c:pt idx="5053">
                  <c:v>774.66</c:v>
                </c:pt>
                <c:pt idx="5054">
                  <c:v>430.13</c:v>
                </c:pt>
                <c:pt idx="5055">
                  <c:v>116.38</c:v>
                </c:pt>
                <c:pt idx="5056">
                  <c:v>163.72</c:v>
                </c:pt>
                <c:pt idx="5057">
                  <c:v>162.86000000000001</c:v>
                </c:pt>
                <c:pt idx="5058">
                  <c:v>207.84</c:v>
                </c:pt>
                <c:pt idx="5059">
                  <c:v>115.08</c:v>
                </c:pt>
                <c:pt idx="5060">
                  <c:v>39.630000000000003</c:v>
                </c:pt>
                <c:pt idx="5061">
                  <c:v>0</c:v>
                </c:pt>
                <c:pt idx="5062">
                  <c:v>0</c:v>
                </c:pt>
                <c:pt idx="5063">
                  <c:v>0</c:v>
                </c:pt>
                <c:pt idx="5064">
                  <c:v>0</c:v>
                </c:pt>
                <c:pt idx="5065">
                  <c:v>0</c:v>
                </c:pt>
                <c:pt idx="5066">
                  <c:v>0</c:v>
                </c:pt>
                <c:pt idx="5067">
                  <c:v>0</c:v>
                </c:pt>
                <c:pt idx="5068">
                  <c:v>0</c:v>
                </c:pt>
                <c:pt idx="5069">
                  <c:v>0</c:v>
                </c:pt>
                <c:pt idx="5070">
                  <c:v>43.21</c:v>
                </c:pt>
                <c:pt idx="5071">
                  <c:v>76.69</c:v>
                </c:pt>
                <c:pt idx="5072">
                  <c:v>103.56</c:v>
                </c:pt>
                <c:pt idx="5073">
                  <c:v>210.36</c:v>
                </c:pt>
                <c:pt idx="5074">
                  <c:v>337.51</c:v>
                </c:pt>
                <c:pt idx="5075">
                  <c:v>405.33</c:v>
                </c:pt>
                <c:pt idx="5076">
                  <c:v>185.41</c:v>
                </c:pt>
                <c:pt idx="5077">
                  <c:v>332.04</c:v>
                </c:pt>
                <c:pt idx="5078">
                  <c:v>231.77</c:v>
                </c:pt>
                <c:pt idx="5079">
                  <c:v>399.85</c:v>
                </c:pt>
                <c:pt idx="5080">
                  <c:v>250.11</c:v>
                </c:pt>
                <c:pt idx="5081">
                  <c:v>244.43</c:v>
                </c:pt>
                <c:pt idx="5082">
                  <c:v>119.36</c:v>
                </c:pt>
                <c:pt idx="5083">
                  <c:v>51.28</c:v>
                </c:pt>
                <c:pt idx="5084">
                  <c:v>51.26</c:v>
                </c:pt>
                <c:pt idx="5085">
                  <c:v>0</c:v>
                </c:pt>
                <c:pt idx="5086">
                  <c:v>0</c:v>
                </c:pt>
                <c:pt idx="5087">
                  <c:v>0</c:v>
                </c:pt>
                <c:pt idx="5088">
                  <c:v>0</c:v>
                </c:pt>
                <c:pt idx="5089">
                  <c:v>0</c:v>
                </c:pt>
                <c:pt idx="5090">
                  <c:v>0</c:v>
                </c:pt>
                <c:pt idx="5091">
                  <c:v>0</c:v>
                </c:pt>
                <c:pt idx="5092">
                  <c:v>0</c:v>
                </c:pt>
                <c:pt idx="5093">
                  <c:v>0</c:v>
                </c:pt>
                <c:pt idx="5094">
                  <c:v>41.07</c:v>
                </c:pt>
                <c:pt idx="5095">
                  <c:v>111.63</c:v>
                </c:pt>
                <c:pt idx="5096">
                  <c:v>165.8</c:v>
                </c:pt>
                <c:pt idx="5097">
                  <c:v>148.91999999999999</c:v>
                </c:pt>
                <c:pt idx="5098">
                  <c:v>118.35</c:v>
                </c:pt>
                <c:pt idx="5099">
                  <c:v>251.19</c:v>
                </c:pt>
                <c:pt idx="5100">
                  <c:v>220.92</c:v>
                </c:pt>
                <c:pt idx="5101">
                  <c:v>414.83</c:v>
                </c:pt>
                <c:pt idx="5102">
                  <c:v>297.64</c:v>
                </c:pt>
                <c:pt idx="5103">
                  <c:v>389.84</c:v>
                </c:pt>
                <c:pt idx="5104">
                  <c:v>232.56</c:v>
                </c:pt>
                <c:pt idx="5105">
                  <c:v>297.29000000000002</c:v>
                </c:pt>
                <c:pt idx="5106">
                  <c:v>253.62</c:v>
                </c:pt>
                <c:pt idx="5107">
                  <c:v>167.14</c:v>
                </c:pt>
                <c:pt idx="5108">
                  <c:v>53.62</c:v>
                </c:pt>
                <c:pt idx="5109">
                  <c:v>0</c:v>
                </c:pt>
                <c:pt idx="5110">
                  <c:v>0</c:v>
                </c:pt>
                <c:pt idx="5111">
                  <c:v>0</c:v>
                </c:pt>
                <c:pt idx="5112">
                  <c:v>0</c:v>
                </c:pt>
                <c:pt idx="5113">
                  <c:v>0</c:v>
                </c:pt>
                <c:pt idx="5114">
                  <c:v>0</c:v>
                </c:pt>
                <c:pt idx="5115">
                  <c:v>0</c:v>
                </c:pt>
                <c:pt idx="5116">
                  <c:v>0</c:v>
                </c:pt>
                <c:pt idx="5117">
                  <c:v>0</c:v>
                </c:pt>
                <c:pt idx="5118">
                  <c:v>34.31</c:v>
                </c:pt>
                <c:pt idx="5119">
                  <c:v>165.29</c:v>
                </c:pt>
                <c:pt idx="5120">
                  <c:v>269.58</c:v>
                </c:pt>
                <c:pt idx="5121">
                  <c:v>391.03</c:v>
                </c:pt>
                <c:pt idx="5122">
                  <c:v>419.05</c:v>
                </c:pt>
                <c:pt idx="5123">
                  <c:v>407.15</c:v>
                </c:pt>
                <c:pt idx="5124">
                  <c:v>286.52999999999997</c:v>
                </c:pt>
                <c:pt idx="5125">
                  <c:v>260.87</c:v>
                </c:pt>
                <c:pt idx="5126">
                  <c:v>481.6</c:v>
                </c:pt>
                <c:pt idx="5127">
                  <c:v>144.97999999999999</c:v>
                </c:pt>
                <c:pt idx="5128">
                  <c:v>116.38</c:v>
                </c:pt>
                <c:pt idx="5129">
                  <c:v>200.06</c:v>
                </c:pt>
                <c:pt idx="5130">
                  <c:v>210.16</c:v>
                </c:pt>
                <c:pt idx="5131">
                  <c:v>103.1</c:v>
                </c:pt>
                <c:pt idx="5132">
                  <c:v>34.520000000000003</c:v>
                </c:pt>
                <c:pt idx="5133">
                  <c:v>0</c:v>
                </c:pt>
                <c:pt idx="5134">
                  <c:v>0</c:v>
                </c:pt>
                <c:pt idx="5135">
                  <c:v>0</c:v>
                </c:pt>
                <c:pt idx="5136">
                  <c:v>0</c:v>
                </c:pt>
                <c:pt idx="5137">
                  <c:v>0</c:v>
                </c:pt>
                <c:pt idx="5138">
                  <c:v>0</c:v>
                </c:pt>
                <c:pt idx="5139">
                  <c:v>0</c:v>
                </c:pt>
                <c:pt idx="5140">
                  <c:v>0</c:v>
                </c:pt>
                <c:pt idx="5141">
                  <c:v>0</c:v>
                </c:pt>
                <c:pt idx="5142">
                  <c:v>24.66</c:v>
                </c:pt>
                <c:pt idx="5143">
                  <c:v>74.72</c:v>
                </c:pt>
                <c:pt idx="5144">
                  <c:v>180.9</c:v>
                </c:pt>
                <c:pt idx="5145">
                  <c:v>204.38</c:v>
                </c:pt>
                <c:pt idx="5146">
                  <c:v>250.54</c:v>
                </c:pt>
                <c:pt idx="5147">
                  <c:v>223.12</c:v>
                </c:pt>
                <c:pt idx="5148">
                  <c:v>461.9</c:v>
                </c:pt>
                <c:pt idx="5149">
                  <c:v>520.89</c:v>
                </c:pt>
                <c:pt idx="5150">
                  <c:v>538.04</c:v>
                </c:pt>
                <c:pt idx="5151">
                  <c:v>301</c:v>
                </c:pt>
                <c:pt idx="5152">
                  <c:v>112.43</c:v>
                </c:pt>
                <c:pt idx="5153">
                  <c:v>285.77999999999997</c:v>
                </c:pt>
                <c:pt idx="5154">
                  <c:v>150.1</c:v>
                </c:pt>
                <c:pt idx="5155">
                  <c:v>90.13</c:v>
                </c:pt>
                <c:pt idx="5156">
                  <c:v>17.75</c:v>
                </c:pt>
                <c:pt idx="5157">
                  <c:v>0</c:v>
                </c:pt>
                <c:pt idx="5158">
                  <c:v>0</c:v>
                </c:pt>
                <c:pt idx="5159">
                  <c:v>0</c:v>
                </c:pt>
                <c:pt idx="5160">
                  <c:v>0</c:v>
                </c:pt>
                <c:pt idx="5161">
                  <c:v>0</c:v>
                </c:pt>
                <c:pt idx="5162">
                  <c:v>0</c:v>
                </c:pt>
                <c:pt idx="5163">
                  <c:v>0</c:v>
                </c:pt>
                <c:pt idx="5164">
                  <c:v>0</c:v>
                </c:pt>
                <c:pt idx="5165">
                  <c:v>0</c:v>
                </c:pt>
                <c:pt idx="5166">
                  <c:v>23.67</c:v>
                </c:pt>
                <c:pt idx="5167">
                  <c:v>94.92</c:v>
                </c:pt>
                <c:pt idx="5168">
                  <c:v>204.65</c:v>
                </c:pt>
                <c:pt idx="5169">
                  <c:v>498.22</c:v>
                </c:pt>
                <c:pt idx="5170">
                  <c:v>637.99</c:v>
                </c:pt>
                <c:pt idx="5171">
                  <c:v>604.15</c:v>
                </c:pt>
                <c:pt idx="5172">
                  <c:v>380.27</c:v>
                </c:pt>
                <c:pt idx="5173">
                  <c:v>881.85</c:v>
                </c:pt>
                <c:pt idx="5174">
                  <c:v>713.77</c:v>
                </c:pt>
                <c:pt idx="5175">
                  <c:v>361.2</c:v>
                </c:pt>
                <c:pt idx="5176">
                  <c:v>430.46</c:v>
                </c:pt>
                <c:pt idx="5177">
                  <c:v>278.37</c:v>
                </c:pt>
                <c:pt idx="5178">
                  <c:v>132.22</c:v>
                </c:pt>
                <c:pt idx="5179">
                  <c:v>121.26</c:v>
                </c:pt>
                <c:pt idx="5180">
                  <c:v>47.84</c:v>
                </c:pt>
                <c:pt idx="5181">
                  <c:v>0</c:v>
                </c:pt>
                <c:pt idx="5182">
                  <c:v>0</c:v>
                </c:pt>
                <c:pt idx="5183">
                  <c:v>0</c:v>
                </c:pt>
                <c:pt idx="5184">
                  <c:v>0</c:v>
                </c:pt>
                <c:pt idx="5185">
                  <c:v>0</c:v>
                </c:pt>
                <c:pt idx="5186">
                  <c:v>0</c:v>
                </c:pt>
                <c:pt idx="5187">
                  <c:v>0</c:v>
                </c:pt>
                <c:pt idx="5188">
                  <c:v>0</c:v>
                </c:pt>
                <c:pt idx="5189">
                  <c:v>0</c:v>
                </c:pt>
                <c:pt idx="5190">
                  <c:v>5.92</c:v>
                </c:pt>
                <c:pt idx="5191">
                  <c:v>26.63</c:v>
                </c:pt>
                <c:pt idx="5192">
                  <c:v>120.36</c:v>
                </c:pt>
                <c:pt idx="5193">
                  <c:v>85.8</c:v>
                </c:pt>
                <c:pt idx="5194">
                  <c:v>212.64</c:v>
                </c:pt>
                <c:pt idx="5195">
                  <c:v>247.27</c:v>
                </c:pt>
                <c:pt idx="5196">
                  <c:v>324.51</c:v>
                </c:pt>
                <c:pt idx="5197">
                  <c:v>162.72999999999999</c:v>
                </c:pt>
                <c:pt idx="5198">
                  <c:v>162.72999999999999</c:v>
                </c:pt>
                <c:pt idx="5199">
                  <c:v>153.85</c:v>
                </c:pt>
                <c:pt idx="5200">
                  <c:v>260.95</c:v>
                </c:pt>
                <c:pt idx="5201">
                  <c:v>181.91</c:v>
                </c:pt>
                <c:pt idx="5202">
                  <c:v>140.19</c:v>
                </c:pt>
                <c:pt idx="5203">
                  <c:v>67.06</c:v>
                </c:pt>
                <c:pt idx="5204">
                  <c:v>27.61</c:v>
                </c:pt>
                <c:pt idx="5205">
                  <c:v>0</c:v>
                </c:pt>
                <c:pt idx="5206">
                  <c:v>0</c:v>
                </c:pt>
                <c:pt idx="5207">
                  <c:v>0</c:v>
                </c:pt>
                <c:pt idx="5208">
                  <c:v>0</c:v>
                </c:pt>
                <c:pt idx="5209">
                  <c:v>0</c:v>
                </c:pt>
                <c:pt idx="5210">
                  <c:v>0</c:v>
                </c:pt>
                <c:pt idx="5211">
                  <c:v>0</c:v>
                </c:pt>
                <c:pt idx="5212">
                  <c:v>0</c:v>
                </c:pt>
                <c:pt idx="5213">
                  <c:v>0</c:v>
                </c:pt>
                <c:pt idx="5214">
                  <c:v>25.51</c:v>
                </c:pt>
                <c:pt idx="5215">
                  <c:v>87.3</c:v>
                </c:pt>
                <c:pt idx="5216">
                  <c:v>249.72</c:v>
                </c:pt>
                <c:pt idx="5217">
                  <c:v>233.9</c:v>
                </c:pt>
                <c:pt idx="5218">
                  <c:v>311.17</c:v>
                </c:pt>
                <c:pt idx="5219">
                  <c:v>360.11</c:v>
                </c:pt>
                <c:pt idx="5220">
                  <c:v>281.66000000000003</c:v>
                </c:pt>
                <c:pt idx="5221">
                  <c:v>407.25</c:v>
                </c:pt>
                <c:pt idx="5222">
                  <c:v>300.24</c:v>
                </c:pt>
                <c:pt idx="5223">
                  <c:v>182.46</c:v>
                </c:pt>
                <c:pt idx="5224">
                  <c:v>345.81</c:v>
                </c:pt>
                <c:pt idx="5225">
                  <c:v>282.23</c:v>
                </c:pt>
                <c:pt idx="5226">
                  <c:v>309</c:v>
                </c:pt>
                <c:pt idx="5227">
                  <c:v>142.5</c:v>
                </c:pt>
                <c:pt idx="5228">
                  <c:v>13.81</c:v>
                </c:pt>
                <c:pt idx="5229">
                  <c:v>0</c:v>
                </c:pt>
                <c:pt idx="5230">
                  <c:v>0</c:v>
                </c:pt>
                <c:pt idx="5231">
                  <c:v>0</c:v>
                </c:pt>
                <c:pt idx="5232">
                  <c:v>0</c:v>
                </c:pt>
                <c:pt idx="5233">
                  <c:v>0</c:v>
                </c:pt>
                <c:pt idx="5234">
                  <c:v>0</c:v>
                </c:pt>
                <c:pt idx="5235">
                  <c:v>0</c:v>
                </c:pt>
                <c:pt idx="5236">
                  <c:v>0</c:v>
                </c:pt>
                <c:pt idx="5237">
                  <c:v>0</c:v>
                </c:pt>
                <c:pt idx="5238">
                  <c:v>25.86</c:v>
                </c:pt>
                <c:pt idx="5239">
                  <c:v>147.80000000000001</c:v>
                </c:pt>
                <c:pt idx="5240">
                  <c:v>308.02</c:v>
                </c:pt>
                <c:pt idx="5241">
                  <c:v>498.78</c:v>
                </c:pt>
                <c:pt idx="5242">
                  <c:v>679.4</c:v>
                </c:pt>
                <c:pt idx="5243">
                  <c:v>672.79</c:v>
                </c:pt>
                <c:pt idx="5244">
                  <c:v>744.18</c:v>
                </c:pt>
                <c:pt idx="5245">
                  <c:v>374.67</c:v>
                </c:pt>
                <c:pt idx="5246">
                  <c:v>861.39</c:v>
                </c:pt>
                <c:pt idx="5247">
                  <c:v>215.24</c:v>
                </c:pt>
                <c:pt idx="5248">
                  <c:v>320.02</c:v>
                </c:pt>
                <c:pt idx="5249">
                  <c:v>248.78</c:v>
                </c:pt>
                <c:pt idx="5250">
                  <c:v>116.42</c:v>
                </c:pt>
                <c:pt idx="5251">
                  <c:v>24.66</c:v>
                </c:pt>
                <c:pt idx="5252">
                  <c:v>38.270000000000003</c:v>
                </c:pt>
                <c:pt idx="5253">
                  <c:v>0</c:v>
                </c:pt>
                <c:pt idx="5254">
                  <c:v>0</c:v>
                </c:pt>
                <c:pt idx="5255">
                  <c:v>0</c:v>
                </c:pt>
                <c:pt idx="5256">
                  <c:v>0</c:v>
                </c:pt>
                <c:pt idx="5257">
                  <c:v>0</c:v>
                </c:pt>
                <c:pt idx="5258">
                  <c:v>0</c:v>
                </c:pt>
                <c:pt idx="5259">
                  <c:v>0</c:v>
                </c:pt>
                <c:pt idx="5260">
                  <c:v>0</c:v>
                </c:pt>
                <c:pt idx="5261">
                  <c:v>0</c:v>
                </c:pt>
                <c:pt idx="5262">
                  <c:v>33.130000000000003</c:v>
                </c:pt>
                <c:pt idx="5263">
                  <c:v>136.82</c:v>
                </c:pt>
                <c:pt idx="5264">
                  <c:v>322.79000000000002</c:v>
                </c:pt>
                <c:pt idx="5265">
                  <c:v>413.49</c:v>
                </c:pt>
                <c:pt idx="5266">
                  <c:v>511.59</c:v>
                </c:pt>
                <c:pt idx="5267">
                  <c:v>604.36</c:v>
                </c:pt>
                <c:pt idx="5268">
                  <c:v>666.15</c:v>
                </c:pt>
                <c:pt idx="5269">
                  <c:v>870.9</c:v>
                </c:pt>
                <c:pt idx="5270">
                  <c:v>746.91</c:v>
                </c:pt>
                <c:pt idx="5271">
                  <c:v>338.74</c:v>
                </c:pt>
                <c:pt idx="5272">
                  <c:v>107.5</c:v>
                </c:pt>
                <c:pt idx="5273">
                  <c:v>96.65</c:v>
                </c:pt>
                <c:pt idx="5274">
                  <c:v>59.17</c:v>
                </c:pt>
                <c:pt idx="5275">
                  <c:v>16.77</c:v>
                </c:pt>
                <c:pt idx="5276">
                  <c:v>34.340000000000003</c:v>
                </c:pt>
                <c:pt idx="5277">
                  <c:v>0</c:v>
                </c:pt>
                <c:pt idx="5278">
                  <c:v>0</c:v>
                </c:pt>
                <c:pt idx="5279">
                  <c:v>0</c:v>
                </c:pt>
                <c:pt idx="5280">
                  <c:v>0</c:v>
                </c:pt>
                <c:pt idx="5281">
                  <c:v>0</c:v>
                </c:pt>
                <c:pt idx="5282">
                  <c:v>0</c:v>
                </c:pt>
                <c:pt idx="5283">
                  <c:v>0</c:v>
                </c:pt>
                <c:pt idx="5284">
                  <c:v>0</c:v>
                </c:pt>
                <c:pt idx="5285">
                  <c:v>0</c:v>
                </c:pt>
                <c:pt idx="5286">
                  <c:v>8.77</c:v>
                </c:pt>
                <c:pt idx="5287">
                  <c:v>45.37</c:v>
                </c:pt>
                <c:pt idx="5288">
                  <c:v>309.35000000000002</c:v>
                </c:pt>
                <c:pt idx="5289">
                  <c:v>481.08</c:v>
                </c:pt>
                <c:pt idx="5290">
                  <c:v>620.41</c:v>
                </c:pt>
                <c:pt idx="5291">
                  <c:v>611.36</c:v>
                </c:pt>
                <c:pt idx="5292">
                  <c:v>808.47</c:v>
                </c:pt>
                <c:pt idx="5293">
                  <c:v>851.59</c:v>
                </c:pt>
                <c:pt idx="5294">
                  <c:v>855.95</c:v>
                </c:pt>
                <c:pt idx="5295">
                  <c:v>615.63</c:v>
                </c:pt>
                <c:pt idx="5296">
                  <c:v>636.79</c:v>
                </c:pt>
                <c:pt idx="5297">
                  <c:v>487.47</c:v>
                </c:pt>
                <c:pt idx="5298">
                  <c:v>290.74</c:v>
                </c:pt>
                <c:pt idx="5299">
                  <c:v>146.85</c:v>
                </c:pt>
                <c:pt idx="5300">
                  <c:v>33.93</c:v>
                </c:pt>
                <c:pt idx="5301">
                  <c:v>0</c:v>
                </c:pt>
                <c:pt idx="5302">
                  <c:v>0</c:v>
                </c:pt>
                <c:pt idx="5303">
                  <c:v>0</c:v>
                </c:pt>
                <c:pt idx="5304">
                  <c:v>0</c:v>
                </c:pt>
                <c:pt idx="5305">
                  <c:v>0</c:v>
                </c:pt>
                <c:pt idx="5306">
                  <c:v>0</c:v>
                </c:pt>
                <c:pt idx="5307">
                  <c:v>0</c:v>
                </c:pt>
                <c:pt idx="5308">
                  <c:v>0</c:v>
                </c:pt>
                <c:pt idx="5309">
                  <c:v>0</c:v>
                </c:pt>
                <c:pt idx="5310">
                  <c:v>11.69</c:v>
                </c:pt>
                <c:pt idx="5311">
                  <c:v>97.13</c:v>
                </c:pt>
                <c:pt idx="5312">
                  <c:v>215.23</c:v>
                </c:pt>
                <c:pt idx="5313">
                  <c:v>450.51</c:v>
                </c:pt>
                <c:pt idx="5314">
                  <c:v>326.3</c:v>
                </c:pt>
                <c:pt idx="5315">
                  <c:v>534.39</c:v>
                </c:pt>
                <c:pt idx="5316">
                  <c:v>588.97</c:v>
                </c:pt>
                <c:pt idx="5317">
                  <c:v>706.18</c:v>
                </c:pt>
                <c:pt idx="5318">
                  <c:v>598.02</c:v>
                </c:pt>
                <c:pt idx="5319">
                  <c:v>393.62</c:v>
                </c:pt>
                <c:pt idx="5320">
                  <c:v>650.72</c:v>
                </c:pt>
                <c:pt idx="5321">
                  <c:v>182.12</c:v>
                </c:pt>
                <c:pt idx="5322">
                  <c:v>341.7</c:v>
                </c:pt>
                <c:pt idx="5323">
                  <c:v>115.42</c:v>
                </c:pt>
                <c:pt idx="5324">
                  <c:v>33.72</c:v>
                </c:pt>
                <c:pt idx="5325">
                  <c:v>0</c:v>
                </c:pt>
                <c:pt idx="5326">
                  <c:v>0</c:v>
                </c:pt>
                <c:pt idx="5327">
                  <c:v>0</c:v>
                </c:pt>
                <c:pt idx="5328">
                  <c:v>0</c:v>
                </c:pt>
                <c:pt idx="5329">
                  <c:v>0</c:v>
                </c:pt>
                <c:pt idx="5330">
                  <c:v>0</c:v>
                </c:pt>
                <c:pt idx="5331">
                  <c:v>0</c:v>
                </c:pt>
                <c:pt idx="5332">
                  <c:v>0</c:v>
                </c:pt>
                <c:pt idx="5333">
                  <c:v>0</c:v>
                </c:pt>
                <c:pt idx="5334">
                  <c:v>26.31</c:v>
                </c:pt>
                <c:pt idx="5335">
                  <c:v>140.87</c:v>
                </c:pt>
                <c:pt idx="5336">
                  <c:v>321.10000000000002</c:v>
                </c:pt>
                <c:pt idx="5337">
                  <c:v>471.92</c:v>
                </c:pt>
                <c:pt idx="5338">
                  <c:v>660.02</c:v>
                </c:pt>
                <c:pt idx="5339">
                  <c:v>767.29</c:v>
                </c:pt>
                <c:pt idx="5340">
                  <c:v>808.52</c:v>
                </c:pt>
                <c:pt idx="5341">
                  <c:v>703.64</c:v>
                </c:pt>
                <c:pt idx="5342">
                  <c:v>379.95</c:v>
                </c:pt>
                <c:pt idx="5343">
                  <c:v>265.16000000000003</c:v>
                </c:pt>
                <c:pt idx="5344">
                  <c:v>196.48</c:v>
                </c:pt>
                <c:pt idx="5345">
                  <c:v>118.35</c:v>
                </c:pt>
                <c:pt idx="5346">
                  <c:v>82.84</c:v>
                </c:pt>
                <c:pt idx="5347">
                  <c:v>26.63</c:v>
                </c:pt>
                <c:pt idx="5348">
                  <c:v>17.75</c:v>
                </c:pt>
                <c:pt idx="5349">
                  <c:v>0</c:v>
                </c:pt>
                <c:pt idx="5350">
                  <c:v>0</c:v>
                </c:pt>
                <c:pt idx="5351">
                  <c:v>0</c:v>
                </c:pt>
                <c:pt idx="5352">
                  <c:v>0</c:v>
                </c:pt>
                <c:pt idx="5353">
                  <c:v>0</c:v>
                </c:pt>
                <c:pt idx="5354">
                  <c:v>0</c:v>
                </c:pt>
                <c:pt idx="5355">
                  <c:v>0</c:v>
                </c:pt>
                <c:pt idx="5356">
                  <c:v>0</c:v>
                </c:pt>
                <c:pt idx="5357">
                  <c:v>0</c:v>
                </c:pt>
                <c:pt idx="5358">
                  <c:v>3.9</c:v>
                </c:pt>
                <c:pt idx="5359">
                  <c:v>28.6</c:v>
                </c:pt>
                <c:pt idx="5360">
                  <c:v>60.16</c:v>
                </c:pt>
                <c:pt idx="5361">
                  <c:v>113.42</c:v>
                </c:pt>
                <c:pt idx="5362">
                  <c:v>184.65</c:v>
                </c:pt>
                <c:pt idx="5363">
                  <c:v>268.39999999999998</c:v>
                </c:pt>
                <c:pt idx="5364">
                  <c:v>191.33</c:v>
                </c:pt>
                <c:pt idx="5365">
                  <c:v>383.91</c:v>
                </c:pt>
                <c:pt idx="5366">
                  <c:v>270.64</c:v>
                </c:pt>
                <c:pt idx="5367">
                  <c:v>223.15</c:v>
                </c:pt>
                <c:pt idx="5368">
                  <c:v>290.29000000000002</c:v>
                </c:pt>
                <c:pt idx="5369">
                  <c:v>260.10000000000002</c:v>
                </c:pt>
                <c:pt idx="5370">
                  <c:v>117.47</c:v>
                </c:pt>
                <c:pt idx="5371">
                  <c:v>37.479999999999997</c:v>
                </c:pt>
                <c:pt idx="5372">
                  <c:v>15.59</c:v>
                </c:pt>
                <c:pt idx="5373">
                  <c:v>0</c:v>
                </c:pt>
                <c:pt idx="5374">
                  <c:v>0</c:v>
                </c:pt>
                <c:pt idx="5375">
                  <c:v>0</c:v>
                </c:pt>
                <c:pt idx="5376">
                  <c:v>0</c:v>
                </c:pt>
                <c:pt idx="5377">
                  <c:v>0</c:v>
                </c:pt>
                <c:pt idx="5378">
                  <c:v>0</c:v>
                </c:pt>
                <c:pt idx="5379">
                  <c:v>0</c:v>
                </c:pt>
                <c:pt idx="5380">
                  <c:v>0</c:v>
                </c:pt>
                <c:pt idx="5381">
                  <c:v>0</c:v>
                </c:pt>
                <c:pt idx="5382">
                  <c:v>19.489999999999998</c:v>
                </c:pt>
                <c:pt idx="5383">
                  <c:v>13.81</c:v>
                </c:pt>
                <c:pt idx="5384">
                  <c:v>75.94</c:v>
                </c:pt>
                <c:pt idx="5385">
                  <c:v>89.75</c:v>
                </c:pt>
                <c:pt idx="5386">
                  <c:v>130.18</c:v>
                </c:pt>
                <c:pt idx="5387">
                  <c:v>101.58</c:v>
                </c:pt>
                <c:pt idx="5388">
                  <c:v>111.45</c:v>
                </c:pt>
                <c:pt idx="5389">
                  <c:v>318.74</c:v>
                </c:pt>
                <c:pt idx="5390">
                  <c:v>237.96</c:v>
                </c:pt>
                <c:pt idx="5391">
                  <c:v>196.26</c:v>
                </c:pt>
                <c:pt idx="5392">
                  <c:v>153.85</c:v>
                </c:pt>
                <c:pt idx="5393">
                  <c:v>133.13999999999999</c:v>
                </c:pt>
                <c:pt idx="5394">
                  <c:v>60.16</c:v>
                </c:pt>
                <c:pt idx="5395">
                  <c:v>25.64</c:v>
                </c:pt>
                <c:pt idx="5396">
                  <c:v>3.9</c:v>
                </c:pt>
                <c:pt idx="5397">
                  <c:v>0</c:v>
                </c:pt>
                <c:pt idx="5398">
                  <c:v>0</c:v>
                </c:pt>
                <c:pt idx="5399">
                  <c:v>0</c:v>
                </c:pt>
                <c:pt idx="5400">
                  <c:v>0</c:v>
                </c:pt>
                <c:pt idx="5401">
                  <c:v>0</c:v>
                </c:pt>
                <c:pt idx="5402">
                  <c:v>0</c:v>
                </c:pt>
                <c:pt idx="5403">
                  <c:v>0</c:v>
                </c:pt>
                <c:pt idx="5404">
                  <c:v>0</c:v>
                </c:pt>
                <c:pt idx="5405">
                  <c:v>0</c:v>
                </c:pt>
                <c:pt idx="5406">
                  <c:v>18.510000000000002</c:v>
                </c:pt>
                <c:pt idx="5407">
                  <c:v>136.21</c:v>
                </c:pt>
                <c:pt idx="5408">
                  <c:v>309.39</c:v>
                </c:pt>
                <c:pt idx="5409">
                  <c:v>486.79</c:v>
                </c:pt>
                <c:pt idx="5410">
                  <c:v>651.74</c:v>
                </c:pt>
                <c:pt idx="5411">
                  <c:v>783.69</c:v>
                </c:pt>
                <c:pt idx="5412">
                  <c:v>813</c:v>
                </c:pt>
                <c:pt idx="5413">
                  <c:v>211.06</c:v>
                </c:pt>
                <c:pt idx="5414">
                  <c:v>232.04</c:v>
                </c:pt>
                <c:pt idx="5415">
                  <c:v>257.06</c:v>
                </c:pt>
                <c:pt idx="5416">
                  <c:v>348.5</c:v>
                </c:pt>
                <c:pt idx="5417">
                  <c:v>163.08000000000001</c:v>
                </c:pt>
                <c:pt idx="5418">
                  <c:v>104.6</c:v>
                </c:pt>
                <c:pt idx="5419">
                  <c:v>69.61</c:v>
                </c:pt>
                <c:pt idx="5420">
                  <c:v>18.510000000000002</c:v>
                </c:pt>
                <c:pt idx="5421">
                  <c:v>0</c:v>
                </c:pt>
                <c:pt idx="5422">
                  <c:v>0</c:v>
                </c:pt>
                <c:pt idx="5423">
                  <c:v>0</c:v>
                </c:pt>
                <c:pt idx="5424">
                  <c:v>0</c:v>
                </c:pt>
                <c:pt idx="5425">
                  <c:v>0</c:v>
                </c:pt>
                <c:pt idx="5426">
                  <c:v>0</c:v>
                </c:pt>
                <c:pt idx="5427">
                  <c:v>0</c:v>
                </c:pt>
                <c:pt idx="5428">
                  <c:v>0</c:v>
                </c:pt>
                <c:pt idx="5429">
                  <c:v>0</c:v>
                </c:pt>
                <c:pt idx="5430">
                  <c:v>10.72</c:v>
                </c:pt>
                <c:pt idx="5431">
                  <c:v>91.78</c:v>
                </c:pt>
                <c:pt idx="5432">
                  <c:v>193.91</c:v>
                </c:pt>
                <c:pt idx="5433">
                  <c:v>319.08999999999997</c:v>
                </c:pt>
                <c:pt idx="5434">
                  <c:v>497.6</c:v>
                </c:pt>
                <c:pt idx="5435">
                  <c:v>394.86</c:v>
                </c:pt>
                <c:pt idx="5436">
                  <c:v>285.38</c:v>
                </c:pt>
                <c:pt idx="5437">
                  <c:v>186.4</c:v>
                </c:pt>
                <c:pt idx="5438">
                  <c:v>208.1</c:v>
                </c:pt>
                <c:pt idx="5439">
                  <c:v>128.21</c:v>
                </c:pt>
                <c:pt idx="5440">
                  <c:v>190.58</c:v>
                </c:pt>
                <c:pt idx="5441">
                  <c:v>247.72</c:v>
                </c:pt>
                <c:pt idx="5442">
                  <c:v>159.87</c:v>
                </c:pt>
                <c:pt idx="5443">
                  <c:v>107.56</c:v>
                </c:pt>
                <c:pt idx="5444">
                  <c:v>22.41</c:v>
                </c:pt>
                <c:pt idx="5445">
                  <c:v>0</c:v>
                </c:pt>
                <c:pt idx="5446">
                  <c:v>0</c:v>
                </c:pt>
                <c:pt idx="5447">
                  <c:v>0</c:v>
                </c:pt>
                <c:pt idx="5448">
                  <c:v>0</c:v>
                </c:pt>
                <c:pt idx="5449">
                  <c:v>0</c:v>
                </c:pt>
                <c:pt idx="5450">
                  <c:v>0</c:v>
                </c:pt>
                <c:pt idx="5451">
                  <c:v>0</c:v>
                </c:pt>
                <c:pt idx="5452">
                  <c:v>0</c:v>
                </c:pt>
                <c:pt idx="5453">
                  <c:v>0</c:v>
                </c:pt>
                <c:pt idx="5454">
                  <c:v>18.510000000000002</c:v>
                </c:pt>
                <c:pt idx="5455">
                  <c:v>116.9</c:v>
                </c:pt>
                <c:pt idx="5456">
                  <c:v>283.88</c:v>
                </c:pt>
                <c:pt idx="5457">
                  <c:v>474.22</c:v>
                </c:pt>
                <c:pt idx="5458">
                  <c:v>625.22</c:v>
                </c:pt>
                <c:pt idx="5459">
                  <c:v>758.12</c:v>
                </c:pt>
                <c:pt idx="5460">
                  <c:v>873.29</c:v>
                </c:pt>
                <c:pt idx="5461">
                  <c:v>402.48</c:v>
                </c:pt>
                <c:pt idx="5462">
                  <c:v>867.3</c:v>
                </c:pt>
                <c:pt idx="5463">
                  <c:v>745.99</c:v>
                </c:pt>
                <c:pt idx="5464">
                  <c:v>624.36</c:v>
                </c:pt>
                <c:pt idx="5465">
                  <c:v>469.93</c:v>
                </c:pt>
                <c:pt idx="5466">
                  <c:v>295.61</c:v>
                </c:pt>
                <c:pt idx="5467">
                  <c:v>132.19</c:v>
                </c:pt>
                <c:pt idx="5468">
                  <c:v>22.41</c:v>
                </c:pt>
                <c:pt idx="5469">
                  <c:v>0</c:v>
                </c:pt>
                <c:pt idx="5470">
                  <c:v>0</c:v>
                </c:pt>
                <c:pt idx="5471">
                  <c:v>0</c:v>
                </c:pt>
                <c:pt idx="5472">
                  <c:v>0</c:v>
                </c:pt>
                <c:pt idx="5473">
                  <c:v>0</c:v>
                </c:pt>
                <c:pt idx="5474">
                  <c:v>0</c:v>
                </c:pt>
                <c:pt idx="5475">
                  <c:v>0</c:v>
                </c:pt>
                <c:pt idx="5476">
                  <c:v>0</c:v>
                </c:pt>
                <c:pt idx="5477">
                  <c:v>0</c:v>
                </c:pt>
                <c:pt idx="5478">
                  <c:v>18.510000000000002</c:v>
                </c:pt>
                <c:pt idx="5479">
                  <c:v>112.65</c:v>
                </c:pt>
                <c:pt idx="5480">
                  <c:v>282.67</c:v>
                </c:pt>
                <c:pt idx="5481">
                  <c:v>448.01</c:v>
                </c:pt>
                <c:pt idx="5482">
                  <c:v>617.99</c:v>
                </c:pt>
                <c:pt idx="5483">
                  <c:v>759.4</c:v>
                </c:pt>
                <c:pt idx="5484">
                  <c:v>859.23</c:v>
                </c:pt>
                <c:pt idx="5485">
                  <c:v>909.71</c:v>
                </c:pt>
                <c:pt idx="5486">
                  <c:v>882.61</c:v>
                </c:pt>
                <c:pt idx="5487">
                  <c:v>767.05</c:v>
                </c:pt>
                <c:pt idx="5488">
                  <c:v>623.98</c:v>
                </c:pt>
                <c:pt idx="5489">
                  <c:v>471.81</c:v>
                </c:pt>
                <c:pt idx="5490">
                  <c:v>296.49</c:v>
                </c:pt>
                <c:pt idx="5491">
                  <c:v>124.07</c:v>
                </c:pt>
                <c:pt idx="5492">
                  <c:v>21.44</c:v>
                </c:pt>
                <c:pt idx="5493">
                  <c:v>0</c:v>
                </c:pt>
                <c:pt idx="5494">
                  <c:v>0</c:v>
                </c:pt>
                <c:pt idx="5495">
                  <c:v>0</c:v>
                </c:pt>
                <c:pt idx="5496">
                  <c:v>0</c:v>
                </c:pt>
                <c:pt idx="5497">
                  <c:v>0</c:v>
                </c:pt>
                <c:pt idx="5498">
                  <c:v>0</c:v>
                </c:pt>
                <c:pt idx="5499">
                  <c:v>0</c:v>
                </c:pt>
                <c:pt idx="5500">
                  <c:v>0</c:v>
                </c:pt>
                <c:pt idx="5501">
                  <c:v>0</c:v>
                </c:pt>
                <c:pt idx="5502">
                  <c:v>11.69</c:v>
                </c:pt>
                <c:pt idx="5503">
                  <c:v>74.3</c:v>
                </c:pt>
                <c:pt idx="5504">
                  <c:v>150.07</c:v>
                </c:pt>
                <c:pt idx="5505">
                  <c:v>396.7</c:v>
                </c:pt>
                <c:pt idx="5506">
                  <c:v>610.72</c:v>
                </c:pt>
                <c:pt idx="5507">
                  <c:v>756.31</c:v>
                </c:pt>
                <c:pt idx="5508">
                  <c:v>856.25</c:v>
                </c:pt>
                <c:pt idx="5509">
                  <c:v>902.67</c:v>
                </c:pt>
                <c:pt idx="5510">
                  <c:v>879.61</c:v>
                </c:pt>
                <c:pt idx="5511">
                  <c:v>758.37</c:v>
                </c:pt>
                <c:pt idx="5512">
                  <c:v>640.21</c:v>
                </c:pt>
                <c:pt idx="5513">
                  <c:v>484.2</c:v>
                </c:pt>
                <c:pt idx="5514">
                  <c:v>298.51</c:v>
                </c:pt>
                <c:pt idx="5515">
                  <c:v>129.03</c:v>
                </c:pt>
                <c:pt idx="5516">
                  <c:v>19.489999999999998</c:v>
                </c:pt>
                <c:pt idx="5517">
                  <c:v>0</c:v>
                </c:pt>
                <c:pt idx="5518">
                  <c:v>0</c:v>
                </c:pt>
                <c:pt idx="5519">
                  <c:v>0</c:v>
                </c:pt>
                <c:pt idx="5520">
                  <c:v>0</c:v>
                </c:pt>
                <c:pt idx="5521">
                  <c:v>0</c:v>
                </c:pt>
                <c:pt idx="5522">
                  <c:v>0</c:v>
                </c:pt>
                <c:pt idx="5523">
                  <c:v>0</c:v>
                </c:pt>
                <c:pt idx="5524">
                  <c:v>0</c:v>
                </c:pt>
                <c:pt idx="5525">
                  <c:v>0</c:v>
                </c:pt>
                <c:pt idx="5526">
                  <c:v>13.64</c:v>
                </c:pt>
                <c:pt idx="5527">
                  <c:v>54.02</c:v>
                </c:pt>
                <c:pt idx="5528">
                  <c:v>236.6</c:v>
                </c:pt>
                <c:pt idx="5529">
                  <c:v>169.61</c:v>
                </c:pt>
                <c:pt idx="5530">
                  <c:v>175.8</c:v>
                </c:pt>
                <c:pt idx="5531">
                  <c:v>170.62</c:v>
                </c:pt>
                <c:pt idx="5532">
                  <c:v>161.74</c:v>
                </c:pt>
                <c:pt idx="5533">
                  <c:v>177.52</c:v>
                </c:pt>
                <c:pt idx="5534">
                  <c:v>147.94</c:v>
                </c:pt>
                <c:pt idx="5535">
                  <c:v>111.45</c:v>
                </c:pt>
                <c:pt idx="5536">
                  <c:v>280.39</c:v>
                </c:pt>
                <c:pt idx="5537">
                  <c:v>232.6</c:v>
                </c:pt>
                <c:pt idx="5538">
                  <c:v>180.45</c:v>
                </c:pt>
                <c:pt idx="5539">
                  <c:v>72.67</c:v>
                </c:pt>
                <c:pt idx="5540">
                  <c:v>8.77</c:v>
                </c:pt>
                <c:pt idx="5541">
                  <c:v>0</c:v>
                </c:pt>
                <c:pt idx="5542">
                  <c:v>0</c:v>
                </c:pt>
                <c:pt idx="5543">
                  <c:v>0</c:v>
                </c:pt>
                <c:pt idx="5544">
                  <c:v>0</c:v>
                </c:pt>
                <c:pt idx="5545">
                  <c:v>0</c:v>
                </c:pt>
                <c:pt idx="5546">
                  <c:v>0</c:v>
                </c:pt>
                <c:pt idx="5547">
                  <c:v>0</c:v>
                </c:pt>
                <c:pt idx="5548">
                  <c:v>0</c:v>
                </c:pt>
                <c:pt idx="5549">
                  <c:v>0</c:v>
                </c:pt>
                <c:pt idx="5550">
                  <c:v>5.85</c:v>
                </c:pt>
                <c:pt idx="5551">
                  <c:v>43.39</c:v>
                </c:pt>
                <c:pt idx="5552">
                  <c:v>97.71</c:v>
                </c:pt>
                <c:pt idx="5553">
                  <c:v>114.4</c:v>
                </c:pt>
                <c:pt idx="5554">
                  <c:v>215.83</c:v>
                </c:pt>
                <c:pt idx="5555">
                  <c:v>145.96</c:v>
                </c:pt>
                <c:pt idx="5556">
                  <c:v>245.49</c:v>
                </c:pt>
                <c:pt idx="5557">
                  <c:v>250.44</c:v>
                </c:pt>
                <c:pt idx="5558">
                  <c:v>239.27</c:v>
                </c:pt>
                <c:pt idx="5559">
                  <c:v>170.62</c:v>
                </c:pt>
                <c:pt idx="5560">
                  <c:v>280.77999999999997</c:v>
                </c:pt>
                <c:pt idx="5561">
                  <c:v>77.91</c:v>
                </c:pt>
                <c:pt idx="5562">
                  <c:v>52.27</c:v>
                </c:pt>
                <c:pt idx="5563">
                  <c:v>13.81</c:v>
                </c:pt>
                <c:pt idx="5564">
                  <c:v>8.77</c:v>
                </c:pt>
                <c:pt idx="5565">
                  <c:v>0</c:v>
                </c:pt>
                <c:pt idx="5566">
                  <c:v>0</c:v>
                </c:pt>
                <c:pt idx="5567">
                  <c:v>0</c:v>
                </c:pt>
                <c:pt idx="5568">
                  <c:v>0</c:v>
                </c:pt>
                <c:pt idx="5569">
                  <c:v>0</c:v>
                </c:pt>
                <c:pt idx="5570">
                  <c:v>0</c:v>
                </c:pt>
                <c:pt idx="5571">
                  <c:v>0</c:v>
                </c:pt>
                <c:pt idx="5572">
                  <c:v>0</c:v>
                </c:pt>
                <c:pt idx="5573">
                  <c:v>0</c:v>
                </c:pt>
                <c:pt idx="5574">
                  <c:v>9.74</c:v>
                </c:pt>
                <c:pt idx="5575">
                  <c:v>87.37</c:v>
                </c:pt>
                <c:pt idx="5576">
                  <c:v>128.97999999999999</c:v>
                </c:pt>
                <c:pt idx="5577">
                  <c:v>152.47999999999999</c:v>
                </c:pt>
                <c:pt idx="5578">
                  <c:v>368.77</c:v>
                </c:pt>
                <c:pt idx="5579">
                  <c:v>232.93</c:v>
                </c:pt>
                <c:pt idx="5580">
                  <c:v>271.43</c:v>
                </c:pt>
                <c:pt idx="5581">
                  <c:v>390.48</c:v>
                </c:pt>
                <c:pt idx="5582">
                  <c:v>664.83</c:v>
                </c:pt>
                <c:pt idx="5583">
                  <c:v>395.13</c:v>
                </c:pt>
                <c:pt idx="5584">
                  <c:v>319.70999999999998</c:v>
                </c:pt>
                <c:pt idx="5585">
                  <c:v>128.21</c:v>
                </c:pt>
                <c:pt idx="5586">
                  <c:v>84.82</c:v>
                </c:pt>
                <c:pt idx="5587">
                  <c:v>70.67</c:v>
                </c:pt>
                <c:pt idx="5588">
                  <c:v>1.95</c:v>
                </c:pt>
                <c:pt idx="5589">
                  <c:v>0</c:v>
                </c:pt>
                <c:pt idx="5590">
                  <c:v>0</c:v>
                </c:pt>
                <c:pt idx="5591">
                  <c:v>0</c:v>
                </c:pt>
                <c:pt idx="5592">
                  <c:v>0</c:v>
                </c:pt>
                <c:pt idx="5593">
                  <c:v>0</c:v>
                </c:pt>
                <c:pt idx="5594">
                  <c:v>0</c:v>
                </c:pt>
                <c:pt idx="5595">
                  <c:v>0</c:v>
                </c:pt>
                <c:pt idx="5596">
                  <c:v>0</c:v>
                </c:pt>
                <c:pt idx="5597">
                  <c:v>0</c:v>
                </c:pt>
                <c:pt idx="5598">
                  <c:v>0</c:v>
                </c:pt>
                <c:pt idx="5599">
                  <c:v>21.7</c:v>
                </c:pt>
                <c:pt idx="5600">
                  <c:v>62.13</c:v>
                </c:pt>
                <c:pt idx="5601">
                  <c:v>221.66</c:v>
                </c:pt>
                <c:pt idx="5602">
                  <c:v>304.06</c:v>
                </c:pt>
                <c:pt idx="5603">
                  <c:v>244.41</c:v>
                </c:pt>
                <c:pt idx="5604">
                  <c:v>409.02</c:v>
                </c:pt>
                <c:pt idx="5605">
                  <c:v>449.81</c:v>
                </c:pt>
                <c:pt idx="5606">
                  <c:v>543.82000000000005</c:v>
                </c:pt>
                <c:pt idx="5607">
                  <c:v>737.82</c:v>
                </c:pt>
                <c:pt idx="5608">
                  <c:v>618.58000000000004</c:v>
                </c:pt>
                <c:pt idx="5609">
                  <c:v>462.69</c:v>
                </c:pt>
                <c:pt idx="5610">
                  <c:v>279.45999999999998</c:v>
                </c:pt>
                <c:pt idx="5611">
                  <c:v>109.48</c:v>
                </c:pt>
                <c:pt idx="5612">
                  <c:v>7.79</c:v>
                </c:pt>
                <c:pt idx="5613">
                  <c:v>0</c:v>
                </c:pt>
                <c:pt idx="5614">
                  <c:v>0</c:v>
                </c:pt>
                <c:pt idx="5615">
                  <c:v>0</c:v>
                </c:pt>
                <c:pt idx="5616">
                  <c:v>0</c:v>
                </c:pt>
                <c:pt idx="5617">
                  <c:v>0</c:v>
                </c:pt>
                <c:pt idx="5618">
                  <c:v>0</c:v>
                </c:pt>
                <c:pt idx="5619">
                  <c:v>0</c:v>
                </c:pt>
                <c:pt idx="5620">
                  <c:v>0</c:v>
                </c:pt>
                <c:pt idx="5621">
                  <c:v>0</c:v>
                </c:pt>
                <c:pt idx="5622">
                  <c:v>0</c:v>
                </c:pt>
                <c:pt idx="5623">
                  <c:v>17.75</c:v>
                </c:pt>
                <c:pt idx="5624">
                  <c:v>42.41</c:v>
                </c:pt>
                <c:pt idx="5625">
                  <c:v>221.04</c:v>
                </c:pt>
                <c:pt idx="5626">
                  <c:v>179.04</c:v>
                </c:pt>
                <c:pt idx="5627">
                  <c:v>549.9</c:v>
                </c:pt>
                <c:pt idx="5628">
                  <c:v>640.14</c:v>
                </c:pt>
                <c:pt idx="5629">
                  <c:v>806.49</c:v>
                </c:pt>
                <c:pt idx="5630">
                  <c:v>781.01</c:v>
                </c:pt>
                <c:pt idx="5631">
                  <c:v>328.71</c:v>
                </c:pt>
                <c:pt idx="5632">
                  <c:v>297.47000000000003</c:v>
                </c:pt>
                <c:pt idx="5633">
                  <c:v>229.86</c:v>
                </c:pt>
                <c:pt idx="5634">
                  <c:v>263.62</c:v>
                </c:pt>
                <c:pt idx="5635">
                  <c:v>110.72</c:v>
                </c:pt>
                <c:pt idx="5636">
                  <c:v>0</c:v>
                </c:pt>
                <c:pt idx="5637">
                  <c:v>0</c:v>
                </c:pt>
                <c:pt idx="5638">
                  <c:v>0</c:v>
                </c:pt>
                <c:pt idx="5639">
                  <c:v>0</c:v>
                </c:pt>
                <c:pt idx="5640">
                  <c:v>0</c:v>
                </c:pt>
                <c:pt idx="5641">
                  <c:v>0</c:v>
                </c:pt>
                <c:pt idx="5642">
                  <c:v>0</c:v>
                </c:pt>
                <c:pt idx="5643">
                  <c:v>0</c:v>
                </c:pt>
                <c:pt idx="5644">
                  <c:v>0</c:v>
                </c:pt>
                <c:pt idx="5645">
                  <c:v>0</c:v>
                </c:pt>
                <c:pt idx="5646">
                  <c:v>0</c:v>
                </c:pt>
                <c:pt idx="5647">
                  <c:v>9.86</c:v>
                </c:pt>
                <c:pt idx="5648">
                  <c:v>164.18</c:v>
                </c:pt>
                <c:pt idx="5649">
                  <c:v>128.41999999999999</c:v>
                </c:pt>
                <c:pt idx="5650">
                  <c:v>191.16</c:v>
                </c:pt>
                <c:pt idx="5651">
                  <c:v>151.88</c:v>
                </c:pt>
                <c:pt idx="5652">
                  <c:v>243.57</c:v>
                </c:pt>
                <c:pt idx="5653">
                  <c:v>209.08</c:v>
                </c:pt>
                <c:pt idx="5654">
                  <c:v>181.47</c:v>
                </c:pt>
                <c:pt idx="5655">
                  <c:v>105.53</c:v>
                </c:pt>
                <c:pt idx="5656">
                  <c:v>79.89</c:v>
                </c:pt>
                <c:pt idx="5657">
                  <c:v>155.69999999999999</c:v>
                </c:pt>
                <c:pt idx="5658">
                  <c:v>128.24</c:v>
                </c:pt>
                <c:pt idx="5659">
                  <c:v>17.75</c:v>
                </c:pt>
                <c:pt idx="5660">
                  <c:v>0</c:v>
                </c:pt>
                <c:pt idx="5661">
                  <c:v>0</c:v>
                </c:pt>
                <c:pt idx="5662">
                  <c:v>0</c:v>
                </c:pt>
                <c:pt idx="5663">
                  <c:v>0</c:v>
                </c:pt>
                <c:pt idx="5664">
                  <c:v>0</c:v>
                </c:pt>
                <c:pt idx="5665">
                  <c:v>0</c:v>
                </c:pt>
                <c:pt idx="5666">
                  <c:v>0</c:v>
                </c:pt>
                <c:pt idx="5667">
                  <c:v>0</c:v>
                </c:pt>
                <c:pt idx="5668">
                  <c:v>0</c:v>
                </c:pt>
                <c:pt idx="5669">
                  <c:v>0</c:v>
                </c:pt>
                <c:pt idx="5670">
                  <c:v>0</c:v>
                </c:pt>
                <c:pt idx="5671">
                  <c:v>53.6</c:v>
                </c:pt>
                <c:pt idx="5672">
                  <c:v>160.21</c:v>
                </c:pt>
                <c:pt idx="5673">
                  <c:v>332.88</c:v>
                </c:pt>
                <c:pt idx="5674">
                  <c:v>482.85</c:v>
                </c:pt>
                <c:pt idx="5675">
                  <c:v>539.25</c:v>
                </c:pt>
                <c:pt idx="5676">
                  <c:v>227.47</c:v>
                </c:pt>
                <c:pt idx="5677">
                  <c:v>720.46</c:v>
                </c:pt>
                <c:pt idx="5678">
                  <c:v>764.68</c:v>
                </c:pt>
                <c:pt idx="5679">
                  <c:v>499.86</c:v>
                </c:pt>
                <c:pt idx="5680">
                  <c:v>307.17</c:v>
                </c:pt>
                <c:pt idx="5681">
                  <c:v>260.56</c:v>
                </c:pt>
                <c:pt idx="5682">
                  <c:v>164.38</c:v>
                </c:pt>
                <c:pt idx="5683">
                  <c:v>58.26</c:v>
                </c:pt>
                <c:pt idx="5684">
                  <c:v>0</c:v>
                </c:pt>
                <c:pt idx="5685">
                  <c:v>0</c:v>
                </c:pt>
                <c:pt idx="5686">
                  <c:v>0</c:v>
                </c:pt>
                <c:pt idx="5687">
                  <c:v>0</c:v>
                </c:pt>
                <c:pt idx="5688">
                  <c:v>0</c:v>
                </c:pt>
                <c:pt idx="5689">
                  <c:v>0</c:v>
                </c:pt>
                <c:pt idx="5690">
                  <c:v>0</c:v>
                </c:pt>
                <c:pt idx="5691">
                  <c:v>0</c:v>
                </c:pt>
                <c:pt idx="5692">
                  <c:v>0</c:v>
                </c:pt>
                <c:pt idx="5693">
                  <c:v>0</c:v>
                </c:pt>
                <c:pt idx="5694">
                  <c:v>0</c:v>
                </c:pt>
                <c:pt idx="5695">
                  <c:v>20.71</c:v>
                </c:pt>
                <c:pt idx="5696">
                  <c:v>61.15</c:v>
                </c:pt>
                <c:pt idx="5697">
                  <c:v>204.25</c:v>
                </c:pt>
                <c:pt idx="5698">
                  <c:v>157.80000000000001</c:v>
                </c:pt>
                <c:pt idx="5699">
                  <c:v>231.37</c:v>
                </c:pt>
                <c:pt idx="5700">
                  <c:v>269.94</c:v>
                </c:pt>
                <c:pt idx="5701">
                  <c:v>337.85</c:v>
                </c:pt>
                <c:pt idx="5702">
                  <c:v>374.81</c:v>
                </c:pt>
                <c:pt idx="5703">
                  <c:v>258.95999999999998</c:v>
                </c:pt>
                <c:pt idx="5704">
                  <c:v>199.66</c:v>
                </c:pt>
                <c:pt idx="5705">
                  <c:v>94.68</c:v>
                </c:pt>
                <c:pt idx="5706">
                  <c:v>102.89</c:v>
                </c:pt>
                <c:pt idx="5707">
                  <c:v>9.86</c:v>
                </c:pt>
                <c:pt idx="5708">
                  <c:v>0</c:v>
                </c:pt>
                <c:pt idx="5709">
                  <c:v>0</c:v>
                </c:pt>
                <c:pt idx="5710">
                  <c:v>0</c:v>
                </c:pt>
                <c:pt idx="5711">
                  <c:v>0</c:v>
                </c:pt>
                <c:pt idx="5712">
                  <c:v>0</c:v>
                </c:pt>
                <c:pt idx="5713">
                  <c:v>0</c:v>
                </c:pt>
                <c:pt idx="5714">
                  <c:v>0</c:v>
                </c:pt>
                <c:pt idx="5715">
                  <c:v>0</c:v>
                </c:pt>
                <c:pt idx="5716">
                  <c:v>0</c:v>
                </c:pt>
                <c:pt idx="5717">
                  <c:v>0</c:v>
                </c:pt>
                <c:pt idx="5718">
                  <c:v>0</c:v>
                </c:pt>
                <c:pt idx="5719">
                  <c:v>68.03</c:v>
                </c:pt>
                <c:pt idx="5720">
                  <c:v>206.34</c:v>
                </c:pt>
                <c:pt idx="5721">
                  <c:v>434.74</c:v>
                </c:pt>
                <c:pt idx="5722">
                  <c:v>547.78</c:v>
                </c:pt>
                <c:pt idx="5723">
                  <c:v>701.68</c:v>
                </c:pt>
                <c:pt idx="5724">
                  <c:v>653.25</c:v>
                </c:pt>
                <c:pt idx="5725">
                  <c:v>400.98</c:v>
                </c:pt>
                <c:pt idx="5726">
                  <c:v>755.97</c:v>
                </c:pt>
                <c:pt idx="5727">
                  <c:v>428.29</c:v>
                </c:pt>
                <c:pt idx="5728">
                  <c:v>291.66000000000003</c:v>
                </c:pt>
                <c:pt idx="5729">
                  <c:v>282.33</c:v>
                </c:pt>
                <c:pt idx="5730">
                  <c:v>144.63999999999999</c:v>
                </c:pt>
                <c:pt idx="5731">
                  <c:v>73.81</c:v>
                </c:pt>
                <c:pt idx="5732">
                  <c:v>0</c:v>
                </c:pt>
                <c:pt idx="5733">
                  <c:v>0</c:v>
                </c:pt>
                <c:pt idx="5734">
                  <c:v>0</c:v>
                </c:pt>
                <c:pt idx="5735">
                  <c:v>0</c:v>
                </c:pt>
                <c:pt idx="5736">
                  <c:v>0</c:v>
                </c:pt>
                <c:pt idx="5737">
                  <c:v>0</c:v>
                </c:pt>
                <c:pt idx="5738">
                  <c:v>0</c:v>
                </c:pt>
                <c:pt idx="5739">
                  <c:v>0</c:v>
                </c:pt>
                <c:pt idx="5740">
                  <c:v>0</c:v>
                </c:pt>
                <c:pt idx="5741">
                  <c:v>0</c:v>
                </c:pt>
                <c:pt idx="5742">
                  <c:v>0</c:v>
                </c:pt>
                <c:pt idx="5743">
                  <c:v>49.69</c:v>
                </c:pt>
                <c:pt idx="5744">
                  <c:v>81.98</c:v>
                </c:pt>
                <c:pt idx="5745">
                  <c:v>340.66</c:v>
                </c:pt>
                <c:pt idx="5746">
                  <c:v>492.37</c:v>
                </c:pt>
                <c:pt idx="5747">
                  <c:v>352.27</c:v>
                </c:pt>
                <c:pt idx="5748">
                  <c:v>634.42999999999995</c:v>
                </c:pt>
                <c:pt idx="5749">
                  <c:v>394.22</c:v>
                </c:pt>
                <c:pt idx="5750">
                  <c:v>664.13</c:v>
                </c:pt>
                <c:pt idx="5751">
                  <c:v>237</c:v>
                </c:pt>
                <c:pt idx="5752">
                  <c:v>292.2</c:v>
                </c:pt>
                <c:pt idx="5753">
                  <c:v>208.42</c:v>
                </c:pt>
                <c:pt idx="5754">
                  <c:v>149.34</c:v>
                </c:pt>
                <c:pt idx="5755">
                  <c:v>70.040000000000006</c:v>
                </c:pt>
                <c:pt idx="5756">
                  <c:v>0</c:v>
                </c:pt>
                <c:pt idx="5757">
                  <c:v>0</c:v>
                </c:pt>
                <c:pt idx="5758">
                  <c:v>0</c:v>
                </c:pt>
                <c:pt idx="5759">
                  <c:v>0</c:v>
                </c:pt>
                <c:pt idx="5760">
                  <c:v>0</c:v>
                </c:pt>
                <c:pt idx="5761">
                  <c:v>0</c:v>
                </c:pt>
                <c:pt idx="5762">
                  <c:v>0</c:v>
                </c:pt>
                <c:pt idx="5763">
                  <c:v>0</c:v>
                </c:pt>
                <c:pt idx="5764">
                  <c:v>0</c:v>
                </c:pt>
                <c:pt idx="5765">
                  <c:v>0</c:v>
                </c:pt>
                <c:pt idx="5766">
                  <c:v>0</c:v>
                </c:pt>
                <c:pt idx="5767">
                  <c:v>32.549999999999997</c:v>
                </c:pt>
                <c:pt idx="5768">
                  <c:v>50.3</c:v>
                </c:pt>
                <c:pt idx="5769">
                  <c:v>297.7</c:v>
                </c:pt>
                <c:pt idx="5770">
                  <c:v>169.93</c:v>
                </c:pt>
                <c:pt idx="5771">
                  <c:v>321.19</c:v>
                </c:pt>
                <c:pt idx="5772">
                  <c:v>408.69</c:v>
                </c:pt>
                <c:pt idx="5773">
                  <c:v>224.22</c:v>
                </c:pt>
                <c:pt idx="5774">
                  <c:v>234.76</c:v>
                </c:pt>
                <c:pt idx="5775">
                  <c:v>104.54</c:v>
                </c:pt>
                <c:pt idx="5776">
                  <c:v>149.91</c:v>
                </c:pt>
                <c:pt idx="5777">
                  <c:v>193.18</c:v>
                </c:pt>
                <c:pt idx="5778">
                  <c:v>149.77000000000001</c:v>
                </c:pt>
                <c:pt idx="5779">
                  <c:v>13.81</c:v>
                </c:pt>
                <c:pt idx="5780">
                  <c:v>0</c:v>
                </c:pt>
                <c:pt idx="5781">
                  <c:v>0</c:v>
                </c:pt>
                <c:pt idx="5782">
                  <c:v>0</c:v>
                </c:pt>
                <c:pt idx="5783">
                  <c:v>0</c:v>
                </c:pt>
                <c:pt idx="5784">
                  <c:v>0</c:v>
                </c:pt>
                <c:pt idx="5785">
                  <c:v>0</c:v>
                </c:pt>
                <c:pt idx="5786">
                  <c:v>0</c:v>
                </c:pt>
                <c:pt idx="5787">
                  <c:v>0</c:v>
                </c:pt>
                <c:pt idx="5788">
                  <c:v>0</c:v>
                </c:pt>
                <c:pt idx="5789">
                  <c:v>0</c:v>
                </c:pt>
                <c:pt idx="5790">
                  <c:v>0</c:v>
                </c:pt>
                <c:pt idx="5791">
                  <c:v>71.13</c:v>
                </c:pt>
                <c:pt idx="5792">
                  <c:v>202.45</c:v>
                </c:pt>
                <c:pt idx="5793">
                  <c:v>397.46</c:v>
                </c:pt>
                <c:pt idx="5794">
                  <c:v>493.02</c:v>
                </c:pt>
                <c:pt idx="5795">
                  <c:v>457.77</c:v>
                </c:pt>
                <c:pt idx="5796">
                  <c:v>556.67999999999995</c:v>
                </c:pt>
                <c:pt idx="5797">
                  <c:v>393.16</c:v>
                </c:pt>
                <c:pt idx="5798">
                  <c:v>456.93</c:v>
                </c:pt>
                <c:pt idx="5799">
                  <c:v>577.89</c:v>
                </c:pt>
                <c:pt idx="5800">
                  <c:v>516.5</c:v>
                </c:pt>
                <c:pt idx="5801">
                  <c:v>274.74</c:v>
                </c:pt>
                <c:pt idx="5802">
                  <c:v>60.16</c:v>
                </c:pt>
                <c:pt idx="5803">
                  <c:v>8.8800000000000008</c:v>
                </c:pt>
                <c:pt idx="5804">
                  <c:v>0</c:v>
                </c:pt>
                <c:pt idx="5805">
                  <c:v>0</c:v>
                </c:pt>
                <c:pt idx="5806">
                  <c:v>0</c:v>
                </c:pt>
                <c:pt idx="5807">
                  <c:v>0</c:v>
                </c:pt>
                <c:pt idx="5808">
                  <c:v>0</c:v>
                </c:pt>
                <c:pt idx="5809">
                  <c:v>0</c:v>
                </c:pt>
                <c:pt idx="5810">
                  <c:v>0</c:v>
                </c:pt>
                <c:pt idx="5811">
                  <c:v>0</c:v>
                </c:pt>
                <c:pt idx="5812">
                  <c:v>0</c:v>
                </c:pt>
                <c:pt idx="5813">
                  <c:v>0</c:v>
                </c:pt>
                <c:pt idx="5814">
                  <c:v>0</c:v>
                </c:pt>
                <c:pt idx="5815">
                  <c:v>31.56</c:v>
                </c:pt>
                <c:pt idx="5816">
                  <c:v>229.19</c:v>
                </c:pt>
                <c:pt idx="5817">
                  <c:v>346.38</c:v>
                </c:pt>
                <c:pt idx="5818">
                  <c:v>388.38</c:v>
                </c:pt>
                <c:pt idx="5819">
                  <c:v>587.4</c:v>
                </c:pt>
                <c:pt idx="5820">
                  <c:v>798.41</c:v>
                </c:pt>
                <c:pt idx="5821">
                  <c:v>814.61</c:v>
                </c:pt>
                <c:pt idx="5822">
                  <c:v>401.7</c:v>
                </c:pt>
                <c:pt idx="5823">
                  <c:v>372.02</c:v>
                </c:pt>
                <c:pt idx="5824">
                  <c:v>357.38</c:v>
                </c:pt>
                <c:pt idx="5825">
                  <c:v>304.14</c:v>
                </c:pt>
                <c:pt idx="5826">
                  <c:v>202.01</c:v>
                </c:pt>
                <c:pt idx="5827">
                  <c:v>46.07</c:v>
                </c:pt>
                <c:pt idx="5828">
                  <c:v>0</c:v>
                </c:pt>
                <c:pt idx="5829">
                  <c:v>0</c:v>
                </c:pt>
                <c:pt idx="5830">
                  <c:v>0</c:v>
                </c:pt>
                <c:pt idx="5831">
                  <c:v>0</c:v>
                </c:pt>
                <c:pt idx="5832">
                  <c:v>0</c:v>
                </c:pt>
                <c:pt idx="5833">
                  <c:v>0</c:v>
                </c:pt>
                <c:pt idx="5834">
                  <c:v>0</c:v>
                </c:pt>
                <c:pt idx="5835">
                  <c:v>0</c:v>
                </c:pt>
                <c:pt idx="5836">
                  <c:v>0</c:v>
                </c:pt>
                <c:pt idx="5837">
                  <c:v>0</c:v>
                </c:pt>
                <c:pt idx="5838">
                  <c:v>0</c:v>
                </c:pt>
                <c:pt idx="5839">
                  <c:v>41.06</c:v>
                </c:pt>
                <c:pt idx="5840">
                  <c:v>72</c:v>
                </c:pt>
                <c:pt idx="5841">
                  <c:v>427.05</c:v>
                </c:pt>
                <c:pt idx="5842">
                  <c:v>554.72</c:v>
                </c:pt>
                <c:pt idx="5843">
                  <c:v>664.1</c:v>
                </c:pt>
                <c:pt idx="5844">
                  <c:v>609.58000000000004</c:v>
                </c:pt>
                <c:pt idx="5845">
                  <c:v>548.85</c:v>
                </c:pt>
                <c:pt idx="5846">
                  <c:v>678.34</c:v>
                </c:pt>
                <c:pt idx="5847">
                  <c:v>686.64</c:v>
                </c:pt>
                <c:pt idx="5848">
                  <c:v>587.09</c:v>
                </c:pt>
                <c:pt idx="5849">
                  <c:v>273.79000000000002</c:v>
                </c:pt>
                <c:pt idx="5850">
                  <c:v>110.93</c:v>
                </c:pt>
                <c:pt idx="5851">
                  <c:v>53.04</c:v>
                </c:pt>
                <c:pt idx="5852">
                  <c:v>0</c:v>
                </c:pt>
                <c:pt idx="5853">
                  <c:v>0</c:v>
                </c:pt>
                <c:pt idx="5854">
                  <c:v>0</c:v>
                </c:pt>
                <c:pt idx="5855">
                  <c:v>0</c:v>
                </c:pt>
                <c:pt idx="5856">
                  <c:v>0</c:v>
                </c:pt>
                <c:pt idx="5857">
                  <c:v>0</c:v>
                </c:pt>
                <c:pt idx="5858">
                  <c:v>0</c:v>
                </c:pt>
                <c:pt idx="5859">
                  <c:v>0</c:v>
                </c:pt>
                <c:pt idx="5860">
                  <c:v>0</c:v>
                </c:pt>
                <c:pt idx="5861">
                  <c:v>0</c:v>
                </c:pt>
                <c:pt idx="5862">
                  <c:v>0</c:v>
                </c:pt>
                <c:pt idx="5863">
                  <c:v>48.22</c:v>
                </c:pt>
                <c:pt idx="5864">
                  <c:v>225.14</c:v>
                </c:pt>
                <c:pt idx="5865">
                  <c:v>397.12</c:v>
                </c:pt>
                <c:pt idx="5866">
                  <c:v>549.15</c:v>
                </c:pt>
                <c:pt idx="5867">
                  <c:v>441.49</c:v>
                </c:pt>
                <c:pt idx="5868">
                  <c:v>385.85</c:v>
                </c:pt>
                <c:pt idx="5869">
                  <c:v>560.96</c:v>
                </c:pt>
                <c:pt idx="5870">
                  <c:v>82.84</c:v>
                </c:pt>
                <c:pt idx="5871">
                  <c:v>295.58999999999997</c:v>
                </c:pt>
                <c:pt idx="5872">
                  <c:v>192.28</c:v>
                </c:pt>
                <c:pt idx="5873">
                  <c:v>150.81</c:v>
                </c:pt>
                <c:pt idx="5874">
                  <c:v>24.66</c:v>
                </c:pt>
                <c:pt idx="5875">
                  <c:v>6.9</c:v>
                </c:pt>
                <c:pt idx="5876">
                  <c:v>0</c:v>
                </c:pt>
                <c:pt idx="5877">
                  <c:v>0</c:v>
                </c:pt>
                <c:pt idx="5878">
                  <c:v>0</c:v>
                </c:pt>
                <c:pt idx="5879">
                  <c:v>0</c:v>
                </c:pt>
                <c:pt idx="5880">
                  <c:v>0</c:v>
                </c:pt>
                <c:pt idx="5881">
                  <c:v>0</c:v>
                </c:pt>
                <c:pt idx="5882">
                  <c:v>0</c:v>
                </c:pt>
                <c:pt idx="5883">
                  <c:v>0</c:v>
                </c:pt>
                <c:pt idx="5884">
                  <c:v>0</c:v>
                </c:pt>
                <c:pt idx="5885">
                  <c:v>0</c:v>
                </c:pt>
                <c:pt idx="5886">
                  <c:v>0</c:v>
                </c:pt>
                <c:pt idx="5887">
                  <c:v>70.290000000000006</c:v>
                </c:pt>
                <c:pt idx="5888">
                  <c:v>225.68</c:v>
                </c:pt>
                <c:pt idx="5889">
                  <c:v>391.02</c:v>
                </c:pt>
                <c:pt idx="5890">
                  <c:v>476.84</c:v>
                </c:pt>
                <c:pt idx="5891">
                  <c:v>330.91</c:v>
                </c:pt>
                <c:pt idx="5892">
                  <c:v>568.71</c:v>
                </c:pt>
                <c:pt idx="5893">
                  <c:v>666.44</c:v>
                </c:pt>
                <c:pt idx="5894">
                  <c:v>466.77</c:v>
                </c:pt>
                <c:pt idx="5895">
                  <c:v>289.07</c:v>
                </c:pt>
                <c:pt idx="5896">
                  <c:v>234.6</c:v>
                </c:pt>
                <c:pt idx="5897">
                  <c:v>116.64</c:v>
                </c:pt>
                <c:pt idx="5898">
                  <c:v>129</c:v>
                </c:pt>
                <c:pt idx="5899">
                  <c:v>33</c:v>
                </c:pt>
                <c:pt idx="5900">
                  <c:v>0</c:v>
                </c:pt>
                <c:pt idx="5901">
                  <c:v>0</c:v>
                </c:pt>
                <c:pt idx="5902">
                  <c:v>0</c:v>
                </c:pt>
                <c:pt idx="5903">
                  <c:v>0</c:v>
                </c:pt>
                <c:pt idx="5904">
                  <c:v>0</c:v>
                </c:pt>
                <c:pt idx="5905">
                  <c:v>0</c:v>
                </c:pt>
                <c:pt idx="5906">
                  <c:v>0</c:v>
                </c:pt>
                <c:pt idx="5907">
                  <c:v>0</c:v>
                </c:pt>
                <c:pt idx="5908">
                  <c:v>0</c:v>
                </c:pt>
                <c:pt idx="5909">
                  <c:v>0</c:v>
                </c:pt>
                <c:pt idx="5910">
                  <c:v>0</c:v>
                </c:pt>
                <c:pt idx="5911">
                  <c:v>29.43</c:v>
                </c:pt>
                <c:pt idx="5912">
                  <c:v>104.07</c:v>
                </c:pt>
                <c:pt idx="5913">
                  <c:v>273.14</c:v>
                </c:pt>
                <c:pt idx="5914">
                  <c:v>404.85</c:v>
                </c:pt>
                <c:pt idx="5915">
                  <c:v>633.89</c:v>
                </c:pt>
                <c:pt idx="5916">
                  <c:v>735.34</c:v>
                </c:pt>
                <c:pt idx="5917">
                  <c:v>564.11</c:v>
                </c:pt>
                <c:pt idx="5918">
                  <c:v>746.01</c:v>
                </c:pt>
                <c:pt idx="5919">
                  <c:v>667.48</c:v>
                </c:pt>
                <c:pt idx="5920">
                  <c:v>422.29</c:v>
                </c:pt>
                <c:pt idx="5921">
                  <c:v>332.75</c:v>
                </c:pt>
                <c:pt idx="5922">
                  <c:v>39.450000000000003</c:v>
                </c:pt>
                <c:pt idx="5923">
                  <c:v>30.3</c:v>
                </c:pt>
                <c:pt idx="5924">
                  <c:v>0</c:v>
                </c:pt>
                <c:pt idx="5925">
                  <c:v>0</c:v>
                </c:pt>
                <c:pt idx="5926">
                  <c:v>0</c:v>
                </c:pt>
                <c:pt idx="5927">
                  <c:v>0</c:v>
                </c:pt>
                <c:pt idx="5928">
                  <c:v>0</c:v>
                </c:pt>
                <c:pt idx="5929">
                  <c:v>0</c:v>
                </c:pt>
                <c:pt idx="5930">
                  <c:v>0</c:v>
                </c:pt>
                <c:pt idx="5931">
                  <c:v>0</c:v>
                </c:pt>
                <c:pt idx="5932">
                  <c:v>0</c:v>
                </c:pt>
                <c:pt idx="5933">
                  <c:v>0</c:v>
                </c:pt>
                <c:pt idx="5934">
                  <c:v>0</c:v>
                </c:pt>
                <c:pt idx="5935">
                  <c:v>54.42</c:v>
                </c:pt>
                <c:pt idx="5936">
                  <c:v>203.53</c:v>
                </c:pt>
                <c:pt idx="5937">
                  <c:v>242.41</c:v>
                </c:pt>
                <c:pt idx="5938">
                  <c:v>422.47</c:v>
                </c:pt>
                <c:pt idx="5939">
                  <c:v>706.99</c:v>
                </c:pt>
                <c:pt idx="5940">
                  <c:v>687.52</c:v>
                </c:pt>
                <c:pt idx="5941">
                  <c:v>121.31</c:v>
                </c:pt>
                <c:pt idx="5942">
                  <c:v>382.69</c:v>
                </c:pt>
                <c:pt idx="5943">
                  <c:v>652.6</c:v>
                </c:pt>
                <c:pt idx="5944">
                  <c:v>438.66</c:v>
                </c:pt>
                <c:pt idx="5945">
                  <c:v>303.52</c:v>
                </c:pt>
                <c:pt idx="5946">
                  <c:v>163.6</c:v>
                </c:pt>
                <c:pt idx="5947">
                  <c:v>43.14</c:v>
                </c:pt>
                <c:pt idx="5948">
                  <c:v>0</c:v>
                </c:pt>
                <c:pt idx="5949">
                  <c:v>0</c:v>
                </c:pt>
                <c:pt idx="5950">
                  <c:v>0</c:v>
                </c:pt>
                <c:pt idx="5951">
                  <c:v>0</c:v>
                </c:pt>
                <c:pt idx="5952">
                  <c:v>0</c:v>
                </c:pt>
                <c:pt idx="5953">
                  <c:v>0</c:v>
                </c:pt>
                <c:pt idx="5954">
                  <c:v>0</c:v>
                </c:pt>
                <c:pt idx="5955">
                  <c:v>0</c:v>
                </c:pt>
                <c:pt idx="5956">
                  <c:v>0</c:v>
                </c:pt>
                <c:pt idx="5957">
                  <c:v>0</c:v>
                </c:pt>
                <c:pt idx="5958">
                  <c:v>0</c:v>
                </c:pt>
                <c:pt idx="5959">
                  <c:v>34.22</c:v>
                </c:pt>
                <c:pt idx="5960">
                  <c:v>132.56</c:v>
                </c:pt>
                <c:pt idx="5961">
                  <c:v>302.06</c:v>
                </c:pt>
                <c:pt idx="5962">
                  <c:v>283.26</c:v>
                </c:pt>
                <c:pt idx="5963">
                  <c:v>291.38</c:v>
                </c:pt>
                <c:pt idx="5964">
                  <c:v>351</c:v>
                </c:pt>
                <c:pt idx="5965">
                  <c:v>311.83</c:v>
                </c:pt>
                <c:pt idx="5966">
                  <c:v>424.92</c:v>
                </c:pt>
                <c:pt idx="5967">
                  <c:v>270.79000000000002</c:v>
                </c:pt>
                <c:pt idx="5968">
                  <c:v>217.73</c:v>
                </c:pt>
                <c:pt idx="5969">
                  <c:v>277.57</c:v>
                </c:pt>
                <c:pt idx="5970">
                  <c:v>167.27</c:v>
                </c:pt>
                <c:pt idx="5971">
                  <c:v>39.450000000000003</c:v>
                </c:pt>
                <c:pt idx="5972">
                  <c:v>0</c:v>
                </c:pt>
                <c:pt idx="5973">
                  <c:v>0</c:v>
                </c:pt>
                <c:pt idx="5974">
                  <c:v>0</c:v>
                </c:pt>
                <c:pt idx="5975">
                  <c:v>0</c:v>
                </c:pt>
                <c:pt idx="5976">
                  <c:v>0</c:v>
                </c:pt>
                <c:pt idx="5977">
                  <c:v>0</c:v>
                </c:pt>
                <c:pt idx="5978">
                  <c:v>0</c:v>
                </c:pt>
                <c:pt idx="5979">
                  <c:v>0</c:v>
                </c:pt>
                <c:pt idx="5980">
                  <c:v>0</c:v>
                </c:pt>
                <c:pt idx="5981">
                  <c:v>0</c:v>
                </c:pt>
                <c:pt idx="5982">
                  <c:v>0</c:v>
                </c:pt>
                <c:pt idx="5983">
                  <c:v>53.15</c:v>
                </c:pt>
                <c:pt idx="5984">
                  <c:v>213.87</c:v>
                </c:pt>
                <c:pt idx="5985">
                  <c:v>378.79</c:v>
                </c:pt>
                <c:pt idx="5986">
                  <c:v>560.25</c:v>
                </c:pt>
                <c:pt idx="5987">
                  <c:v>703.67</c:v>
                </c:pt>
                <c:pt idx="5988">
                  <c:v>799.02</c:v>
                </c:pt>
                <c:pt idx="5989">
                  <c:v>806.17</c:v>
                </c:pt>
                <c:pt idx="5990">
                  <c:v>730.86</c:v>
                </c:pt>
                <c:pt idx="5991">
                  <c:v>691.98</c:v>
                </c:pt>
                <c:pt idx="5992">
                  <c:v>550.67999999999995</c:v>
                </c:pt>
                <c:pt idx="5993">
                  <c:v>311.82</c:v>
                </c:pt>
                <c:pt idx="5994">
                  <c:v>86.94</c:v>
                </c:pt>
                <c:pt idx="5995">
                  <c:v>33.31</c:v>
                </c:pt>
                <c:pt idx="5996">
                  <c:v>0</c:v>
                </c:pt>
                <c:pt idx="5997">
                  <c:v>0</c:v>
                </c:pt>
                <c:pt idx="5998">
                  <c:v>0</c:v>
                </c:pt>
                <c:pt idx="5999">
                  <c:v>0</c:v>
                </c:pt>
                <c:pt idx="6000">
                  <c:v>0</c:v>
                </c:pt>
                <c:pt idx="6001">
                  <c:v>0</c:v>
                </c:pt>
                <c:pt idx="6002">
                  <c:v>0</c:v>
                </c:pt>
                <c:pt idx="6003">
                  <c:v>0</c:v>
                </c:pt>
                <c:pt idx="6004">
                  <c:v>0</c:v>
                </c:pt>
                <c:pt idx="6005">
                  <c:v>0</c:v>
                </c:pt>
                <c:pt idx="6006">
                  <c:v>0</c:v>
                </c:pt>
                <c:pt idx="6007">
                  <c:v>6.9</c:v>
                </c:pt>
                <c:pt idx="6008">
                  <c:v>127.79</c:v>
                </c:pt>
                <c:pt idx="6009">
                  <c:v>140.99</c:v>
                </c:pt>
                <c:pt idx="6010">
                  <c:v>220</c:v>
                </c:pt>
                <c:pt idx="6011">
                  <c:v>344.97</c:v>
                </c:pt>
                <c:pt idx="6012">
                  <c:v>555.35</c:v>
                </c:pt>
                <c:pt idx="6013">
                  <c:v>603.44000000000005</c:v>
                </c:pt>
                <c:pt idx="6014">
                  <c:v>530.03</c:v>
                </c:pt>
                <c:pt idx="6015">
                  <c:v>637.15</c:v>
                </c:pt>
                <c:pt idx="6016">
                  <c:v>369.49</c:v>
                </c:pt>
                <c:pt idx="6017">
                  <c:v>380.9</c:v>
                </c:pt>
                <c:pt idx="6018">
                  <c:v>104.64</c:v>
                </c:pt>
                <c:pt idx="6019">
                  <c:v>22.64</c:v>
                </c:pt>
                <c:pt idx="6020">
                  <c:v>0</c:v>
                </c:pt>
                <c:pt idx="6021">
                  <c:v>0</c:v>
                </c:pt>
                <c:pt idx="6022">
                  <c:v>0</c:v>
                </c:pt>
                <c:pt idx="6023">
                  <c:v>0</c:v>
                </c:pt>
                <c:pt idx="6024">
                  <c:v>0</c:v>
                </c:pt>
                <c:pt idx="6025">
                  <c:v>0</c:v>
                </c:pt>
                <c:pt idx="6026">
                  <c:v>0</c:v>
                </c:pt>
                <c:pt idx="6027">
                  <c:v>0</c:v>
                </c:pt>
                <c:pt idx="6028">
                  <c:v>0</c:v>
                </c:pt>
                <c:pt idx="6029">
                  <c:v>0</c:v>
                </c:pt>
                <c:pt idx="6030">
                  <c:v>0</c:v>
                </c:pt>
                <c:pt idx="6031">
                  <c:v>36.869999999999997</c:v>
                </c:pt>
                <c:pt idx="6032">
                  <c:v>97.59</c:v>
                </c:pt>
                <c:pt idx="6033">
                  <c:v>72.98</c:v>
                </c:pt>
                <c:pt idx="6034">
                  <c:v>249.3</c:v>
                </c:pt>
                <c:pt idx="6035">
                  <c:v>205.7</c:v>
                </c:pt>
                <c:pt idx="6036">
                  <c:v>102.57</c:v>
                </c:pt>
                <c:pt idx="6037">
                  <c:v>71.010000000000005</c:v>
                </c:pt>
                <c:pt idx="6038">
                  <c:v>55.23</c:v>
                </c:pt>
                <c:pt idx="6039">
                  <c:v>121.31</c:v>
                </c:pt>
                <c:pt idx="6040">
                  <c:v>299.67</c:v>
                </c:pt>
                <c:pt idx="6041">
                  <c:v>354.14</c:v>
                </c:pt>
                <c:pt idx="6042">
                  <c:v>171.3</c:v>
                </c:pt>
                <c:pt idx="6043">
                  <c:v>23.96</c:v>
                </c:pt>
                <c:pt idx="6044">
                  <c:v>0</c:v>
                </c:pt>
                <c:pt idx="6045">
                  <c:v>0</c:v>
                </c:pt>
                <c:pt idx="6046">
                  <c:v>0</c:v>
                </c:pt>
                <c:pt idx="6047">
                  <c:v>0</c:v>
                </c:pt>
                <c:pt idx="6048">
                  <c:v>0</c:v>
                </c:pt>
                <c:pt idx="6049">
                  <c:v>0</c:v>
                </c:pt>
                <c:pt idx="6050">
                  <c:v>0</c:v>
                </c:pt>
                <c:pt idx="6051">
                  <c:v>0</c:v>
                </c:pt>
                <c:pt idx="6052">
                  <c:v>0</c:v>
                </c:pt>
                <c:pt idx="6053">
                  <c:v>0</c:v>
                </c:pt>
                <c:pt idx="6054">
                  <c:v>0</c:v>
                </c:pt>
                <c:pt idx="6055">
                  <c:v>5.92</c:v>
                </c:pt>
                <c:pt idx="6056">
                  <c:v>19.72</c:v>
                </c:pt>
                <c:pt idx="6057">
                  <c:v>32.549999999999997</c:v>
                </c:pt>
                <c:pt idx="6058">
                  <c:v>122.29</c:v>
                </c:pt>
                <c:pt idx="6059">
                  <c:v>123.28</c:v>
                </c:pt>
                <c:pt idx="6060">
                  <c:v>196.66</c:v>
                </c:pt>
                <c:pt idx="6061">
                  <c:v>318.97000000000003</c:v>
                </c:pt>
                <c:pt idx="6062">
                  <c:v>172.59</c:v>
                </c:pt>
                <c:pt idx="6063">
                  <c:v>139.06</c:v>
                </c:pt>
                <c:pt idx="6064">
                  <c:v>73.97</c:v>
                </c:pt>
                <c:pt idx="6065">
                  <c:v>52.27</c:v>
                </c:pt>
                <c:pt idx="6066">
                  <c:v>57.41</c:v>
                </c:pt>
                <c:pt idx="6067">
                  <c:v>4.93</c:v>
                </c:pt>
                <c:pt idx="6068">
                  <c:v>0</c:v>
                </c:pt>
                <c:pt idx="6069">
                  <c:v>0</c:v>
                </c:pt>
                <c:pt idx="6070">
                  <c:v>0</c:v>
                </c:pt>
                <c:pt idx="6071">
                  <c:v>0</c:v>
                </c:pt>
                <c:pt idx="6072">
                  <c:v>0</c:v>
                </c:pt>
                <c:pt idx="6073">
                  <c:v>0</c:v>
                </c:pt>
                <c:pt idx="6074">
                  <c:v>0</c:v>
                </c:pt>
                <c:pt idx="6075">
                  <c:v>0</c:v>
                </c:pt>
                <c:pt idx="6076">
                  <c:v>0</c:v>
                </c:pt>
                <c:pt idx="6077">
                  <c:v>0</c:v>
                </c:pt>
                <c:pt idx="6078">
                  <c:v>0</c:v>
                </c:pt>
                <c:pt idx="6079">
                  <c:v>11.83</c:v>
                </c:pt>
                <c:pt idx="6080">
                  <c:v>19.72</c:v>
                </c:pt>
                <c:pt idx="6081">
                  <c:v>98.62</c:v>
                </c:pt>
                <c:pt idx="6082">
                  <c:v>325.2</c:v>
                </c:pt>
                <c:pt idx="6083">
                  <c:v>547.39</c:v>
                </c:pt>
                <c:pt idx="6084">
                  <c:v>699.4</c:v>
                </c:pt>
                <c:pt idx="6085">
                  <c:v>651.51</c:v>
                </c:pt>
                <c:pt idx="6086">
                  <c:v>688.81</c:v>
                </c:pt>
                <c:pt idx="6087">
                  <c:v>527.14</c:v>
                </c:pt>
                <c:pt idx="6088">
                  <c:v>513.16999999999996</c:v>
                </c:pt>
                <c:pt idx="6089">
                  <c:v>332.04</c:v>
                </c:pt>
                <c:pt idx="6090">
                  <c:v>171.45</c:v>
                </c:pt>
                <c:pt idx="6091">
                  <c:v>21.06</c:v>
                </c:pt>
                <c:pt idx="6092">
                  <c:v>0</c:v>
                </c:pt>
                <c:pt idx="6093">
                  <c:v>0</c:v>
                </c:pt>
                <c:pt idx="6094">
                  <c:v>0</c:v>
                </c:pt>
                <c:pt idx="6095">
                  <c:v>0</c:v>
                </c:pt>
                <c:pt idx="6096">
                  <c:v>0</c:v>
                </c:pt>
                <c:pt idx="6097">
                  <c:v>0</c:v>
                </c:pt>
                <c:pt idx="6098">
                  <c:v>0</c:v>
                </c:pt>
                <c:pt idx="6099">
                  <c:v>0</c:v>
                </c:pt>
                <c:pt idx="6100">
                  <c:v>0</c:v>
                </c:pt>
                <c:pt idx="6101">
                  <c:v>0</c:v>
                </c:pt>
                <c:pt idx="6102">
                  <c:v>0</c:v>
                </c:pt>
                <c:pt idx="6103">
                  <c:v>12.82</c:v>
                </c:pt>
                <c:pt idx="6104">
                  <c:v>202.15</c:v>
                </c:pt>
                <c:pt idx="6105">
                  <c:v>355.95</c:v>
                </c:pt>
                <c:pt idx="6106">
                  <c:v>539.35</c:v>
                </c:pt>
                <c:pt idx="6107">
                  <c:v>625.22</c:v>
                </c:pt>
                <c:pt idx="6108">
                  <c:v>248.82</c:v>
                </c:pt>
                <c:pt idx="6109">
                  <c:v>366.61</c:v>
                </c:pt>
                <c:pt idx="6110">
                  <c:v>721.05</c:v>
                </c:pt>
                <c:pt idx="6111">
                  <c:v>646.23</c:v>
                </c:pt>
                <c:pt idx="6112">
                  <c:v>372.87</c:v>
                </c:pt>
                <c:pt idx="6113">
                  <c:v>165.7</c:v>
                </c:pt>
                <c:pt idx="6114">
                  <c:v>59.64</c:v>
                </c:pt>
                <c:pt idx="6115">
                  <c:v>13.24</c:v>
                </c:pt>
                <c:pt idx="6116">
                  <c:v>0</c:v>
                </c:pt>
                <c:pt idx="6117">
                  <c:v>0</c:v>
                </c:pt>
                <c:pt idx="6118">
                  <c:v>0</c:v>
                </c:pt>
                <c:pt idx="6119">
                  <c:v>0</c:v>
                </c:pt>
                <c:pt idx="6120">
                  <c:v>0</c:v>
                </c:pt>
                <c:pt idx="6121">
                  <c:v>0</c:v>
                </c:pt>
                <c:pt idx="6122">
                  <c:v>0</c:v>
                </c:pt>
                <c:pt idx="6123">
                  <c:v>0</c:v>
                </c:pt>
                <c:pt idx="6124">
                  <c:v>0</c:v>
                </c:pt>
                <c:pt idx="6125">
                  <c:v>0</c:v>
                </c:pt>
                <c:pt idx="6126">
                  <c:v>0</c:v>
                </c:pt>
                <c:pt idx="6127">
                  <c:v>25.77</c:v>
                </c:pt>
                <c:pt idx="6128">
                  <c:v>193.13</c:v>
                </c:pt>
                <c:pt idx="6129">
                  <c:v>364.63</c:v>
                </c:pt>
                <c:pt idx="6130">
                  <c:v>340.57</c:v>
                </c:pt>
                <c:pt idx="6131">
                  <c:v>351.42</c:v>
                </c:pt>
                <c:pt idx="6132">
                  <c:v>461.45</c:v>
                </c:pt>
                <c:pt idx="6133">
                  <c:v>314.06</c:v>
                </c:pt>
                <c:pt idx="6134">
                  <c:v>313.82</c:v>
                </c:pt>
                <c:pt idx="6135">
                  <c:v>608.12</c:v>
                </c:pt>
                <c:pt idx="6136">
                  <c:v>486.06</c:v>
                </c:pt>
                <c:pt idx="6137">
                  <c:v>231.08</c:v>
                </c:pt>
                <c:pt idx="6138">
                  <c:v>57.69</c:v>
                </c:pt>
                <c:pt idx="6139">
                  <c:v>14.26</c:v>
                </c:pt>
                <c:pt idx="6140">
                  <c:v>0</c:v>
                </c:pt>
                <c:pt idx="6141">
                  <c:v>0</c:v>
                </c:pt>
                <c:pt idx="6142">
                  <c:v>0</c:v>
                </c:pt>
                <c:pt idx="6143">
                  <c:v>0</c:v>
                </c:pt>
                <c:pt idx="6144">
                  <c:v>0</c:v>
                </c:pt>
                <c:pt idx="6145">
                  <c:v>0</c:v>
                </c:pt>
                <c:pt idx="6146">
                  <c:v>0</c:v>
                </c:pt>
                <c:pt idx="6147">
                  <c:v>0</c:v>
                </c:pt>
                <c:pt idx="6148">
                  <c:v>0</c:v>
                </c:pt>
                <c:pt idx="6149">
                  <c:v>0</c:v>
                </c:pt>
                <c:pt idx="6150">
                  <c:v>0</c:v>
                </c:pt>
                <c:pt idx="6151">
                  <c:v>32.54</c:v>
                </c:pt>
                <c:pt idx="6152">
                  <c:v>62.42</c:v>
                </c:pt>
                <c:pt idx="6153">
                  <c:v>382.69</c:v>
                </c:pt>
                <c:pt idx="6154">
                  <c:v>492.9</c:v>
                </c:pt>
                <c:pt idx="6155">
                  <c:v>150.9</c:v>
                </c:pt>
                <c:pt idx="6156">
                  <c:v>137.09</c:v>
                </c:pt>
                <c:pt idx="6157">
                  <c:v>217.69</c:v>
                </c:pt>
                <c:pt idx="6158">
                  <c:v>318.41000000000003</c:v>
                </c:pt>
                <c:pt idx="6159">
                  <c:v>401.47</c:v>
                </c:pt>
                <c:pt idx="6160">
                  <c:v>262.43</c:v>
                </c:pt>
                <c:pt idx="6161">
                  <c:v>199.09</c:v>
                </c:pt>
                <c:pt idx="6162">
                  <c:v>70.38</c:v>
                </c:pt>
                <c:pt idx="6163">
                  <c:v>0</c:v>
                </c:pt>
                <c:pt idx="6164">
                  <c:v>0</c:v>
                </c:pt>
                <c:pt idx="6165">
                  <c:v>0</c:v>
                </c:pt>
                <c:pt idx="6166">
                  <c:v>0</c:v>
                </c:pt>
                <c:pt idx="6167">
                  <c:v>0</c:v>
                </c:pt>
                <c:pt idx="6168">
                  <c:v>0</c:v>
                </c:pt>
                <c:pt idx="6169">
                  <c:v>0</c:v>
                </c:pt>
                <c:pt idx="6170">
                  <c:v>0</c:v>
                </c:pt>
                <c:pt idx="6171">
                  <c:v>0</c:v>
                </c:pt>
                <c:pt idx="6172">
                  <c:v>0</c:v>
                </c:pt>
                <c:pt idx="6173">
                  <c:v>0</c:v>
                </c:pt>
                <c:pt idx="6174">
                  <c:v>0</c:v>
                </c:pt>
                <c:pt idx="6175">
                  <c:v>19.29</c:v>
                </c:pt>
                <c:pt idx="6176">
                  <c:v>55.23</c:v>
                </c:pt>
                <c:pt idx="6177">
                  <c:v>69.040000000000006</c:v>
                </c:pt>
                <c:pt idx="6178">
                  <c:v>101.58</c:v>
                </c:pt>
                <c:pt idx="6179">
                  <c:v>127.23</c:v>
                </c:pt>
                <c:pt idx="6180">
                  <c:v>156.81</c:v>
                </c:pt>
                <c:pt idx="6181">
                  <c:v>183.86</c:v>
                </c:pt>
                <c:pt idx="6182">
                  <c:v>104.54</c:v>
                </c:pt>
                <c:pt idx="6183">
                  <c:v>133.13999999999999</c:v>
                </c:pt>
                <c:pt idx="6184">
                  <c:v>126.63</c:v>
                </c:pt>
                <c:pt idx="6185">
                  <c:v>131.04</c:v>
                </c:pt>
                <c:pt idx="6186">
                  <c:v>54.79</c:v>
                </c:pt>
                <c:pt idx="6187">
                  <c:v>0</c:v>
                </c:pt>
                <c:pt idx="6188">
                  <c:v>0</c:v>
                </c:pt>
                <c:pt idx="6189">
                  <c:v>0</c:v>
                </c:pt>
                <c:pt idx="6190">
                  <c:v>0</c:v>
                </c:pt>
                <c:pt idx="6191">
                  <c:v>0</c:v>
                </c:pt>
                <c:pt idx="6192">
                  <c:v>0</c:v>
                </c:pt>
                <c:pt idx="6193">
                  <c:v>0</c:v>
                </c:pt>
                <c:pt idx="6194">
                  <c:v>0</c:v>
                </c:pt>
                <c:pt idx="6195">
                  <c:v>0</c:v>
                </c:pt>
                <c:pt idx="6196">
                  <c:v>0</c:v>
                </c:pt>
                <c:pt idx="6197">
                  <c:v>0</c:v>
                </c:pt>
                <c:pt idx="6198">
                  <c:v>0</c:v>
                </c:pt>
                <c:pt idx="6199">
                  <c:v>15.6</c:v>
                </c:pt>
                <c:pt idx="6200">
                  <c:v>97.48</c:v>
                </c:pt>
                <c:pt idx="6201">
                  <c:v>176.04</c:v>
                </c:pt>
                <c:pt idx="6202">
                  <c:v>287.64</c:v>
                </c:pt>
                <c:pt idx="6203">
                  <c:v>303.76</c:v>
                </c:pt>
                <c:pt idx="6204">
                  <c:v>350.21</c:v>
                </c:pt>
                <c:pt idx="6205">
                  <c:v>294.08</c:v>
                </c:pt>
                <c:pt idx="6206">
                  <c:v>336.93</c:v>
                </c:pt>
                <c:pt idx="6207">
                  <c:v>392.91</c:v>
                </c:pt>
                <c:pt idx="6208">
                  <c:v>336.33</c:v>
                </c:pt>
                <c:pt idx="6209">
                  <c:v>247.11</c:v>
                </c:pt>
                <c:pt idx="6210">
                  <c:v>105.13</c:v>
                </c:pt>
                <c:pt idx="6211">
                  <c:v>0</c:v>
                </c:pt>
                <c:pt idx="6212">
                  <c:v>0</c:v>
                </c:pt>
                <c:pt idx="6213">
                  <c:v>0</c:v>
                </c:pt>
                <c:pt idx="6214">
                  <c:v>0</c:v>
                </c:pt>
                <c:pt idx="6215">
                  <c:v>0</c:v>
                </c:pt>
                <c:pt idx="6216">
                  <c:v>0</c:v>
                </c:pt>
                <c:pt idx="6217">
                  <c:v>0</c:v>
                </c:pt>
                <c:pt idx="6218">
                  <c:v>0</c:v>
                </c:pt>
                <c:pt idx="6219">
                  <c:v>0</c:v>
                </c:pt>
                <c:pt idx="6220">
                  <c:v>0</c:v>
                </c:pt>
                <c:pt idx="6221">
                  <c:v>0</c:v>
                </c:pt>
                <c:pt idx="6222">
                  <c:v>0</c:v>
                </c:pt>
                <c:pt idx="6223">
                  <c:v>16.59</c:v>
                </c:pt>
                <c:pt idx="6224">
                  <c:v>63.8</c:v>
                </c:pt>
                <c:pt idx="6225">
                  <c:v>52.27</c:v>
                </c:pt>
                <c:pt idx="6226">
                  <c:v>40.44</c:v>
                </c:pt>
                <c:pt idx="6227">
                  <c:v>63.12</c:v>
                </c:pt>
                <c:pt idx="6228">
                  <c:v>108.49</c:v>
                </c:pt>
                <c:pt idx="6229">
                  <c:v>179.93</c:v>
                </c:pt>
                <c:pt idx="6230">
                  <c:v>55.23</c:v>
                </c:pt>
                <c:pt idx="6231">
                  <c:v>184.21</c:v>
                </c:pt>
                <c:pt idx="6232">
                  <c:v>404.08</c:v>
                </c:pt>
                <c:pt idx="6233">
                  <c:v>289.45</c:v>
                </c:pt>
                <c:pt idx="6234">
                  <c:v>118.65</c:v>
                </c:pt>
                <c:pt idx="6235">
                  <c:v>0</c:v>
                </c:pt>
                <c:pt idx="6236">
                  <c:v>0</c:v>
                </c:pt>
                <c:pt idx="6237">
                  <c:v>0</c:v>
                </c:pt>
                <c:pt idx="6238">
                  <c:v>0</c:v>
                </c:pt>
                <c:pt idx="6239">
                  <c:v>0</c:v>
                </c:pt>
                <c:pt idx="6240">
                  <c:v>0</c:v>
                </c:pt>
                <c:pt idx="6241">
                  <c:v>0</c:v>
                </c:pt>
                <c:pt idx="6242">
                  <c:v>0</c:v>
                </c:pt>
                <c:pt idx="6243">
                  <c:v>0</c:v>
                </c:pt>
                <c:pt idx="6244">
                  <c:v>0</c:v>
                </c:pt>
                <c:pt idx="6245">
                  <c:v>0</c:v>
                </c:pt>
                <c:pt idx="6246">
                  <c:v>0</c:v>
                </c:pt>
                <c:pt idx="6247">
                  <c:v>8.8800000000000008</c:v>
                </c:pt>
                <c:pt idx="6248">
                  <c:v>146.96</c:v>
                </c:pt>
                <c:pt idx="6249">
                  <c:v>258.77999999999997</c:v>
                </c:pt>
                <c:pt idx="6250">
                  <c:v>455.98</c:v>
                </c:pt>
                <c:pt idx="6251">
                  <c:v>638.48</c:v>
                </c:pt>
                <c:pt idx="6252">
                  <c:v>736.41</c:v>
                </c:pt>
                <c:pt idx="6253">
                  <c:v>753.32</c:v>
                </c:pt>
                <c:pt idx="6254">
                  <c:v>724.97</c:v>
                </c:pt>
                <c:pt idx="6255">
                  <c:v>613.27</c:v>
                </c:pt>
                <c:pt idx="6256">
                  <c:v>300.85000000000002</c:v>
                </c:pt>
                <c:pt idx="6257">
                  <c:v>238.81</c:v>
                </c:pt>
                <c:pt idx="6258">
                  <c:v>95.01</c:v>
                </c:pt>
                <c:pt idx="6259">
                  <c:v>0</c:v>
                </c:pt>
                <c:pt idx="6260">
                  <c:v>0</c:v>
                </c:pt>
                <c:pt idx="6261">
                  <c:v>0</c:v>
                </c:pt>
                <c:pt idx="6262">
                  <c:v>0</c:v>
                </c:pt>
                <c:pt idx="6263">
                  <c:v>0</c:v>
                </c:pt>
                <c:pt idx="6264">
                  <c:v>0</c:v>
                </c:pt>
                <c:pt idx="6265">
                  <c:v>0</c:v>
                </c:pt>
                <c:pt idx="6266">
                  <c:v>0</c:v>
                </c:pt>
                <c:pt idx="6267">
                  <c:v>0</c:v>
                </c:pt>
                <c:pt idx="6268">
                  <c:v>0</c:v>
                </c:pt>
                <c:pt idx="6269">
                  <c:v>0</c:v>
                </c:pt>
                <c:pt idx="6270">
                  <c:v>0</c:v>
                </c:pt>
                <c:pt idx="6271">
                  <c:v>14.57</c:v>
                </c:pt>
                <c:pt idx="6272">
                  <c:v>121.27</c:v>
                </c:pt>
                <c:pt idx="6273">
                  <c:v>346.1</c:v>
                </c:pt>
                <c:pt idx="6274">
                  <c:v>517.94000000000005</c:v>
                </c:pt>
                <c:pt idx="6275">
                  <c:v>615.48</c:v>
                </c:pt>
                <c:pt idx="6276">
                  <c:v>446.61</c:v>
                </c:pt>
                <c:pt idx="6277">
                  <c:v>406.78</c:v>
                </c:pt>
                <c:pt idx="6278">
                  <c:v>277.82</c:v>
                </c:pt>
                <c:pt idx="6279">
                  <c:v>368.23</c:v>
                </c:pt>
                <c:pt idx="6280">
                  <c:v>448.03</c:v>
                </c:pt>
                <c:pt idx="6281">
                  <c:v>141</c:v>
                </c:pt>
                <c:pt idx="6282">
                  <c:v>68.69</c:v>
                </c:pt>
                <c:pt idx="6283">
                  <c:v>0</c:v>
                </c:pt>
                <c:pt idx="6284">
                  <c:v>0</c:v>
                </c:pt>
                <c:pt idx="6285">
                  <c:v>0</c:v>
                </c:pt>
                <c:pt idx="6286">
                  <c:v>0</c:v>
                </c:pt>
                <c:pt idx="6287">
                  <c:v>0</c:v>
                </c:pt>
                <c:pt idx="6288">
                  <c:v>0</c:v>
                </c:pt>
                <c:pt idx="6289">
                  <c:v>0</c:v>
                </c:pt>
                <c:pt idx="6290">
                  <c:v>0</c:v>
                </c:pt>
                <c:pt idx="6291">
                  <c:v>0</c:v>
                </c:pt>
                <c:pt idx="6292">
                  <c:v>0</c:v>
                </c:pt>
                <c:pt idx="6293">
                  <c:v>0</c:v>
                </c:pt>
                <c:pt idx="6294">
                  <c:v>0</c:v>
                </c:pt>
                <c:pt idx="6295">
                  <c:v>12.7</c:v>
                </c:pt>
                <c:pt idx="6296">
                  <c:v>101.66</c:v>
                </c:pt>
                <c:pt idx="6297">
                  <c:v>355.63</c:v>
                </c:pt>
                <c:pt idx="6298">
                  <c:v>503.27</c:v>
                </c:pt>
                <c:pt idx="6299">
                  <c:v>375.21</c:v>
                </c:pt>
                <c:pt idx="6300">
                  <c:v>305.27</c:v>
                </c:pt>
                <c:pt idx="6301">
                  <c:v>239.98</c:v>
                </c:pt>
                <c:pt idx="6302">
                  <c:v>261.69</c:v>
                </c:pt>
                <c:pt idx="6303">
                  <c:v>195.08</c:v>
                </c:pt>
                <c:pt idx="6304">
                  <c:v>277.12</c:v>
                </c:pt>
                <c:pt idx="6305">
                  <c:v>224.8</c:v>
                </c:pt>
                <c:pt idx="6306">
                  <c:v>53.77</c:v>
                </c:pt>
                <c:pt idx="6307">
                  <c:v>0</c:v>
                </c:pt>
                <c:pt idx="6308">
                  <c:v>0</c:v>
                </c:pt>
                <c:pt idx="6309">
                  <c:v>0</c:v>
                </c:pt>
                <c:pt idx="6310">
                  <c:v>0</c:v>
                </c:pt>
                <c:pt idx="6311">
                  <c:v>0</c:v>
                </c:pt>
                <c:pt idx="6312">
                  <c:v>0</c:v>
                </c:pt>
                <c:pt idx="6313">
                  <c:v>0</c:v>
                </c:pt>
                <c:pt idx="6314">
                  <c:v>0</c:v>
                </c:pt>
                <c:pt idx="6315">
                  <c:v>0</c:v>
                </c:pt>
                <c:pt idx="6316">
                  <c:v>0</c:v>
                </c:pt>
                <c:pt idx="6317">
                  <c:v>0</c:v>
                </c:pt>
                <c:pt idx="6318">
                  <c:v>0</c:v>
                </c:pt>
                <c:pt idx="6319">
                  <c:v>0</c:v>
                </c:pt>
                <c:pt idx="6320">
                  <c:v>78.81</c:v>
                </c:pt>
                <c:pt idx="6321">
                  <c:v>234.63</c:v>
                </c:pt>
                <c:pt idx="6322">
                  <c:v>468.94</c:v>
                </c:pt>
                <c:pt idx="6323">
                  <c:v>582.57000000000005</c:v>
                </c:pt>
                <c:pt idx="6324">
                  <c:v>623.45000000000005</c:v>
                </c:pt>
                <c:pt idx="6325">
                  <c:v>679.73</c:v>
                </c:pt>
                <c:pt idx="6326">
                  <c:v>683.65</c:v>
                </c:pt>
                <c:pt idx="6327">
                  <c:v>573.11</c:v>
                </c:pt>
                <c:pt idx="6328">
                  <c:v>442.14</c:v>
                </c:pt>
                <c:pt idx="6329">
                  <c:v>270.94</c:v>
                </c:pt>
                <c:pt idx="6330">
                  <c:v>94.17</c:v>
                </c:pt>
                <c:pt idx="6331">
                  <c:v>0</c:v>
                </c:pt>
                <c:pt idx="6332">
                  <c:v>0</c:v>
                </c:pt>
                <c:pt idx="6333">
                  <c:v>0</c:v>
                </c:pt>
                <c:pt idx="6334">
                  <c:v>0</c:v>
                </c:pt>
                <c:pt idx="6335">
                  <c:v>0</c:v>
                </c:pt>
                <c:pt idx="6336">
                  <c:v>0</c:v>
                </c:pt>
                <c:pt idx="6337">
                  <c:v>0</c:v>
                </c:pt>
                <c:pt idx="6338">
                  <c:v>0</c:v>
                </c:pt>
                <c:pt idx="6339">
                  <c:v>0</c:v>
                </c:pt>
                <c:pt idx="6340">
                  <c:v>0</c:v>
                </c:pt>
                <c:pt idx="6341">
                  <c:v>0</c:v>
                </c:pt>
                <c:pt idx="6342">
                  <c:v>0</c:v>
                </c:pt>
                <c:pt idx="6343">
                  <c:v>0</c:v>
                </c:pt>
                <c:pt idx="6344">
                  <c:v>70.73</c:v>
                </c:pt>
                <c:pt idx="6345">
                  <c:v>203.94</c:v>
                </c:pt>
                <c:pt idx="6346">
                  <c:v>54.24</c:v>
                </c:pt>
                <c:pt idx="6347">
                  <c:v>304.61</c:v>
                </c:pt>
                <c:pt idx="6348">
                  <c:v>649.80999999999995</c:v>
                </c:pt>
                <c:pt idx="6349">
                  <c:v>300.35000000000002</c:v>
                </c:pt>
                <c:pt idx="6350">
                  <c:v>597.54</c:v>
                </c:pt>
                <c:pt idx="6351">
                  <c:v>316.14999999999998</c:v>
                </c:pt>
                <c:pt idx="6352">
                  <c:v>392.2</c:v>
                </c:pt>
                <c:pt idx="6353">
                  <c:v>169.21</c:v>
                </c:pt>
                <c:pt idx="6354">
                  <c:v>30.57</c:v>
                </c:pt>
                <c:pt idx="6355">
                  <c:v>0</c:v>
                </c:pt>
                <c:pt idx="6356">
                  <c:v>0</c:v>
                </c:pt>
                <c:pt idx="6357">
                  <c:v>0</c:v>
                </c:pt>
                <c:pt idx="6358">
                  <c:v>0</c:v>
                </c:pt>
                <c:pt idx="6359">
                  <c:v>0</c:v>
                </c:pt>
                <c:pt idx="6360">
                  <c:v>0</c:v>
                </c:pt>
                <c:pt idx="6361">
                  <c:v>0</c:v>
                </c:pt>
                <c:pt idx="6362">
                  <c:v>0</c:v>
                </c:pt>
                <c:pt idx="6363">
                  <c:v>0</c:v>
                </c:pt>
                <c:pt idx="6364">
                  <c:v>0</c:v>
                </c:pt>
                <c:pt idx="6365">
                  <c:v>0</c:v>
                </c:pt>
                <c:pt idx="6366">
                  <c:v>0</c:v>
                </c:pt>
                <c:pt idx="6367">
                  <c:v>0</c:v>
                </c:pt>
                <c:pt idx="6368">
                  <c:v>83.65</c:v>
                </c:pt>
                <c:pt idx="6369">
                  <c:v>57.2</c:v>
                </c:pt>
                <c:pt idx="6370">
                  <c:v>118.35</c:v>
                </c:pt>
                <c:pt idx="6371">
                  <c:v>300.58</c:v>
                </c:pt>
                <c:pt idx="6372">
                  <c:v>412.7</c:v>
                </c:pt>
                <c:pt idx="6373">
                  <c:v>139.06</c:v>
                </c:pt>
                <c:pt idx="6374">
                  <c:v>134.13</c:v>
                </c:pt>
                <c:pt idx="6375">
                  <c:v>560.41999999999996</c:v>
                </c:pt>
                <c:pt idx="6376">
                  <c:v>428.2</c:v>
                </c:pt>
                <c:pt idx="6377">
                  <c:v>248.63</c:v>
                </c:pt>
                <c:pt idx="6378">
                  <c:v>84.28</c:v>
                </c:pt>
                <c:pt idx="6379">
                  <c:v>0</c:v>
                </c:pt>
                <c:pt idx="6380">
                  <c:v>0</c:v>
                </c:pt>
                <c:pt idx="6381">
                  <c:v>0</c:v>
                </c:pt>
                <c:pt idx="6382">
                  <c:v>0</c:v>
                </c:pt>
                <c:pt idx="6383">
                  <c:v>0</c:v>
                </c:pt>
                <c:pt idx="6384">
                  <c:v>0</c:v>
                </c:pt>
                <c:pt idx="6385">
                  <c:v>0</c:v>
                </c:pt>
                <c:pt idx="6386">
                  <c:v>0</c:v>
                </c:pt>
                <c:pt idx="6387">
                  <c:v>0</c:v>
                </c:pt>
                <c:pt idx="6388">
                  <c:v>0</c:v>
                </c:pt>
                <c:pt idx="6389">
                  <c:v>0</c:v>
                </c:pt>
                <c:pt idx="6390">
                  <c:v>0</c:v>
                </c:pt>
                <c:pt idx="6391">
                  <c:v>0</c:v>
                </c:pt>
                <c:pt idx="6392">
                  <c:v>134.75</c:v>
                </c:pt>
                <c:pt idx="6393">
                  <c:v>298.41000000000003</c:v>
                </c:pt>
                <c:pt idx="6394">
                  <c:v>289.17</c:v>
                </c:pt>
                <c:pt idx="6395">
                  <c:v>511.12</c:v>
                </c:pt>
                <c:pt idx="6396">
                  <c:v>669.51</c:v>
                </c:pt>
                <c:pt idx="6397">
                  <c:v>644.80999999999995</c:v>
                </c:pt>
                <c:pt idx="6398">
                  <c:v>346.2</c:v>
                </c:pt>
                <c:pt idx="6399">
                  <c:v>188.96</c:v>
                </c:pt>
                <c:pt idx="6400">
                  <c:v>106.51</c:v>
                </c:pt>
                <c:pt idx="6401">
                  <c:v>63.12</c:v>
                </c:pt>
                <c:pt idx="6402">
                  <c:v>11.83</c:v>
                </c:pt>
                <c:pt idx="6403">
                  <c:v>0</c:v>
                </c:pt>
                <c:pt idx="6404">
                  <c:v>0</c:v>
                </c:pt>
                <c:pt idx="6405">
                  <c:v>0</c:v>
                </c:pt>
                <c:pt idx="6406">
                  <c:v>0</c:v>
                </c:pt>
                <c:pt idx="6407">
                  <c:v>0</c:v>
                </c:pt>
                <c:pt idx="6408">
                  <c:v>0</c:v>
                </c:pt>
                <c:pt idx="6409">
                  <c:v>0</c:v>
                </c:pt>
                <c:pt idx="6410">
                  <c:v>0</c:v>
                </c:pt>
                <c:pt idx="6411">
                  <c:v>0</c:v>
                </c:pt>
                <c:pt idx="6412">
                  <c:v>0</c:v>
                </c:pt>
                <c:pt idx="6413">
                  <c:v>0</c:v>
                </c:pt>
                <c:pt idx="6414">
                  <c:v>0</c:v>
                </c:pt>
                <c:pt idx="6415">
                  <c:v>0</c:v>
                </c:pt>
                <c:pt idx="6416">
                  <c:v>44.87</c:v>
                </c:pt>
                <c:pt idx="6417">
                  <c:v>35.5</c:v>
                </c:pt>
                <c:pt idx="6418">
                  <c:v>67.06</c:v>
                </c:pt>
                <c:pt idx="6419">
                  <c:v>39.450000000000003</c:v>
                </c:pt>
                <c:pt idx="6420">
                  <c:v>75.94</c:v>
                </c:pt>
                <c:pt idx="6421">
                  <c:v>79.89</c:v>
                </c:pt>
                <c:pt idx="6422">
                  <c:v>77.91</c:v>
                </c:pt>
                <c:pt idx="6423">
                  <c:v>139.55000000000001</c:v>
                </c:pt>
                <c:pt idx="6424">
                  <c:v>67.06</c:v>
                </c:pt>
                <c:pt idx="6425">
                  <c:v>115.3</c:v>
                </c:pt>
                <c:pt idx="6426">
                  <c:v>19.72</c:v>
                </c:pt>
                <c:pt idx="6427">
                  <c:v>0</c:v>
                </c:pt>
                <c:pt idx="6428">
                  <c:v>0</c:v>
                </c:pt>
                <c:pt idx="6429">
                  <c:v>0</c:v>
                </c:pt>
                <c:pt idx="6430">
                  <c:v>0</c:v>
                </c:pt>
                <c:pt idx="6431">
                  <c:v>0</c:v>
                </c:pt>
                <c:pt idx="6432">
                  <c:v>0</c:v>
                </c:pt>
                <c:pt idx="6433">
                  <c:v>0</c:v>
                </c:pt>
                <c:pt idx="6434">
                  <c:v>0</c:v>
                </c:pt>
                <c:pt idx="6435">
                  <c:v>0</c:v>
                </c:pt>
                <c:pt idx="6436">
                  <c:v>0</c:v>
                </c:pt>
                <c:pt idx="6437">
                  <c:v>0</c:v>
                </c:pt>
                <c:pt idx="6438">
                  <c:v>0</c:v>
                </c:pt>
                <c:pt idx="6439">
                  <c:v>0</c:v>
                </c:pt>
                <c:pt idx="6440">
                  <c:v>23.67</c:v>
                </c:pt>
                <c:pt idx="6441">
                  <c:v>42.41</c:v>
                </c:pt>
                <c:pt idx="6442">
                  <c:v>186.06</c:v>
                </c:pt>
                <c:pt idx="6443">
                  <c:v>505.5</c:v>
                </c:pt>
                <c:pt idx="6444">
                  <c:v>527.91999999999996</c:v>
                </c:pt>
                <c:pt idx="6445">
                  <c:v>575.51</c:v>
                </c:pt>
                <c:pt idx="6446">
                  <c:v>407.1</c:v>
                </c:pt>
                <c:pt idx="6447">
                  <c:v>250.2</c:v>
                </c:pt>
                <c:pt idx="6448">
                  <c:v>171.86</c:v>
                </c:pt>
                <c:pt idx="6449">
                  <c:v>253.21</c:v>
                </c:pt>
                <c:pt idx="6450">
                  <c:v>77.400000000000006</c:v>
                </c:pt>
                <c:pt idx="6451">
                  <c:v>0</c:v>
                </c:pt>
                <c:pt idx="6452">
                  <c:v>0</c:v>
                </c:pt>
                <c:pt idx="6453">
                  <c:v>0</c:v>
                </c:pt>
                <c:pt idx="6454">
                  <c:v>0</c:v>
                </c:pt>
                <c:pt idx="6455">
                  <c:v>0</c:v>
                </c:pt>
                <c:pt idx="6456">
                  <c:v>0</c:v>
                </c:pt>
                <c:pt idx="6457">
                  <c:v>0</c:v>
                </c:pt>
                <c:pt idx="6458">
                  <c:v>0</c:v>
                </c:pt>
                <c:pt idx="6459">
                  <c:v>0</c:v>
                </c:pt>
                <c:pt idx="6460">
                  <c:v>0</c:v>
                </c:pt>
                <c:pt idx="6461">
                  <c:v>0</c:v>
                </c:pt>
                <c:pt idx="6462">
                  <c:v>0</c:v>
                </c:pt>
                <c:pt idx="6463">
                  <c:v>0</c:v>
                </c:pt>
                <c:pt idx="6464">
                  <c:v>140.56</c:v>
                </c:pt>
                <c:pt idx="6465">
                  <c:v>272.3</c:v>
                </c:pt>
                <c:pt idx="6466">
                  <c:v>488.14</c:v>
                </c:pt>
                <c:pt idx="6467">
                  <c:v>516.53</c:v>
                </c:pt>
                <c:pt idx="6468">
                  <c:v>568.58000000000004</c:v>
                </c:pt>
                <c:pt idx="6469">
                  <c:v>390.86</c:v>
                </c:pt>
                <c:pt idx="6470">
                  <c:v>407.16</c:v>
                </c:pt>
                <c:pt idx="6471">
                  <c:v>285.01</c:v>
                </c:pt>
                <c:pt idx="6472">
                  <c:v>255.8</c:v>
                </c:pt>
                <c:pt idx="6473">
                  <c:v>196.69</c:v>
                </c:pt>
                <c:pt idx="6474">
                  <c:v>52.42</c:v>
                </c:pt>
                <c:pt idx="6475">
                  <c:v>0</c:v>
                </c:pt>
                <c:pt idx="6476">
                  <c:v>0</c:v>
                </c:pt>
                <c:pt idx="6477">
                  <c:v>0</c:v>
                </c:pt>
                <c:pt idx="6478">
                  <c:v>0</c:v>
                </c:pt>
                <c:pt idx="6479">
                  <c:v>0</c:v>
                </c:pt>
                <c:pt idx="6480">
                  <c:v>0</c:v>
                </c:pt>
                <c:pt idx="6481">
                  <c:v>0</c:v>
                </c:pt>
                <c:pt idx="6482">
                  <c:v>0</c:v>
                </c:pt>
                <c:pt idx="6483">
                  <c:v>0</c:v>
                </c:pt>
                <c:pt idx="6484">
                  <c:v>0</c:v>
                </c:pt>
                <c:pt idx="6485">
                  <c:v>0</c:v>
                </c:pt>
                <c:pt idx="6486">
                  <c:v>0</c:v>
                </c:pt>
                <c:pt idx="6487">
                  <c:v>0</c:v>
                </c:pt>
                <c:pt idx="6488">
                  <c:v>73.42</c:v>
                </c:pt>
                <c:pt idx="6489">
                  <c:v>97.31</c:v>
                </c:pt>
                <c:pt idx="6490">
                  <c:v>45.37</c:v>
                </c:pt>
                <c:pt idx="6491">
                  <c:v>82.84</c:v>
                </c:pt>
                <c:pt idx="6492">
                  <c:v>545.16</c:v>
                </c:pt>
                <c:pt idx="6493">
                  <c:v>593.69000000000005</c:v>
                </c:pt>
                <c:pt idx="6494">
                  <c:v>553.46</c:v>
                </c:pt>
                <c:pt idx="6495">
                  <c:v>376.71</c:v>
                </c:pt>
                <c:pt idx="6496">
                  <c:v>381.99</c:v>
                </c:pt>
                <c:pt idx="6497">
                  <c:v>171.92</c:v>
                </c:pt>
                <c:pt idx="6498">
                  <c:v>27.5</c:v>
                </c:pt>
                <c:pt idx="6499">
                  <c:v>0</c:v>
                </c:pt>
                <c:pt idx="6500">
                  <c:v>0</c:v>
                </c:pt>
                <c:pt idx="6501">
                  <c:v>0</c:v>
                </c:pt>
                <c:pt idx="6502">
                  <c:v>0</c:v>
                </c:pt>
                <c:pt idx="6503">
                  <c:v>0</c:v>
                </c:pt>
                <c:pt idx="6504">
                  <c:v>0</c:v>
                </c:pt>
                <c:pt idx="6505">
                  <c:v>0</c:v>
                </c:pt>
                <c:pt idx="6506">
                  <c:v>0</c:v>
                </c:pt>
                <c:pt idx="6507">
                  <c:v>0</c:v>
                </c:pt>
                <c:pt idx="6508">
                  <c:v>0</c:v>
                </c:pt>
                <c:pt idx="6509">
                  <c:v>0</c:v>
                </c:pt>
                <c:pt idx="6510">
                  <c:v>0</c:v>
                </c:pt>
                <c:pt idx="6511">
                  <c:v>0</c:v>
                </c:pt>
                <c:pt idx="6512">
                  <c:v>33.53</c:v>
                </c:pt>
                <c:pt idx="6513">
                  <c:v>177.16</c:v>
                </c:pt>
                <c:pt idx="6514">
                  <c:v>35.5</c:v>
                </c:pt>
                <c:pt idx="6515">
                  <c:v>70.02</c:v>
                </c:pt>
                <c:pt idx="6516">
                  <c:v>118.35</c:v>
                </c:pt>
                <c:pt idx="6517">
                  <c:v>80.87</c:v>
                </c:pt>
                <c:pt idx="6518">
                  <c:v>40.44</c:v>
                </c:pt>
                <c:pt idx="6519">
                  <c:v>66.08</c:v>
                </c:pt>
                <c:pt idx="6520">
                  <c:v>45.37</c:v>
                </c:pt>
                <c:pt idx="6521">
                  <c:v>28.6</c:v>
                </c:pt>
                <c:pt idx="6522">
                  <c:v>56.31</c:v>
                </c:pt>
                <c:pt idx="6523">
                  <c:v>0</c:v>
                </c:pt>
                <c:pt idx="6524">
                  <c:v>0</c:v>
                </c:pt>
                <c:pt idx="6525">
                  <c:v>0</c:v>
                </c:pt>
                <c:pt idx="6526">
                  <c:v>0</c:v>
                </c:pt>
                <c:pt idx="6527">
                  <c:v>0</c:v>
                </c:pt>
                <c:pt idx="6528">
                  <c:v>0</c:v>
                </c:pt>
                <c:pt idx="6529">
                  <c:v>0</c:v>
                </c:pt>
                <c:pt idx="6530">
                  <c:v>0</c:v>
                </c:pt>
                <c:pt idx="6531">
                  <c:v>0</c:v>
                </c:pt>
                <c:pt idx="6532">
                  <c:v>0</c:v>
                </c:pt>
                <c:pt idx="6533">
                  <c:v>0</c:v>
                </c:pt>
                <c:pt idx="6534">
                  <c:v>0</c:v>
                </c:pt>
                <c:pt idx="6535">
                  <c:v>0</c:v>
                </c:pt>
                <c:pt idx="6536">
                  <c:v>106.43</c:v>
                </c:pt>
                <c:pt idx="6537">
                  <c:v>253.42</c:v>
                </c:pt>
                <c:pt idx="6538">
                  <c:v>420.78</c:v>
                </c:pt>
                <c:pt idx="6539">
                  <c:v>36.49</c:v>
                </c:pt>
                <c:pt idx="6540">
                  <c:v>301.37</c:v>
                </c:pt>
                <c:pt idx="6541">
                  <c:v>266.5</c:v>
                </c:pt>
                <c:pt idx="6542">
                  <c:v>52.27</c:v>
                </c:pt>
                <c:pt idx="6543">
                  <c:v>318.27</c:v>
                </c:pt>
                <c:pt idx="6544">
                  <c:v>201.64</c:v>
                </c:pt>
                <c:pt idx="6545">
                  <c:v>71.22</c:v>
                </c:pt>
                <c:pt idx="6546">
                  <c:v>23.78</c:v>
                </c:pt>
                <c:pt idx="6547">
                  <c:v>0</c:v>
                </c:pt>
                <c:pt idx="6548">
                  <c:v>0</c:v>
                </c:pt>
                <c:pt idx="6549">
                  <c:v>0</c:v>
                </c:pt>
                <c:pt idx="6550">
                  <c:v>0</c:v>
                </c:pt>
                <c:pt idx="6551">
                  <c:v>0</c:v>
                </c:pt>
                <c:pt idx="6552">
                  <c:v>0</c:v>
                </c:pt>
                <c:pt idx="6553">
                  <c:v>0</c:v>
                </c:pt>
                <c:pt idx="6554">
                  <c:v>0</c:v>
                </c:pt>
                <c:pt idx="6555">
                  <c:v>0</c:v>
                </c:pt>
                <c:pt idx="6556">
                  <c:v>0</c:v>
                </c:pt>
                <c:pt idx="6557">
                  <c:v>0</c:v>
                </c:pt>
                <c:pt idx="6558">
                  <c:v>0</c:v>
                </c:pt>
                <c:pt idx="6559">
                  <c:v>0</c:v>
                </c:pt>
                <c:pt idx="6560">
                  <c:v>37.17</c:v>
                </c:pt>
                <c:pt idx="6561">
                  <c:v>259.74</c:v>
                </c:pt>
                <c:pt idx="6562">
                  <c:v>412</c:v>
                </c:pt>
                <c:pt idx="6563">
                  <c:v>475.75</c:v>
                </c:pt>
                <c:pt idx="6564">
                  <c:v>390.62</c:v>
                </c:pt>
                <c:pt idx="6565">
                  <c:v>422.08</c:v>
                </c:pt>
                <c:pt idx="6566">
                  <c:v>474.36</c:v>
                </c:pt>
                <c:pt idx="6567">
                  <c:v>428.77</c:v>
                </c:pt>
                <c:pt idx="6568">
                  <c:v>323.17</c:v>
                </c:pt>
                <c:pt idx="6569">
                  <c:v>117.94</c:v>
                </c:pt>
                <c:pt idx="6570">
                  <c:v>20.350000000000001</c:v>
                </c:pt>
                <c:pt idx="6571">
                  <c:v>0</c:v>
                </c:pt>
                <c:pt idx="6572">
                  <c:v>0</c:v>
                </c:pt>
                <c:pt idx="6573">
                  <c:v>0</c:v>
                </c:pt>
                <c:pt idx="6574">
                  <c:v>0</c:v>
                </c:pt>
                <c:pt idx="6575">
                  <c:v>0</c:v>
                </c:pt>
                <c:pt idx="6576">
                  <c:v>0</c:v>
                </c:pt>
                <c:pt idx="6577">
                  <c:v>0</c:v>
                </c:pt>
                <c:pt idx="6578">
                  <c:v>0</c:v>
                </c:pt>
                <c:pt idx="6579">
                  <c:v>0</c:v>
                </c:pt>
                <c:pt idx="6580">
                  <c:v>0</c:v>
                </c:pt>
                <c:pt idx="6581">
                  <c:v>0</c:v>
                </c:pt>
                <c:pt idx="6582">
                  <c:v>0</c:v>
                </c:pt>
                <c:pt idx="6583">
                  <c:v>0</c:v>
                </c:pt>
                <c:pt idx="6584">
                  <c:v>125.15</c:v>
                </c:pt>
                <c:pt idx="6585">
                  <c:v>108.61</c:v>
                </c:pt>
                <c:pt idx="6586">
                  <c:v>207.87</c:v>
                </c:pt>
                <c:pt idx="6587">
                  <c:v>413.71</c:v>
                </c:pt>
                <c:pt idx="6588">
                  <c:v>41.42</c:v>
                </c:pt>
                <c:pt idx="6589">
                  <c:v>493.96</c:v>
                </c:pt>
                <c:pt idx="6590">
                  <c:v>228.57</c:v>
                </c:pt>
                <c:pt idx="6591">
                  <c:v>212.5</c:v>
                </c:pt>
                <c:pt idx="6592">
                  <c:v>265.14999999999998</c:v>
                </c:pt>
                <c:pt idx="6593">
                  <c:v>109.9</c:v>
                </c:pt>
                <c:pt idx="6594">
                  <c:v>16.5</c:v>
                </c:pt>
                <c:pt idx="6595">
                  <c:v>0</c:v>
                </c:pt>
                <c:pt idx="6596">
                  <c:v>0</c:v>
                </c:pt>
                <c:pt idx="6597">
                  <c:v>0</c:v>
                </c:pt>
                <c:pt idx="6598">
                  <c:v>0</c:v>
                </c:pt>
                <c:pt idx="6599">
                  <c:v>0</c:v>
                </c:pt>
                <c:pt idx="6600">
                  <c:v>0</c:v>
                </c:pt>
                <c:pt idx="6601">
                  <c:v>0</c:v>
                </c:pt>
                <c:pt idx="6602">
                  <c:v>0</c:v>
                </c:pt>
                <c:pt idx="6603">
                  <c:v>0</c:v>
                </c:pt>
                <c:pt idx="6604">
                  <c:v>0</c:v>
                </c:pt>
                <c:pt idx="6605">
                  <c:v>0</c:v>
                </c:pt>
                <c:pt idx="6606">
                  <c:v>0</c:v>
                </c:pt>
                <c:pt idx="6607">
                  <c:v>0</c:v>
                </c:pt>
                <c:pt idx="6608">
                  <c:v>103.1</c:v>
                </c:pt>
                <c:pt idx="6609">
                  <c:v>304.3</c:v>
                </c:pt>
                <c:pt idx="6610">
                  <c:v>464.13</c:v>
                </c:pt>
                <c:pt idx="6611">
                  <c:v>591.23</c:v>
                </c:pt>
                <c:pt idx="6612">
                  <c:v>568.63</c:v>
                </c:pt>
                <c:pt idx="6613">
                  <c:v>439.11</c:v>
                </c:pt>
                <c:pt idx="6614">
                  <c:v>243.33</c:v>
                </c:pt>
                <c:pt idx="6615">
                  <c:v>266.56</c:v>
                </c:pt>
                <c:pt idx="6616">
                  <c:v>375.15</c:v>
                </c:pt>
                <c:pt idx="6617">
                  <c:v>217.41</c:v>
                </c:pt>
                <c:pt idx="6618">
                  <c:v>16.600000000000001</c:v>
                </c:pt>
                <c:pt idx="6619">
                  <c:v>0</c:v>
                </c:pt>
                <c:pt idx="6620">
                  <c:v>0</c:v>
                </c:pt>
                <c:pt idx="6621">
                  <c:v>0</c:v>
                </c:pt>
                <c:pt idx="6622">
                  <c:v>0</c:v>
                </c:pt>
                <c:pt idx="6623">
                  <c:v>0</c:v>
                </c:pt>
                <c:pt idx="6624">
                  <c:v>0</c:v>
                </c:pt>
                <c:pt idx="6625">
                  <c:v>0</c:v>
                </c:pt>
                <c:pt idx="6626">
                  <c:v>0</c:v>
                </c:pt>
                <c:pt idx="6627">
                  <c:v>0</c:v>
                </c:pt>
                <c:pt idx="6628">
                  <c:v>0</c:v>
                </c:pt>
                <c:pt idx="6629">
                  <c:v>0</c:v>
                </c:pt>
                <c:pt idx="6630">
                  <c:v>0</c:v>
                </c:pt>
                <c:pt idx="6631">
                  <c:v>0</c:v>
                </c:pt>
                <c:pt idx="6632">
                  <c:v>51.4</c:v>
                </c:pt>
                <c:pt idx="6633">
                  <c:v>142.77000000000001</c:v>
                </c:pt>
                <c:pt idx="6634">
                  <c:v>302.60000000000002</c:v>
                </c:pt>
                <c:pt idx="6635">
                  <c:v>411.73</c:v>
                </c:pt>
                <c:pt idx="6636">
                  <c:v>617.86</c:v>
                </c:pt>
                <c:pt idx="6637">
                  <c:v>653.04</c:v>
                </c:pt>
                <c:pt idx="6638">
                  <c:v>417.23</c:v>
                </c:pt>
                <c:pt idx="6639">
                  <c:v>480.63</c:v>
                </c:pt>
                <c:pt idx="6640">
                  <c:v>309.67</c:v>
                </c:pt>
                <c:pt idx="6641">
                  <c:v>116.37</c:v>
                </c:pt>
                <c:pt idx="6642">
                  <c:v>16.7</c:v>
                </c:pt>
                <c:pt idx="6643">
                  <c:v>0</c:v>
                </c:pt>
                <c:pt idx="6644">
                  <c:v>0</c:v>
                </c:pt>
                <c:pt idx="6645">
                  <c:v>0</c:v>
                </c:pt>
                <c:pt idx="6646">
                  <c:v>0</c:v>
                </c:pt>
                <c:pt idx="6647">
                  <c:v>0</c:v>
                </c:pt>
                <c:pt idx="6648">
                  <c:v>0</c:v>
                </c:pt>
                <c:pt idx="6649">
                  <c:v>0</c:v>
                </c:pt>
                <c:pt idx="6650">
                  <c:v>0</c:v>
                </c:pt>
                <c:pt idx="6651">
                  <c:v>0</c:v>
                </c:pt>
                <c:pt idx="6652">
                  <c:v>0</c:v>
                </c:pt>
                <c:pt idx="6653">
                  <c:v>0</c:v>
                </c:pt>
                <c:pt idx="6654">
                  <c:v>0</c:v>
                </c:pt>
                <c:pt idx="6655">
                  <c:v>0</c:v>
                </c:pt>
                <c:pt idx="6656">
                  <c:v>7.89</c:v>
                </c:pt>
                <c:pt idx="6657">
                  <c:v>55.23</c:v>
                </c:pt>
                <c:pt idx="6658">
                  <c:v>179.71</c:v>
                </c:pt>
                <c:pt idx="6659">
                  <c:v>329.16</c:v>
                </c:pt>
                <c:pt idx="6660">
                  <c:v>357.44</c:v>
                </c:pt>
                <c:pt idx="6661">
                  <c:v>292.92</c:v>
                </c:pt>
                <c:pt idx="6662">
                  <c:v>184.72</c:v>
                </c:pt>
                <c:pt idx="6663">
                  <c:v>79.89</c:v>
                </c:pt>
                <c:pt idx="6664">
                  <c:v>77.91</c:v>
                </c:pt>
                <c:pt idx="6665">
                  <c:v>123.64</c:v>
                </c:pt>
                <c:pt idx="6666">
                  <c:v>11.98</c:v>
                </c:pt>
                <c:pt idx="6667">
                  <c:v>0</c:v>
                </c:pt>
                <c:pt idx="6668">
                  <c:v>0</c:v>
                </c:pt>
                <c:pt idx="6669">
                  <c:v>0</c:v>
                </c:pt>
                <c:pt idx="6670">
                  <c:v>0</c:v>
                </c:pt>
                <c:pt idx="6671">
                  <c:v>0</c:v>
                </c:pt>
                <c:pt idx="6672">
                  <c:v>0</c:v>
                </c:pt>
                <c:pt idx="6673">
                  <c:v>0</c:v>
                </c:pt>
                <c:pt idx="6674">
                  <c:v>0</c:v>
                </c:pt>
                <c:pt idx="6675">
                  <c:v>0</c:v>
                </c:pt>
                <c:pt idx="6676">
                  <c:v>0</c:v>
                </c:pt>
                <c:pt idx="6677">
                  <c:v>0</c:v>
                </c:pt>
                <c:pt idx="6678">
                  <c:v>0</c:v>
                </c:pt>
                <c:pt idx="6679">
                  <c:v>0</c:v>
                </c:pt>
                <c:pt idx="6680">
                  <c:v>79.86</c:v>
                </c:pt>
                <c:pt idx="6681">
                  <c:v>270.93</c:v>
                </c:pt>
                <c:pt idx="6682">
                  <c:v>399.43</c:v>
                </c:pt>
                <c:pt idx="6683">
                  <c:v>478.04</c:v>
                </c:pt>
                <c:pt idx="6684">
                  <c:v>496.18</c:v>
                </c:pt>
                <c:pt idx="6685">
                  <c:v>598.51</c:v>
                </c:pt>
                <c:pt idx="6686">
                  <c:v>587.78</c:v>
                </c:pt>
                <c:pt idx="6687">
                  <c:v>305.88</c:v>
                </c:pt>
                <c:pt idx="6688">
                  <c:v>156.87</c:v>
                </c:pt>
                <c:pt idx="6689">
                  <c:v>89.24</c:v>
                </c:pt>
                <c:pt idx="6690">
                  <c:v>0</c:v>
                </c:pt>
                <c:pt idx="6691">
                  <c:v>0</c:v>
                </c:pt>
                <c:pt idx="6692">
                  <c:v>0</c:v>
                </c:pt>
                <c:pt idx="6693">
                  <c:v>0</c:v>
                </c:pt>
                <c:pt idx="6694">
                  <c:v>0</c:v>
                </c:pt>
                <c:pt idx="6695">
                  <c:v>0</c:v>
                </c:pt>
                <c:pt idx="6696">
                  <c:v>0</c:v>
                </c:pt>
                <c:pt idx="6697">
                  <c:v>0</c:v>
                </c:pt>
                <c:pt idx="6698">
                  <c:v>0</c:v>
                </c:pt>
                <c:pt idx="6699">
                  <c:v>0</c:v>
                </c:pt>
                <c:pt idx="6700">
                  <c:v>0</c:v>
                </c:pt>
                <c:pt idx="6701">
                  <c:v>0</c:v>
                </c:pt>
                <c:pt idx="6702">
                  <c:v>0</c:v>
                </c:pt>
                <c:pt idx="6703">
                  <c:v>0</c:v>
                </c:pt>
                <c:pt idx="6704">
                  <c:v>44.44</c:v>
                </c:pt>
                <c:pt idx="6705">
                  <c:v>164.27</c:v>
                </c:pt>
                <c:pt idx="6706">
                  <c:v>175.37</c:v>
                </c:pt>
                <c:pt idx="6707">
                  <c:v>444.53</c:v>
                </c:pt>
                <c:pt idx="6708">
                  <c:v>359.37</c:v>
                </c:pt>
                <c:pt idx="6709">
                  <c:v>318.8</c:v>
                </c:pt>
                <c:pt idx="6710">
                  <c:v>346.61</c:v>
                </c:pt>
                <c:pt idx="6711">
                  <c:v>381.85</c:v>
                </c:pt>
                <c:pt idx="6712">
                  <c:v>199.23</c:v>
                </c:pt>
                <c:pt idx="6713">
                  <c:v>166.33</c:v>
                </c:pt>
                <c:pt idx="6714">
                  <c:v>0</c:v>
                </c:pt>
                <c:pt idx="6715">
                  <c:v>0</c:v>
                </c:pt>
                <c:pt idx="6716">
                  <c:v>0</c:v>
                </c:pt>
                <c:pt idx="6717">
                  <c:v>0</c:v>
                </c:pt>
                <c:pt idx="6718">
                  <c:v>0</c:v>
                </c:pt>
                <c:pt idx="6719">
                  <c:v>0</c:v>
                </c:pt>
                <c:pt idx="6720">
                  <c:v>0</c:v>
                </c:pt>
                <c:pt idx="6721">
                  <c:v>0</c:v>
                </c:pt>
                <c:pt idx="6722">
                  <c:v>0</c:v>
                </c:pt>
                <c:pt idx="6723">
                  <c:v>0</c:v>
                </c:pt>
                <c:pt idx="6724">
                  <c:v>0</c:v>
                </c:pt>
                <c:pt idx="6725">
                  <c:v>0</c:v>
                </c:pt>
                <c:pt idx="6726">
                  <c:v>0</c:v>
                </c:pt>
                <c:pt idx="6727">
                  <c:v>0</c:v>
                </c:pt>
                <c:pt idx="6728">
                  <c:v>47.05</c:v>
                </c:pt>
                <c:pt idx="6729">
                  <c:v>123.16</c:v>
                </c:pt>
                <c:pt idx="6730">
                  <c:v>73.97</c:v>
                </c:pt>
                <c:pt idx="6731">
                  <c:v>120.32</c:v>
                </c:pt>
                <c:pt idx="6732">
                  <c:v>351.85</c:v>
                </c:pt>
                <c:pt idx="6733">
                  <c:v>470.45</c:v>
                </c:pt>
                <c:pt idx="6734">
                  <c:v>222.88</c:v>
                </c:pt>
                <c:pt idx="6735">
                  <c:v>203.44</c:v>
                </c:pt>
                <c:pt idx="6736">
                  <c:v>139.08000000000001</c:v>
                </c:pt>
                <c:pt idx="6737">
                  <c:v>85.29</c:v>
                </c:pt>
                <c:pt idx="6738">
                  <c:v>0</c:v>
                </c:pt>
                <c:pt idx="6739">
                  <c:v>0</c:v>
                </c:pt>
                <c:pt idx="6740">
                  <c:v>0</c:v>
                </c:pt>
                <c:pt idx="6741">
                  <c:v>0</c:v>
                </c:pt>
                <c:pt idx="6742">
                  <c:v>0</c:v>
                </c:pt>
                <c:pt idx="6743">
                  <c:v>0</c:v>
                </c:pt>
                <c:pt idx="6744">
                  <c:v>0</c:v>
                </c:pt>
                <c:pt idx="6745">
                  <c:v>0</c:v>
                </c:pt>
                <c:pt idx="6746">
                  <c:v>0</c:v>
                </c:pt>
                <c:pt idx="6747">
                  <c:v>0</c:v>
                </c:pt>
                <c:pt idx="6748">
                  <c:v>0</c:v>
                </c:pt>
                <c:pt idx="6749">
                  <c:v>0</c:v>
                </c:pt>
                <c:pt idx="6750">
                  <c:v>0</c:v>
                </c:pt>
                <c:pt idx="6751">
                  <c:v>0</c:v>
                </c:pt>
                <c:pt idx="6752">
                  <c:v>80.19</c:v>
                </c:pt>
                <c:pt idx="6753">
                  <c:v>235.74</c:v>
                </c:pt>
                <c:pt idx="6754">
                  <c:v>37.479999999999997</c:v>
                </c:pt>
                <c:pt idx="6755">
                  <c:v>226.89</c:v>
                </c:pt>
                <c:pt idx="6756">
                  <c:v>302.75</c:v>
                </c:pt>
                <c:pt idx="6757">
                  <c:v>124.27</c:v>
                </c:pt>
                <c:pt idx="6758">
                  <c:v>256.83999999999997</c:v>
                </c:pt>
                <c:pt idx="6759">
                  <c:v>33.53</c:v>
                </c:pt>
                <c:pt idx="6760">
                  <c:v>265.12</c:v>
                </c:pt>
                <c:pt idx="6761">
                  <c:v>120.79</c:v>
                </c:pt>
                <c:pt idx="6762">
                  <c:v>0</c:v>
                </c:pt>
                <c:pt idx="6763">
                  <c:v>0</c:v>
                </c:pt>
                <c:pt idx="6764">
                  <c:v>0</c:v>
                </c:pt>
                <c:pt idx="6765">
                  <c:v>0</c:v>
                </c:pt>
                <c:pt idx="6766">
                  <c:v>0</c:v>
                </c:pt>
                <c:pt idx="6767">
                  <c:v>0</c:v>
                </c:pt>
                <c:pt idx="6768">
                  <c:v>0</c:v>
                </c:pt>
                <c:pt idx="6769">
                  <c:v>0</c:v>
                </c:pt>
                <c:pt idx="6770">
                  <c:v>0</c:v>
                </c:pt>
                <c:pt idx="6771">
                  <c:v>0</c:v>
                </c:pt>
                <c:pt idx="6772">
                  <c:v>0</c:v>
                </c:pt>
                <c:pt idx="6773">
                  <c:v>0</c:v>
                </c:pt>
                <c:pt idx="6774">
                  <c:v>0</c:v>
                </c:pt>
                <c:pt idx="6775">
                  <c:v>0</c:v>
                </c:pt>
                <c:pt idx="6776">
                  <c:v>56.85</c:v>
                </c:pt>
                <c:pt idx="6777">
                  <c:v>252.51</c:v>
                </c:pt>
                <c:pt idx="6778">
                  <c:v>397.08</c:v>
                </c:pt>
                <c:pt idx="6779">
                  <c:v>519.82000000000005</c:v>
                </c:pt>
                <c:pt idx="6780">
                  <c:v>589.86</c:v>
                </c:pt>
                <c:pt idx="6781">
                  <c:v>584.76</c:v>
                </c:pt>
                <c:pt idx="6782">
                  <c:v>304.39</c:v>
                </c:pt>
                <c:pt idx="6783">
                  <c:v>402.39</c:v>
                </c:pt>
                <c:pt idx="6784">
                  <c:v>237.7</c:v>
                </c:pt>
                <c:pt idx="6785">
                  <c:v>158.22999999999999</c:v>
                </c:pt>
                <c:pt idx="6786">
                  <c:v>0</c:v>
                </c:pt>
                <c:pt idx="6787">
                  <c:v>0</c:v>
                </c:pt>
                <c:pt idx="6788">
                  <c:v>0</c:v>
                </c:pt>
                <c:pt idx="6789">
                  <c:v>0</c:v>
                </c:pt>
                <c:pt idx="6790">
                  <c:v>0</c:v>
                </c:pt>
                <c:pt idx="6791">
                  <c:v>0</c:v>
                </c:pt>
                <c:pt idx="6792">
                  <c:v>0</c:v>
                </c:pt>
                <c:pt idx="6793">
                  <c:v>0</c:v>
                </c:pt>
                <c:pt idx="6794">
                  <c:v>0</c:v>
                </c:pt>
                <c:pt idx="6795">
                  <c:v>0</c:v>
                </c:pt>
                <c:pt idx="6796">
                  <c:v>0</c:v>
                </c:pt>
                <c:pt idx="6797">
                  <c:v>0</c:v>
                </c:pt>
                <c:pt idx="6798">
                  <c:v>0</c:v>
                </c:pt>
                <c:pt idx="6799">
                  <c:v>0</c:v>
                </c:pt>
                <c:pt idx="6800">
                  <c:v>61.18</c:v>
                </c:pt>
                <c:pt idx="6801">
                  <c:v>84.86</c:v>
                </c:pt>
                <c:pt idx="6802">
                  <c:v>426.22</c:v>
                </c:pt>
                <c:pt idx="6803">
                  <c:v>501</c:v>
                </c:pt>
                <c:pt idx="6804">
                  <c:v>425.48</c:v>
                </c:pt>
                <c:pt idx="6805">
                  <c:v>88.76</c:v>
                </c:pt>
                <c:pt idx="6806">
                  <c:v>295.48</c:v>
                </c:pt>
                <c:pt idx="6807">
                  <c:v>321.20999999999998</c:v>
                </c:pt>
                <c:pt idx="6808">
                  <c:v>310.27999999999997</c:v>
                </c:pt>
                <c:pt idx="6809">
                  <c:v>163.74</c:v>
                </c:pt>
                <c:pt idx="6810">
                  <c:v>0</c:v>
                </c:pt>
                <c:pt idx="6811">
                  <c:v>0</c:v>
                </c:pt>
                <c:pt idx="6812">
                  <c:v>0</c:v>
                </c:pt>
                <c:pt idx="6813">
                  <c:v>0</c:v>
                </c:pt>
                <c:pt idx="6814">
                  <c:v>0</c:v>
                </c:pt>
                <c:pt idx="6815">
                  <c:v>0</c:v>
                </c:pt>
                <c:pt idx="6816">
                  <c:v>0</c:v>
                </c:pt>
                <c:pt idx="6817">
                  <c:v>0</c:v>
                </c:pt>
                <c:pt idx="6818">
                  <c:v>0</c:v>
                </c:pt>
                <c:pt idx="6819">
                  <c:v>0</c:v>
                </c:pt>
                <c:pt idx="6820">
                  <c:v>0</c:v>
                </c:pt>
                <c:pt idx="6821">
                  <c:v>0</c:v>
                </c:pt>
                <c:pt idx="6822">
                  <c:v>0</c:v>
                </c:pt>
                <c:pt idx="6823">
                  <c:v>0</c:v>
                </c:pt>
                <c:pt idx="6824">
                  <c:v>24.95</c:v>
                </c:pt>
                <c:pt idx="6825">
                  <c:v>54.24</c:v>
                </c:pt>
                <c:pt idx="6826">
                  <c:v>52.27</c:v>
                </c:pt>
                <c:pt idx="6827">
                  <c:v>60.16</c:v>
                </c:pt>
                <c:pt idx="6828">
                  <c:v>63.12</c:v>
                </c:pt>
                <c:pt idx="6829">
                  <c:v>125.25</c:v>
                </c:pt>
                <c:pt idx="6830">
                  <c:v>329.27</c:v>
                </c:pt>
                <c:pt idx="6831">
                  <c:v>287.8</c:v>
                </c:pt>
                <c:pt idx="6832">
                  <c:v>273.95999999999998</c:v>
                </c:pt>
                <c:pt idx="6833">
                  <c:v>106.38</c:v>
                </c:pt>
                <c:pt idx="6834">
                  <c:v>0</c:v>
                </c:pt>
                <c:pt idx="6835">
                  <c:v>0</c:v>
                </c:pt>
                <c:pt idx="6836">
                  <c:v>0</c:v>
                </c:pt>
                <c:pt idx="6837">
                  <c:v>0</c:v>
                </c:pt>
                <c:pt idx="6838">
                  <c:v>0</c:v>
                </c:pt>
                <c:pt idx="6839">
                  <c:v>0</c:v>
                </c:pt>
                <c:pt idx="6840">
                  <c:v>0</c:v>
                </c:pt>
                <c:pt idx="6841">
                  <c:v>0</c:v>
                </c:pt>
                <c:pt idx="6842">
                  <c:v>0</c:v>
                </c:pt>
                <c:pt idx="6843">
                  <c:v>0</c:v>
                </c:pt>
                <c:pt idx="6844">
                  <c:v>0</c:v>
                </c:pt>
                <c:pt idx="6845">
                  <c:v>0</c:v>
                </c:pt>
                <c:pt idx="6846">
                  <c:v>0</c:v>
                </c:pt>
                <c:pt idx="6847">
                  <c:v>0</c:v>
                </c:pt>
                <c:pt idx="6848">
                  <c:v>19.97</c:v>
                </c:pt>
                <c:pt idx="6849">
                  <c:v>95.7</c:v>
                </c:pt>
                <c:pt idx="6850">
                  <c:v>139.63</c:v>
                </c:pt>
                <c:pt idx="6851">
                  <c:v>194.31</c:v>
                </c:pt>
                <c:pt idx="6852">
                  <c:v>158.54</c:v>
                </c:pt>
                <c:pt idx="6853">
                  <c:v>214.83</c:v>
                </c:pt>
                <c:pt idx="6854">
                  <c:v>127.89</c:v>
                </c:pt>
                <c:pt idx="6855">
                  <c:v>60.16</c:v>
                </c:pt>
                <c:pt idx="6856">
                  <c:v>90.19</c:v>
                </c:pt>
                <c:pt idx="6857">
                  <c:v>54.79</c:v>
                </c:pt>
                <c:pt idx="6858">
                  <c:v>0</c:v>
                </c:pt>
                <c:pt idx="6859">
                  <c:v>0</c:v>
                </c:pt>
                <c:pt idx="6860">
                  <c:v>0</c:v>
                </c:pt>
                <c:pt idx="6861">
                  <c:v>0</c:v>
                </c:pt>
                <c:pt idx="6862">
                  <c:v>0</c:v>
                </c:pt>
                <c:pt idx="6863">
                  <c:v>0</c:v>
                </c:pt>
                <c:pt idx="6864">
                  <c:v>0</c:v>
                </c:pt>
                <c:pt idx="6865">
                  <c:v>0</c:v>
                </c:pt>
                <c:pt idx="6866">
                  <c:v>0</c:v>
                </c:pt>
                <c:pt idx="6867">
                  <c:v>0</c:v>
                </c:pt>
                <c:pt idx="6868">
                  <c:v>0</c:v>
                </c:pt>
                <c:pt idx="6869">
                  <c:v>0</c:v>
                </c:pt>
                <c:pt idx="6870">
                  <c:v>0</c:v>
                </c:pt>
                <c:pt idx="6871">
                  <c:v>0</c:v>
                </c:pt>
                <c:pt idx="6872">
                  <c:v>13.81</c:v>
                </c:pt>
                <c:pt idx="6873">
                  <c:v>98.94</c:v>
                </c:pt>
                <c:pt idx="6874">
                  <c:v>27.61</c:v>
                </c:pt>
                <c:pt idx="6875">
                  <c:v>175.24</c:v>
                </c:pt>
                <c:pt idx="6876">
                  <c:v>137.76</c:v>
                </c:pt>
                <c:pt idx="6877">
                  <c:v>224.74</c:v>
                </c:pt>
                <c:pt idx="6878">
                  <c:v>41.42</c:v>
                </c:pt>
                <c:pt idx="6879">
                  <c:v>64.11</c:v>
                </c:pt>
                <c:pt idx="6880">
                  <c:v>89.11</c:v>
                </c:pt>
                <c:pt idx="6881">
                  <c:v>71.34</c:v>
                </c:pt>
                <c:pt idx="6882">
                  <c:v>0</c:v>
                </c:pt>
                <c:pt idx="6883">
                  <c:v>0</c:v>
                </c:pt>
                <c:pt idx="6884">
                  <c:v>0</c:v>
                </c:pt>
                <c:pt idx="6885">
                  <c:v>0</c:v>
                </c:pt>
                <c:pt idx="6886">
                  <c:v>0</c:v>
                </c:pt>
                <c:pt idx="6887">
                  <c:v>0</c:v>
                </c:pt>
                <c:pt idx="6888">
                  <c:v>0</c:v>
                </c:pt>
                <c:pt idx="6889">
                  <c:v>0</c:v>
                </c:pt>
                <c:pt idx="6890">
                  <c:v>0</c:v>
                </c:pt>
                <c:pt idx="6891">
                  <c:v>0</c:v>
                </c:pt>
                <c:pt idx="6892">
                  <c:v>0</c:v>
                </c:pt>
                <c:pt idx="6893">
                  <c:v>0</c:v>
                </c:pt>
                <c:pt idx="6894">
                  <c:v>0</c:v>
                </c:pt>
                <c:pt idx="6895">
                  <c:v>0</c:v>
                </c:pt>
                <c:pt idx="6896">
                  <c:v>6.9</c:v>
                </c:pt>
                <c:pt idx="6897">
                  <c:v>43.39</c:v>
                </c:pt>
                <c:pt idx="6898">
                  <c:v>42.41</c:v>
                </c:pt>
                <c:pt idx="6899">
                  <c:v>82.84</c:v>
                </c:pt>
                <c:pt idx="6900">
                  <c:v>78.900000000000006</c:v>
                </c:pt>
                <c:pt idx="6901">
                  <c:v>78.900000000000006</c:v>
                </c:pt>
                <c:pt idx="6902">
                  <c:v>95.67</c:v>
                </c:pt>
                <c:pt idx="6903">
                  <c:v>45.37</c:v>
                </c:pt>
                <c:pt idx="6904">
                  <c:v>73.819999999999993</c:v>
                </c:pt>
                <c:pt idx="6905">
                  <c:v>22.68</c:v>
                </c:pt>
                <c:pt idx="6906">
                  <c:v>0</c:v>
                </c:pt>
                <c:pt idx="6907">
                  <c:v>0</c:v>
                </c:pt>
                <c:pt idx="6908">
                  <c:v>0</c:v>
                </c:pt>
                <c:pt idx="6909">
                  <c:v>0</c:v>
                </c:pt>
                <c:pt idx="6910">
                  <c:v>0</c:v>
                </c:pt>
                <c:pt idx="6911">
                  <c:v>0</c:v>
                </c:pt>
                <c:pt idx="6912">
                  <c:v>0</c:v>
                </c:pt>
                <c:pt idx="6913">
                  <c:v>0</c:v>
                </c:pt>
                <c:pt idx="6914">
                  <c:v>0</c:v>
                </c:pt>
                <c:pt idx="6915">
                  <c:v>0</c:v>
                </c:pt>
                <c:pt idx="6916">
                  <c:v>0</c:v>
                </c:pt>
                <c:pt idx="6917">
                  <c:v>0</c:v>
                </c:pt>
                <c:pt idx="6918">
                  <c:v>0</c:v>
                </c:pt>
                <c:pt idx="6919">
                  <c:v>0</c:v>
                </c:pt>
                <c:pt idx="6920">
                  <c:v>19.079999999999998</c:v>
                </c:pt>
                <c:pt idx="6921">
                  <c:v>31.56</c:v>
                </c:pt>
                <c:pt idx="6922">
                  <c:v>99.23</c:v>
                </c:pt>
                <c:pt idx="6923">
                  <c:v>72.98</c:v>
                </c:pt>
                <c:pt idx="6924">
                  <c:v>97.64</c:v>
                </c:pt>
                <c:pt idx="6925">
                  <c:v>152.04</c:v>
                </c:pt>
                <c:pt idx="6926">
                  <c:v>220.59</c:v>
                </c:pt>
                <c:pt idx="6927">
                  <c:v>148.96</c:v>
                </c:pt>
                <c:pt idx="6928">
                  <c:v>152.80000000000001</c:v>
                </c:pt>
                <c:pt idx="6929">
                  <c:v>63.78</c:v>
                </c:pt>
                <c:pt idx="6930">
                  <c:v>0</c:v>
                </c:pt>
                <c:pt idx="6931">
                  <c:v>0</c:v>
                </c:pt>
                <c:pt idx="6932">
                  <c:v>0</c:v>
                </c:pt>
                <c:pt idx="6933">
                  <c:v>0</c:v>
                </c:pt>
                <c:pt idx="6934">
                  <c:v>0</c:v>
                </c:pt>
                <c:pt idx="6935">
                  <c:v>0</c:v>
                </c:pt>
                <c:pt idx="6936">
                  <c:v>0</c:v>
                </c:pt>
                <c:pt idx="6937">
                  <c:v>0</c:v>
                </c:pt>
                <c:pt idx="6938">
                  <c:v>0</c:v>
                </c:pt>
                <c:pt idx="6939">
                  <c:v>0</c:v>
                </c:pt>
                <c:pt idx="6940">
                  <c:v>0</c:v>
                </c:pt>
                <c:pt idx="6941">
                  <c:v>0</c:v>
                </c:pt>
                <c:pt idx="6942">
                  <c:v>0</c:v>
                </c:pt>
                <c:pt idx="6943">
                  <c:v>0</c:v>
                </c:pt>
                <c:pt idx="6944">
                  <c:v>10.19</c:v>
                </c:pt>
                <c:pt idx="6945">
                  <c:v>81.99</c:v>
                </c:pt>
                <c:pt idx="6946">
                  <c:v>117.1</c:v>
                </c:pt>
                <c:pt idx="6947">
                  <c:v>148.62</c:v>
                </c:pt>
                <c:pt idx="6948">
                  <c:v>157.79</c:v>
                </c:pt>
                <c:pt idx="6949">
                  <c:v>176.64</c:v>
                </c:pt>
                <c:pt idx="6950">
                  <c:v>215.58</c:v>
                </c:pt>
                <c:pt idx="6951">
                  <c:v>159.26</c:v>
                </c:pt>
                <c:pt idx="6952">
                  <c:v>134.88999999999999</c:v>
                </c:pt>
                <c:pt idx="6953">
                  <c:v>57.19</c:v>
                </c:pt>
                <c:pt idx="6954">
                  <c:v>0</c:v>
                </c:pt>
                <c:pt idx="6955">
                  <c:v>0</c:v>
                </c:pt>
                <c:pt idx="6956">
                  <c:v>0</c:v>
                </c:pt>
                <c:pt idx="6957">
                  <c:v>0</c:v>
                </c:pt>
                <c:pt idx="6958">
                  <c:v>0</c:v>
                </c:pt>
                <c:pt idx="6959">
                  <c:v>0</c:v>
                </c:pt>
                <c:pt idx="6960">
                  <c:v>0</c:v>
                </c:pt>
                <c:pt idx="6961">
                  <c:v>0</c:v>
                </c:pt>
                <c:pt idx="6962">
                  <c:v>0</c:v>
                </c:pt>
                <c:pt idx="6963">
                  <c:v>0</c:v>
                </c:pt>
                <c:pt idx="6964">
                  <c:v>0</c:v>
                </c:pt>
                <c:pt idx="6965">
                  <c:v>0</c:v>
                </c:pt>
                <c:pt idx="6966">
                  <c:v>0</c:v>
                </c:pt>
                <c:pt idx="6967">
                  <c:v>0</c:v>
                </c:pt>
                <c:pt idx="6968">
                  <c:v>5.55</c:v>
                </c:pt>
                <c:pt idx="6969">
                  <c:v>87.94</c:v>
                </c:pt>
                <c:pt idx="6970">
                  <c:v>121.58</c:v>
                </c:pt>
                <c:pt idx="6971">
                  <c:v>181.06</c:v>
                </c:pt>
                <c:pt idx="6972">
                  <c:v>179.78</c:v>
                </c:pt>
                <c:pt idx="6973">
                  <c:v>198.43</c:v>
                </c:pt>
                <c:pt idx="6974">
                  <c:v>238.23</c:v>
                </c:pt>
                <c:pt idx="6975">
                  <c:v>345.95</c:v>
                </c:pt>
                <c:pt idx="6976">
                  <c:v>280.68</c:v>
                </c:pt>
                <c:pt idx="6977">
                  <c:v>89.05</c:v>
                </c:pt>
                <c:pt idx="6978">
                  <c:v>0</c:v>
                </c:pt>
                <c:pt idx="6979">
                  <c:v>0</c:v>
                </c:pt>
                <c:pt idx="6980">
                  <c:v>0</c:v>
                </c:pt>
                <c:pt idx="6981">
                  <c:v>0</c:v>
                </c:pt>
                <c:pt idx="6982">
                  <c:v>0</c:v>
                </c:pt>
                <c:pt idx="6983">
                  <c:v>0</c:v>
                </c:pt>
                <c:pt idx="6984">
                  <c:v>0</c:v>
                </c:pt>
                <c:pt idx="6985">
                  <c:v>0</c:v>
                </c:pt>
                <c:pt idx="6986">
                  <c:v>0</c:v>
                </c:pt>
                <c:pt idx="6987">
                  <c:v>0</c:v>
                </c:pt>
                <c:pt idx="6988">
                  <c:v>0</c:v>
                </c:pt>
                <c:pt idx="6989">
                  <c:v>0</c:v>
                </c:pt>
                <c:pt idx="6990">
                  <c:v>0</c:v>
                </c:pt>
                <c:pt idx="6991">
                  <c:v>0</c:v>
                </c:pt>
                <c:pt idx="6992">
                  <c:v>0</c:v>
                </c:pt>
                <c:pt idx="6993">
                  <c:v>34.520000000000003</c:v>
                </c:pt>
                <c:pt idx="6994">
                  <c:v>135.79</c:v>
                </c:pt>
                <c:pt idx="6995">
                  <c:v>270.98</c:v>
                </c:pt>
                <c:pt idx="6996">
                  <c:v>237.93</c:v>
                </c:pt>
                <c:pt idx="6997">
                  <c:v>352.89</c:v>
                </c:pt>
                <c:pt idx="6998">
                  <c:v>289.08999999999997</c:v>
                </c:pt>
                <c:pt idx="6999">
                  <c:v>90.54</c:v>
                </c:pt>
                <c:pt idx="7000">
                  <c:v>109.68</c:v>
                </c:pt>
                <c:pt idx="7001">
                  <c:v>49.97</c:v>
                </c:pt>
                <c:pt idx="7002">
                  <c:v>0</c:v>
                </c:pt>
                <c:pt idx="7003">
                  <c:v>0</c:v>
                </c:pt>
                <c:pt idx="7004">
                  <c:v>0</c:v>
                </c:pt>
                <c:pt idx="7005">
                  <c:v>0</c:v>
                </c:pt>
                <c:pt idx="7006">
                  <c:v>0</c:v>
                </c:pt>
                <c:pt idx="7007">
                  <c:v>0</c:v>
                </c:pt>
                <c:pt idx="7008">
                  <c:v>0</c:v>
                </c:pt>
                <c:pt idx="7009">
                  <c:v>0</c:v>
                </c:pt>
                <c:pt idx="7010">
                  <c:v>0</c:v>
                </c:pt>
                <c:pt idx="7011">
                  <c:v>0</c:v>
                </c:pt>
                <c:pt idx="7012">
                  <c:v>0</c:v>
                </c:pt>
                <c:pt idx="7013">
                  <c:v>0</c:v>
                </c:pt>
                <c:pt idx="7014">
                  <c:v>0</c:v>
                </c:pt>
                <c:pt idx="7015">
                  <c:v>0</c:v>
                </c:pt>
                <c:pt idx="7016">
                  <c:v>0</c:v>
                </c:pt>
                <c:pt idx="7017">
                  <c:v>164.49</c:v>
                </c:pt>
                <c:pt idx="7018">
                  <c:v>114.7</c:v>
                </c:pt>
                <c:pt idx="7019">
                  <c:v>172.1</c:v>
                </c:pt>
                <c:pt idx="7020">
                  <c:v>234.44</c:v>
                </c:pt>
                <c:pt idx="7021">
                  <c:v>228.26</c:v>
                </c:pt>
                <c:pt idx="7022">
                  <c:v>104.54</c:v>
                </c:pt>
                <c:pt idx="7023">
                  <c:v>103.25</c:v>
                </c:pt>
                <c:pt idx="7024">
                  <c:v>114.23</c:v>
                </c:pt>
                <c:pt idx="7025">
                  <c:v>59.75</c:v>
                </c:pt>
                <c:pt idx="7026">
                  <c:v>0</c:v>
                </c:pt>
                <c:pt idx="7027">
                  <c:v>0</c:v>
                </c:pt>
                <c:pt idx="7028">
                  <c:v>0</c:v>
                </c:pt>
                <c:pt idx="7029">
                  <c:v>0</c:v>
                </c:pt>
                <c:pt idx="7030">
                  <c:v>0</c:v>
                </c:pt>
                <c:pt idx="7031">
                  <c:v>0</c:v>
                </c:pt>
                <c:pt idx="7032">
                  <c:v>0</c:v>
                </c:pt>
                <c:pt idx="7033">
                  <c:v>0</c:v>
                </c:pt>
                <c:pt idx="7034">
                  <c:v>0</c:v>
                </c:pt>
                <c:pt idx="7035">
                  <c:v>0</c:v>
                </c:pt>
                <c:pt idx="7036">
                  <c:v>0</c:v>
                </c:pt>
                <c:pt idx="7037">
                  <c:v>0</c:v>
                </c:pt>
                <c:pt idx="7038">
                  <c:v>0</c:v>
                </c:pt>
                <c:pt idx="7039">
                  <c:v>0</c:v>
                </c:pt>
                <c:pt idx="7040">
                  <c:v>0</c:v>
                </c:pt>
                <c:pt idx="7041">
                  <c:v>149.91999999999999</c:v>
                </c:pt>
                <c:pt idx="7042">
                  <c:v>221.41</c:v>
                </c:pt>
                <c:pt idx="7043">
                  <c:v>213.58</c:v>
                </c:pt>
                <c:pt idx="7044">
                  <c:v>220.1</c:v>
                </c:pt>
                <c:pt idx="7045">
                  <c:v>213.65</c:v>
                </c:pt>
                <c:pt idx="7046">
                  <c:v>144.9</c:v>
                </c:pt>
                <c:pt idx="7047">
                  <c:v>217.31</c:v>
                </c:pt>
                <c:pt idx="7048">
                  <c:v>153.07</c:v>
                </c:pt>
                <c:pt idx="7049">
                  <c:v>40.67</c:v>
                </c:pt>
                <c:pt idx="7050">
                  <c:v>0</c:v>
                </c:pt>
                <c:pt idx="7051">
                  <c:v>0</c:v>
                </c:pt>
                <c:pt idx="7052">
                  <c:v>0</c:v>
                </c:pt>
                <c:pt idx="7053">
                  <c:v>0</c:v>
                </c:pt>
                <c:pt idx="7054">
                  <c:v>0</c:v>
                </c:pt>
                <c:pt idx="7055">
                  <c:v>0</c:v>
                </c:pt>
                <c:pt idx="7056">
                  <c:v>0</c:v>
                </c:pt>
                <c:pt idx="7057">
                  <c:v>0</c:v>
                </c:pt>
                <c:pt idx="7058">
                  <c:v>0</c:v>
                </c:pt>
                <c:pt idx="7059">
                  <c:v>0</c:v>
                </c:pt>
                <c:pt idx="7060">
                  <c:v>0</c:v>
                </c:pt>
                <c:pt idx="7061">
                  <c:v>0</c:v>
                </c:pt>
                <c:pt idx="7062">
                  <c:v>0</c:v>
                </c:pt>
                <c:pt idx="7063">
                  <c:v>0</c:v>
                </c:pt>
                <c:pt idx="7064">
                  <c:v>0</c:v>
                </c:pt>
                <c:pt idx="7065">
                  <c:v>55.94</c:v>
                </c:pt>
                <c:pt idx="7066">
                  <c:v>29.59</c:v>
                </c:pt>
                <c:pt idx="7067">
                  <c:v>196.11</c:v>
                </c:pt>
                <c:pt idx="7068">
                  <c:v>302.07</c:v>
                </c:pt>
                <c:pt idx="7069">
                  <c:v>194.31</c:v>
                </c:pt>
                <c:pt idx="7070">
                  <c:v>349.83</c:v>
                </c:pt>
                <c:pt idx="7071">
                  <c:v>381.07</c:v>
                </c:pt>
                <c:pt idx="7072">
                  <c:v>239.64</c:v>
                </c:pt>
                <c:pt idx="7073">
                  <c:v>74.209999999999994</c:v>
                </c:pt>
                <c:pt idx="7074">
                  <c:v>0</c:v>
                </c:pt>
                <c:pt idx="7075">
                  <c:v>0</c:v>
                </c:pt>
                <c:pt idx="7076">
                  <c:v>0</c:v>
                </c:pt>
                <c:pt idx="7077">
                  <c:v>0</c:v>
                </c:pt>
                <c:pt idx="7078">
                  <c:v>0</c:v>
                </c:pt>
                <c:pt idx="7079">
                  <c:v>0</c:v>
                </c:pt>
                <c:pt idx="7080">
                  <c:v>0</c:v>
                </c:pt>
                <c:pt idx="7081">
                  <c:v>0</c:v>
                </c:pt>
                <c:pt idx="7082">
                  <c:v>0</c:v>
                </c:pt>
                <c:pt idx="7083">
                  <c:v>0</c:v>
                </c:pt>
                <c:pt idx="7084">
                  <c:v>0</c:v>
                </c:pt>
                <c:pt idx="7085">
                  <c:v>0</c:v>
                </c:pt>
                <c:pt idx="7086">
                  <c:v>0</c:v>
                </c:pt>
                <c:pt idx="7087">
                  <c:v>0</c:v>
                </c:pt>
                <c:pt idx="7088">
                  <c:v>0</c:v>
                </c:pt>
                <c:pt idx="7089">
                  <c:v>42.66</c:v>
                </c:pt>
                <c:pt idx="7090">
                  <c:v>48.33</c:v>
                </c:pt>
                <c:pt idx="7091">
                  <c:v>68.05</c:v>
                </c:pt>
                <c:pt idx="7092">
                  <c:v>215.04</c:v>
                </c:pt>
                <c:pt idx="7093">
                  <c:v>143.28</c:v>
                </c:pt>
                <c:pt idx="7094">
                  <c:v>101.58</c:v>
                </c:pt>
                <c:pt idx="7095">
                  <c:v>70.02</c:v>
                </c:pt>
                <c:pt idx="7096">
                  <c:v>83.84</c:v>
                </c:pt>
                <c:pt idx="7097">
                  <c:v>29.03</c:v>
                </c:pt>
                <c:pt idx="7098">
                  <c:v>0</c:v>
                </c:pt>
                <c:pt idx="7099">
                  <c:v>0</c:v>
                </c:pt>
                <c:pt idx="7100">
                  <c:v>0</c:v>
                </c:pt>
                <c:pt idx="7101">
                  <c:v>0</c:v>
                </c:pt>
                <c:pt idx="7102">
                  <c:v>0</c:v>
                </c:pt>
                <c:pt idx="7103">
                  <c:v>0</c:v>
                </c:pt>
                <c:pt idx="7104">
                  <c:v>0</c:v>
                </c:pt>
                <c:pt idx="7105">
                  <c:v>0</c:v>
                </c:pt>
                <c:pt idx="7106">
                  <c:v>0</c:v>
                </c:pt>
                <c:pt idx="7107">
                  <c:v>0</c:v>
                </c:pt>
                <c:pt idx="7108">
                  <c:v>0</c:v>
                </c:pt>
                <c:pt idx="7109">
                  <c:v>0</c:v>
                </c:pt>
                <c:pt idx="7110">
                  <c:v>0</c:v>
                </c:pt>
                <c:pt idx="7111">
                  <c:v>0</c:v>
                </c:pt>
                <c:pt idx="7112">
                  <c:v>0</c:v>
                </c:pt>
                <c:pt idx="7113">
                  <c:v>101.7</c:v>
                </c:pt>
                <c:pt idx="7114">
                  <c:v>127.63</c:v>
                </c:pt>
                <c:pt idx="7115">
                  <c:v>62.13</c:v>
                </c:pt>
                <c:pt idx="7116">
                  <c:v>43.39</c:v>
                </c:pt>
                <c:pt idx="7117">
                  <c:v>147.97</c:v>
                </c:pt>
                <c:pt idx="7118">
                  <c:v>53.26</c:v>
                </c:pt>
                <c:pt idx="7119">
                  <c:v>72.98</c:v>
                </c:pt>
                <c:pt idx="7120">
                  <c:v>87.48</c:v>
                </c:pt>
                <c:pt idx="7121">
                  <c:v>22.64</c:v>
                </c:pt>
                <c:pt idx="7122">
                  <c:v>0</c:v>
                </c:pt>
                <c:pt idx="7123">
                  <c:v>0</c:v>
                </c:pt>
                <c:pt idx="7124">
                  <c:v>0</c:v>
                </c:pt>
                <c:pt idx="7125">
                  <c:v>0</c:v>
                </c:pt>
                <c:pt idx="7126">
                  <c:v>0</c:v>
                </c:pt>
                <c:pt idx="7127">
                  <c:v>0</c:v>
                </c:pt>
                <c:pt idx="7128">
                  <c:v>0</c:v>
                </c:pt>
                <c:pt idx="7129">
                  <c:v>0</c:v>
                </c:pt>
                <c:pt idx="7130">
                  <c:v>0</c:v>
                </c:pt>
                <c:pt idx="7131">
                  <c:v>0</c:v>
                </c:pt>
                <c:pt idx="7132">
                  <c:v>0</c:v>
                </c:pt>
                <c:pt idx="7133">
                  <c:v>0</c:v>
                </c:pt>
                <c:pt idx="7134">
                  <c:v>0</c:v>
                </c:pt>
                <c:pt idx="7135">
                  <c:v>0</c:v>
                </c:pt>
                <c:pt idx="7136">
                  <c:v>0</c:v>
                </c:pt>
                <c:pt idx="7137">
                  <c:v>161.46</c:v>
                </c:pt>
                <c:pt idx="7138">
                  <c:v>257.91000000000003</c:v>
                </c:pt>
                <c:pt idx="7139">
                  <c:v>227.42</c:v>
                </c:pt>
                <c:pt idx="7140">
                  <c:v>416.98</c:v>
                </c:pt>
                <c:pt idx="7141">
                  <c:v>72.98</c:v>
                </c:pt>
                <c:pt idx="7142">
                  <c:v>194.18</c:v>
                </c:pt>
                <c:pt idx="7143">
                  <c:v>227.21</c:v>
                </c:pt>
                <c:pt idx="7144">
                  <c:v>53.43</c:v>
                </c:pt>
                <c:pt idx="7145">
                  <c:v>4.93</c:v>
                </c:pt>
                <c:pt idx="7146">
                  <c:v>0</c:v>
                </c:pt>
                <c:pt idx="7147">
                  <c:v>0</c:v>
                </c:pt>
                <c:pt idx="7148">
                  <c:v>0</c:v>
                </c:pt>
                <c:pt idx="7149">
                  <c:v>0</c:v>
                </c:pt>
                <c:pt idx="7150">
                  <c:v>0</c:v>
                </c:pt>
                <c:pt idx="7151">
                  <c:v>0</c:v>
                </c:pt>
                <c:pt idx="7152">
                  <c:v>0</c:v>
                </c:pt>
                <c:pt idx="7153">
                  <c:v>0</c:v>
                </c:pt>
                <c:pt idx="7154">
                  <c:v>0</c:v>
                </c:pt>
                <c:pt idx="7155">
                  <c:v>0</c:v>
                </c:pt>
                <c:pt idx="7156">
                  <c:v>0</c:v>
                </c:pt>
                <c:pt idx="7157">
                  <c:v>0</c:v>
                </c:pt>
                <c:pt idx="7158">
                  <c:v>0</c:v>
                </c:pt>
                <c:pt idx="7159">
                  <c:v>0</c:v>
                </c:pt>
                <c:pt idx="7160">
                  <c:v>0</c:v>
                </c:pt>
                <c:pt idx="7161">
                  <c:v>148.34</c:v>
                </c:pt>
                <c:pt idx="7162">
                  <c:v>291.02999999999997</c:v>
                </c:pt>
                <c:pt idx="7163">
                  <c:v>418.85</c:v>
                </c:pt>
                <c:pt idx="7164">
                  <c:v>511.79</c:v>
                </c:pt>
                <c:pt idx="7165">
                  <c:v>528.14</c:v>
                </c:pt>
                <c:pt idx="7166">
                  <c:v>460.13</c:v>
                </c:pt>
                <c:pt idx="7167">
                  <c:v>383.7</c:v>
                </c:pt>
                <c:pt idx="7168">
                  <c:v>105.52</c:v>
                </c:pt>
                <c:pt idx="7169">
                  <c:v>16.2</c:v>
                </c:pt>
                <c:pt idx="7170">
                  <c:v>0</c:v>
                </c:pt>
                <c:pt idx="7171">
                  <c:v>0</c:v>
                </c:pt>
                <c:pt idx="7172">
                  <c:v>0</c:v>
                </c:pt>
                <c:pt idx="7173">
                  <c:v>0</c:v>
                </c:pt>
                <c:pt idx="7174">
                  <c:v>0</c:v>
                </c:pt>
                <c:pt idx="7175">
                  <c:v>0</c:v>
                </c:pt>
                <c:pt idx="7176">
                  <c:v>0</c:v>
                </c:pt>
                <c:pt idx="7177">
                  <c:v>0</c:v>
                </c:pt>
                <c:pt idx="7178">
                  <c:v>0</c:v>
                </c:pt>
                <c:pt idx="7179">
                  <c:v>0</c:v>
                </c:pt>
                <c:pt idx="7180">
                  <c:v>0</c:v>
                </c:pt>
                <c:pt idx="7181">
                  <c:v>0</c:v>
                </c:pt>
                <c:pt idx="7182">
                  <c:v>0</c:v>
                </c:pt>
                <c:pt idx="7183">
                  <c:v>0</c:v>
                </c:pt>
                <c:pt idx="7184">
                  <c:v>0</c:v>
                </c:pt>
                <c:pt idx="7185">
                  <c:v>131.96</c:v>
                </c:pt>
                <c:pt idx="7186">
                  <c:v>32.549999999999997</c:v>
                </c:pt>
                <c:pt idx="7187">
                  <c:v>221.29</c:v>
                </c:pt>
                <c:pt idx="7188">
                  <c:v>50.3</c:v>
                </c:pt>
                <c:pt idx="7189">
                  <c:v>508.99</c:v>
                </c:pt>
                <c:pt idx="7190">
                  <c:v>375.07</c:v>
                </c:pt>
                <c:pt idx="7191">
                  <c:v>132.79</c:v>
                </c:pt>
                <c:pt idx="7192">
                  <c:v>143.69</c:v>
                </c:pt>
                <c:pt idx="7193">
                  <c:v>19.18</c:v>
                </c:pt>
                <c:pt idx="7194">
                  <c:v>0</c:v>
                </c:pt>
                <c:pt idx="7195">
                  <c:v>0</c:v>
                </c:pt>
                <c:pt idx="7196">
                  <c:v>0</c:v>
                </c:pt>
                <c:pt idx="7197">
                  <c:v>0</c:v>
                </c:pt>
                <c:pt idx="7198">
                  <c:v>0</c:v>
                </c:pt>
                <c:pt idx="7199">
                  <c:v>0</c:v>
                </c:pt>
                <c:pt idx="7200">
                  <c:v>0</c:v>
                </c:pt>
                <c:pt idx="7201">
                  <c:v>0</c:v>
                </c:pt>
                <c:pt idx="7202">
                  <c:v>0</c:v>
                </c:pt>
                <c:pt idx="7203">
                  <c:v>0</c:v>
                </c:pt>
                <c:pt idx="7204">
                  <c:v>0</c:v>
                </c:pt>
                <c:pt idx="7205">
                  <c:v>0</c:v>
                </c:pt>
                <c:pt idx="7206">
                  <c:v>0</c:v>
                </c:pt>
                <c:pt idx="7207">
                  <c:v>0</c:v>
                </c:pt>
                <c:pt idx="7208">
                  <c:v>0</c:v>
                </c:pt>
                <c:pt idx="7209">
                  <c:v>25.64</c:v>
                </c:pt>
                <c:pt idx="7210">
                  <c:v>128.9</c:v>
                </c:pt>
                <c:pt idx="7211">
                  <c:v>162.66999999999999</c:v>
                </c:pt>
                <c:pt idx="7212">
                  <c:v>172.56</c:v>
                </c:pt>
                <c:pt idx="7213">
                  <c:v>198.67</c:v>
                </c:pt>
                <c:pt idx="7214">
                  <c:v>79.89</c:v>
                </c:pt>
                <c:pt idx="7215">
                  <c:v>50.3</c:v>
                </c:pt>
                <c:pt idx="7216">
                  <c:v>111.67</c:v>
                </c:pt>
                <c:pt idx="7217">
                  <c:v>0</c:v>
                </c:pt>
                <c:pt idx="7218">
                  <c:v>0</c:v>
                </c:pt>
                <c:pt idx="7219">
                  <c:v>0</c:v>
                </c:pt>
                <c:pt idx="7220">
                  <c:v>0</c:v>
                </c:pt>
                <c:pt idx="7221">
                  <c:v>0</c:v>
                </c:pt>
                <c:pt idx="7222">
                  <c:v>0</c:v>
                </c:pt>
                <c:pt idx="7223">
                  <c:v>0</c:v>
                </c:pt>
                <c:pt idx="7224">
                  <c:v>0</c:v>
                </c:pt>
                <c:pt idx="7225">
                  <c:v>0</c:v>
                </c:pt>
                <c:pt idx="7226">
                  <c:v>0</c:v>
                </c:pt>
                <c:pt idx="7227">
                  <c:v>0</c:v>
                </c:pt>
                <c:pt idx="7228">
                  <c:v>0</c:v>
                </c:pt>
                <c:pt idx="7229">
                  <c:v>0</c:v>
                </c:pt>
                <c:pt idx="7230">
                  <c:v>0</c:v>
                </c:pt>
                <c:pt idx="7231">
                  <c:v>0</c:v>
                </c:pt>
                <c:pt idx="7232">
                  <c:v>0</c:v>
                </c:pt>
                <c:pt idx="7233">
                  <c:v>133.54</c:v>
                </c:pt>
                <c:pt idx="7234">
                  <c:v>245.76</c:v>
                </c:pt>
                <c:pt idx="7235">
                  <c:v>342.25</c:v>
                </c:pt>
                <c:pt idx="7236">
                  <c:v>175.75</c:v>
                </c:pt>
                <c:pt idx="7237">
                  <c:v>176.65</c:v>
                </c:pt>
                <c:pt idx="7238">
                  <c:v>377.76</c:v>
                </c:pt>
                <c:pt idx="7239">
                  <c:v>228.08</c:v>
                </c:pt>
                <c:pt idx="7240">
                  <c:v>101.2</c:v>
                </c:pt>
                <c:pt idx="7241">
                  <c:v>0</c:v>
                </c:pt>
                <c:pt idx="7242">
                  <c:v>0</c:v>
                </c:pt>
                <c:pt idx="7243">
                  <c:v>0</c:v>
                </c:pt>
                <c:pt idx="7244">
                  <c:v>0</c:v>
                </c:pt>
                <c:pt idx="7245">
                  <c:v>0</c:v>
                </c:pt>
                <c:pt idx="7246">
                  <c:v>0</c:v>
                </c:pt>
                <c:pt idx="7247">
                  <c:v>0</c:v>
                </c:pt>
                <c:pt idx="7248">
                  <c:v>0</c:v>
                </c:pt>
                <c:pt idx="7249">
                  <c:v>0</c:v>
                </c:pt>
                <c:pt idx="7250">
                  <c:v>0</c:v>
                </c:pt>
                <c:pt idx="7251">
                  <c:v>0</c:v>
                </c:pt>
                <c:pt idx="7252">
                  <c:v>0</c:v>
                </c:pt>
                <c:pt idx="7253">
                  <c:v>0</c:v>
                </c:pt>
                <c:pt idx="7254">
                  <c:v>0</c:v>
                </c:pt>
                <c:pt idx="7255">
                  <c:v>0</c:v>
                </c:pt>
                <c:pt idx="7256">
                  <c:v>0</c:v>
                </c:pt>
                <c:pt idx="7257">
                  <c:v>49.27</c:v>
                </c:pt>
                <c:pt idx="7258">
                  <c:v>72.3</c:v>
                </c:pt>
                <c:pt idx="7259">
                  <c:v>154.47999999999999</c:v>
                </c:pt>
                <c:pt idx="7260">
                  <c:v>457.1</c:v>
                </c:pt>
                <c:pt idx="7261">
                  <c:v>358.24</c:v>
                </c:pt>
                <c:pt idx="7262">
                  <c:v>243.63</c:v>
                </c:pt>
                <c:pt idx="7263">
                  <c:v>139.56</c:v>
                </c:pt>
                <c:pt idx="7264">
                  <c:v>91.74</c:v>
                </c:pt>
                <c:pt idx="7265">
                  <c:v>0</c:v>
                </c:pt>
                <c:pt idx="7266">
                  <c:v>0</c:v>
                </c:pt>
                <c:pt idx="7267">
                  <c:v>0</c:v>
                </c:pt>
                <c:pt idx="7268">
                  <c:v>0</c:v>
                </c:pt>
                <c:pt idx="7269">
                  <c:v>0</c:v>
                </c:pt>
                <c:pt idx="7270">
                  <c:v>0</c:v>
                </c:pt>
                <c:pt idx="7271">
                  <c:v>0</c:v>
                </c:pt>
                <c:pt idx="7272">
                  <c:v>0</c:v>
                </c:pt>
                <c:pt idx="7273">
                  <c:v>0</c:v>
                </c:pt>
                <c:pt idx="7274">
                  <c:v>0</c:v>
                </c:pt>
                <c:pt idx="7275">
                  <c:v>0</c:v>
                </c:pt>
                <c:pt idx="7276">
                  <c:v>0</c:v>
                </c:pt>
                <c:pt idx="7277">
                  <c:v>0</c:v>
                </c:pt>
                <c:pt idx="7278">
                  <c:v>0</c:v>
                </c:pt>
                <c:pt idx="7279">
                  <c:v>0</c:v>
                </c:pt>
                <c:pt idx="7280">
                  <c:v>0</c:v>
                </c:pt>
                <c:pt idx="7281">
                  <c:v>16.77</c:v>
                </c:pt>
                <c:pt idx="7282">
                  <c:v>37.479999999999997</c:v>
                </c:pt>
                <c:pt idx="7283">
                  <c:v>63.12</c:v>
                </c:pt>
                <c:pt idx="7284">
                  <c:v>60.16</c:v>
                </c:pt>
                <c:pt idx="7285">
                  <c:v>269.94</c:v>
                </c:pt>
                <c:pt idx="7286">
                  <c:v>331.09</c:v>
                </c:pt>
                <c:pt idx="7287">
                  <c:v>237.89</c:v>
                </c:pt>
                <c:pt idx="7288">
                  <c:v>112.24</c:v>
                </c:pt>
                <c:pt idx="7289">
                  <c:v>0</c:v>
                </c:pt>
                <c:pt idx="7290">
                  <c:v>0</c:v>
                </c:pt>
                <c:pt idx="7291">
                  <c:v>0</c:v>
                </c:pt>
                <c:pt idx="7292">
                  <c:v>0</c:v>
                </c:pt>
                <c:pt idx="7293">
                  <c:v>0</c:v>
                </c:pt>
                <c:pt idx="7294">
                  <c:v>0</c:v>
                </c:pt>
                <c:pt idx="7295">
                  <c:v>0</c:v>
                </c:pt>
                <c:pt idx="7296">
                  <c:v>0</c:v>
                </c:pt>
                <c:pt idx="7297">
                  <c:v>0</c:v>
                </c:pt>
                <c:pt idx="7298">
                  <c:v>0</c:v>
                </c:pt>
                <c:pt idx="7299">
                  <c:v>0</c:v>
                </c:pt>
                <c:pt idx="7300">
                  <c:v>0</c:v>
                </c:pt>
                <c:pt idx="7301">
                  <c:v>0</c:v>
                </c:pt>
                <c:pt idx="7302">
                  <c:v>0</c:v>
                </c:pt>
                <c:pt idx="7303">
                  <c:v>0</c:v>
                </c:pt>
                <c:pt idx="7304">
                  <c:v>0</c:v>
                </c:pt>
                <c:pt idx="7305">
                  <c:v>4.93</c:v>
                </c:pt>
                <c:pt idx="7306">
                  <c:v>13.81</c:v>
                </c:pt>
                <c:pt idx="7307">
                  <c:v>29.59</c:v>
                </c:pt>
                <c:pt idx="7308">
                  <c:v>121.2</c:v>
                </c:pt>
                <c:pt idx="7309">
                  <c:v>111.35</c:v>
                </c:pt>
                <c:pt idx="7310">
                  <c:v>82.84</c:v>
                </c:pt>
                <c:pt idx="7311">
                  <c:v>72.11</c:v>
                </c:pt>
                <c:pt idx="7312">
                  <c:v>30.57</c:v>
                </c:pt>
                <c:pt idx="7313">
                  <c:v>0</c:v>
                </c:pt>
                <c:pt idx="7314">
                  <c:v>0</c:v>
                </c:pt>
                <c:pt idx="7315">
                  <c:v>0</c:v>
                </c:pt>
                <c:pt idx="7316">
                  <c:v>0</c:v>
                </c:pt>
                <c:pt idx="7317">
                  <c:v>0</c:v>
                </c:pt>
                <c:pt idx="7318">
                  <c:v>0</c:v>
                </c:pt>
                <c:pt idx="7319">
                  <c:v>0</c:v>
                </c:pt>
                <c:pt idx="7320">
                  <c:v>0</c:v>
                </c:pt>
                <c:pt idx="7321">
                  <c:v>0</c:v>
                </c:pt>
                <c:pt idx="7322">
                  <c:v>0</c:v>
                </c:pt>
                <c:pt idx="7323">
                  <c:v>0</c:v>
                </c:pt>
                <c:pt idx="7324">
                  <c:v>0</c:v>
                </c:pt>
                <c:pt idx="7325">
                  <c:v>0</c:v>
                </c:pt>
                <c:pt idx="7326">
                  <c:v>0</c:v>
                </c:pt>
                <c:pt idx="7327">
                  <c:v>0</c:v>
                </c:pt>
                <c:pt idx="7328">
                  <c:v>0</c:v>
                </c:pt>
                <c:pt idx="7329">
                  <c:v>19.72</c:v>
                </c:pt>
                <c:pt idx="7330">
                  <c:v>224.37</c:v>
                </c:pt>
                <c:pt idx="7331">
                  <c:v>419.41</c:v>
                </c:pt>
                <c:pt idx="7332">
                  <c:v>343.8</c:v>
                </c:pt>
                <c:pt idx="7333">
                  <c:v>484.54</c:v>
                </c:pt>
                <c:pt idx="7334">
                  <c:v>448.65</c:v>
                </c:pt>
                <c:pt idx="7335">
                  <c:v>337.15</c:v>
                </c:pt>
                <c:pt idx="7336">
                  <c:v>118.13</c:v>
                </c:pt>
                <c:pt idx="7337">
                  <c:v>0</c:v>
                </c:pt>
                <c:pt idx="7338">
                  <c:v>0</c:v>
                </c:pt>
                <c:pt idx="7339">
                  <c:v>0</c:v>
                </c:pt>
                <c:pt idx="7340">
                  <c:v>0</c:v>
                </c:pt>
                <c:pt idx="7341">
                  <c:v>0</c:v>
                </c:pt>
                <c:pt idx="7342">
                  <c:v>0</c:v>
                </c:pt>
                <c:pt idx="7343">
                  <c:v>0</c:v>
                </c:pt>
                <c:pt idx="7344">
                  <c:v>0</c:v>
                </c:pt>
                <c:pt idx="7345">
                  <c:v>0</c:v>
                </c:pt>
                <c:pt idx="7346">
                  <c:v>0</c:v>
                </c:pt>
                <c:pt idx="7347">
                  <c:v>0</c:v>
                </c:pt>
                <c:pt idx="7348">
                  <c:v>0</c:v>
                </c:pt>
                <c:pt idx="7349">
                  <c:v>0</c:v>
                </c:pt>
                <c:pt idx="7350">
                  <c:v>0</c:v>
                </c:pt>
                <c:pt idx="7351">
                  <c:v>0</c:v>
                </c:pt>
                <c:pt idx="7352">
                  <c:v>0</c:v>
                </c:pt>
                <c:pt idx="7353">
                  <c:v>92.28</c:v>
                </c:pt>
                <c:pt idx="7354">
                  <c:v>128.19</c:v>
                </c:pt>
                <c:pt idx="7355">
                  <c:v>362.3</c:v>
                </c:pt>
                <c:pt idx="7356">
                  <c:v>234.91</c:v>
                </c:pt>
                <c:pt idx="7357">
                  <c:v>124.3</c:v>
                </c:pt>
                <c:pt idx="7358">
                  <c:v>149.30000000000001</c:v>
                </c:pt>
                <c:pt idx="7359">
                  <c:v>179.66</c:v>
                </c:pt>
                <c:pt idx="7360">
                  <c:v>73.459999999999994</c:v>
                </c:pt>
                <c:pt idx="7361">
                  <c:v>0</c:v>
                </c:pt>
                <c:pt idx="7362">
                  <c:v>0</c:v>
                </c:pt>
                <c:pt idx="7363">
                  <c:v>0</c:v>
                </c:pt>
                <c:pt idx="7364">
                  <c:v>0</c:v>
                </c:pt>
                <c:pt idx="7365">
                  <c:v>0</c:v>
                </c:pt>
                <c:pt idx="7366">
                  <c:v>0</c:v>
                </c:pt>
                <c:pt idx="7367">
                  <c:v>0</c:v>
                </c:pt>
                <c:pt idx="7368">
                  <c:v>0</c:v>
                </c:pt>
                <c:pt idx="7369">
                  <c:v>0</c:v>
                </c:pt>
                <c:pt idx="7370">
                  <c:v>0</c:v>
                </c:pt>
                <c:pt idx="7371">
                  <c:v>0</c:v>
                </c:pt>
                <c:pt idx="7372">
                  <c:v>0</c:v>
                </c:pt>
                <c:pt idx="7373">
                  <c:v>0</c:v>
                </c:pt>
                <c:pt idx="7374">
                  <c:v>0</c:v>
                </c:pt>
                <c:pt idx="7375">
                  <c:v>0</c:v>
                </c:pt>
                <c:pt idx="7376">
                  <c:v>0</c:v>
                </c:pt>
                <c:pt idx="7377">
                  <c:v>33.700000000000003</c:v>
                </c:pt>
                <c:pt idx="7378">
                  <c:v>77.739999999999995</c:v>
                </c:pt>
                <c:pt idx="7379">
                  <c:v>165.93</c:v>
                </c:pt>
                <c:pt idx="7380">
                  <c:v>106.56</c:v>
                </c:pt>
                <c:pt idx="7381">
                  <c:v>75.94</c:v>
                </c:pt>
                <c:pt idx="7382">
                  <c:v>55.23</c:v>
                </c:pt>
                <c:pt idx="7383">
                  <c:v>169.94</c:v>
                </c:pt>
                <c:pt idx="7384">
                  <c:v>14.79</c:v>
                </c:pt>
                <c:pt idx="7385">
                  <c:v>0</c:v>
                </c:pt>
                <c:pt idx="7386">
                  <c:v>0</c:v>
                </c:pt>
                <c:pt idx="7387">
                  <c:v>0</c:v>
                </c:pt>
                <c:pt idx="7388">
                  <c:v>0</c:v>
                </c:pt>
                <c:pt idx="7389">
                  <c:v>0</c:v>
                </c:pt>
                <c:pt idx="7390">
                  <c:v>0</c:v>
                </c:pt>
                <c:pt idx="7391">
                  <c:v>0</c:v>
                </c:pt>
                <c:pt idx="7392">
                  <c:v>0</c:v>
                </c:pt>
                <c:pt idx="7393">
                  <c:v>0</c:v>
                </c:pt>
                <c:pt idx="7394">
                  <c:v>0</c:v>
                </c:pt>
                <c:pt idx="7395">
                  <c:v>0</c:v>
                </c:pt>
                <c:pt idx="7396">
                  <c:v>0</c:v>
                </c:pt>
                <c:pt idx="7397">
                  <c:v>0</c:v>
                </c:pt>
                <c:pt idx="7398">
                  <c:v>0</c:v>
                </c:pt>
                <c:pt idx="7399">
                  <c:v>0</c:v>
                </c:pt>
                <c:pt idx="7400">
                  <c:v>0</c:v>
                </c:pt>
                <c:pt idx="7401">
                  <c:v>67.760000000000005</c:v>
                </c:pt>
                <c:pt idx="7402">
                  <c:v>91.98</c:v>
                </c:pt>
                <c:pt idx="7403">
                  <c:v>185.16</c:v>
                </c:pt>
                <c:pt idx="7404">
                  <c:v>95.69</c:v>
                </c:pt>
                <c:pt idx="7405">
                  <c:v>76.930000000000007</c:v>
                </c:pt>
                <c:pt idx="7406">
                  <c:v>78.900000000000006</c:v>
                </c:pt>
                <c:pt idx="7407">
                  <c:v>64.34</c:v>
                </c:pt>
                <c:pt idx="7408">
                  <c:v>6.9</c:v>
                </c:pt>
                <c:pt idx="7409">
                  <c:v>0</c:v>
                </c:pt>
                <c:pt idx="7410">
                  <c:v>0</c:v>
                </c:pt>
                <c:pt idx="7411">
                  <c:v>0</c:v>
                </c:pt>
                <c:pt idx="7412">
                  <c:v>0</c:v>
                </c:pt>
                <c:pt idx="7413">
                  <c:v>0</c:v>
                </c:pt>
                <c:pt idx="7414">
                  <c:v>0</c:v>
                </c:pt>
                <c:pt idx="7415">
                  <c:v>0</c:v>
                </c:pt>
                <c:pt idx="7416">
                  <c:v>0</c:v>
                </c:pt>
                <c:pt idx="7417">
                  <c:v>0</c:v>
                </c:pt>
                <c:pt idx="7418">
                  <c:v>0</c:v>
                </c:pt>
                <c:pt idx="7419">
                  <c:v>0</c:v>
                </c:pt>
                <c:pt idx="7420">
                  <c:v>0</c:v>
                </c:pt>
                <c:pt idx="7421">
                  <c:v>0</c:v>
                </c:pt>
                <c:pt idx="7422">
                  <c:v>0</c:v>
                </c:pt>
                <c:pt idx="7423">
                  <c:v>0</c:v>
                </c:pt>
                <c:pt idx="7424">
                  <c:v>0</c:v>
                </c:pt>
                <c:pt idx="7425">
                  <c:v>3.94</c:v>
                </c:pt>
                <c:pt idx="7426">
                  <c:v>110.7</c:v>
                </c:pt>
                <c:pt idx="7427">
                  <c:v>288.18</c:v>
                </c:pt>
                <c:pt idx="7428">
                  <c:v>27.61</c:v>
                </c:pt>
                <c:pt idx="7429">
                  <c:v>51.28</c:v>
                </c:pt>
                <c:pt idx="7430">
                  <c:v>370.54</c:v>
                </c:pt>
                <c:pt idx="7431">
                  <c:v>146.37</c:v>
                </c:pt>
                <c:pt idx="7432">
                  <c:v>126.39</c:v>
                </c:pt>
                <c:pt idx="7433">
                  <c:v>0</c:v>
                </c:pt>
                <c:pt idx="7434">
                  <c:v>0</c:v>
                </c:pt>
                <c:pt idx="7435">
                  <c:v>0</c:v>
                </c:pt>
                <c:pt idx="7436">
                  <c:v>0</c:v>
                </c:pt>
                <c:pt idx="7437">
                  <c:v>0</c:v>
                </c:pt>
                <c:pt idx="7438">
                  <c:v>0</c:v>
                </c:pt>
                <c:pt idx="7439">
                  <c:v>0</c:v>
                </c:pt>
                <c:pt idx="7440">
                  <c:v>0</c:v>
                </c:pt>
                <c:pt idx="7441">
                  <c:v>0</c:v>
                </c:pt>
                <c:pt idx="7442">
                  <c:v>0</c:v>
                </c:pt>
                <c:pt idx="7443">
                  <c:v>0</c:v>
                </c:pt>
                <c:pt idx="7444">
                  <c:v>0</c:v>
                </c:pt>
                <c:pt idx="7445">
                  <c:v>0</c:v>
                </c:pt>
                <c:pt idx="7446">
                  <c:v>0</c:v>
                </c:pt>
                <c:pt idx="7447">
                  <c:v>0</c:v>
                </c:pt>
                <c:pt idx="7448">
                  <c:v>0</c:v>
                </c:pt>
                <c:pt idx="7449">
                  <c:v>85.43</c:v>
                </c:pt>
                <c:pt idx="7450">
                  <c:v>221.97</c:v>
                </c:pt>
                <c:pt idx="7451">
                  <c:v>240.44</c:v>
                </c:pt>
                <c:pt idx="7452">
                  <c:v>285.5</c:v>
                </c:pt>
                <c:pt idx="7453">
                  <c:v>319.08</c:v>
                </c:pt>
                <c:pt idx="7454">
                  <c:v>29.59</c:v>
                </c:pt>
                <c:pt idx="7455">
                  <c:v>314.47000000000003</c:v>
                </c:pt>
                <c:pt idx="7456">
                  <c:v>46.51</c:v>
                </c:pt>
                <c:pt idx="7457">
                  <c:v>0</c:v>
                </c:pt>
                <c:pt idx="7458">
                  <c:v>0</c:v>
                </c:pt>
                <c:pt idx="7459">
                  <c:v>0</c:v>
                </c:pt>
                <c:pt idx="7460">
                  <c:v>0</c:v>
                </c:pt>
                <c:pt idx="7461">
                  <c:v>0</c:v>
                </c:pt>
                <c:pt idx="7462">
                  <c:v>0</c:v>
                </c:pt>
                <c:pt idx="7463">
                  <c:v>0</c:v>
                </c:pt>
                <c:pt idx="7464">
                  <c:v>0</c:v>
                </c:pt>
                <c:pt idx="7465">
                  <c:v>0</c:v>
                </c:pt>
                <c:pt idx="7466">
                  <c:v>0</c:v>
                </c:pt>
                <c:pt idx="7467">
                  <c:v>0</c:v>
                </c:pt>
                <c:pt idx="7468">
                  <c:v>0</c:v>
                </c:pt>
                <c:pt idx="7469">
                  <c:v>0</c:v>
                </c:pt>
                <c:pt idx="7470">
                  <c:v>0</c:v>
                </c:pt>
                <c:pt idx="7471">
                  <c:v>0</c:v>
                </c:pt>
                <c:pt idx="7472">
                  <c:v>0</c:v>
                </c:pt>
                <c:pt idx="7473">
                  <c:v>5.92</c:v>
                </c:pt>
                <c:pt idx="7474">
                  <c:v>47.81</c:v>
                </c:pt>
                <c:pt idx="7475">
                  <c:v>186.73</c:v>
                </c:pt>
                <c:pt idx="7476">
                  <c:v>196.04</c:v>
                </c:pt>
                <c:pt idx="7477">
                  <c:v>111.85</c:v>
                </c:pt>
                <c:pt idx="7478">
                  <c:v>218.8</c:v>
                </c:pt>
                <c:pt idx="7479">
                  <c:v>175.69</c:v>
                </c:pt>
                <c:pt idx="7480">
                  <c:v>71.010000000000005</c:v>
                </c:pt>
                <c:pt idx="7481">
                  <c:v>0</c:v>
                </c:pt>
                <c:pt idx="7482">
                  <c:v>0</c:v>
                </c:pt>
                <c:pt idx="7483">
                  <c:v>0</c:v>
                </c:pt>
                <c:pt idx="7484">
                  <c:v>0</c:v>
                </c:pt>
                <c:pt idx="7485">
                  <c:v>0</c:v>
                </c:pt>
                <c:pt idx="7486">
                  <c:v>0</c:v>
                </c:pt>
                <c:pt idx="7487">
                  <c:v>0</c:v>
                </c:pt>
                <c:pt idx="7488">
                  <c:v>0</c:v>
                </c:pt>
                <c:pt idx="7489">
                  <c:v>0</c:v>
                </c:pt>
                <c:pt idx="7490">
                  <c:v>0</c:v>
                </c:pt>
                <c:pt idx="7491">
                  <c:v>0</c:v>
                </c:pt>
                <c:pt idx="7492">
                  <c:v>0</c:v>
                </c:pt>
                <c:pt idx="7493">
                  <c:v>0</c:v>
                </c:pt>
                <c:pt idx="7494">
                  <c:v>0</c:v>
                </c:pt>
                <c:pt idx="7495">
                  <c:v>0</c:v>
                </c:pt>
                <c:pt idx="7496">
                  <c:v>0</c:v>
                </c:pt>
                <c:pt idx="7497">
                  <c:v>8.8800000000000008</c:v>
                </c:pt>
                <c:pt idx="7498">
                  <c:v>75.150000000000006</c:v>
                </c:pt>
                <c:pt idx="7499">
                  <c:v>50.3</c:v>
                </c:pt>
                <c:pt idx="7500">
                  <c:v>38.46</c:v>
                </c:pt>
                <c:pt idx="7501">
                  <c:v>59.17</c:v>
                </c:pt>
                <c:pt idx="7502">
                  <c:v>52.27</c:v>
                </c:pt>
                <c:pt idx="7503">
                  <c:v>26.63</c:v>
                </c:pt>
                <c:pt idx="7504">
                  <c:v>140.97999999999999</c:v>
                </c:pt>
                <c:pt idx="7505">
                  <c:v>0</c:v>
                </c:pt>
                <c:pt idx="7506">
                  <c:v>0</c:v>
                </c:pt>
                <c:pt idx="7507">
                  <c:v>0</c:v>
                </c:pt>
                <c:pt idx="7508">
                  <c:v>0</c:v>
                </c:pt>
                <c:pt idx="7509">
                  <c:v>0</c:v>
                </c:pt>
                <c:pt idx="7510">
                  <c:v>0</c:v>
                </c:pt>
                <c:pt idx="7511">
                  <c:v>0</c:v>
                </c:pt>
                <c:pt idx="7512">
                  <c:v>0</c:v>
                </c:pt>
                <c:pt idx="7513">
                  <c:v>0</c:v>
                </c:pt>
                <c:pt idx="7514">
                  <c:v>0</c:v>
                </c:pt>
                <c:pt idx="7515">
                  <c:v>0</c:v>
                </c:pt>
                <c:pt idx="7516">
                  <c:v>0</c:v>
                </c:pt>
                <c:pt idx="7517">
                  <c:v>0</c:v>
                </c:pt>
                <c:pt idx="7518">
                  <c:v>0</c:v>
                </c:pt>
                <c:pt idx="7519">
                  <c:v>0</c:v>
                </c:pt>
                <c:pt idx="7520">
                  <c:v>0</c:v>
                </c:pt>
                <c:pt idx="7521">
                  <c:v>4.93</c:v>
                </c:pt>
                <c:pt idx="7522">
                  <c:v>31.56</c:v>
                </c:pt>
                <c:pt idx="7523">
                  <c:v>70.25</c:v>
                </c:pt>
                <c:pt idx="7524">
                  <c:v>98.07</c:v>
                </c:pt>
                <c:pt idx="7525">
                  <c:v>236.24</c:v>
                </c:pt>
                <c:pt idx="7526">
                  <c:v>154.75</c:v>
                </c:pt>
                <c:pt idx="7527">
                  <c:v>83.68</c:v>
                </c:pt>
                <c:pt idx="7528">
                  <c:v>13.81</c:v>
                </c:pt>
                <c:pt idx="7529">
                  <c:v>0</c:v>
                </c:pt>
                <c:pt idx="7530">
                  <c:v>0</c:v>
                </c:pt>
                <c:pt idx="7531">
                  <c:v>0</c:v>
                </c:pt>
                <c:pt idx="7532">
                  <c:v>0</c:v>
                </c:pt>
                <c:pt idx="7533">
                  <c:v>0</c:v>
                </c:pt>
                <c:pt idx="7534">
                  <c:v>0</c:v>
                </c:pt>
                <c:pt idx="7535">
                  <c:v>0</c:v>
                </c:pt>
                <c:pt idx="7536">
                  <c:v>0</c:v>
                </c:pt>
                <c:pt idx="7537">
                  <c:v>0</c:v>
                </c:pt>
                <c:pt idx="7538">
                  <c:v>0</c:v>
                </c:pt>
                <c:pt idx="7539">
                  <c:v>0</c:v>
                </c:pt>
                <c:pt idx="7540">
                  <c:v>0</c:v>
                </c:pt>
                <c:pt idx="7541">
                  <c:v>0</c:v>
                </c:pt>
                <c:pt idx="7542">
                  <c:v>0</c:v>
                </c:pt>
                <c:pt idx="7543">
                  <c:v>0</c:v>
                </c:pt>
                <c:pt idx="7544">
                  <c:v>0</c:v>
                </c:pt>
                <c:pt idx="7545">
                  <c:v>1.97</c:v>
                </c:pt>
                <c:pt idx="7546">
                  <c:v>11.83</c:v>
                </c:pt>
                <c:pt idx="7547">
                  <c:v>149.49</c:v>
                </c:pt>
                <c:pt idx="7548">
                  <c:v>19.72</c:v>
                </c:pt>
                <c:pt idx="7549">
                  <c:v>165.47</c:v>
                </c:pt>
                <c:pt idx="7550">
                  <c:v>279.08</c:v>
                </c:pt>
                <c:pt idx="7551">
                  <c:v>183.42</c:v>
                </c:pt>
                <c:pt idx="7552">
                  <c:v>49.57</c:v>
                </c:pt>
                <c:pt idx="7553">
                  <c:v>0</c:v>
                </c:pt>
                <c:pt idx="7554">
                  <c:v>0</c:v>
                </c:pt>
                <c:pt idx="7555">
                  <c:v>0</c:v>
                </c:pt>
                <c:pt idx="7556">
                  <c:v>0</c:v>
                </c:pt>
                <c:pt idx="7557">
                  <c:v>0</c:v>
                </c:pt>
                <c:pt idx="7558">
                  <c:v>0</c:v>
                </c:pt>
                <c:pt idx="7559">
                  <c:v>0</c:v>
                </c:pt>
                <c:pt idx="7560">
                  <c:v>0</c:v>
                </c:pt>
                <c:pt idx="7561">
                  <c:v>0</c:v>
                </c:pt>
                <c:pt idx="7562">
                  <c:v>0</c:v>
                </c:pt>
                <c:pt idx="7563">
                  <c:v>0</c:v>
                </c:pt>
                <c:pt idx="7564">
                  <c:v>0</c:v>
                </c:pt>
                <c:pt idx="7565">
                  <c:v>0</c:v>
                </c:pt>
                <c:pt idx="7566">
                  <c:v>0</c:v>
                </c:pt>
                <c:pt idx="7567">
                  <c:v>0</c:v>
                </c:pt>
                <c:pt idx="7568">
                  <c:v>0</c:v>
                </c:pt>
                <c:pt idx="7569">
                  <c:v>0</c:v>
                </c:pt>
                <c:pt idx="7570">
                  <c:v>157.57</c:v>
                </c:pt>
                <c:pt idx="7571">
                  <c:v>272.63</c:v>
                </c:pt>
                <c:pt idx="7572">
                  <c:v>102.4</c:v>
                </c:pt>
                <c:pt idx="7573">
                  <c:v>106.29</c:v>
                </c:pt>
                <c:pt idx="7574">
                  <c:v>80.36</c:v>
                </c:pt>
                <c:pt idx="7575">
                  <c:v>135.84</c:v>
                </c:pt>
                <c:pt idx="7576">
                  <c:v>68.900000000000006</c:v>
                </c:pt>
                <c:pt idx="7577">
                  <c:v>0</c:v>
                </c:pt>
                <c:pt idx="7578">
                  <c:v>0</c:v>
                </c:pt>
                <c:pt idx="7579">
                  <c:v>0</c:v>
                </c:pt>
                <c:pt idx="7580">
                  <c:v>0</c:v>
                </c:pt>
                <c:pt idx="7581">
                  <c:v>0</c:v>
                </c:pt>
                <c:pt idx="7582">
                  <c:v>0</c:v>
                </c:pt>
                <c:pt idx="7583">
                  <c:v>0</c:v>
                </c:pt>
                <c:pt idx="7584">
                  <c:v>0</c:v>
                </c:pt>
                <c:pt idx="7585">
                  <c:v>0</c:v>
                </c:pt>
                <c:pt idx="7586">
                  <c:v>0</c:v>
                </c:pt>
                <c:pt idx="7587">
                  <c:v>0</c:v>
                </c:pt>
                <c:pt idx="7588">
                  <c:v>0</c:v>
                </c:pt>
                <c:pt idx="7589">
                  <c:v>0</c:v>
                </c:pt>
                <c:pt idx="7590">
                  <c:v>0</c:v>
                </c:pt>
                <c:pt idx="7591">
                  <c:v>0</c:v>
                </c:pt>
                <c:pt idx="7592">
                  <c:v>0</c:v>
                </c:pt>
                <c:pt idx="7593">
                  <c:v>0</c:v>
                </c:pt>
                <c:pt idx="7594">
                  <c:v>58.42</c:v>
                </c:pt>
                <c:pt idx="7595">
                  <c:v>250.25</c:v>
                </c:pt>
                <c:pt idx="7596">
                  <c:v>254.42</c:v>
                </c:pt>
                <c:pt idx="7597">
                  <c:v>275.97000000000003</c:v>
                </c:pt>
                <c:pt idx="7598">
                  <c:v>363.56</c:v>
                </c:pt>
                <c:pt idx="7599">
                  <c:v>129.72999999999999</c:v>
                </c:pt>
                <c:pt idx="7600">
                  <c:v>19.72</c:v>
                </c:pt>
                <c:pt idx="7601">
                  <c:v>0</c:v>
                </c:pt>
                <c:pt idx="7602">
                  <c:v>0</c:v>
                </c:pt>
                <c:pt idx="7603">
                  <c:v>0</c:v>
                </c:pt>
                <c:pt idx="7604">
                  <c:v>0</c:v>
                </c:pt>
                <c:pt idx="7605">
                  <c:v>0</c:v>
                </c:pt>
                <c:pt idx="7606">
                  <c:v>0</c:v>
                </c:pt>
                <c:pt idx="7607">
                  <c:v>0</c:v>
                </c:pt>
                <c:pt idx="7608">
                  <c:v>0</c:v>
                </c:pt>
                <c:pt idx="7609">
                  <c:v>0</c:v>
                </c:pt>
                <c:pt idx="7610">
                  <c:v>0</c:v>
                </c:pt>
                <c:pt idx="7611">
                  <c:v>0</c:v>
                </c:pt>
                <c:pt idx="7612">
                  <c:v>0</c:v>
                </c:pt>
                <c:pt idx="7613">
                  <c:v>0</c:v>
                </c:pt>
                <c:pt idx="7614">
                  <c:v>0</c:v>
                </c:pt>
                <c:pt idx="7615">
                  <c:v>0</c:v>
                </c:pt>
                <c:pt idx="7616">
                  <c:v>0</c:v>
                </c:pt>
                <c:pt idx="7617">
                  <c:v>0</c:v>
                </c:pt>
                <c:pt idx="7618">
                  <c:v>33.53</c:v>
                </c:pt>
                <c:pt idx="7619">
                  <c:v>295.92</c:v>
                </c:pt>
                <c:pt idx="7620">
                  <c:v>72.98</c:v>
                </c:pt>
                <c:pt idx="7621">
                  <c:v>72</c:v>
                </c:pt>
                <c:pt idx="7622">
                  <c:v>48.33</c:v>
                </c:pt>
                <c:pt idx="7623">
                  <c:v>38.46</c:v>
                </c:pt>
                <c:pt idx="7624">
                  <c:v>27.64</c:v>
                </c:pt>
                <c:pt idx="7625">
                  <c:v>0</c:v>
                </c:pt>
                <c:pt idx="7626">
                  <c:v>0</c:v>
                </c:pt>
                <c:pt idx="7627">
                  <c:v>0</c:v>
                </c:pt>
                <c:pt idx="7628">
                  <c:v>0</c:v>
                </c:pt>
                <c:pt idx="7629">
                  <c:v>0</c:v>
                </c:pt>
                <c:pt idx="7630">
                  <c:v>0</c:v>
                </c:pt>
                <c:pt idx="7631">
                  <c:v>0</c:v>
                </c:pt>
                <c:pt idx="7632">
                  <c:v>0</c:v>
                </c:pt>
                <c:pt idx="7633">
                  <c:v>0</c:v>
                </c:pt>
                <c:pt idx="7634">
                  <c:v>0</c:v>
                </c:pt>
                <c:pt idx="7635">
                  <c:v>0</c:v>
                </c:pt>
                <c:pt idx="7636">
                  <c:v>0</c:v>
                </c:pt>
                <c:pt idx="7637">
                  <c:v>0</c:v>
                </c:pt>
                <c:pt idx="7638">
                  <c:v>0</c:v>
                </c:pt>
                <c:pt idx="7639">
                  <c:v>0</c:v>
                </c:pt>
                <c:pt idx="7640">
                  <c:v>0</c:v>
                </c:pt>
                <c:pt idx="7641">
                  <c:v>0</c:v>
                </c:pt>
                <c:pt idx="7642">
                  <c:v>96.44</c:v>
                </c:pt>
                <c:pt idx="7643">
                  <c:v>296.47000000000003</c:v>
                </c:pt>
                <c:pt idx="7644">
                  <c:v>252.57</c:v>
                </c:pt>
                <c:pt idx="7645">
                  <c:v>396.98</c:v>
                </c:pt>
                <c:pt idx="7646">
                  <c:v>374.02</c:v>
                </c:pt>
                <c:pt idx="7647">
                  <c:v>96.15</c:v>
                </c:pt>
                <c:pt idx="7648">
                  <c:v>31.54</c:v>
                </c:pt>
                <c:pt idx="7649">
                  <c:v>0</c:v>
                </c:pt>
                <c:pt idx="7650">
                  <c:v>0</c:v>
                </c:pt>
                <c:pt idx="7651">
                  <c:v>0</c:v>
                </c:pt>
                <c:pt idx="7652">
                  <c:v>0</c:v>
                </c:pt>
                <c:pt idx="7653">
                  <c:v>0</c:v>
                </c:pt>
                <c:pt idx="7654">
                  <c:v>0</c:v>
                </c:pt>
                <c:pt idx="7655">
                  <c:v>0</c:v>
                </c:pt>
                <c:pt idx="7656">
                  <c:v>0</c:v>
                </c:pt>
                <c:pt idx="7657">
                  <c:v>0</c:v>
                </c:pt>
                <c:pt idx="7658">
                  <c:v>0</c:v>
                </c:pt>
                <c:pt idx="7659">
                  <c:v>0</c:v>
                </c:pt>
                <c:pt idx="7660">
                  <c:v>0</c:v>
                </c:pt>
                <c:pt idx="7661">
                  <c:v>0</c:v>
                </c:pt>
                <c:pt idx="7662">
                  <c:v>0</c:v>
                </c:pt>
                <c:pt idx="7663">
                  <c:v>0</c:v>
                </c:pt>
                <c:pt idx="7664">
                  <c:v>0</c:v>
                </c:pt>
                <c:pt idx="7665">
                  <c:v>0</c:v>
                </c:pt>
                <c:pt idx="7666">
                  <c:v>83.52</c:v>
                </c:pt>
                <c:pt idx="7667">
                  <c:v>328.86</c:v>
                </c:pt>
                <c:pt idx="7668">
                  <c:v>241.88</c:v>
                </c:pt>
                <c:pt idx="7669">
                  <c:v>49.31</c:v>
                </c:pt>
                <c:pt idx="7670">
                  <c:v>75.650000000000006</c:v>
                </c:pt>
                <c:pt idx="7671">
                  <c:v>79.08</c:v>
                </c:pt>
                <c:pt idx="7672">
                  <c:v>11.83</c:v>
                </c:pt>
                <c:pt idx="7673">
                  <c:v>0</c:v>
                </c:pt>
                <c:pt idx="7674">
                  <c:v>0</c:v>
                </c:pt>
                <c:pt idx="7675">
                  <c:v>0</c:v>
                </c:pt>
                <c:pt idx="7676">
                  <c:v>0</c:v>
                </c:pt>
                <c:pt idx="7677">
                  <c:v>0</c:v>
                </c:pt>
                <c:pt idx="7678">
                  <c:v>0</c:v>
                </c:pt>
                <c:pt idx="7679">
                  <c:v>0</c:v>
                </c:pt>
                <c:pt idx="7680">
                  <c:v>0</c:v>
                </c:pt>
                <c:pt idx="7681">
                  <c:v>0</c:v>
                </c:pt>
                <c:pt idx="7682">
                  <c:v>0</c:v>
                </c:pt>
                <c:pt idx="7683">
                  <c:v>0</c:v>
                </c:pt>
                <c:pt idx="7684">
                  <c:v>0</c:v>
                </c:pt>
                <c:pt idx="7685">
                  <c:v>0</c:v>
                </c:pt>
                <c:pt idx="7686">
                  <c:v>0</c:v>
                </c:pt>
                <c:pt idx="7687">
                  <c:v>0</c:v>
                </c:pt>
                <c:pt idx="7688">
                  <c:v>0</c:v>
                </c:pt>
                <c:pt idx="7689">
                  <c:v>0</c:v>
                </c:pt>
                <c:pt idx="7690">
                  <c:v>132.38</c:v>
                </c:pt>
                <c:pt idx="7691">
                  <c:v>302.42</c:v>
                </c:pt>
                <c:pt idx="7692">
                  <c:v>268.08999999999997</c:v>
                </c:pt>
                <c:pt idx="7693">
                  <c:v>167.16</c:v>
                </c:pt>
                <c:pt idx="7694">
                  <c:v>327.60000000000002</c:v>
                </c:pt>
                <c:pt idx="7695">
                  <c:v>230.37</c:v>
                </c:pt>
                <c:pt idx="7696">
                  <c:v>55.03</c:v>
                </c:pt>
                <c:pt idx="7697">
                  <c:v>0</c:v>
                </c:pt>
                <c:pt idx="7698">
                  <c:v>0</c:v>
                </c:pt>
                <c:pt idx="7699">
                  <c:v>0</c:v>
                </c:pt>
                <c:pt idx="7700">
                  <c:v>0</c:v>
                </c:pt>
                <c:pt idx="7701">
                  <c:v>0</c:v>
                </c:pt>
                <c:pt idx="7702">
                  <c:v>0</c:v>
                </c:pt>
                <c:pt idx="7703">
                  <c:v>0</c:v>
                </c:pt>
                <c:pt idx="7704">
                  <c:v>0</c:v>
                </c:pt>
                <c:pt idx="7705">
                  <c:v>0</c:v>
                </c:pt>
                <c:pt idx="7706">
                  <c:v>0</c:v>
                </c:pt>
                <c:pt idx="7707">
                  <c:v>0</c:v>
                </c:pt>
                <c:pt idx="7708">
                  <c:v>0</c:v>
                </c:pt>
                <c:pt idx="7709">
                  <c:v>0</c:v>
                </c:pt>
                <c:pt idx="7710">
                  <c:v>0</c:v>
                </c:pt>
                <c:pt idx="7711">
                  <c:v>0</c:v>
                </c:pt>
                <c:pt idx="7712">
                  <c:v>0</c:v>
                </c:pt>
                <c:pt idx="7713">
                  <c:v>0</c:v>
                </c:pt>
                <c:pt idx="7714">
                  <c:v>75.05</c:v>
                </c:pt>
                <c:pt idx="7715">
                  <c:v>135.15</c:v>
                </c:pt>
                <c:pt idx="7716">
                  <c:v>300.94</c:v>
                </c:pt>
                <c:pt idx="7717">
                  <c:v>154.29</c:v>
                </c:pt>
                <c:pt idx="7718">
                  <c:v>135.4</c:v>
                </c:pt>
                <c:pt idx="7719">
                  <c:v>233.89</c:v>
                </c:pt>
                <c:pt idx="7720">
                  <c:v>74.94</c:v>
                </c:pt>
                <c:pt idx="7721">
                  <c:v>0</c:v>
                </c:pt>
                <c:pt idx="7722">
                  <c:v>0</c:v>
                </c:pt>
                <c:pt idx="7723">
                  <c:v>0</c:v>
                </c:pt>
                <c:pt idx="7724">
                  <c:v>0</c:v>
                </c:pt>
                <c:pt idx="7725">
                  <c:v>0</c:v>
                </c:pt>
                <c:pt idx="7726">
                  <c:v>0</c:v>
                </c:pt>
                <c:pt idx="7727">
                  <c:v>0</c:v>
                </c:pt>
                <c:pt idx="7728">
                  <c:v>0</c:v>
                </c:pt>
                <c:pt idx="7729">
                  <c:v>0</c:v>
                </c:pt>
                <c:pt idx="7730">
                  <c:v>0</c:v>
                </c:pt>
                <c:pt idx="7731">
                  <c:v>0</c:v>
                </c:pt>
                <c:pt idx="7732">
                  <c:v>0</c:v>
                </c:pt>
                <c:pt idx="7733">
                  <c:v>0</c:v>
                </c:pt>
                <c:pt idx="7734">
                  <c:v>0</c:v>
                </c:pt>
                <c:pt idx="7735">
                  <c:v>0</c:v>
                </c:pt>
                <c:pt idx="7736">
                  <c:v>0</c:v>
                </c:pt>
                <c:pt idx="7737">
                  <c:v>0</c:v>
                </c:pt>
                <c:pt idx="7738">
                  <c:v>98.65</c:v>
                </c:pt>
                <c:pt idx="7739">
                  <c:v>282.48</c:v>
                </c:pt>
                <c:pt idx="7740">
                  <c:v>232.32</c:v>
                </c:pt>
                <c:pt idx="7741">
                  <c:v>346.8</c:v>
                </c:pt>
                <c:pt idx="7742">
                  <c:v>317.83</c:v>
                </c:pt>
                <c:pt idx="7743">
                  <c:v>227.98</c:v>
                </c:pt>
                <c:pt idx="7744">
                  <c:v>47.73</c:v>
                </c:pt>
                <c:pt idx="7745">
                  <c:v>0</c:v>
                </c:pt>
                <c:pt idx="7746">
                  <c:v>0</c:v>
                </c:pt>
                <c:pt idx="7747">
                  <c:v>0</c:v>
                </c:pt>
                <c:pt idx="7748">
                  <c:v>0</c:v>
                </c:pt>
                <c:pt idx="7749">
                  <c:v>0</c:v>
                </c:pt>
                <c:pt idx="7750">
                  <c:v>0</c:v>
                </c:pt>
                <c:pt idx="7751">
                  <c:v>0</c:v>
                </c:pt>
                <c:pt idx="7752">
                  <c:v>0</c:v>
                </c:pt>
                <c:pt idx="7753">
                  <c:v>0</c:v>
                </c:pt>
                <c:pt idx="7754">
                  <c:v>0</c:v>
                </c:pt>
                <c:pt idx="7755">
                  <c:v>0</c:v>
                </c:pt>
                <c:pt idx="7756">
                  <c:v>0</c:v>
                </c:pt>
                <c:pt idx="7757">
                  <c:v>0</c:v>
                </c:pt>
                <c:pt idx="7758">
                  <c:v>0</c:v>
                </c:pt>
                <c:pt idx="7759">
                  <c:v>0</c:v>
                </c:pt>
                <c:pt idx="7760">
                  <c:v>0</c:v>
                </c:pt>
                <c:pt idx="7761">
                  <c:v>0</c:v>
                </c:pt>
                <c:pt idx="7762">
                  <c:v>104.82</c:v>
                </c:pt>
                <c:pt idx="7763">
                  <c:v>267.58999999999997</c:v>
                </c:pt>
                <c:pt idx="7764">
                  <c:v>134.9</c:v>
                </c:pt>
                <c:pt idx="7765">
                  <c:v>341.87</c:v>
                </c:pt>
                <c:pt idx="7766">
                  <c:v>302.52</c:v>
                </c:pt>
                <c:pt idx="7767">
                  <c:v>219.05</c:v>
                </c:pt>
                <c:pt idx="7768">
                  <c:v>42.63</c:v>
                </c:pt>
                <c:pt idx="7769">
                  <c:v>0</c:v>
                </c:pt>
                <c:pt idx="7770">
                  <c:v>0</c:v>
                </c:pt>
                <c:pt idx="7771">
                  <c:v>0</c:v>
                </c:pt>
                <c:pt idx="7772">
                  <c:v>0</c:v>
                </c:pt>
                <c:pt idx="7773">
                  <c:v>0</c:v>
                </c:pt>
                <c:pt idx="7774">
                  <c:v>0</c:v>
                </c:pt>
                <c:pt idx="7775">
                  <c:v>0</c:v>
                </c:pt>
                <c:pt idx="7776">
                  <c:v>0</c:v>
                </c:pt>
                <c:pt idx="7777">
                  <c:v>0</c:v>
                </c:pt>
                <c:pt idx="7778">
                  <c:v>0</c:v>
                </c:pt>
                <c:pt idx="7779">
                  <c:v>0</c:v>
                </c:pt>
                <c:pt idx="7780">
                  <c:v>0</c:v>
                </c:pt>
                <c:pt idx="7781">
                  <c:v>0</c:v>
                </c:pt>
                <c:pt idx="7782">
                  <c:v>0</c:v>
                </c:pt>
                <c:pt idx="7783">
                  <c:v>0</c:v>
                </c:pt>
                <c:pt idx="7784">
                  <c:v>0</c:v>
                </c:pt>
                <c:pt idx="7785">
                  <c:v>0</c:v>
                </c:pt>
                <c:pt idx="7786">
                  <c:v>163.79</c:v>
                </c:pt>
                <c:pt idx="7787">
                  <c:v>247.1</c:v>
                </c:pt>
                <c:pt idx="7788">
                  <c:v>210.49</c:v>
                </c:pt>
                <c:pt idx="7789">
                  <c:v>327.9</c:v>
                </c:pt>
                <c:pt idx="7790">
                  <c:v>297.10000000000002</c:v>
                </c:pt>
                <c:pt idx="7791">
                  <c:v>214.08</c:v>
                </c:pt>
                <c:pt idx="7792">
                  <c:v>33.58</c:v>
                </c:pt>
                <c:pt idx="7793">
                  <c:v>0</c:v>
                </c:pt>
                <c:pt idx="7794">
                  <c:v>147.73425411560399</c:v>
                </c:pt>
                <c:pt idx="7795">
                  <c:v>147.73980134013101</c:v>
                </c:pt>
                <c:pt idx="7796">
                  <c:v>147.745348564658</c:v>
                </c:pt>
                <c:pt idx="7797">
                  <c:v>147.75089578918499</c:v>
                </c:pt>
                <c:pt idx="7798">
                  <c:v>147.75644301371199</c:v>
                </c:pt>
                <c:pt idx="7799">
                  <c:v>147.76199023823901</c:v>
                </c:pt>
                <c:pt idx="7800">
                  <c:v>147.767537462766</c:v>
                </c:pt>
                <c:pt idx="7801">
                  <c:v>147.77308468729299</c:v>
                </c:pt>
                <c:pt idx="7802">
                  <c:v>147.77863191182001</c:v>
                </c:pt>
                <c:pt idx="7803">
                  <c:v>147.78417913634701</c:v>
                </c:pt>
                <c:pt idx="7804">
                  <c:v>147.78972636087499</c:v>
                </c:pt>
                <c:pt idx="7805">
                  <c:v>147.79527358540199</c:v>
                </c:pt>
                <c:pt idx="7806">
                  <c:v>147.80082080992901</c:v>
                </c:pt>
                <c:pt idx="7807">
                  <c:v>147.806368034456</c:v>
                </c:pt>
                <c:pt idx="7808">
                  <c:v>147.81191525898299</c:v>
                </c:pt>
                <c:pt idx="7809">
                  <c:v>147.81746248351001</c:v>
                </c:pt>
                <c:pt idx="7810">
                  <c:v>147.82300970803701</c:v>
                </c:pt>
                <c:pt idx="7811">
                  <c:v>147.828556932564</c:v>
                </c:pt>
                <c:pt idx="7812">
                  <c:v>147.83410415709099</c:v>
                </c:pt>
                <c:pt idx="7813">
                  <c:v>147.83965138161901</c:v>
                </c:pt>
                <c:pt idx="7814">
                  <c:v>147.845198606146</c:v>
                </c:pt>
                <c:pt idx="7815">
                  <c:v>147.85074583067299</c:v>
                </c:pt>
                <c:pt idx="7816">
                  <c:v>147.85629305520001</c:v>
                </c:pt>
                <c:pt idx="7817">
                  <c:v>147.86184027972701</c:v>
                </c:pt>
                <c:pt idx="7818">
                  <c:v>147.867387504254</c:v>
                </c:pt>
                <c:pt idx="7819">
                  <c:v>147.87293472878099</c:v>
                </c:pt>
                <c:pt idx="7820">
                  <c:v>147.87848195330801</c:v>
                </c:pt>
                <c:pt idx="7821">
                  <c:v>147.884029177835</c:v>
                </c:pt>
                <c:pt idx="7822">
                  <c:v>147.88957640236299</c:v>
                </c:pt>
                <c:pt idx="7823">
                  <c:v>147.89512362689001</c:v>
                </c:pt>
                <c:pt idx="7824">
                  <c:v>147.900670851417</c:v>
                </c:pt>
                <c:pt idx="7825">
                  <c:v>147.906218075944</c:v>
                </c:pt>
                <c:pt idx="7826">
                  <c:v>147.91176530047099</c:v>
                </c:pt>
                <c:pt idx="7827">
                  <c:v>147.91731252499801</c:v>
                </c:pt>
                <c:pt idx="7828">
                  <c:v>147.922859749525</c:v>
                </c:pt>
                <c:pt idx="7829">
                  <c:v>147.928406974052</c:v>
                </c:pt>
                <c:pt idx="7830">
                  <c:v>147.93395419857899</c:v>
                </c:pt>
                <c:pt idx="7831">
                  <c:v>147.939501423107</c:v>
                </c:pt>
                <c:pt idx="7832">
                  <c:v>147.945048647634</c:v>
                </c:pt>
                <c:pt idx="7833">
                  <c:v>147.95059587216099</c:v>
                </c:pt>
                <c:pt idx="7834">
                  <c:v>147.95614309668801</c:v>
                </c:pt>
                <c:pt idx="7835">
                  <c:v>147.961690321215</c:v>
                </c:pt>
                <c:pt idx="7836">
                  <c:v>147.96723754574199</c:v>
                </c:pt>
                <c:pt idx="7837">
                  <c:v>147.97278477026899</c:v>
                </c:pt>
                <c:pt idx="7838">
                  <c:v>147.97833199479601</c:v>
                </c:pt>
                <c:pt idx="7839">
                  <c:v>147.983879219323</c:v>
                </c:pt>
                <c:pt idx="7840">
                  <c:v>147.98942644385099</c:v>
                </c:pt>
                <c:pt idx="7841">
                  <c:v>147.99497366837801</c:v>
                </c:pt>
                <c:pt idx="7842">
                  <c:v>148.000520892905</c:v>
                </c:pt>
                <c:pt idx="7843">
                  <c:v>148.00606811743199</c:v>
                </c:pt>
                <c:pt idx="7844">
                  <c:v>148.01161534195899</c:v>
                </c:pt>
                <c:pt idx="7845">
                  <c:v>148.01716256648601</c:v>
                </c:pt>
                <c:pt idx="7846">
                  <c:v>148.022709791013</c:v>
                </c:pt>
                <c:pt idx="7847">
                  <c:v>148.02825701553999</c:v>
                </c:pt>
                <c:pt idx="7848">
                  <c:v>148.03380424006701</c:v>
                </c:pt>
                <c:pt idx="7849">
                  <c:v>148.039351464595</c:v>
                </c:pt>
                <c:pt idx="7850">
                  <c:v>148.04489868912199</c:v>
                </c:pt>
                <c:pt idx="7851">
                  <c:v>148.05044591364901</c:v>
                </c:pt>
                <c:pt idx="7852">
                  <c:v>148.05599313817601</c:v>
                </c:pt>
                <c:pt idx="7853">
                  <c:v>148.061540362703</c:v>
                </c:pt>
                <c:pt idx="7854">
                  <c:v>148.06708758722999</c:v>
                </c:pt>
                <c:pt idx="7855">
                  <c:v>148.07263481175701</c:v>
                </c:pt>
                <c:pt idx="7856">
                  <c:v>148.07818203628401</c:v>
                </c:pt>
                <c:pt idx="7857">
                  <c:v>148.083729260811</c:v>
                </c:pt>
                <c:pt idx="7858">
                  <c:v>148.08927648533901</c:v>
                </c:pt>
                <c:pt idx="7859">
                  <c:v>148.09482370986601</c:v>
                </c:pt>
                <c:pt idx="7860">
                  <c:v>148.100370934393</c:v>
                </c:pt>
                <c:pt idx="7861">
                  <c:v>148.10591815891999</c:v>
                </c:pt>
                <c:pt idx="7862">
                  <c:v>148.11146538344701</c:v>
                </c:pt>
                <c:pt idx="7863">
                  <c:v>148.117012607974</c:v>
                </c:pt>
                <c:pt idx="7864">
                  <c:v>148.122559832501</c:v>
                </c:pt>
                <c:pt idx="7865">
                  <c:v>148.12810705702799</c:v>
                </c:pt>
                <c:pt idx="7866">
                  <c:v>148.13365428155501</c:v>
                </c:pt>
                <c:pt idx="7867">
                  <c:v>148.139201506083</c:v>
                </c:pt>
                <c:pt idx="7868">
                  <c:v>148.14474873060999</c:v>
                </c:pt>
                <c:pt idx="7869">
                  <c:v>148.15029595513701</c:v>
                </c:pt>
                <c:pt idx="7870">
                  <c:v>148.155843179664</c:v>
                </c:pt>
                <c:pt idx="7871">
                  <c:v>148.161390404191</c:v>
                </c:pt>
                <c:pt idx="7872">
                  <c:v>148.16693762871799</c:v>
                </c:pt>
                <c:pt idx="7873">
                  <c:v>148.17248485324501</c:v>
                </c:pt>
                <c:pt idx="7874">
                  <c:v>148.178032077772</c:v>
                </c:pt>
                <c:pt idx="7875">
                  <c:v>148.18357930229899</c:v>
                </c:pt>
                <c:pt idx="7876">
                  <c:v>148.18912652682599</c:v>
                </c:pt>
                <c:pt idx="7877">
                  <c:v>148.194673751354</c:v>
                </c:pt>
                <c:pt idx="7878">
                  <c:v>148.200220975881</c:v>
                </c:pt>
                <c:pt idx="7879">
                  <c:v>148.20576820040799</c:v>
                </c:pt>
                <c:pt idx="7880">
                  <c:v>148.21131542493501</c:v>
                </c:pt>
                <c:pt idx="7881">
                  <c:v>148.216862649462</c:v>
                </c:pt>
                <c:pt idx="7882">
                  <c:v>148.22240987398899</c:v>
                </c:pt>
                <c:pt idx="7883">
                  <c:v>148.22795709851599</c:v>
                </c:pt>
                <c:pt idx="7884">
                  <c:v>148.23350432304301</c:v>
                </c:pt>
                <c:pt idx="7885">
                  <c:v>148.23905154757099</c:v>
                </c:pt>
                <c:pt idx="7886">
                  <c:v>148.24459877209799</c:v>
                </c:pt>
                <c:pt idx="7887">
                  <c:v>148.25014599662501</c:v>
                </c:pt>
                <c:pt idx="7888">
                  <c:v>148.255693221152</c:v>
                </c:pt>
                <c:pt idx="7889">
                  <c:v>148.26124044567899</c:v>
                </c:pt>
                <c:pt idx="7890">
                  <c:v>148.26678767020601</c:v>
                </c:pt>
                <c:pt idx="7891">
                  <c:v>148.27233489473301</c:v>
                </c:pt>
                <c:pt idx="7892">
                  <c:v>148.27788211926</c:v>
                </c:pt>
                <c:pt idx="7893">
                  <c:v>148.28342934378699</c:v>
                </c:pt>
                <c:pt idx="7894">
                  <c:v>148.28897656831501</c:v>
                </c:pt>
                <c:pt idx="7895">
                  <c:v>148.294523792842</c:v>
                </c:pt>
                <c:pt idx="7896">
                  <c:v>148.30007101736899</c:v>
                </c:pt>
                <c:pt idx="7897">
                  <c:v>148.30561824189601</c:v>
                </c:pt>
                <c:pt idx="7898">
                  <c:v>148.31116546642301</c:v>
                </c:pt>
                <c:pt idx="7899">
                  <c:v>148.31671269095</c:v>
                </c:pt>
                <c:pt idx="7900">
                  <c:v>148.32225991547699</c:v>
                </c:pt>
                <c:pt idx="7901">
                  <c:v>148.32780714000401</c:v>
                </c:pt>
                <c:pt idx="7902">
                  <c:v>148.333354364531</c:v>
                </c:pt>
                <c:pt idx="7903">
                  <c:v>148.33890158905899</c:v>
                </c:pt>
                <c:pt idx="7904">
                  <c:v>148.34444881358601</c:v>
                </c:pt>
                <c:pt idx="7905">
                  <c:v>148.34999603811301</c:v>
                </c:pt>
                <c:pt idx="7906">
                  <c:v>148.35554326264</c:v>
                </c:pt>
                <c:pt idx="7907">
                  <c:v>148.36109048716699</c:v>
                </c:pt>
                <c:pt idx="7908">
                  <c:v>148.36663771169401</c:v>
                </c:pt>
                <c:pt idx="7909">
                  <c:v>148.372184936221</c:v>
                </c:pt>
                <c:pt idx="7910">
                  <c:v>148.377732160748</c:v>
                </c:pt>
                <c:pt idx="7911">
                  <c:v>148.38327938527499</c:v>
                </c:pt>
                <c:pt idx="7912">
                  <c:v>148.38882660980201</c:v>
                </c:pt>
                <c:pt idx="7913">
                  <c:v>148.39437383433</c:v>
                </c:pt>
                <c:pt idx="7914">
                  <c:v>148.39992105885699</c:v>
                </c:pt>
                <c:pt idx="7915">
                  <c:v>148.40546828338401</c:v>
                </c:pt>
                <c:pt idx="7916">
                  <c:v>148.411015507911</c:v>
                </c:pt>
                <c:pt idx="7917">
                  <c:v>148.416562732438</c:v>
                </c:pt>
                <c:pt idx="7918">
                  <c:v>148.42210995696499</c:v>
                </c:pt>
                <c:pt idx="7919">
                  <c:v>148.42765718149201</c:v>
                </c:pt>
                <c:pt idx="7920">
                  <c:v>148.433204406019</c:v>
                </c:pt>
                <c:pt idx="7921">
                  <c:v>148.43875163054699</c:v>
                </c:pt>
                <c:pt idx="7922">
                  <c:v>148.44429885507401</c:v>
                </c:pt>
                <c:pt idx="7923">
                  <c:v>148.449846079601</c:v>
                </c:pt>
                <c:pt idx="7924">
                  <c:v>148.45539330412799</c:v>
                </c:pt>
                <c:pt idx="7925">
                  <c:v>148.46094052865499</c:v>
                </c:pt>
                <c:pt idx="7926">
                  <c:v>148.46648775318201</c:v>
                </c:pt>
                <c:pt idx="7927">
                  <c:v>148.472034977709</c:v>
                </c:pt>
                <c:pt idx="7928">
                  <c:v>148.47758220223599</c:v>
                </c:pt>
                <c:pt idx="7929">
                  <c:v>148.48312942676301</c:v>
                </c:pt>
                <c:pt idx="7930">
                  <c:v>148.488676651291</c:v>
                </c:pt>
                <c:pt idx="7931">
                  <c:v>148.49422387581799</c:v>
                </c:pt>
                <c:pt idx="7932">
                  <c:v>148.49977110034499</c:v>
                </c:pt>
                <c:pt idx="7933">
                  <c:v>148.50531832487201</c:v>
                </c:pt>
                <c:pt idx="7934">
                  <c:v>148.510865549399</c:v>
                </c:pt>
                <c:pt idx="7935">
                  <c:v>148.51641277392599</c:v>
                </c:pt>
                <c:pt idx="7936">
                  <c:v>148.52195999845301</c:v>
                </c:pt>
                <c:pt idx="7937">
                  <c:v>148.52750722298001</c:v>
                </c:pt>
                <c:pt idx="7938">
                  <c:v>148.533054447507</c:v>
                </c:pt>
                <c:pt idx="7939">
                  <c:v>148.53860167203501</c:v>
                </c:pt>
                <c:pt idx="7940">
                  <c:v>148.54414889656201</c:v>
                </c:pt>
                <c:pt idx="7941">
                  <c:v>148.549696121089</c:v>
                </c:pt>
                <c:pt idx="7942">
                  <c:v>148.55524334561599</c:v>
                </c:pt>
                <c:pt idx="7943">
                  <c:v>148.56079057014301</c:v>
                </c:pt>
                <c:pt idx="7944">
                  <c:v>148.56633779467001</c:v>
                </c:pt>
                <c:pt idx="7945">
                  <c:v>148.571885019197</c:v>
                </c:pt>
                <c:pt idx="7946">
                  <c:v>148.57743224372399</c:v>
                </c:pt>
                <c:pt idx="7947">
                  <c:v>148.58297946825101</c:v>
                </c:pt>
                <c:pt idx="7948">
                  <c:v>148.588526692779</c:v>
                </c:pt>
                <c:pt idx="7949">
                  <c:v>148.59407391730599</c:v>
                </c:pt>
                <c:pt idx="7950">
                  <c:v>148.59962114183301</c:v>
                </c:pt>
                <c:pt idx="7951">
                  <c:v>148.60516836636</c:v>
                </c:pt>
                <c:pt idx="7952">
                  <c:v>148.610715590887</c:v>
                </c:pt>
                <c:pt idx="7953">
                  <c:v>148.61626281541399</c:v>
                </c:pt>
                <c:pt idx="7954">
                  <c:v>148.62181003994101</c:v>
                </c:pt>
                <c:pt idx="7955">
                  <c:v>148.627357264468</c:v>
                </c:pt>
                <c:pt idx="7956">
                  <c:v>148.632904488995</c:v>
                </c:pt>
                <c:pt idx="7957">
                  <c:v>148.63845171352199</c:v>
                </c:pt>
                <c:pt idx="7958">
                  <c:v>148.64399893805</c:v>
                </c:pt>
                <c:pt idx="7959">
                  <c:v>148.649546162577</c:v>
                </c:pt>
                <c:pt idx="7960">
                  <c:v>148.65509338710399</c:v>
                </c:pt>
                <c:pt idx="7961">
                  <c:v>148.66064061163101</c:v>
                </c:pt>
                <c:pt idx="7962">
                  <c:v>148.666187836158</c:v>
                </c:pt>
                <c:pt idx="7963">
                  <c:v>148.67173506068499</c:v>
                </c:pt>
                <c:pt idx="7964">
                  <c:v>148.67728228521199</c:v>
                </c:pt>
                <c:pt idx="7965">
                  <c:v>148.68282950973901</c:v>
                </c:pt>
                <c:pt idx="7966">
                  <c:v>148.688376734267</c:v>
                </c:pt>
                <c:pt idx="7967">
                  <c:v>148.69392395879399</c:v>
                </c:pt>
                <c:pt idx="7968">
                  <c:v>148.69947118332101</c:v>
                </c:pt>
                <c:pt idx="7969">
                  <c:v>148.705018407848</c:v>
                </c:pt>
                <c:pt idx="7970">
                  <c:v>148.71056563237499</c:v>
                </c:pt>
                <c:pt idx="7971">
                  <c:v>148.71611285690199</c:v>
                </c:pt>
                <c:pt idx="7972">
                  <c:v>148.72166008142901</c:v>
                </c:pt>
                <c:pt idx="7973">
                  <c:v>148.727207305956</c:v>
                </c:pt>
                <c:pt idx="7974">
                  <c:v>148.73275453048299</c:v>
                </c:pt>
                <c:pt idx="7975">
                  <c:v>148.73830175501101</c:v>
                </c:pt>
                <c:pt idx="7976">
                  <c:v>148.743848979538</c:v>
                </c:pt>
                <c:pt idx="7977">
                  <c:v>148.74939620406499</c:v>
                </c:pt>
                <c:pt idx="7978">
                  <c:v>148.75494342859199</c:v>
                </c:pt>
                <c:pt idx="7979">
                  <c:v>148.76049065311901</c:v>
                </c:pt>
                <c:pt idx="7980">
                  <c:v>148.766037877646</c:v>
                </c:pt>
                <c:pt idx="7981">
                  <c:v>148.77158510217299</c:v>
                </c:pt>
                <c:pt idx="7982">
                  <c:v>148.77713232670001</c:v>
                </c:pt>
                <c:pt idx="7983">
                  <c:v>148.78267955122701</c:v>
                </c:pt>
                <c:pt idx="7984">
                  <c:v>148.78822677575499</c:v>
                </c:pt>
                <c:pt idx="7985">
                  <c:v>148.79377400028201</c:v>
                </c:pt>
                <c:pt idx="7986">
                  <c:v>148.79932122480901</c:v>
                </c:pt>
                <c:pt idx="7987">
                  <c:v>148.804868449336</c:v>
                </c:pt>
                <c:pt idx="7988">
                  <c:v>148.81041567386299</c:v>
                </c:pt>
                <c:pt idx="7989">
                  <c:v>148.81596289839001</c:v>
                </c:pt>
                <c:pt idx="7990">
                  <c:v>148.821510122917</c:v>
                </c:pt>
                <c:pt idx="7991">
                  <c:v>148.827057347444</c:v>
                </c:pt>
                <c:pt idx="7992">
                  <c:v>148.83260457197099</c:v>
                </c:pt>
                <c:pt idx="7993">
                  <c:v>148.83815179649801</c:v>
                </c:pt>
                <c:pt idx="7994">
                  <c:v>148.843699021026</c:v>
                </c:pt>
                <c:pt idx="7995">
                  <c:v>148.84924624555299</c:v>
                </c:pt>
                <c:pt idx="7996">
                  <c:v>148.85479347008001</c:v>
                </c:pt>
                <c:pt idx="7997">
                  <c:v>148.860340694607</c:v>
                </c:pt>
                <c:pt idx="7998">
                  <c:v>148.865887919134</c:v>
                </c:pt>
                <c:pt idx="7999">
                  <c:v>148.87143514366099</c:v>
                </c:pt>
                <c:pt idx="8000">
                  <c:v>148.87698236818801</c:v>
                </c:pt>
                <c:pt idx="8001">
                  <c:v>148.882529592715</c:v>
                </c:pt>
                <c:pt idx="8002">
                  <c:v>148.88807681724299</c:v>
                </c:pt>
                <c:pt idx="8003">
                  <c:v>148.89362404177001</c:v>
                </c:pt>
                <c:pt idx="8004">
                  <c:v>148.899171266297</c:v>
                </c:pt>
                <c:pt idx="8005">
                  <c:v>148.904718490824</c:v>
                </c:pt>
                <c:pt idx="8006">
                  <c:v>148.91026571535099</c:v>
                </c:pt>
                <c:pt idx="8007">
                  <c:v>148.91581293987801</c:v>
                </c:pt>
                <c:pt idx="8008">
                  <c:v>148.921360164405</c:v>
                </c:pt>
                <c:pt idx="8009">
                  <c:v>148.92690738893199</c:v>
                </c:pt>
                <c:pt idx="8010">
                  <c:v>148.93245461345899</c:v>
                </c:pt>
                <c:pt idx="8011">
                  <c:v>148.93800183798601</c:v>
                </c:pt>
                <c:pt idx="8012">
                  <c:v>148.94354906251399</c:v>
                </c:pt>
                <c:pt idx="8013">
                  <c:v>148.94909628704099</c:v>
                </c:pt>
                <c:pt idx="8014">
                  <c:v>148.95464351156801</c:v>
                </c:pt>
                <c:pt idx="8015">
                  <c:v>148.960190736095</c:v>
                </c:pt>
                <c:pt idx="8016">
                  <c:v>148.96573796062199</c:v>
                </c:pt>
                <c:pt idx="8017">
                  <c:v>148.97128518514899</c:v>
                </c:pt>
                <c:pt idx="8018">
                  <c:v>148.97683240967601</c:v>
                </c:pt>
                <c:pt idx="8019">
                  <c:v>148.982379634203</c:v>
                </c:pt>
                <c:pt idx="8020">
                  <c:v>148.98792685872999</c:v>
                </c:pt>
                <c:pt idx="8021">
                  <c:v>148.99347408325801</c:v>
                </c:pt>
                <c:pt idx="8022">
                  <c:v>148.999021307785</c:v>
                </c:pt>
                <c:pt idx="8023">
                  <c:v>149.00456853231199</c:v>
                </c:pt>
                <c:pt idx="8024">
                  <c:v>149.01011575683901</c:v>
                </c:pt>
                <c:pt idx="8025">
                  <c:v>149.01566298136601</c:v>
                </c:pt>
                <c:pt idx="8026">
                  <c:v>149.021210205893</c:v>
                </c:pt>
                <c:pt idx="8027">
                  <c:v>149.02675743041999</c:v>
                </c:pt>
                <c:pt idx="8028">
                  <c:v>149.03230465494701</c:v>
                </c:pt>
                <c:pt idx="8029">
                  <c:v>149.037851879474</c:v>
                </c:pt>
                <c:pt idx="8030">
                  <c:v>149.04339910400199</c:v>
                </c:pt>
                <c:pt idx="8031">
                  <c:v>149.04894632852901</c:v>
                </c:pt>
                <c:pt idx="8032">
                  <c:v>149.05449355305601</c:v>
                </c:pt>
                <c:pt idx="8033">
                  <c:v>149.060040777583</c:v>
                </c:pt>
                <c:pt idx="8034">
                  <c:v>149.06558800210999</c:v>
                </c:pt>
                <c:pt idx="8035">
                  <c:v>149.07113522663701</c:v>
                </c:pt>
                <c:pt idx="8036">
                  <c:v>149.076682451164</c:v>
                </c:pt>
                <c:pt idx="8037">
                  <c:v>149.082229675691</c:v>
                </c:pt>
                <c:pt idx="8038">
                  <c:v>149.08777690021799</c:v>
                </c:pt>
                <c:pt idx="8039">
                  <c:v>149.09332412474501</c:v>
                </c:pt>
                <c:pt idx="8040">
                  <c:v>149.098871349273</c:v>
                </c:pt>
                <c:pt idx="8041">
                  <c:v>149.10441857379999</c:v>
                </c:pt>
                <c:pt idx="8042">
                  <c:v>149.10996579832701</c:v>
                </c:pt>
                <c:pt idx="8043">
                  <c:v>149.115513022854</c:v>
                </c:pt>
                <c:pt idx="8044">
                  <c:v>149.121060247381</c:v>
                </c:pt>
                <c:pt idx="8045">
                  <c:v>149.12660747190799</c:v>
                </c:pt>
                <c:pt idx="8046">
                  <c:v>149.13215469643501</c:v>
                </c:pt>
                <c:pt idx="8047">
                  <c:v>149.137701920962</c:v>
                </c:pt>
                <c:pt idx="8048">
                  <c:v>149.14324914548999</c:v>
                </c:pt>
                <c:pt idx="8049">
                  <c:v>149.14879637001701</c:v>
                </c:pt>
                <c:pt idx="8050">
                  <c:v>149.154343594544</c:v>
                </c:pt>
                <c:pt idx="8051">
                  <c:v>149.15989081907099</c:v>
                </c:pt>
                <c:pt idx="8052">
                  <c:v>149.16543804359799</c:v>
                </c:pt>
                <c:pt idx="8053">
                  <c:v>149.17098526812501</c:v>
                </c:pt>
                <c:pt idx="8054">
                  <c:v>149.176532492652</c:v>
                </c:pt>
                <c:pt idx="8055">
                  <c:v>149.18207971717899</c:v>
                </c:pt>
                <c:pt idx="8056">
                  <c:v>149.18762694170599</c:v>
                </c:pt>
                <c:pt idx="8057">
                  <c:v>149.193174166234</c:v>
                </c:pt>
                <c:pt idx="8058">
                  <c:v>149.19872139076099</c:v>
                </c:pt>
                <c:pt idx="8059">
                  <c:v>149.20426861528799</c:v>
                </c:pt>
                <c:pt idx="8060">
                  <c:v>149.20981583981501</c:v>
                </c:pt>
                <c:pt idx="8061">
                  <c:v>149.215363064342</c:v>
                </c:pt>
                <c:pt idx="8062">
                  <c:v>149.22091028886899</c:v>
                </c:pt>
                <c:pt idx="8063">
                  <c:v>149.22645751339601</c:v>
                </c:pt>
                <c:pt idx="8064">
                  <c:v>149.23200473792301</c:v>
                </c:pt>
                <c:pt idx="8065">
                  <c:v>149.23755196245</c:v>
                </c:pt>
                <c:pt idx="8066">
                  <c:v>149.24309918697799</c:v>
                </c:pt>
                <c:pt idx="8067">
                  <c:v>149.24864641150501</c:v>
                </c:pt>
                <c:pt idx="8068">
                  <c:v>149.254193636032</c:v>
                </c:pt>
                <c:pt idx="8069">
                  <c:v>149.25974086055899</c:v>
                </c:pt>
                <c:pt idx="8070">
                  <c:v>149.26528808508601</c:v>
                </c:pt>
                <c:pt idx="8071">
                  <c:v>149.27083530961301</c:v>
                </c:pt>
                <c:pt idx="8072">
                  <c:v>149.27638253414</c:v>
                </c:pt>
                <c:pt idx="8073">
                  <c:v>149.28192975866699</c:v>
                </c:pt>
                <c:pt idx="8074">
                  <c:v>149.28747698319401</c:v>
                </c:pt>
                <c:pt idx="8075">
                  <c:v>149.293024207722</c:v>
                </c:pt>
                <c:pt idx="8076">
                  <c:v>149.29857143224899</c:v>
                </c:pt>
                <c:pt idx="8077">
                  <c:v>149.30411865677601</c:v>
                </c:pt>
                <c:pt idx="8078">
                  <c:v>149.309665881303</c:v>
                </c:pt>
                <c:pt idx="8079">
                  <c:v>149.31521310583</c:v>
                </c:pt>
                <c:pt idx="8080">
                  <c:v>149.32076033035699</c:v>
                </c:pt>
                <c:pt idx="8081">
                  <c:v>149.32630755488401</c:v>
                </c:pt>
                <c:pt idx="8082">
                  <c:v>149.331854779411</c:v>
                </c:pt>
                <c:pt idx="8083">
                  <c:v>149.337402003938</c:v>
                </c:pt>
                <c:pt idx="8084">
                  <c:v>149.34294922846499</c:v>
                </c:pt>
                <c:pt idx="8085">
                  <c:v>149.348496452993</c:v>
                </c:pt>
                <c:pt idx="8086">
                  <c:v>149.35404367752</c:v>
                </c:pt>
                <c:pt idx="8087">
                  <c:v>149.35959090204699</c:v>
                </c:pt>
                <c:pt idx="8088">
                  <c:v>149.36513812657401</c:v>
                </c:pt>
                <c:pt idx="8089">
                  <c:v>149.370685351101</c:v>
                </c:pt>
                <c:pt idx="8090">
                  <c:v>149.37623257562799</c:v>
                </c:pt>
                <c:pt idx="8091">
                  <c:v>149.38177980015499</c:v>
                </c:pt>
                <c:pt idx="8092">
                  <c:v>149.38732702468201</c:v>
                </c:pt>
                <c:pt idx="8093">
                  <c:v>149.39287424921</c:v>
                </c:pt>
                <c:pt idx="8094">
                  <c:v>149.39842147373699</c:v>
                </c:pt>
                <c:pt idx="8095">
                  <c:v>149.40396869826401</c:v>
                </c:pt>
                <c:pt idx="8096">
                  <c:v>149.409515922791</c:v>
                </c:pt>
                <c:pt idx="8097">
                  <c:v>149.41506314731799</c:v>
                </c:pt>
                <c:pt idx="8098">
                  <c:v>149.42061037184499</c:v>
                </c:pt>
                <c:pt idx="8099">
                  <c:v>149.42615759637201</c:v>
                </c:pt>
                <c:pt idx="8100">
                  <c:v>149.431704820899</c:v>
                </c:pt>
                <c:pt idx="8101">
                  <c:v>149.43725204542599</c:v>
                </c:pt>
                <c:pt idx="8102">
                  <c:v>149.44279926995401</c:v>
                </c:pt>
                <c:pt idx="8103">
                  <c:v>149.448346494481</c:v>
                </c:pt>
                <c:pt idx="8104">
                  <c:v>149.45389371900799</c:v>
                </c:pt>
                <c:pt idx="8105">
                  <c:v>149.45944094353499</c:v>
                </c:pt>
                <c:pt idx="8106">
                  <c:v>149.46498816806201</c:v>
                </c:pt>
                <c:pt idx="8107">
                  <c:v>149.470535392589</c:v>
                </c:pt>
                <c:pt idx="8108">
                  <c:v>149.47608261711599</c:v>
                </c:pt>
                <c:pt idx="8109">
                  <c:v>149.48162984164301</c:v>
                </c:pt>
                <c:pt idx="8110">
                  <c:v>149.48717706617001</c:v>
                </c:pt>
                <c:pt idx="8111">
                  <c:v>149.49272429069799</c:v>
                </c:pt>
                <c:pt idx="8112">
                  <c:v>149.49827151522501</c:v>
                </c:pt>
                <c:pt idx="8113">
                  <c:v>149.50381873975201</c:v>
                </c:pt>
                <c:pt idx="8114">
                  <c:v>149.509365964279</c:v>
                </c:pt>
                <c:pt idx="8115">
                  <c:v>149.51491318880599</c:v>
                </c:pt>
                <c:pt idx="8116">
                  <c:v>149.52046041333301</c:v>
                </c:pt>
                <c:pt idx="8117">
                  <c:v>149.52600763786</c:v>
                </c:pt>
                <c:pt idx="8118">
                  <c:v>149.531554862387</c:v>
                </c:pt>
                <c:pt idx="8119">
                  <c:v>149.53710208691399</c:v>
                </c:pt>
                <c:pt idx="8120">
                  <c:v>149.54264931144101</c:v>
                </c:pt>
                <c:pt idx="8121">
                  <c:v>149.548196535969</c:v>
                </c:pt>
                <c:pt idx="8122">
                  <c:v>149.55374376049599</c:v>
                </c:pt>
                <c:pt idx="8123">
                  <c:v>149.55929098502301</c:v>
                </c:pt>
                <c:pt idx="8124">
                  <c:v>149.56483820955</c:v>
                </c:pt>
                <c:pt idx="8125">
                  <c:v>149.570385434077</c:v>
                </c:pt>
                <c:pt idx="8126">
                  <c:v>149.57593265860399</c:v>
                </c:pt>
                <c:pt idx="8127">
                  <c:v>149.58147988313101</c:v>
                </c:pt>
                <c:pt idx="8128">
                  <c:v>149.587027107658</c:v>
                </c:pt>
                <c:pt idx="8129">
                  <c:v>149.59257433218599</c:v>
                </c:pt>
                <c:pt idx="8130">
                  <c:v>149.59812155671301</c:v>
                </c:pt>
                <c:pt idx="8131">
                  <c:v>149.60366878124</c:v>
                </c:pt>
                <c:pt idx="8132">
                  <c:v>149.609216005767</c:v>
                </c:pt>
                <c:pt idx="8133">
                  <c:v>149.61476323029399</c:v>
                </c:pt>
                <c:pt idx="8134">
                  <c:v>149.62031045482101</c:v>
                </c:pt>
                <c:pt idx="8135">
                  <c:v>149.625857679348</c:v>
                </c:pt>
                <c:pt idx="8136">
                  <c:v>149.63140490387499</c:v>
                </c:pt>
                <c:pt idx="8137">
                  <c:v>149.63695212840199</c:v>
                </c:pt>
                <c:pt idx="8138">
                  <c:v>149.64249935293</c:v>
                </c:pt>
                <c:pt idx="8139">
                  <c:v>149.648046577457</c:v>
                </c:pt>
                <c:pt idx="8140">
                  <c:v>149.65359380198399</c:v>
                </c:pt>
                <c:pt idx="8141">
                  <c:v>149.65914102651101</c:v>
                </c:pt>
                <c:pt idx="8142">
                  <c:v>149.664688251038</c:v>
                </c:pt>
                <c:pt idx="8143">
                  <c:v>149.67023547556499</c:v>
                </c:pt>
                <c:pt idx="8144">
                  <c:v>149.67578270009199</c:v>
                </c:pt>
                <c:pt idx="8145">
                  <c:v>149.68132992461901</c:v>
                </c:pt>
                <c:pt idx="8146">
                  <c:v>149.686877149146</c:v>
                </c:pt>
                <c:pt idx="8147">
                  <c:v>149.69242437367399</c:v>
                </c:pt>
                <c:pt idx="8148">
                  <c:v>189.49</c:v>
                </c:pt>
                <c:pt idx="8149">
                  <c:v>285.67</c:v>
                </c:pt>
                <c:pt idx="8150">
                  <c:v>244.66</c:v>
                </c:pt>
                <c:pt idx="8151">
                  <c:v>155.75</c:v>
                </c:pt>
                <c:pt idx="8152">
                  <c:v>0</c:v>
                </c:pt>
                <c:pt idx="8153">
                  <c:v>0</c:v>
                </c:pt>
                <c:pt idx="8154">
                  <c:v>0</c:v>
                </c:pt>
                <c:pt idx="8155">
                  <c:v>0</c:v>
                </c:pt>
                <c:pt idx="8156">
                  <c:v>0</c:v>
                </c:pt>
                <c:pt idx="8157">
                  <c:v>0</c:v>
                </c:pt>
                <c:pt idx="8158">
                  <c:v>0</c:v>
                </c:pt>
                <c:pt idx="8159">
                  <c:v>0</c:v>
                </c:pt>
                <c:pt idx="8160">
                  <c:v>0</c:v>
                </c:pt>
                <c:pt idx="8161">
                  <c:v>0</c:v>
                </c:pt>
                <c:pt idx="8162">
                  <c:v>0</c:v>
                </c:pt>
                <c:pt idx="8163">
                  <c:v>0</c:v>
                </c:pt>
                <c:pt idx="8164">
                  <c:v>0</c:v>
                </c:pt>
                <c:pt idx="8165">
                  <c:v>0</c:v>
                </c:pt>
                <c:pt idx="8166">
                  <c:v>0</c:v>
                </c:pt>
                <c:pt idx="8167">
                  <c:v>0</c:v>
                </c:pt>
                <c:pt idx="8168">
                  <c:v>0</c:v>
                </c:pt>
                <c:pt idx="8169">
                  <c:v>0</c:v>
                </c:pt>
                <c:pt idx="8170">
                  <c:v>69.819999999999993</c:v>
                </c:pt>
                <c:pt idx="8171">
                  <c:v>24.66</c:v>
                </c:pt>
                <c:pt idx="8172">
                  <c:v>50.09</c:v>
                </c:pt>
                <c:pt idx="8173">
                  <c:v>56.94</c:v>
                </c:pt>
                <c:pt idx="8174">
                  <c:v>141.19999999999999</c:v>
                </c:pt>
                <c:pt idx="8175">
                  <c:v>43.72</c:v>
                </c:pt>
                <c:pt idx="8176">
                  <c:v>0</c:v>
                </c:pt>
                <c:pt idx="8177">
                  <c:v>0</c:v>
                </c:pt>
                <c:pt idx="8178">
                  <c:v>0</c:v>
                </c:pt>
                <c:pt idx="8179">
                  <c:v>0</c:v>
                </c:pt>
                <c:pt idx="8180">
                  <c:v>0</c:v>
                </c:pt>
                <c:pt idx="8181">
                  <c:v>0</c:v>
                </c:pt>
                <c:pt idx="8182">
                  <c:v>0</c:v>
                </c:pt>
                <c:pt idx="8183">
                  <c:v>0</c:v>
                </c:pt>
                <c:pt idx="8184">
                  <c:v>0</c:v>
                </c:pt>
                <c:pt idx="8185">
                  <c:v>0</c:v>
                </c:pt>
                <c:pt idx="8186">
                  <c:v>0</c:v>
                </c:pt>
                <c:pt idx="8187">
                  <c:v>0</c:v>
                </c:pt>
                <c:pt idx="8188">
                  <c:v>0</c:v>
                </c:pt>
                <c:pt idx="8189">
                  <c:v>0</c:v>
                </c:pt>
                <c:pt idx="8190">
                  <c:v>0</c:v>
                </c:pt>
                <c:pt idx="8191">
                  <c:v>0</c:v>
                </c:pt>
                <c:pt idx="8192">
                  <c:v>0</c:v>
                </c:pt>
                <c:pt idx="8193">
                  <c:v>0</c:v>
                </c:pt>
                <c:pt idx="8194">
                  <c:v>3.94</c:v>
                </c:pt>
                <c:pt idx="8195">
                  <c:v>18.739999999999998</c:v>
                </c:pt>
                <c:pt idx="8196">
                  <c:v>83.31</c:v>
                </c:pt>
                <c:pt idx="8197">
                  <c:v>118.3</c:v>
                </c:pt>
                <c:pt idx="8198">
                  <c:v>66.11</c:v>
                </c:pt>
                <c:pt idx="8199">
                  <c:v>10.85</c:v>
                </c:pt>
                <c:pt idx="8200">
                  <c:v>0</c:v>
                </c:pt>
                <c:pt idx="8201">
                  <c:v>0</c:v>
                </c:pt>
                <c:pt idx="8202">
                  <c:v>0</c:v>
                </c:pt>
                <c:pt idx="8203">
                  <c:v>0</c:v>
                </c:pt>
                <c:pt idx="8204">
                  <c:v>0</c:v>
                </c:pt>
                <c:pt idx="8205">
                  <c:v>0</c:v>
                </c:pt>
                <c:pt idx="8206">
                  <c:v>0</c:v>
                </c:pt>
                <c:pt idx="8207">
                  <c:v>0</c:v>
                </c:pt>
                <c:pt idx="8208">
                  <c:v>0</c:v>
                </c:pt>
                <c:pt idx="8209">
                  <c:v>0</c:v>
                </c:pt>
                <c:pt idx="8210">
                  <c:v>0</c:v>
                </c:pt>
                <c:pt idx="8211">
                  <c:v>0</c:v>
                </c:pt>
                <c:pt idx="8212">
                  <c:v>0</c:v>
                </c:pt>
                <c:pt idx="8213">
                  <c:v>0</c:v>
                </c:pt>
                <c:pt idx="8214">
                  <c:v>0</c:v>
                </c:pt>
                <c:pt idx="8215">
                  <c:v>0</c:v>
                </c:pt>
                <c:pt idx="8216">
                  <c:v>0</c:v>
                </c:pt>
                <c:pt idx="8217">
                  <c:v>0</c:v>
                </c:pt>
                <c:pt idx="8218">
                  <c:v>1.97</c:v>
                </c:pt>
                <c:pt idx="8219">
                  <c:v>114</c:v>
                </c:pt>
                <c:pt idx="8220">
                  <c:v>73.61</c:v>
                </c:pt>
                <c:pt idx="8221">
                  <c:v>264.33999999999997</c:v>
                </c:pt>
                <c:pt idx="8222">
                  <c:v>189.86</c:v>
                </c:pt>
                <c:pt idx="8223">
                  <c:v>55.09</c:v>
                </c:pt>
                <c:pt idx="8224">
                  <c:v>0</c:v>
                </c:pt>
                <c:pt idx="8225">
                  <c:v>0</c:v>
                </c:pt>
                <c:pt idx="8226">
                  <c:v>0</c:v>
                </c:pt>
                <c:pt idx="8227">
                  <c:v>0</c:v>
                </c:pt>
                <c:pt idx="8228">
                  <c:v>0</c:v>
                </c:pt>
                <c:pt idx="8229">
                  <c:v>0</c:v>
                </c:pt>
                <c:pt idx="8230">
                  <c:v>0</c:v>
                </c:pt>
                <c:pt idx="8231">
                  <c:v>0</c:v>
                </c:pt>
                <c:pt idx="8232">
                  <c:v>0</c:v>
                </c:pt>
                <c:pt idx="8233">
                  <c:v>0</c:v>
                </c:pt>
                <c:pt idx="8234">
                  <c:v>0</c:v>
                </c:pt>
                <c:pt idx="8235">
                  <c:v>0</c:v>
                </c:pt>
                <c:pt idx="8236">
                  <c:v>0</c:v>
                </c:pt>
                <c:pt idx="8237">
                  <c:v>0</c:v>
                </c:pt>
                <c:pt idx="8238">
                  <c:v>0</c:v>
                </c:pt>
                <c:pt idx="8239">
                  <c:v>0</c:v>
                </c:pt>
                <c:pt idx="8240">
                  <c:v>0</c:v>
                </c:pt>
                <c:pt idx="8241">
                  <c:v>0</c:v>
                </c:pt>
                <c:pt idx="8242">
                  <c:v>0</c:v>
                </c:pt>
                <c:pt idx="8243">
                  <c:v>13.81</c:v>
                </c:pt>
                <c:pt idx="8244">
                  <c:v>18.739999999999998</c:v>
                </c:pt>
                <c:pt idx="8245">
                  <c:v>25.64</c:v>
                </c:pt>
                <c:pt idx="8246">
                  <c:v>24.66</c:v>
                </c:pt>
                <c:pt idx="8247">
                  <c:v>11.83</c:v>
                </c:pt>
                <c:pt idx="8248">
                  <c:v>0</c:v>
                </c:pt>
                <c:pt idx="8249">
                  <c:v>0</c:v>
                </c:pt>
                <c:pt idx="8250">
                  <c:v>0</c:v>
                </c:pt>
                <c:pt idx="8251">
                  <c:v>0</c:v>
                </c:pt>
                <c:pt idx="8252">
                  <c:v>0</c:v>
                </c:pt>
                <c:pt idx="8253">
                  <c:v>0</c:v>
                </c:pt>
                <c:pt idx="8254">
                  <c:v>0</c:v>
                </c:pt>
                <c:pt idx="8255">
                  <c:v>0</c:v>
                </c:pt>
                <c:pt idx="8256">
                  <c:v>0</c:v>
                </c:pt>
                <c:pt idx="8257">
                  <c:v>0</c:v>
                </c:pt>
                <c:pt idx="8258">
                  <c:v>0</c:v>
                </c:pt>
                <c:pt idx="8259">
                  <c:v>0</c:v>
                </c:pt>
                <c:pt idx="8260">
                  <c:v>0</c:v>
                </c:pt>
                <c:pt idx="8261">
                  <c:v>0</c:v>
                </c:pt>
                <c:pt idx="8262">
                  <c:v>0</c:v>
                </c:pt>
                <c:pt idx="8263">
                  <c:v>0</c:v>
                </c:pt>
                <c:pt idx="8264">
                  <c:v>0</c:v>
                </c:pt>
                <c:pt idx="8265">
                  <c:v>0</c:v>
                </c:pt>
                <c:pt idx="8266">
                  <c:v>0</c:v>
                </c:pt>
                <c:pt idx="8267">
                  <c:v>113.65</c:v>
                </c:pt>
                <c:pt idx="8268">
                  <c:v>68.91</c:v>
                </c:pt>
                <c:pt idx="8269">
                  <c:v>168.1</c:v>
                </c:pt>
                <c:pt idx="8270">
                  <c:v>91.99</c:v>
                </c:pt>
                <c:pt idx="8271">
                  <c:v>62.84</c:v>
                </c:pt>
                <c:pt idx="8272">
                  <c:v>0</c:v>
                </c:pt>
                <c:pt idx="8273">
                  <c:v>0</c:v>
                </c:pt>
                <c:pt idx="8274">
                  <c:v>0</c:v>
                </c:pt>
                <c:pt idx="8275">
                  <c:v>0</c:v>
                </c:pt>
                <c:pt idx="8276">
                  <c:v>0</c:v>
                </c:pt>
                <c:pt idx="8277">
                  <c:v>0</c:v>
                </c:pt>
                <c:pt idx="8278">
                  <c:v>0</c:v>
                </c:pt>
                <c:pt idx="8279">
                  <c:v>0</c:v>
                </c:pt>
                <c:pt idx="8280">
                  <c:v>0</c:v>
                </c:pt>
                <c:pt idx="8281">
                  <c:v>0</c:v>
                </c:pt>
                <c:pt idx="8282">
                  <c:v>0</c:v>
                </c:pt>
                <c:pt idx="8283">
                  <c:v>0</c:v>
                </c:pt>
                <c:pt idx="8284">
                  <c:v>0</c:v>
                </c:pt>
                <c:pt idx="8285">
                  <c:v>0</c:v>
                </c:pt>
                <c:pt idx="8286">
                  <c:v>0</c:v>
                </c:pt>
                <c:pt idx="8287">
                  <c:v>0</c:v>
                </c:pt>
                <c:pt idx="8288">
                  <c:v>0</c:v>
                </c:pt>
                <c:pt idx="8289">
                  <c:v>0</c:v>
                </c:pt>
                <c:pt idx="8290">
                  <c:v>0</c:v>
                </c:pt>
                <c:pt idx="8291">
                  <c:v>113.42</c:v>
                </c:pt>
                <c:pt idx="8292">
                  <c:v>161.94999999999999</c:v>
                </c:pt>
                <c:pt idx="8293">
                  <c:v>289.04000000000002</c:v>
                </c:pt>
                <c:pt idx="8294">
                  <c:v>233.74</c:v>
                </c:pt>
                <c:pt idx="8295">
                  <c:v>92.63</c:v>
                </c:pt>
                <c:pt idx="8296">
                  <c:v>0</c:v>
                </c:pt>
                <c:pt idx="8297">
                  <c:v>0</c:v>
                </c:pt>
                <c:pt idx="8298">
                  <c:v>0</c:v>
                </c:pt>
                <c:pt idx="8299">
                  <c:v>0</c:v>
                </c:pt>
                <c:pt idx="8300">
                  <c:v>0</c:v>
                </c:pt>
                <c:pt idx="8301">
                  <c:v>0</c:v>
                </c:pt>
                <c:pt idx="8302">
                  <c:v>0</c:v>
                </c:pt>
                <c:pt idx="8303">
                  <c:v>0</c:v>
                </c:pt>
                <c:pt idx="8304">
                  <c:v>0</c:v>
                </c:pt>
                <c:pt idx="8305">
                  <c:v>0</c:v>
                </c:pt>
                <c:pt idx="8306">
                  <c:v>0</c:v>
                </c:pt>
                <c:pt idx="8307">
                  <c:v>0</c:v>
                </c:pt>
                <c:pt idx="8308">
                  <c:v>0</c:v>
                </c:pt>
                <c:pt idx="8309">
                  <c:v>0</c:v>
                </c:pt>
                <c:pt idx="8310">
                  <c:v>0</c:v>
                </c:pt>
                <c:pt idx="8311">
                  <c:v>0</c:v>
                </c:pt>
                <c:pt idx="8312">
                  <c:v>0</c:v>
                </c:pt>
                <c:pt idx="8313">
                  <c:v>0</c:v>
                </c:pt>
                <c:pt idx="8314">
                  <c:v>0</c:v>
                </c:pt>
                <c:pt idx="8315">
                  <c:v>84.46</c:v>
                </c:pt>
                <c:pt idx="8316">
                  <c:v>186.06</c:v>
                </c:pt>
                <c:pt idx="8317">
                  <c:v>267.26</c:v>
                </c:pt>
                <c:pt idx="8318">
                  <c:v>167.77</c:v>
                </c:pt>
                <c:pt idx="8319">
                  <c:v>146.05000000000001</c:v>
                </c:pt>
                <c:pt idx="8320">
                  <c:v>0</c:v>
                </c:pt>
                <c:pt idx="8321">
                  <c:v>0</c:v>
                </c:pt>
                <c:pt idx="8322">
                  <c:v>0</c:v>
                </c:pt>
                <c:pt idx="8323">
                  <c:v>0</c:v>
                </c:pt>
                <c:pt idx="8324">
                  <c:v>0</c:v>
                </c:pt>
                <c:pt idx="8325">
                  <c:v>0</c:v>
                </c:pt>
                <c:pt idx="8326">
                  <c:v>0</c:v>
                </c:pt>
                <c:pt idx="8327">
                  <c:v>0</c:v>
                </c:pt>
                <c:pt idx="8328">
                  <c:v>0</c:v>
                </c:pt>
                <c:pt idx="8329">
                  <c:v>0</c:v>
                </c:pt>
                <c:pt idx="8330">
                  <c:v>0</c:v>
                </c:pt>
                <c:pt idx="8331">
                  <c:v>0</c:v>
                </c:pt>
                <c:pt idx="8332">
                  <c:v>0</c:v>
                </c:pt>
                <c:pt idx="8333">
                  <c:v>0</c:v>
                </c:pt>
                <c:pt idx="8334">
                  <c:v>0</c:v>
                </c:pt>
                <c:pt idx="8335">
                  <c:v>0</c:v>
                </c:pt>
                <c:pt idx="8336">
                  <c:v>0</c:v>
                </c:pt>
                <c:pt idx="8337">
                  <c:v>0</c:v>
                </c:pt>
                <c:pt idx="8338">
                  <c:v>0</c:v>
                </c:pt>
                <c:pt idx="8339">
                  <c:v>23.67</c:v>
                </c:pt>
                <c:pt idx="8340">
                  <c:v>21.7</c:v>
                </c:pt>
                <c:pt idx="8341">
                  <c:v>17.75</c:v>
                </c:pt>
                <c:pt idx="8342">
                  <c:v>33.53</c:v>
                </c:pt>
                <c:pt idx="8343">
                  <c:v>17.75</c:v>
                </c:pt>
                <c:pt idx="8344">
                  <c:v>0</c:v>
                </c:pt>
                <c:pt idx="8345">
                  <c:v>0</c:v>
                </c:pt>
                <c:pt idx="8346">
                  <c:v>0</c:v>
                </c:pt>
                <c:pt idx="8347">
                  <c:v>0</c:v>
                </c:pt>
                <c:pt idx="8348">
                  <c:v>0</c:v>
                </c:pt>
                <c:pt idx="8349">
                  <c:v>0</c:v>
                </c:pt>
                <c:pt idx="8350">
                  <c:v>0</c:v>
                </c:pt>
                <c:pt idx="8351">
                  <c:v>0</c:v>
                </c:pt>
                <c:pt idx="8352">
                  <c:v>0</c:v>
                </c:pt>
                <c:pt idx="8353">
                  <c:v>0</c:v>
                </c:pt>
                <c:pt idx="8354">
                  <c:v>0</c:v>
                </c:pt>
                <c:pt idx="8355">
                  <c:v>0</c:v>
                </c:pt>
                <c:pt idx="8356">
                  <c:v>0</c:v>
                </c:pt>
                <c:pt idx="8357">
                  <c:v>0</c:v>
                </c:pt>
                <c:pt idx="8358">
                  <c:v>0</c:v>
                </c:pt>
                <c:pt idx="8359">
                  <c:v>0</c:v>
                </c:pt>
                <c:pt idx="8360">
                  <c:v>0</c:v>
                </c:pt>
                <c:pt idx="8361">
                  <c:v>0</c:v>
                </c:pt>
                <c:pt idx="8362">
                  <c:v>0</c:v>
                </c:pt>
                <c:pt idx="8363">
                  <c:v>17.75</c:v>
                </c:pt>
                <c:pt idx="8364">
                  <c:v>205.41</c:v>
                </c:pt>
                <c:pt idx="8365">
                  <c:v>106.34</c:v>
                </c:pt>
                <c:pt idx="8366">
                  <c:v>63.65</c:v>
                </c:pt>
                <c:pt idx="8367">
                  <c:v>70.09</c:v>
                </c:pt>
                <c:pt idx="8368">
                  <c:v>0</c:v>
                </c:pt>
                <c:pt idx="8369">
                  <c:v>0</c:v>
                </c:pt>
                <c:pt idx="8370">
                  <c:v>0</c:v>
                </c:pt>
                <c:pt idx="8371">
                  <c:v>0</c:v>
                </c:pt>
                <c:pt idx="8372">
                  <c:v>0</c:v>
                </c:pt>
                <c:pt idx="8373">
                  <c:v>0</c:v>
                </c:pt>
                <c:pt idx="8374">
                  <c:v>0</c:v>
                </c:pt>
                <c:pt idx="8375">
                  <c:v>0</c:v>
                </c:pt>
                <c:pt idx="8376">
                  <c:v>0</c:v>
                </c:pt>
                <c:pt idx="8377">
                  <c:v>0</c:v>
                </c:pt>
                <c:pt idx="8378">
                  <c:v>0</c:v>
                </c:pt>
                <c:pt idx="8379">
                  <c:v>0</c:v>
                </c:pt>
                <c:pt idx="8380">
                  <c:v>0</c:v>
                </c:pt>
                <c:pt idx="8381">
                  <c:v>0</c:v>
                </c:pt>
                <c:pt idx="8382">
                  <c:v>0</c:v>
                </c:pt>
                <c:pt idx="8383">
                  <c:v>0</c:v>
                </c:pt>
                <c:pt idx="8384">
                  <c:v>0</c:v>
                </c:pt>
                <c:pt idx="8385">
                  <c:v>0</c:v>
                </c:pt>
                <c:pt idx="8386">
                  <c:v>0</c:v>
                </c:pt>
                <c:pt idx="8387">
                  <c:v>65.28</c:v>
                </c:pt>
                <c:pt idx="8388">
                  <c:v>183.04</c:v>
                </c:pt>
                <c:pt idx="8389">
                  <c:v>142.04</c:v>
                </c:pt>
                <c:pt idx="8390">
                  <c:v>9.86</c:v>
                </c:pt>
                <c:pt idx="8391">
                  <c:v>5.92</c:v>
                </c:pt>
                <c:pt idx="8392">
                  <c:v>0</c:v>
                </c:pt>
                <c:pt idx="8393">
                  <c:v>0</c:v>
                </c:pt>
                <c:pt idx="8394">
                  <c:v>0</c:v>
                </c:pt>
                <c:pt idx="8395">
                  <c:v>0</c:v>
                </c:pt>
                <c:pt idx="8396">
                  <c:v>0</c:v>
                </c:pt>
                <c:pt idx="8397">
                  <c:v>0</c:v>
                </c:pt>
                <c:pt idx="8398">
                  <c:v>0</c:v>
                </c:pt>
                <c:pt idx="8399">
                  <c:v>0</c:v>
                </c:pt>
                <c:pt idx="8400">
                  <c:v>0</c:v>
                </c:pt>
                <c:pt idx="8401">
                  <c:v>0</c:v>
                </c:pt>
                <c:pt idx="8402">
                  <c:v>0</c:v>
                </c:pt>
                <c:pt idx="8403">
                  <c:v>0</c:v>
                </c:pt>
                <c:pt idx="8404">
                  <c:v>0</c:v>
                </c:pt>
                <c:pt idx="8405">
                  <c:v>0</c:v>
                </c:pt>
                <c:pt idx="8406">
                  <c:v>0</c:v>
                </c:pt>
                <c:pt idx="8407">
                  <c:v>0</c:v>
                </c:pt>
                <c:pt idx="8408">
                  <c:v>0</c:v>
                </c:pt>
                <c:pt idx="8409">
                  <c:v>0</c:v>
                </c:pt>
                <c:pt idx="8410">
                  <c:v>0</c:v>
                </c:pt>
                <c:pt idx="8411">
                  <c:v>63.37</c:v>
                </c:pt>
                <c:pt idx="8412">
                  <c:v>98.18</c:v>
                </c:pt>
                <c:pt idx="8413">
                  <c:v>145.31</c:v>
                </c:pt>
                <c:pt idx="8414">
                  <c:v>134.38</c:v>
                </c:pt>
                <c:pt idx="8415">
                  <c:v>28.36</c:v>
                </c:pt>
                <c:pt idx="8416">
                  <c:v>0</c:v>
                </c:pt>
                <c:pt idx="8417">
                  <c:v>0</c:v>
                </c:pt>
                <c:pt idx="8418">
                  <c:v>0</c:v>
                </c:pt>
                <c:pt idx="8419">
                  <c:v>0</c:v>
                </c:pt>
                <c:pt idx="8420">
                  <c:v>0</c:v>
                </c:pt>
                <c:pt idx="8421">
                  <c:v>0</c:v>
                </c:pt>
                <c:pt idx="8422">
                  <c:v>0</c:v>
                </c:pt>
                <c:pt idx="8423">
                  <c:v>0</c:v>
                </c:pt>
                <c:pt idx="8424">
                  <c:v>0</c:v>
                </c:pt>
                <c:pt idx="8425">
                  <c:v>0</c:v>
                </c:pt>
                <c:pt idx="8426">
                  <c:v>0</c:v>
                </c:pt>
                <c:pt idx="8427">
                  <c:v>0</c:v>
                </c:pt>
                <c:pt idx="8428">
                  <c:v>0</c:v>
                </c:pt>
                <c:pt idx="8429">
                  <c:v>0</c:v>
                </c:pt>
                <c:pt idx="8430">
                  <c:v>0</c:v>
                </c:pt>
                <c:pt idx="8431">
                  <c:v>0</c:v>
                </c:pt>
                <c:pt idx="8432">
                  <c:v>0</c:v>
                </c:pt>
                <c:pt idx="8433">
                  <c:v>0</c:v>
                </c:pt>
                <c:pt idx="8434">
                  <c:v>0</c:v>
                </c:pt>
                <c:pt idx="8435">
                  <c:v>26.63</c:v>
                </c:pt>
                <c:pt idx="8436">
                  <c:v>54.33</c:v>
                </c:pt>
                <c:pt idx="8437">
                  <c:v>138.47</c:v>
                </c:pt>
                <c:pt idx="8438">
                  <c:v>272.83</c:v>
                </c:pt>
                <c:pt idx="8439">
                  <c:v>110.96</c:v>
                </c:pt>
                <c:pt idx="8440">
                  <c:v>0</c:v>
                </c:pt>
                <c:pt idx="8441">
                  <c:v>0</c:v>
                </c:pt>
                <c:pt idx="8442">
                  <c:v>0</c:v>
                </c:pt>
                <c:pt idx="8443">
                  <c:v>0</c:v>
                </c:pt>
                <c:pt idx="8444">
                  <c:v>0</c:v>
                </c:pt>
                <c:pt idx="8445">
                  <c:v>0</c:v>
                </c:pt>
                <c:pt idx="8446">
                  <c:v>0</c:v>
                </c:pt>
                <c:pt idx="8447">
                  <c:v>0</c:v>
                </c:pt>
                <c:pt idx="8448">
                  <c:v>0</c:v>
                </c:pt>
                <c:pt idx="8449">
                  <c:v>0</c:v>
                </c:pt>
                <c:pt idx="8450">
                  <c:v>0</c:v>
                </c:pt>
                <c:pt idx="8451">
                  <c:v>0</c:v>
                </c:pt>
                <c:pt idx="8452">
                  <c:v>0</c:v>
                </c:pt>
                <c:pt idx="8453">
                  <c:v>0</c:v>
                </c:pt>
                <c:pt idx="8454">
                  <c:v>0</c:v>
                </c:pt>
                <c:pt idx="8455">
                  <c:v>0</c:v>
                </c:pt>
                <c:pt idx="8456">
                  <c:v>0</c:v>
                </c:pt>
                <c:pt idx="8457">
                  <c:v>0</c:v>
                </c:pt>
                <c:pt idx="8458">
                  <c:v>0</c:v>
                </c:pt>
                <c:pt idx="8459">
                  <c:v>192.09</c:v>
                </c:pt>
                <c:pt idx="8460">
                  <c:v>74.67</c:v>
                </c:pt>
                <c:pt idx="8461">
                  <c:v>153.59</c:v>
                </c:pt>
                <c:pt idx="8462">
                  <c:v>237.8</c:v>
                </c:pt>
                <c:pt idx="8463">
                  <c:v>103.48</c:v>
                </c:pt>
                <c:pt idx="8464">
                  <c:v>0</c:v>
                </c:pt>
                <c:pt idx="8465">
                  <c:v>0</c:v>
                </c:pt>
                <c:pt idx="8466">
                  <c:v>0</c:v>
                </c:pt>
                <c:pt idx="8467">
                  <c:v>0</c:v>
                </c:pt>
                <c:pt idx="8468">
                  <c:v>0</c:v>
                </c:pt>
                <c:pt idx="8469">
                  <c:v>0</c:v>
                </c:pt>
                <c:pt idx="8470">
                  <c:v>0</c:v>
                </c:pt>
                <c:pt idx="8471">
                  <c:v>0</c:v>
                </c:pt>
                <c:pt idx="8472">
                  <c:v>0</c:v>
                </c:pt>
                <c:pt idx="8473">
                  <c:v>0</c:v>
                </c:pt>
                <c:pt idx="8474">
                  <c:v>0</c:v>
                </c:pt>
                <c:pt idx="8475">
                  <c:v>0</c:v>
                </c:pt>
                <c:pt idx="8476">
                  <c:v>0</c:v>
                </c:pt>
                <c:pt idx="8477">
                  <c:v>0</c:v>
                </c:pt>
                <c:pt idx="8478">
                  <c:v>0</c:v>
                </c:pt>
                <c:pt idx="8479">
                  <c:v>0</c:v>
                </c:pt>
                <c:pt idx="8480">
                  <c:v>0</c:v>
                </c:pt>
                <c:pt idx="8481">
                  <c:v>0</c:v>
                </c:pt>
                <c:pt idx="8482">
                  <c:v>0</c:v>
                </c:pt>
                <c:pt idx="8483">
                  <c:v>71.61</c:v>
                </c:pt>
                <c:pt idx="8484">
                  <c:v>74.73</c:v>
                </c:pt>
                <c:pt idx="8485">
                  <c:v>310.39999999999998</c:v>
                </c:pt>
                <c:pt idx="8486">
                  <c:v>205.16</c:v>
                </c:pt>
                <c:pt idx="8487">
                  <c:v>133.71</c:v>
                </c:pt>
                <c:pt idx="8488">
                  <c:v>0</c:v>
                </c:pt>
                <c:pt idx="8489">
                  <c:v>0</c:v>
                </c:pt>
                <c:pt idx="8490">
                  <c:v>0</c:v>
                </c:pt>
                <c:pt idx="8491">
                  <c:v>0</c:v>
                </c:pt>
                <c:pt idx="8492">
                  <c:v>0</c:v>
                </c:pt>
                <c:pt idx="8493">
                  <c:v>0</c:v>
                </c:pt>
                <c:pt idx="8494">
                  <c:v>0</c:v>
                </c:pt>
                <c:pt idx="8495">
                  <c:v>0</c:v>
                </c:pt>
                <c:pt idx="8496">
                  <c:v>0</c:v>
                </c:pt>
                <c:pt idx="8497">
                  <c:v>0</c:v>
                </c:pt>
                <c:pt idx="8498">
                  <c:v>0</c:v>
                </c:pt>
                <c:pt idx="8499">
                  <c:v>0</c:v>
                </c:pt>
                <c:pt idx="8500">
                  <c:v>0</c:v>
                </c:pt>
                <c:pt idx="8501">
                  <c:v>0</c:v>
                </c:pt>
                <c:pt idx="8502">
                  <c:v>0</c:v>
                </c:pt>
                <c:pt idx="8503">
                  <c:v>0</c:v>
                </c:pt>
                <c:pt idx="8504">
                  <c:v>0</c:v>
                </c:pt>
                <c:pt idx="8505">
                  <c:v>0</c:v>
                </c:pt>
                <c:pt idx="8506">
                  <c:v>0</c:v>
                </c:pt>
                <c:pt idx="8507">
                  <c:v>113.8</c:v>
                </c:pt>
                <c:pt idx="8508">
                  <c:v>105.95</c:v>
                </c:pt>
                <c:pt idx="8509">
                  <c:v>58.06</c:v>
                </c:pt>
                <c:pt idx="8510">
                  <c:v>21.7</c:v>
                </c:pt>
                <c:pt idx="8511">
                  <c:v>55.3</c:v>
                </c:pt>
                <c:pt idx="8512">
                  <c:v>0</c:v>
                </c:pt>
                <c:pt idx="8513">
                  <c:v>0</c:v>
                </c:pt>
                <c:pt idx="8514">
                  <c:v>0</c:v>
                </c:pt>
                <c:pt idx="8515">
                  <c:v>0</c:v>
                </c:pt>
                <c:pt idx="8516">
                  <c:v>0</c:v>
                </c:pt>
                <c:pt idx="8517">
                  <c:v>0</c:v>
                </c:pt>
                <c:pt idx="8518">
                  <c:v>0</c:v>
                </c:pt>
                <c:pt idx="8519">
                  <c:v>0</c:v>
                </c:pt>
                <c:pt idx="8520">
                  <c:v>0</c:v>
                </c:pt>
                <c:pt idx="8521">
                  <c:v>0</c:v>
                </c:pt>
                <c:pt idx="8522">
                  <c:v>0</c:v>
                </c:pt>
                <c:pt idx="8523">
                  <c:v>0</c:v>
                </c:pt>
                <c:pt idx="8524">
                  <c:v>0</c:v>
                </c:pt>
                <c:pt idx="8525">
                  <c:v>0</c:v>
                </c:pt>
                <c:pt idx="8526">
                  <c:v>0</c:v>
                </c:pt>
                <c:pt idx="8527">
                  <c:v>0</c:v>
                </c:pt>
                <c:pt idx="8528">
                  <c:v>0</c:v>
                </c:pt>
                <c:pt idx="8529">
                  <c:v>0</c:v>
                </c:pt>
                <c:pt idx="8530">
                  <c:v>0</c:v>
                </c:pt>
                <c:pt idx="8531">
                  <c:v>62.13</c:v>
                </c:pt>
                <c:pt idx="8532">
                  <c:v>248.63</c:v>
                </c:pt>
                <c:pt idx="8533">
                  <c:v>10.85</c:v>
                </c:pt>
                <c:pt idx="8534">
                  <c:v>208.29</c:v>
                </c:pt>
                <c:pt idx="8535">
                  <c:v>71.47</c:v>
                </c:pt>
                <c:pt idx="8536">
                  <c:v>0</c:v>
                </c:pt>
                <c:pt idx="8537">
                  <c:v>0</c:v>
                </c:pt>
                <c:pt idx="8538">
                  <c:v>0</c:v>
                </c:pt>
                <c:pt idx="8539">
                  <c:v>0</c:v>
                </c:pt>
                <c:pt idx="8540">
                  <c:v>0</c:v>
                </c:pt>
                <c:pt idx="8541">
                  <c:v>0</c:v>
                </c:pt>
                <c:pt idx="8542">
                  <c:v>0</c:v>
                </c:pt>
                <c:pt idx="8543">
                  <c:v>0</c:v>
                </c:pt>
                <c:pt idx="8544">
                  <c:v>0</c:v>
                </c:pt>
                <c:pt idx="8545">
                  <c:v>0</c:v>
                </c:pt>
                <c:pt idx="8546">
                  <c:v>0</c:v>
                </c:pt>
                <c:pt idx="8547">
                  <c:v>0</c:v>
                </c:pt>
                <c:pt idx="8548">
                  <c:v>0</c:v>
                </c:pt>
                <c:pt idx="8549">
                  <c:v>0</c:v>
                </c:pt>
                <c:pt idx="8550">
                  <c:v>0</c:v>
                </c:pt>
                <c:pt idx="8551">
                  <c:v>0</c:v>
                </c:pt>
                <c:pt idx="8552">
                  <c:v>0</c:v>
                </c:pt>
                <c:pt idx="8553">
                  <c:v>0</c:v>
                </c:pt>
                <c:pt idx="8554">
                  <c:v>0</c:v>
                </c:pt>
                <c:pt idx="8555">
                  <c:v>159.22999999999999</c:v>
                </c:pt>
                <c:pt idx="8556">
                  <c:v>264.93</c:v>
                </c:pt>
                <c:pt idx="8557">
                  <c:v>309.83999999999997</c:v>
                </c:pt>
                <c:pt idx="8558">
                  <c:v>47.45</c:v>
                </c:pt>
                <c:pt idx="8559">
                  <c:v>170.78</c:v>
                </c:pt>
                <c:pt idx="8560">
                  <c:v>0</c:v>
                </c:pt>
                <c:pt idx="8561">
                  <c:v>0</c:v>
                </c:pt>
                <c:pt idx="8562">
                  <c:v>0</c:v>
                </c:pt>
                <c:pt idx="8563">
                  <c:v>0</c:v>
                </c:pt>
                <c:pt idx="8564">
                  <c:v>0</c:v>
                </c:pt>
                <c:pt idx="8565">
                  <c:v>0</c:v>
                </c:pt>
                <c:pt idx="8566">
                  <c:v>0</c:v>
                </c:pt>
                <c:pt idx="8567">
                  <c:v>0</c:v>
                </c:pt>
                <c:pt idx="8568">
                  <c:v>0</c:v>
                </c:pt>
                <c:pt idx="8569">
                  <c:v>0</c:v>
                </c:pt>
                <c:pt idx="8570">
                  <c:v>0</c:v>
                </c:pt>
                <c:pt idx="8571">
                  <c:v>0</c:v>
                </c:pt>
                <c:pt idx="8572">
                  <c:v>0</c:v>
                </c:pt>
                <c:pt idx="8573">
                  <c:v>0</c:v>
                </c:pt>
                <c:pt idx="8574">
                  <c:v>0</c:v>
                </c:pt>
                <c:pt idx="8575">
                  <c:v>0</c:v>
                </c:pt>
                <c:pt idx="8576">
                  <c:v>0</c:v>
                </c:pt>
                <c:pt idx="8577">
                  <c:v>0</c:v>
                </c:pt>
                <c:pt idx="8578">
                  <c:v>0</c:v>
                </c:pt>
                <c:pt idx="8579">
                  <c:v>16.77</c:v>
                </c:pt>
                <c:pt idx="8580">
                  <c:v>18.739999999999998</c:v>
                </c:pt>
                <c:pt idx="8581">
                  <c:v>30.57</c:v>
                </c:pt>
                <c:pt idx="8582">
                  <c:v>28.6</c:v>
                </c:pt>
                <c:pt idx="8583">
                  <c:v>41.78</c:v>
                </c:pt>
                <c:pt idx="8584">
                  <c:v>0</c:v>
                </c:pt>
                <c:pt idx="8585">
                  <c:v>0</c:v>
                </c:pt>
                <c:pt idx="8586">
                  <c:v>0</c:v>
                </c:pt>
                <c:pt idx="8587">
                  <c:v>0</c:v>
                </c:pt>
                <c:pt idx="8588">
                  <c:v>0</c:v>
                </c:pt>
                <c:pt idx="8589">
                  <c:v>0</c:v>
                </c:pt>
                <c:pt idx="8590">
                  <c:v>0</c:v>
                </c:pt>
                <c:pt idx="8591">
                  <c:v>0</c:v>
                </c:pt>
                <c:pt idx="8592">
                  <c:v>0</c:v>
                </c:pt>
                <c:pt idx="8593">
                  <c:v>0</c:v>
                </c:pt>
                <c:pt idx="8594">
                  <c:v>0</c:v>
                </c:pt>
                <c:pt idx="8595">
                  <c:v>0</c:v>
                </c:pt>
                <c:pt idx="8596">
                  <c:v>0</c:v>
                </c:pt>
                <c:pt idx="8597">
                  <c:v>0</c:v>
                </c:pt>
                <c:pt idx="8598">
                  <c:v>0</c:v>
                </c:pt>
                <c:pt idx="8599">
                  <c:v>0</c:v>
                </c:pt>
                <c:pt idx="8600">
                  <c:v>0</c:v>
                </c:pt>
                <c:pt idx="8601">
                  <c:v>0</c:v>
                </c:pt>
                <c:pt idx="8602">
                  <c:v>0</c:v>
                </c:pt>
                <c:pt idx="8603">
                  <c:v>136.24</c:v>
                </c:pt>
                <c:pt idx="8604">
                  <c:v>196.34</c:v>
                </c:pt>
                <c:pt idx="8605">
                  <c:v>264.52999999999997</c:v>
                </c:pt>
                <c:pt idx="8606">
                  <c:v>76.239999999999995</c:v>
                </c:pt>
                <c:pt idx="8607">
                  <c:v>46.46</c:v>
                </c:pt>
                <c:pt idx="8608">
                  <c:v>0</c:v>
                </c:pt>
                <c:pt idx="8609">
                  <c:v>0</c:v>
                </c:pt>
                <c:pt idx="8610">
                  <c:v>0</c:v>
                </c:pt>
                <c:pt idx="8611">
                  <c:v>0</c:v>
                </c:pt>
                <c:pt idx="8612">
                  <c:v>0</c:v>
                </c:pt>
                <c:pt idx="8613">
                  <c:v>0</c:v>
                </c:pt>
                <c:pt idx="8614">
                  <c:v>0</c:v>
                </c:pt>
                <c:pt idx="8615">
                  <c:v>0</c:v>
                </c:pt>
                <c:pt idx="8616">
                  <c:v>0</c:v>
                </c:pt>
                <c:pt idx="8617">
                  <c:v>0</c:v>
                </c:pt>
                <c:pt idx="8618">
                  <c:v>0</c:v>
                </c:pt>
                <c:pt idx="8619">
                  <c:v>0</c:v>
                </c:pt>
                <c:pt idx="8620">
                  <c:v>0</c:v>
                </c:pt>
                <c:pt idx="8621">
                  <c:v>0</c:v>
                </c:pt>
                <c:pt idx="8622">
                  <c:v>0</c:v>
                </c:pt>
                <c:pt idx="8623">
                  <c:v>0</c:v>
                </c:pt>
                <c:pt idx="8624">
                  <c:v>0</c:v>
                </c:pt>
                <c:pt idx="8625">
                  <c:v>0</c:v>
                </c:pt>
                <c:pt idx="8626">
                  <c:v>0</c:v>
                </c:pt>
                <c:pt idx="8627">
                  <c:v>71.180000000000007</c:v>
                </c:pt>
                <c:pt idx="8628">
                  <c:v>109.2</c:v>
                </c:pt>
                <c:pt idx="8629">
                  <c:v>170.33</c:v>
                </c:pt>
                <c:pt idx="8630">
                  <c:v>208.26</c:v>
                </c:pt>
                <c:pt idx="8631">
                  <c:v>90.5</c:v>
                </c:pt>
                <c:pt idx="8632">
                  <c:v>0</c:v>
                </c:pt>
                <c:pt idx="8633">
                  <c:v>0</c:v>
                </c:pt>
                <c:pt idx="8634">
                  <c:v>0</c:v>
                </c:pt>
                <c:pt idx="8635">
                  <c:v>0</c:v>
                </c:pt>
                <c:pt idx="8636">
                  <c:v>0</c:v>
                </c:pt>
                <c:pt idx="8637">
                  <c:v>0</c:v>
                </c:pt>
                <c:pt idx="8638">
                  <c:v>0</c:v>
                </c:pt>
                <c:pt idx="8639">
                  <c:v>0</c:v>
                </c:pt>
                <c:pt idx="8640">
                  <c:v>0</c:v>
                </c:pt>
                <c:pt idx="8641">
                  <c:v>0</c:v>
                </c:pt>
                <c:pt idx="8642">
                  <c:v>0</c:v>
                </c:pt>
                <c:pt idx="8643">
                  <c:v>0</c:v>
                </c:pt>
                <c:pt idx="8644">
                  <c:v>0</c:v>
                </c:pt>
                <c:pt idx="8645">
                  <c:v>0</c:v>
                </c:pt>
                <c:pt idx="8646">
                  <c:v>0</c:v>
                </c:pt>
                <c:pt idx="8647">
                  <c:v>0</c:v>
                </c:pt>
                <c:pt idx="8648">
                  <c:v>0</c:v>
                </c:pt>
                <c:pt idx="8649">
                  <c:v>0</c:v>
                </c:pt>
                <c:pt idx="8650">
                  <c:v>0</c:v>
                </c:pt>
                <c:pt idx="8651">
                  <c:v>136.22</c:v>
                </c:pt>
                <c:pt idx="8652">
                  <c:v>25.64</c:v>
                </c:pt>
                <c:pt idx="8653">
                  <c:v>171.27</c:v>
                </c:pt>
                <c:pt idx="8654">
                  <c:v>160.91</c:v>
                </c:pt>
                <c:pt idx="8655">
                  <c:v>114.83</c:v>
                </c:pt>
                <c:pt idx="8656">
                  <c:v>0</c:v>
                </c:pt>
                <c:pt idx="8657">
                  <c:v>0</c:v>
                </c:pt>
                <c:pt idx="8658">
                  <c:v>0</c:v>
                </c:pt>
                <c:pt idx="8659">
                  <c:v>0</c:v>
                </c:pt>
                <c:pt idx="8660">
                  <c:v>0</c:v>
                </c:pt>
                <c:pt idx="8661">
                  <c:v>0</c:v>
                </c:pt>
                <c:pt idx="8662">
                  <c:v>0</c:v>
                </c:pt>
                <c:pt idx="8663">
                  <c:v>0</c:v>
                </c:pt>
                <c:pt idx="8664">
                  <c:v>0</c:v>
                </c:pt>
                <c:pt idx="8665">
                  <c:v>0</c:v>
                </c:pt>
                <c:pt idx="8666">
                  <c:v>0</c:v>
                </c:pt>
                <c:pt idx="8667">
                  <c:v>0</c:v>
                </c:pt>
                <c:pt idx="8668">
                  <c:v>0</c:v>
                </c:pt>
                <c:pt idx="8669">
                  <c:v>0</c:v>
                </c:pt>
                <c:pt idx="8670">
                  <c:v>0</c:v>
                </c:pt>
                <c:pt idx="8671">
                  <c:v>0</c:v>
                </c:pt>
                <c:pt idx="8672">
                  <c:v>0</c:v>
                </c:pt>
                <c:pt idx="8673">
                  <c:v>0</c:v>
                </c:pt>
                <c:pt idx="8674">
                  <c:v>0</c:v>
                </c:pt>
                <c:pt idx="8675">
                  <c:v>82.63</c:v>
                </c:pt>
                <c:pt idx="8676">
                  <c:v>160.65</c:v>
                </c:pt>
                <c:pt idx="8677">
                  <c:v>248.65</c:v>
                </c:pt>
                <c:pt idx="8678">
                  <c:v>85.35</c:v>
                </c:pt>
                <c:pt idx="8679">
                  <c:v>68.680000000000007</c:v>
                </c:pt>
                <c:pt idx="8680">
                  <c:v>0</c:v>
                </c:pt>
                <c:pt idx="8681">
                  <c:v>0</c:v>
                </c:pt>
                <c:pt idx="8682">
                  <c:v>0</c:v>
                </c:pt>
                <c:pt idx="8683">
                  <c:v>0</c:v>
                </c:pt>
                <c:pt idx="8684">
                  <c:v>0</c:v>
                </c:pt>
                <c:pt idx="8685">
                  <c:v>0</c:v>
                </c:pt>
                <c:pt idx="8686">
                  <c:v>0</c:v>
                </c:pt>
                <c:pt idx="8687">
                  <c:v>0</c:v>
                </c:pt>
                <c:pt idx="8688">
                  <c:v>0</c:v>
                </c:pt>
                <c:pt idx="8689">
                  <c:v>0</c:v>
                </c:pt>
                <c:pt idx="8690">
                  <c:v>0</c:v>
                </c:pt>
                <c:pt idx="8691">
                  <c:v>0</c:v>
                </c:pt>
                <c:pt idx="8692">
                  <c:v>0</c:v>
                </c:pt>
                <c:pt idx="8693">
                  <c:v>0</c:v>
                </c:pt>
                <c:pt idx="8694">
                  <c:v>0</c:v>
                </c:pt>
                <c:pt idx="8695">
                  <c:v>0</c:v>
                </c:pt>
                <c:pt idx="8696">
                  <c:v>0</c:v>
                </c:pt>
                <c:pt idx="8697">
                  <c:v>0</c:v>
                </c:pt>
                <c:pt idx="8698">
                  <c:v>0</c:v>
                </c:pt>
                <c:pt idx="8699">
                  <c:v>68.27</c:v>
                </c:pt>
                <c:pt idx="8700">
                  <c:v>137.93</c:v>
                </c:pt>
                <c:pt idx="8701">
                  <c:v>50.16</c:v>
                </c:pt>
                <c:pt idx="8702">
                  <c:v>28.6</c:v>
                </c:pt>
                <c:pt idx="8703">
                  <c:v>30.19</c:v>
                </c:pt>
                <c:pt idx="8704">
                  <c:v>0</c:v>
                </c:pt>
                <c:pt idx="8705">
                  <c:v>0</c:v>
                </c:pt>
                <c:pt idx="8706">
                  <c:v>0</c:v>
                </c:pt>
                <c:pt idx="8707">
                  <c:v>0</c:v>
                </c:pt>
                <c:pt idx="8708">
                  <c:v>0</c:v>
                </c:pt>
                <c:pt idx="8709">
                  <c:v>0</c:v>
                </c:pt>
                <c:pt idx="8710">
                  <c:v>0</c:v>
                </c:pt>
                <c:pt idx="8711">
                  <c:v>0</c:v>
                </c:pt>
                <c:pt idx="8712">
                  <c:v>0</c:v>
                </c:pt>
                <c:pt idx="8713">
                  <c:v>0</c:v>
                </c:pt>
                <c:pt idx="8714">
                  <c:v>0</c:v>
                </c:pt>
                <c:pt idx="8715">
                  <c:v>0</c:v>
                </c:pt>
                <c:pt idx="8716">
                  <c:v>0</c:v>
                </c:pt>
                <c:pt idx="8717">
                  <c:v>0</c:v>
                </c:pt>
                <c:pt idx="8718">
                  <c:v>0</c:v>
                </c:pt>
                <c:pt idx="8719">
                  <c:v>0</c:v>
                </c:pt>
                <c:pt idx="8720">
                  <c:v>0</c:v>
                </c:pt>
                <c:pt idx="8721">
                  <c:v>0</c:v>
                </c:pt>
                <c:pt idx="8722">
                  <c:v>0</c:v>
                </c:pt>
                <c:pt idx="8723">
                  <c:v>8.8800000000000008</c:v>
                </c:pt>
                <c:pt idx="8724">
                  <c:v>36.49</c:v>
                </c:pt>
                <c:pt idx="8725">
                  <c:v>56.11</c:v>
                </c:pt>
                <c:pt idx="8726">
                  <c:v>82.97</c:v>
                </c:pt>
                <c:pt idx="8727">
                  <c:v>121.09</c:v>
                </c:pt>
                <c:pt idx="8728">
                  <c:v>0</c:v>
                </c:pt>
                <c:pt idx="8729">
                  <c:v>0</c:v>
                </c:pt>
                <c:pt idx="8730">
                  <c:v>0</c:v>
                </c:pt>
                <c:pt idx="8731">
                  <c:v>0</c:v>
                </c:pt>
                <c:pt idx="8732">
                  <c:v>0</c:v>
                </c:pt>
                <c:pt idx="8733">
                  <c:v>0</c:v>
                </c:pt>
                <c:pt idx="8734">
                  <c:v>0</c:v>
                </c:pt>
                <c:pt idx="8735">
                  <c:v>0</c:v>
                </c:pt>
                <c:pt idx="8736">
                  <c:v>0</c:v>
                </c:pt>
                <c:pt idx="8737">
                  <c:v>0</c:v>
                </c:pt>
                <c:pt idx="8738">
                  <c:v>0</c:v>
                </c:pt>
                <c:pt idx="8739">
                  <c:v>0</c:v>
                </c:pt>
                <c:pt idx="8740">
                  <c:v>0</c:v>
                </c:pt>
                <c:pt idx="8741">
                  <c:v>0</c:v>
                </c:pt>
                <c:pt idx="8742">
                  <c:v>0</c:v>
                </c:pt>
                <c:pt idx="8743">
                  <c:v>0</c:v>
                </c:pt>
                <c:pt idx="8744">
                  <c:v>0</c:v>
                </c:pt>
                <c:pt idx="8745">
                  <c:v>0</c:v>
                </c:pt>
                <c:pt idx="8746">
                  <c:v>0</c:v>
                </c:pt>
                <c:pt idx="8747">
                  <c:v>12.82</c:v>
                </c:pt>
                <c:pt idx="8748">
                  <c:v>28.6</c:v>
                </c:pt>
                <c:pt idx="8749">
                  <c:v>61.93</c:v>
                </c:pt>
                <c:pt idx="8750">
                  <c:v>36.49</c:v>
                </c:pt>
                <c:pt idx="8751">
                  <c:v>26.63</c:v>
                </c:pt>
                <c:pt idx="8752">
                  <c:v>0</c:v>
                </c:pt>
                <c:pt idx="8753">
                  <c:v>0</c:v>
                </c:pt>
                <c:pt idx="8754">
                  <c:v>0</c:v>
                </c:pt>
                <c:pt idx="8755">
                  <c:v>0</c:v>
                </c:pt>
                <c:pt idx="8756">
                  <c:v>0</c:v>
                </c:pt>
                <c:pt idx="8757">
                  <c:v>0</c:v>
                </c:pt>
                <c:pt idx="8758">
                  <c:v>0</c:v>
                </c:pt>
                <c:pt idx="8759">
                  <c:v>0</c:v>
                </c:pt>
                <c:pt idx="8760">
                  <c:v>0</c:v>
                </c:pt>
                <c:pt idx="8761">
                  <c:v>0</c:v>
                </c:pt>
                <c:pt idx="8762">
                  <c:v>0</c:v>
                </c:pt>
                <c:pt idx="8763">
                  <c:v>0</c:v>
                </c:pt>
                <c:pt idx="8764">
                  <c:v>0</c:v>
                </c:pt>
                <c:pt idx="8765">
                  <c:v>0</c:v>
                </c:pt>
                <c:pt idx="8766">
                  <c:v>0</c:v>
                </c:pt>
                <c:pt idx="8767">
                  <c:v>0</c:v>
                </c:pt>
                <c:pt idx="8768">
                  <c:v>0</c:v>
                </c:pt>
                <c:pt idx="8769">
                  <c:v>0</c:v>
                </c:pt>
                <c:pt idx="8770">
                  <c:v>0</c:v>
                </c:pt>
                <c:pt idx="8771">
                  <c:v>12.82</c:v>
                </c:pt>
                <c:pt idx="8772">
                  <c:v>22.68</c:v>
                </c:pt>
                <c:pt idx="8773">
                  <c:v>96.16</c:v>
                </c:pt>
                <c:pt idx="8774">
                  <c:v>66.33</c:v>
                </c:pt>
                <c:pt idx="8775">
                  <c:v>11.83</c:v>
                </c:pt>
                <c:pt idx="8776">
                  <c:v>0</c:v>
                </c:pt>
                <c:pt idx="8777">
                  <c:v>0</c:v>
                </c:pt>
                <c:pt idx="8778">
                  <c:v>0</c:v>
                </c:pt>
                <c:pt idx="8779">
                  <c:v>0</c:v>
                </c:pt>
                <c:pt idx="8780">
                  <c:v>0</c:v>
                </c:pt>
                <c:pt idx="8781">
                  <c:v>0</c:v>
                </c:pt>
                <c:pt idx="8782">
                  <c:v>0</c:v>
                </c:pt>
                <c:pt idx="8783">
                  <c:v>0</c:v>
                </c:pt>
                <c:pt idx="8784">
                  <c:v>0</c:v>
                </c:pt>
                <c:pt idx="8794">
                  <c:v>0</c:v>
                </c:pt>
              </c:numCache>
            </c:numRef>
          </c:val>
          <c:extLst>
            <c:ext xmlns:c16="http://schemas.microsoft.com/office/drawing/2014/chart" uri="{C3380CC4-5D6E-409C-BE32-E72D297353CC}">
              <c16:uniqueId val="{00000000-88A1-405F-A399-7CC2044DAA76}"/>
            </c:ext>
          </c:extLst>
        </c:ser>
        <c:dLbls>
          <c:showLegendKey val="0"/>
          <c:showVal val="0"/>
          <c:showCatName val="0"/>
          <c:showSerName val="0"/>
          <c:showPercent val="0"/>
          <c:showBubbleSize val="0"/>
        </c:dLbls>
        <c:gapWidth val="219"/>
        <c:overlap val="-27"/>
        <c:axId val="296155552"/>
        <c:axId val="296154896"/>
      </c:barChart>
      <c:catAx>
        <c:axId val="29615555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 Hours</a:t>
                </a:r>
                <a:r>
                  <a:rPr lang="en-US" baseline="0" dirty="0"/>
                  <a:t> of the year</a:t>
                </a:r>
                <a:endParaRPr lang="en-US"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6154896"/>
        <c:crosses val="autoZero"/>
        <c:auto val="0"/>
        <c:lblAlgn val="ctr"/>
        <c:lblOffset val="100"/>
        <c:noMultiLvlLbl val="0"/>
      </c:catAx>
      <c:valAx>
        <c:axId val="2961548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Solar</a:t>
                </a:r>
                <a:r>
                  <a:rPr lang="en-US" baseline="0"/>
                  <a:t> irradiation (W/m2)</a:t>
                </a:r>
                <a:endParaRPr lang="en-US"/>
              </a:p>
            </c:rich>
          </c:tx>
          <c:layout>
            <c:manualLayout>
              <c:xMode val="edge"/>
              <c:yMode val="edge"/>
              <c:x val="2.6397419912020725E-2"/>
              <c:y val="2.973921286157731E-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6155552"/>
        <c:crossesAt val="1"/>
        <c:crossBetween val="between"/>
      </c:valAx>
      <c:spPr>
        <a:solidFill>
          <a:schemeClr val="bg1"/>
        </a:solidFill>
        <a:ln>
          <a:noFill/>
        </a:ln>
        <a:effectLst/>
      </c:spPr>
    </c:plotArea>
    <c:plotVisOnly val="1"/>
    <c:dispBlanksAs val="gap"/>
    <c:showDLblsOverMax val="0"/>
  </c:chart>
  <c:spPr>
    <a:noFill/>
    <a:ln>
      <a:solidFill>
        <a:schemeClr val="tx1">
          <a:lumMod val="50000"/>
          <a:lumOff val="50000"/>
        </a:schemeClr>
      </a:solidFill>
      <a:prstDash val="sysDash"/>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aseline="0" dirty="0"/>
              <a:t>Annual Contribution of the proposed grid-connected PV-H2 System in feeding load demands </a:t>
            </a:r>
            <a:endParaRPr lang="en-US" sz="1400" dirty="0"/>
          </a:p>
        </c:rich>
      </c:tx>
      <c:layout>
        <c:manualLayout>
          <c:xMode val="edge"/>
          <c:yMode val="edge"/>
          <c:x val="9.2514702047208734E-3"/>
          <c:y val="3.447240426358495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2020 UK GHG emissions by sector</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C54-4B4F-BF16-017A69307129}"/>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DC54-4B4F-BF16-017A69307129}"/>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DC54-4B4F-BF16-017A69307129}"/>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%Load supplied by PV</c:v>
                </c:pt>
                <c:pt idx="1">
                  <c:v>%Load supplied by H2 fuel cell</c:v>
                </c:pt>
                <c:pt idx="2">
                  <c:v>%Grid import</c:v>
                </c:pt>
              </c:strCache>
            </c:strRef>
          </c:cat>
          <c:val>
            <c:numRef>
              <c:f>Sheet1!$B$2:$B$4</c:f>
              <c:numCache>
                <c:formatCode>General</c:formatCode>
                <c:ptCount val="3"/>
                <c:pt idx="0">
                  <c:v>1697</c:v>
                </c:pt>
                <c:pt idx="1">
                  <c:v>950</c:v>
                </c:pt>
                <c:pt idx="2">
                  <c:v>1871</c:v>
                </c:pt>
              </c:numCache>
            </c:numRef>
          </c:val>
          <c:extLst>
            <c:ext xmlns:c16="http://schemas.microsoft.com/office/drawing/2014/chart" uri="{C3380CC4-5D6E-409C-BE32-E72D297353CC}">
              <c16:uniqueId val="{0000000E-DC54-4B4F-BF16-017A69307129}"/>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7315545426261283"/>
          <c:y val="0.32973073794649232"/>
          <c:w val="0.42684454573738723"/>
          <c:h val="0.4517082787874746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aseline="0" dirty="0"/>
              <a:t>Annual utilization of the proposed PV system capacity</a:t>
            </a:r>
            <a:endParaRPr lang="en-US" sz="1600" dirty="0"/>
          </a:p>
        </c:rich>
      </c:tx>
      <c:layout>
        <c:manualLayout>
          <c:xMode val="edge"/>
          <c:yMode val="edge"/>
          <c:x val="1.3150242874292381E-2"/>
          <c:y val="3.5988483685220729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756779317066348"/>
          <c:y val="0.22079574930826168"/>
          <c:w val="0.39699662334100577"/>
          <c:h val="0.73180469482930899"/>
        </c:manualLayout>
      </c:layout>
      <c:pieChart>
        <c:varyColors val="1"/>
        <c:ser>
          <c:idx val="0"/>
          <c:order val="0"/>
          <c:tx>
            <c:strRef>
              <c:f>Sheet1!$B$1</c:f>
              <c:strCache>
                <c:ptCount val="1"/>
                <c:pt idx="0">
                  <c:v>2020 UK GHG emissions by sector</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C54-4B4F-BF16-017A69307129}"/>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DC54-4B4F-BF16-017A69307129}"/>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DC54-4B4F-BF16-017A69307129}"/>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%PV power fed to load</c:v>
                </c:pt>
                <c:pt idx="1">
                  <c:v>%PV power electrolysed</c:v>
                </c:pt>
                <c:pt idx="2">
                  <c:v>%Non-utilized PV excess</c:v>
                </c:pt>
              </c:strCache>
            </c:strRef>
          </c:cat>
          <c:val>
            <c:numRef>
              <c:f>Sheet1!$B$2:$B$4</c:f>
              <c:numCache>
                <c:formatCode>General</c:formatCode>
                <c:ptCount val="3"/>
                <c:pt idx="0">
                  <c:v>1697</c:v>
                </c:pt>
                <c:pt idx="1">
                  <c:v>2365.6750000000002</c:v>
                </c:pt>
                <c:pt idx="2">
                  <c:v>111.1968</c:v>
                </c:pt>
              </c:numCache>
            </c:numRef>
          </c:val>
          <c:extLst>
            <c:ext xmlns:c16="http://schemas.microsoft.com/office/drawing/2014/chart" uri="{C3380CC4-5D6E-409C-BE32-E72D297353CC}">
              <c16:uniqueId val="{0000000E-DC54-4B4F-BF16-017A69307129}"/>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7315545426261283"/>
          <c:y val="0.32973073794649232"/>
          <c:w val="0.42684454573738723"/>
          <c:h val="0.4517082787874746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12EBA5-AA02-4D33-8335-E4F2E5104485}" type="doc">
      <dgm:prSet loTypeId="urn:microsoft.com/office/officeart/2005/8/layout/hProcess9" loCatId="process" qsTypeId="urn:microsoft.com/office/officeart/2005/8/quickstyle/simple1" qsCatId="simple" csTypeId="urn:microsoft.com/office/officeart/2005/8/colors/accent1_2" csCatId="accent1" phldr="1"/>
      <dgm:spPr/>
    </dgm:pt>
    <dgm:pt modelId="{14B00D86-92DC-478D-B58F-0C39EBC8BA32}">
      <dgm:prSet phldrT="[Text]"/>
      <dgm:spPr/>
      <dgm:t>
        <a:bodyPr/>
        <a:lstStyle/>
        <a:p>
          <a:r>
            <a:rPr lang="en-US" dirty="0"/>
            <a:t>Integration of Energy Storage Systems</a:t>
          </a:r>
        </a:p>
      </dgm:t>
    </dgm:pt>
    <dgm:pt modelId="{CA21D6C3-072C-4706-944F-A463327AD287}" type="parTrans" cxnId="{0A0800DA-A41E-493C-B69F-4121536434A0}">
      <dgm:prSet/>
      <dgm:spPr/>
      <dgm:t>
        <a:bodyPr/>
        <a:lstStyle/>
        <a:p>
          <a:endParaRPr lang="en-US"/>
        </a:p>
      </dgm:t>
    </dgm:pt>
    <dgm:pt modelId="{8D598D14-9FAE-471D-BCC8-4A9DDFDD6077}" type="sibTrans" cxnId="{0A0800DA-A41E-493C-B69F-4121536434A0}">
      <dgm:prSet/>
      <dgm:spPr/>
      <dgm:t>
        <a:bodyPr/>
        <a:lstStyle/>
        <a:p>
          <a:endParaRPr lang="en-US"/>
        </a:p>
      </dgm:t>
    </dgm:pt>
    <dgm:pt modelId="{CDA9757E-DAFE-4880-81A6-817A37A3EDC5}" type="pres">
      <dgm:prSet presAssocID="{B712EBA5-AA02-4D33-8335-E4F2E5104485}" presName="CompostProcess" presStyleCnt="0">
        <dgm:presLayoutVars>
          <dgm:dir/>
          <dgm:resizeHandles val="exact"/>
        </dgm:presLayoutVars>
      </dgm:prSet>
      <dgm:spPr/>
    </dgm:pt>
    <dgm:pt modelId="{A1783C8A-95E5-42C3-A53C-32B0E203A60A}" type="pres">
      <dgm:prSet presAssocID="{B712EBA5-AA02-4D33-8335-E4F2E5104485}" presName="arrow" presStyleLbl="bgShp" presStyleIdx="0" presStyleCnt="1"/>
      <dgm:spPr/>
    </dgm:pt>
    <dgm:pt modelId="{554A20A2-52D0-4AD7-9A47-9C9DCD4D70D1}" type="pres">
      <dgm:prSet presAssocID="{B712EBA5-AA02-4D33-8335-E4F2E5104485}" presName="linearProcess" presStyleCnt="0"/>
      <dgm:spPr/>
    </dgm:pt>
    <dgm:pt modelId="{E1C5D88A-39C3-4C36-8E3E-407C110C2817}" type="pres">
      <dgm:prSet presAssocID="{14B00D86-92DC-478D-B58F-0C39EBC8BA32}" presName="textNode" presStyleLbl="node1" presStyleIdx="0" presStyleCnt="1" custScaleX="83775" custLinFactNeighborX="-8724" custLinFactNeighborY="2119">
        <dgm:presLayoutVars>
          <dgm:bulletEnabled val="1"/>
        </dgm:presLayoutVars>
      </dgm:prSet>
      <dgm:spPr/>
    </dgm:pt>
  </dgm:ptLst>
  <dgm:cxnLst>
    <dgm:cxn modelId="{4CED7FB6-2AEC-4055-9A06-978CCC87176F}" type="presOf" srcId="{14B00D86-92DC-478D-B58F-0C39EBC8BA32}" destId="{E1C5D88A-39C3-4C36-8E3E-407C110C2817}" srcOrd="0" destOrd="0" presId="urn:microsoft.com/office/officeart/2005/8/layout/hProcess9"/>
    <dgm:cxn modelId="{0A0800DA-A41E-493C-B69F-4121536434A0}" srcId="{B712EBA5-AA02-4D33-8335-E4F2E5104485}" destId="{14B00D86-92DC-478D-B58F-0C39EBC8BA32}" srcOrd="0" destOrd="0" parTransId="{CA21D6C3-072C-4706-944F-A463327AD287}" sibTransId="{8D598D14-9FAE-471D-BCC8-4A9DDFDD6077}"/>
    <dgm:cxn modelId="{CBDE1ADC-A3C7-4B80-90BB-57763E58D920}" type="presOf" srcId="{B712EBA5-AA02-4D33-8335-E4F2E5104485}" destId="{CDA9757E-DAFE-4880-81A6-817A37A3EDC5}" srcOrd="0" destOrd="0" presId="urn:microsoft.com/office/officeart/2005/8/layout/hProcess9"/>
    <dgm:cxn modelId="{9355511B-B649-441C-BB0F-8A4566C80B9A}" type="presParOf" srcId="{CDA9757E-DAFE-4880-81A6-817A37A3EDC5}" destId="{A1783C8A-95E5-42C3-A53C-32B0E203A60A}" srcOrd="0" destOrd="0" presId="urn:microsoft.com/office/officeart/2005/8/layout/hProcess9"/>
    <dgm:cxn modelId="{0EF1952D-4DEF-4FBE-9C2A-5467194EB3AA}" type="presParOf" srcId="{CDA9757E-DAFE-4880-81A6-817A37A3EDC5}" destId="{554A20A2-52D0-4AD7-9A47-9C9DCD4D70D1}" srcOrd="1" destOrd="0" presId="urn:microsoft.com/office/officeart/2005/8/layout/hProcess9"/>
    <dgm:cxn modelId="{E8475541-D981-4FB6-940E-845D9FF70A9A}" type="presParOf" srcId="{554A20A2-52D0-4AD7-9A47-9C9DCD4D70D1}" destId="{E1C5D88A-39C3-4C36-8E3E-407C110C2817}" srcOrd="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A9ADDF-4744-4953-BC88-B04336A80637}" type="doc">
      <dgm:prSet loTypeId="urn:microsoft.com/office/officeart/2005/8/layout/chevronAccent+Icon" loCatId="process" qsTypeId="urn:microsoft.com/office/officeart/2005/8/quickstyle/simple1" qsCatId="simple" csTypeId="urn:microsoft.com/office/officeart/2005/8/colors/colorful1" csCatId="colorful" phldr="1"/>
      <dgm:spPr/>
    </dgm:pt>
    <dgm:pt modelId="{EF45E144-FE03-4D28-9372-D33D16CDC6C8}">
      <dgm:prSet phldrT="[Text]"/>
      <dgm:spPr/>
      <dgm:t>
        <a:bodyPr/>
        <a:lstStyle/>
        <a:p>
          <a:r>
            <a:rPr lang="en-US" dirty="0"/>
            <a:t>System Sizing</a:t>
          </a:r>
        </a:p>
      </dgm:t>
    </dgm:pt>
    <dgm:pt modelId="{FEE2539C-0728-44C6-B895-9F7E45A6547F}" type="parTrans" cxnId="{DB8EB918-ABD6-4F02-A382-2D617DE6BB66}">
      <dgm:prSet/>
      <dgm:spPr/>
      <dgm:t>
        <a:bodyPr/>
        <a:lstStyle/>
        <a:p>
          <a:endParaRPr lang="en-US"/>
        </a:p>
      </dgm:t>
    </dgm:pt>
    <dgm:pt modelId="{29474488-12D8-45D5-915F-0CA0AFB82318}" type="sibTrans" cxnId="{DB8EB918-ABD6-4F02-A382-2D617DE6BB66}">
      <dgm:prSet/>
      <dgm:spPr/>
      <dgm:t>
        <a:bodyPr/>
        <a:lstStyle/>
        <a:p>
          <a:endParaRPr lang="en-US"/>
        </a:p>
      </dgm:t>
    </dgm:pt>
    <dgm:pt modelId="{929FF6DC-FA6B-41EB-A4B4-611F5736713B}">
      <dgm:prSet phldrT="[Text]"/>
      <dgm:spPr/>
      <dgm:t>
        <a:bodyPr/>
        <a:lstStyle/>
        <a:p>
          <a:r>
            <a:rPr lang="en-US" dirty="0"/>
            <a:t>Operation Scheduling</a:t>
          </a:r>
        </a:p>
      </dgm:t>
    </dgm:pt>
    <dgm:pt modelId="{E602DC79-2E69-4369-B4D2-78CCA8A716EE}" type="parTrans" cxnId="{EA63CD0B-3B27-45CF-BB46-06ECB5A6D4C7}">
      <dgm:prSet/>
      <dgm:spPr/>
      <dgm:t>
        <a:bodyPr/>
        <a:lstStyle/>
        <a:p>
          <a:endParaRPr lang="en-US"/>
        </a:p>
      </dgm:t>
    </dgm:pt>
    <dgm:pt modelId="{631C804F-0371-4E39-8E3C-C2C64775C7A0}" type="sibTrans" cxnId="{EA63CD0B-3B27-45CF-BB46-06ECB5A6D4C7}">
      <dgm:prSet/>
      <dgm:spPr/>
      <dgm:t>
        <a:bodyPr/>
        <a:lstStyle/>
        <a:p>
          <a:endParaRPr lang="en-US"/>
        </a:p>
      </dgm:t>
    </dgm:pt>
    <dgm:pt modelId="{3360E9B0-B0CA-4F96-8409-A0D13A804121}" type="pres">
      <dgm:prSet presAssocID="{6AA9ADDF-4744-4953-BC88-B04336A80637}" presName="Name0" presStyleCnt="0">
        <dgm:presLayoutVars>
          <dgm:dir/>
          <dgm:resizeHandles val="exact"/>
        </dgm:presLayoutVars>
      </dgm:prSet>
      <dgm:spPr/>
    </dgm:pt>
    <dgm:pt modelId="{5B0C3950-97B3-4381-B24B-87D790675B42}" type="pres">
      <dgm:prSet presAssocID="{EF45E144-FE03-4D28-9372-D33D16CDC6C8}" presName="composite" presStyleCnt="0"/>
      <dgm:spPr/>
    </dgm:pt>
    <dgm:pt modelId="{762C5328-00C9-46B4-A452-6E2EE25127E3}" type="pres">
      <dgm:prSet presAssocID="{EF45E144-FE03-4D28-9372-D33D16CDC6C8}" presName="bgChev" presStyleLbl="node1" presStyleIdx="0" presStyleCnt="2"/>
      <dgm:spPr/>
    </dgm:pt>
    <dgm:pt modelId="{B6E41E76-E9B2-4A89-BF24-B61BE1CA582A}" type="pres">
      <dgm:prSet presAssocID="{EF45E144-FE03-4D28-9372-D33D16CDC6C8}" presName="txNode" presStyleLbl="fgAcc1" presStyleIdx="0" presStyleCnt="2">
        <dgm:presLayoutVars>
          <dgm:bulletEnabled val="1"/>
        </dgm:presLayoutVars>
      </dgm:prSet>
      <dgm:spPr/>
    </dgm:pt>
    <dgm:pt modelId="{820D94FC-6A03-469E-BE48-063D1E7F862B}" type="pres">
      <dgm:prSet presAssocID="{29474488-12D8-45D5-915F-0CA0AFB82318}" presName="compositeSpace" presStyleCnt="0"/>
      <dgm:spPr/>
    </dgm:pt>
    <dgm:pt modelId="{A5A486E0-C86F-4EF1-8468-F786A0B32D94}" type="pres">
      <dgm:prSet presAssocID="{929FF6DC-FA6B-41EB-A4B4-611F5736713B}" presName="composite" presStyleCnt="0"/>
      <dgm:spPr/>
    </dgm:pt>
    <dgm:pt modelId="{624BF5B8-D4FE-406D-AFD3-137FB2CB23A1}" type="pres">
      <dgm:prSet presAssocID="{929FF6DC-FA6B-41EB-A4B4-611F5736713B}" presName="bgChev" presStyleLbl="node1" presStyleIdx="1" presStyleCnt="2"/>
      <dgm:spPr/>
    </dgm:pt>
    <dgm:pt modelId="{2E50B2B5-F58A-4E28-8990-E0151941484F}" type="pres">
      <dgm:prSet presAssocID="{929FF6DC-FA6B-41EB-A4B4-611F5736713B}" presName="txNode" presStyleLbl="fgAcc1" presStyleIdx="1" presStyleCnt="2">
        <dgm:presLayoutVars>
          <dgm:bulletEnabled val="1"/>
        </dgm:presLayoutVars>
      </dgm:prSet>
      <dgm:spPr/>
    </dgm:pt>
  </dgm:ptLst>
  <dgm:cxnLst>
    <dgm:cxn modelId="{36DE4709-E4CB-4AB5-BACE-C05EFF9F1D6A}" type="presOf" srcId="{6AA9ADDF-4744-4953-BC88-B04336A80637}" destId="{3360E9B0-B0CA-4F96-8409-A0D13A804121}" srcOrd="0" destOrd="0" presId="urn:microsoft.com/office/officeart/2005/8/layout/chevronAccent+Icon"/>
    <dgm:cxn modelId="{EA63CD0B-3B27-45CF-BB46-06ECB5A6D4C7}" srcId="{6AA9ADDF-4744-4953-BC88-B04336A80637}" destId="{929FF6DC-FA6B-41EB-A4B4-611F5736713B}" srcOrd="1" destOrd="0" parTransId="{E602DC79-2E69-4369-B4D2-78CCA8A716EE}" sibTransId="{631C804F-0371-4E39-8E3C-C2C64775C7A0}"/>
    <dgm:cxn modelId="{DB8EB918-ABD6-4F02-A382-2D617DE6BB66}" srcId="{6AA9ADDF-4744-4953-BC88-B04336A80637}" destId="{EF45E144-FE03-4D28-9372-D33D16CDC6C8}" srcOrd="0" destOrd="0" parTransId="{FEE2539C-0728-44C6-B895-9F7E45A6547F}" sibTransId="{29474488-12D8-45D5-915F-0CA0AFB82318}"/>
    <dgm:cxn modelId="{3BFB037C-ADF9-4B80-9BA2-34A69E301A23}" type="presOf" srcId="{929FF6DC-FA6B-41EB-A4B4-611F5736713B}" destId="{2E50B2B5-F58A-4E28-8990-E0151941484F}" srcOrd="0" destOrd="0" presId="urn:microsoft.com/office/officeart/2005/8/layout/chevronAccent+Icon"/>
    <dgm:cxn modelId="{B94268A6-01FA-4627-8787-5A3F23860C83}" type="presOf" srcId="{EF45E144-FE03-4D28-9372-D33D16CDC6C8}" destId="{B6E41E76-E9B2-4A89-BF24-B61BE1CA582A}" srcOrd="0" destOrd="0" presId="urn:microsoft.com/office/officeart/2005/8/layout/chevronAccent+Icon"/>
    <dgm:cxn modelId="{C624D7AC-9D3B-436A-A87F-BF13A61D43BB}" type="presParOf" srcId="{3360E9B0-B0CA-4F96-8409-A0D13A804121}" destId="{5B0C3950-97B3-4381-B24B-87D790675B42}" srcOrd="0" destOrd="0" presId="urn:microsoft.com/office/officeart/2005/8/layout/chevronAccent+Icon"/>
    <dgm:cxn modelId="{C073936E-406A-4CDC-91E7-DDB9BF7498B2}" type="presParOf" srcId="{5B0C3950-97B3-4381-B24B-87D790675B42}" destId="{762C5328-00C9-46B4-A452-6E2EE25127E3}" srcOrd="0" destOrd="0" presId="urn:microsoft.com/office/officeart/2005/8/layout/chevronAccent+Icon"/>
    <dgm:cxn modelId="{1B725C01-7FF7-4F0B-BBEB-F89220A9B887}" type="presParOf" srcId="{5B0C3950-97B3-4381-B24B-87D790675B42}" destId="{B6E41E76-E9B2-4A89-BF24-B61BE1CA582A}" srcOrd="1" destOrd="0" presId="urn:microsoft.com/office/officeart/2005/8/layout/chevronAccent+Icon"/>
    <dgm:cxn modelId="{AE038FEA-15EB-415D-BFD3-6681D7236811}" type="presParOf" srcId="{3360E9B0-B0CA-4F96-8409-A0D13A804121}" destId="{820D94FC-6A03-469E-BE48-063D1E7F862B}" srcOrd="1" destOrd="0" presId="urn:microsoft.com/office/officeart/2005/8/layout/chevronAccent+Icon"/>
    <dgm:cxn modelId="{BAA010B7-4B2F-4045-8E2D-BBA945D464C9}" type="presParOf" srcId="{3360E9B0-B0CA-4F96-8409-A0D13A804121}" destId="{A5A486E0-C86F-4EF1-8468-F786A0B32D94}" srcOrd="2" destOrd="0" presId="urn:microsoft.com/office/officeart/2005/8/layout/chevronAccent+Icon"/>
    <dgm:cxn modelId="{87E71A78-4C0C-43AF-B3D5-FEEEC7AF9031}" type="presParOf" srcId="{A5A486E0-C86F-4EF1-8468-F786A0B32D94}" destId="{624BF5B8-D4FE-406D-AFD3-137FB2CB23A1}" srcOrd="0" destOrd="0" presId="urn:microsoft.com/office/officeart/2005/8/layout/chevronAccent+Icon"/>
    <dgm:cxn modelId="{DC653489-C811-4878-98C5-56D7EC14B942}" type="presParOf" srcId="{A5A486E0-C86F-4EF1-8468-F786A0B32D94}" destId="{2E50B2B5-F58A-4E28-8990-E0151941484F}"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783C8A-95E5-42C3-A53C-32B0E203A60A}">
      <dsp:nvSpPr>
        <dsp:cNvPr id="0" name=""/>
        <dsp:cNvSpPr/>
      </dsp:nvSpPr>
      <dsp:spPr>
        <a:xfrm>
          <a:off x="290497" y="0"/>
          <a:ext cx="3292309" cy="331997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C5D88A-39C3-4C36-8E3E-407C110C2817}">
      <dsp:nvSpPr>
        <dsp:cNvPr id="0" name=""/>
        <dsp:cNvSpPr/>
      </dsp:nvSpPr>
      <dsp:spPr>
        <a:xfrm>
          <a:off x="619550" y="1024133"/>
          <a:ext cx="2180141" cy="132799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Integration of Energy Storage Systems</a:t>
          </a:r>
        </a:p>
      </dsp:txBody>
      <dsp:txXfrm>
        <a:off x="684377" y="1088960"/>
        <a:ext cx="2050487" cy="11983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2C5328-00C9-46B4-A452-6E2EE25127E3}">
      <dsp:nvSpPr>
        <dsp:cNvPr id="0" name=""/>
        <dsp:cNvSpPr/>
      </dsp:nvSpPr>
      <dsp:spPr>
        <a:xfrm>
          <a:off x="2719" y="356720"/>
          <a:ext cx="2825817" cy="1090765"/>
        </a:xfrm>
        <a:prstGeom prst="chevron">
          <a:avLst>
            <a:gd name="adj" fmla="val 4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E41E76-E9B2-4A89-BF24-B61BE1CA582A}">
      <dsp:nvSpPr>
        <dsp:cNvPr id="0" name=""/>
        <dsp:cNvSpPr/>
      </dsp:nvSpPr>
      <dsp:spPr>
        <a:xfrm>
          <a:off x="756271" y="629411"/>
          <a:ext cx="2386245" cy="1090765"/>
        </a:xfrm>
        <a:prstGeom prst="roundRect">
          <a:avLst>
            <a:gd name="adj" fmla="val 10000"/>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System Sizing</a:t>
          </a:r>
        </a:p>
      </dsp:txBody>
      <dsp:txXfrm>
        <a:off x="788218" y="661358"/>
        <a:ext cx="2322351" cy="1026871"/>
      </dsp:txXfrm>
    </dsp:sp>
    <dsp:sp modelId="{624BF5B8-D4FE-406D-AFD3-137FB2CB23A1}">
      <dsp:nvSpPr>
        <dsp:cNvPr id="0" name=""/>
        <dsp:cNvSpPr/>
      </dsp:nvSpPr>
      <dsp:spPr>
        <a:xfrm>
          <a:off x="3230431" y="356720"/>
          <a:ext cx="2825817" cy="1090765"/>
        </a:xfrm>
        <a:prstGeom prst="chevron">
          <a:avLst>
            <a:gd name="adj" fmla="val 4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50B2B5-F58A-4E28-8990-E0151941484F}">
      <dsp:nvSpPr>
        <dsp:cNvPr id="0" name=""/>
        <dsp:cNvSpPr/>
      </dsp:nvSpPr>
      <dsp:spPr>
        <a:xfrm>
          <a:off x="3983982" y="629411"/>
          <a:ext cx="2386245" cy="1090765"/>
        </a:xfrm>
        <a:prstGeom prst="roundRect">
          <a:avLst>
            <a:gd name="adj" fmla="val 10000"/>
          </a:avLst>
        </a:prstGeom>
        <a:solidFill>
          <a:schemeClr val="lt1">
            <a:alpha val="90000"/>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Operation Scheduling</a:t>
          </a:r>
        </a:p>
      </dsp:txBody>
      <dsp:txXfrm>
        <a:off x="4015929" y="661358"/>
        <a:ext cx="2322351" cy="102687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E6E16E-A3EE-4520-9E1C-27409BBCE8A6}" type="datetimeFigureOut">
              <a:rPr lang="en-US" smtClean="0"/>
              <a:t>12/8/2022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F1142B-3B29-4F11-BE67-DE998A4B5491}" type="slidenum">
              <a:rPr lang="en-US" smtClean="0"/>
              <a:t>‹#›</a:t>
            </a:fld>
            <a:endParaRPr lang="en-US"/>
          </a:p>
        </p:txBody>
      </p:sp>
    </p:spTree>
    <p:extLst>
      <p:ext uri="{BB962C8B-B14F-4D97-AF65-F5344CB8AC3E}">
        <p14:creationId xmlns:p14="http://schemas.microsoft.com/office/powerpoint/2010/main" val="520788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F1142B-3B29-4F11-BE67-DE998A4B5491}" type="slidenum">
              <a:rPr lang="en-US" smtClean="0"/>
              <a:t>1</a:t>
            </a:fld>
            <a:endParaRPr lang="en-US"/>
          </a:p>
        </p:txBody>
      </p:sp>
    </p:spTree>
    <p:extLst>
      <p:ext uri="{BB962C8B-B14F-4D97-AF65-F5344CB8AC3E}">
        <p14:creationId xmlns:p14="http://schemas.microsoft.com/office/powerpoint/2010/main" val="1087580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proposed system will be based on PV and H2 Storage systems. During hours of high PV production, the excess energy from PV will be used to generate Green H2 by </a:t>
            </a:r>
            <a:r>
              <a:rPr lang="en-US" dirty="0" err="1"/>
              <a:t>electrolyser</a:t>
            </a:r>
            <a:r>
              <a:rPr lang="en-US" dirty="0"/>
              <a:t>, then the green H2 generated will be stored and discharged during the hours of off-peak generation and peak-load demand through a FC facility, to cover the shortage in PV production. The grid import will only take place to cover the deficit from both PV and H2 fuel cell. </a:t>
            </a:r>
          </a:p>
        </p:txBody>
      </p:sp>
      <p:sp>
        <p:nvSpPr>
          <p:cNvPr id="4" name="Slide Number Placeholder 3"/>
          <p:cNvSpPr>
            <a:spLocks noGrp="1"/>
          </p:cNvSpPr>
          <p:nvPr>
            <p:ph type="sldNum" sz="quarter" idx="5"/>
          </p:nvPr>
        </p:nvSpPr>
        <p:spPr/>
        <p:txBody>
          <a:bodyPr/>
          <a:lstStyle/>
          <a:p>
            <a:fld id="{ECF1142B-3B29-4F11-BE67-DE998A4B5491}" type="slidenum">
              <a:rPr lang="en-US" smtClean="0"/>
              <a:t>8</a:t>
            </a:fld>
            <a:endParaRPr lang="en-US"/>
          </a:p>
        </p:txBody>
      </p:sp>
    </p:spTree>
    <p:extLst>
      <p:ext uri="{BB962C8B-B14F-4D97-AF65-F5344CB8AC3E}">
        <p14:creationId xmlns:p14="http://schemas.microsoft.com/office/powerpoint/2010/main" val="27841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results of </a:t>
            </a:r>
            <a:r>
              <a:rPr lang="en-US" dirty="0" err="1"/>
              <a:t>PVSyst</a:t>
            </a:r>
            <a:r>
              <a:rPr lang="en-US" dirty="0"/>
              <a:t> simulation has shown that the PV system currently installed is only able to supply 0.6% from total </a:t>
            </a:r>
            <a:r>
              <a:rPr lang="en-US"/>
              <a:t>load demands</a:t>
            </a:r>
            <a:endParaRPr lang="en-US" dirty="0"/>
          </a:p>
        </p:txBody>
      </p:sp>
      <p:sp>
        <p:nvSpPr>
          <p:cNvPr id="4" name="Slide Number Placeholder 3"/>
          <p:cNvSpPr>
            <a:spLocks noGrp="1"/>
          </p:cNvSpPr>
          <p:nvPr>
            <p:ph type="sldNum" sz="quarter" idx="5"/>
          </p:nvPr>
        </p:nvSpPr>
        <p:spPr/>
        <p:txBody>
          <a:bodyPr/>
          <a:lstStyle/>
          <a:p>
            <a:fld id="{ECF1142B-3B29-4F11-BE67-DE998A4B5491}" type="slidenum">
              <a:rPr lang="en-US" smtClean="0"/>
              <a:t>11</a:t>
            </a:fld>
            <a:endParaRPr lang="en-US"/>
          </a:p>
        </p:txBody>
      </p:sp>
    </p:spTree>
    <p:extLst>
      <p:ext uri="{BB962C8B-B14F-4D97-AF65-F5344CB8AC3E}">
        <p14:creationId xmlns:p14="http://schemas.microsoft.com/office/powerpoint/2010/main" val="3762658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2834D5-AF3D-4F93-BC52-DE94B8CB9C37}" type="datetime1">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03CF1F1-0110-4C0E-92C0-B52A725B5B0C}" type="slidenum">
              <a:rPr lang="en-US" smtClean="0"/>
              <a:t>‹#›</a:t>
            </a:fld>
            <a:endParaRPr lang="en-US"/>
          </a:p>
        </p:txBody>
      </p:sp>
    </p:spTree>
    <p:extLst>
      <p:ext uri="{BB962C8B-B14F-4D97-AF65-F5344CB8AC3E}">
        <p14:creationId xmlns:p14="http://schemas.microsoft.com/office/powerpoint/2010/main" val="1234978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AB0A41-0F6D-4779-BD19-5E6773A57999}" type="datetime1">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03CF1F1-0110-4C0E-92C0-B52A725B5B0C}" type="slidenum">
              <a:rPr lang="en-US" smtClean="0"/>
              <a:t>‹#›</a:t>
            </a:fld>
            <a:endParaRPr lang="en-US"/>
          </a:p>
        </p:txBody>
      </p:sp>
    </p:spTree>
    <p:extLst>
      <p:ext uri="{BB962C8B-B14F-4D97-AF65-F5344CB8AC3E}">
        <p14:creationId xmlns:p14="http://schemas.microsoft.com/office/powerpoint/2010/main" val="3597207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C47003-FBF8-47AA-B6B5-6D239579A6ED}" type="datetime1">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03CF1F1-0110-4C0E-92C0-B52A725B5B0C}"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70279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A067E844-67C8-4DF4-8862-9C91E94CB618}" type="datetime1">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03CF1F1-0110-4C0E-92C0-B52A725B5B0C}" type="slidenum">
              <a:rPr lang="en-US" smtClean="0"/>
              <a:t>‹#›</a:t>
            </a:fld>
            <a:endParaRPr lang="en-US"/>
          </a:p>
        </p:txBody>
      </p:sp>
    </p:spTree>
    <p:extLst>
      <p:ext uri="{BB962C8B-B14F-4D97-AF65-F5344CB8AC3E}">
        <p14:creationId xmlns:p14="http://schemas.microsoft.com/office/powerpoint/2010/main" val="2704938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0E2B1B4-3A3B-4BBD-8C1E-FB89303D1F1A}" type="datetime1">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03CF1F1-0110-4C0E-92C0-B52A725B5B0C}"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23276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E75F749-F5C0-46F8-80E9-5DC7AC9FF264}" type="datetime1">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03CF1F1-0110-4C0E-92C0-B52A725B5B0C}" type="slidenum">
              <a:rPr lang="en-US" smtClean="0"/>
              <a:t>‹#›</a:t>
            </a:fld>
            <a:endParaRPr lang="en-US"/>
          </a:p>
        </p:txBody>
      </p:sp>
    </p:spTree>
    <p:extLst>
      <p:ext uri="{BB962C8B-B14F-4D97-AF65-F5344CB8AC3E}">
        <p14:creationId xmlns:p14="http://schemas.microsoft.com/office/powerpoint/2010/main" val="2987658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2F55A6-4239-407E-AD67-5C73750FDD13}" type="datetime1">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03CF1F1-0110-4C0E-92C0-B52A725B5B0C}" type="slidenum">
              <a:rPr lang="en-US" smtClean="0"/>
              <a:t>‹#›</a:t>
            </a:fld>
            <a:endParaRPr lang="en-US"/>
          </a:p>
        </p:txBody>
      </p:sp>
    </p:spTree>
    <p:extLst>
      <p:ext uri="{BB962C8B-B14F-4D97-AF65-F5344CB8AC3E}">
        <p14:creationId xmlns:p14="http://schemas.microsoft.com/office/powerpoint/2010/main" val="3282250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72B71F-C103-4FB5-9323-6F8540DC4058}" type="datetime1">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03CF1F1-0110-4C0E-92C0-B52A725B5B0C}" type="slidenum">
              <a:rPr lang="en-US" smtClean="0"/>
              <a:t>‹#›</a:t>
            </a:fld>
            <a:endParaRPr lang="en-US"/>
          </a:p>
        </p:txBody>
      </p:sp>
    </p:spTree>
    <p:extLst>
      <p:ext uri="{BB962C8B-B14F-4D97-AF65-F5344CB8AC3E}">
        <p14:creationId xmlns:p14="http://schemas.microsoft.com/office/powerpoint/2010/main" val="499110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48E07B-716A-48F1-AA21-48EF382997AD}" type="datetime1">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03CF1F1-0110-4C0E-92C0-B52A725B5B0C}" type="slidenum">
              <a:rPr lang="en-US" smtClean="0"/>
              <a:t>‹#›</a:t>
            </a:fld>
            <a:endParaRPr lang="en-US"/>
          </a:p>
        </p:txBody>
      </p:sp>
    </p:spTree>
    <p:extLst>
      <p:ext uri="{BB962C8B-B14F-4D97-AF65-F5344CB8AC3E}">
        <p14:creationId xmlns:p14="http://schemas.microsoft.com/office/powerpoint/2010/main" val="3442332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012B4F-0BF0-4C5F-9BBB-4E7C4F7B5F66}" type="datetime1">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03CF1F1-0110-4C0E-92C0-B52A725B5B0C}" type="slidenum">
              <a:rPr lang="en-US" smtClean="0"/>
              <a:t>‹#›</a:t>
            </a:fld>
            <a:endParaRPr lang="en-US"/>
          </a:p>
        </p:txBody>
      </p:sp>
    </p:spTree>
    <p:extLst>
      <p:ext uri="{BB962C8B-B14F-4D97-AF65-F5344CB8AC3E}">
        <p14:creationId xmlns:p14="http://schemas.microsoft.com/office/powerpoint/2010/main" val="85424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4D8066-76CC-44E1-AC80-206E04C18823}" type="datetime1">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903CF1F1-0110-4C0E-92C0-B52A725B5B0C}" type="slidenum">
              <a:rPr lang="en-US" smtClean="0"/>
              <a:t>‹#›</a:t>
            </a:fld>
            <a:endParaRPr lang="en-US"/>
          </a:p>
        </p:txBody>
      </p:sp>
    </p:spTree>
    <p:extLst>
      <p:ext uri="{BB962C8B-B14F-4D97-AF65-F5344CB8AC3E}">
        <p14:creationId xmlns:p14="http://schemas.microsoft.com/office/powerpoint/2010/main" val="4096565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54EB8D-4F39-41C7-9272-0E422CDD8ED3}" type="datetime1">
              <a:rPr lang="en-US" smtClean="0"/>
              <a:t>12/8/2022</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03CF1F1-0110-4C0E-92C0-B52A725B5B0C}" type="slidenum">
              <a:rPr lang="en-US" smtClean="0"/>
              <a:t>‹#›</a:t>
            </a:fld>
            <a:endParaRPr lang="en-US"/>
          </a:p>
        </p:txBody>
      </p:sp>
    </p:spTree>
    <p:extLst>
      <p:ext uri="{BB962C8B-B14F-4D97-AF65-F5344CB8AC3E}">
        <p14:creationId xmlns:p14="http://schemas.microsoft.com/office/powerpoint/2010/main" val="2574276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9B23A49-7998-455D-B49B-516CE33F71AC}" type="datetime1">
              <a:rPr lang="en-US" smtClean="0"/>
              <a:t>12/8/2022</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03CF1F1-0110-4C0E-92C0-B52A725B5B0C}" type="slidenum">
              <a:rPr lang="en-US" smtClean="0"/>
              <a:t>‹#›</a:t>
            </a:fld>
            <a:endParaRPr lang="en-US"/>
          </a:p>
        </p:txBody>
      </p:sp>
    </p:spTree>
    <p:extLst>
      <p:ext uri="{BB962C8B-B14F-4D97-AF65-F5344CB8AC3E}">
        <p14:creationId xmlns:p14="http://schemas.microsoft.com/office/powerpoint/2010/main" val="3099493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818A4A-8423-48DA-BAFA-D4E84AC8A55B}" type="datetime1">
              <a:rPr lang="en-US" smtClean="0"/>
              <a:t>12/8/2022</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03CF1F1-0110-4C0E-92C0-B52A725B5B0C}" type="slidenum">
              <a:rPr lang="en-US" smtClean="0"/>
              <a:t>‹#›</a:t>
            </a:fld>
            <a:endParaRPr lang="en-US"/>
          </a:p>
        </p:txBody>
      </p:sp>
    </p:spTree>
    <p:extLst>
      <p:ext uri="{BB962C8B-B14F-4D97-AF65-F5344CB8AC3E}">
        <p14:creationId xmlns:p14="http://schemas.microsoft.com/office/powerpoint/2010/main" val="3093047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AF5C26-1219-4FFB-ABFA-96C76ADC8EC5}" type="datetime1">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03CF1F1-0110-4C0E-92C0-B52A725B5B0C}" type="slidenum">
              <a:rPr lang="en-US" smtClean="0"/>
              <a:t>‹#›</a:t>
            </a:fld>
            <a:endParaRPr lang="en-US"/>
          </a:p>
        </p:txBody>
      </p:sp>
    </p:spTree>
    <p:extLst>
      <p:ext uri="{BB962C8B-B14F-4D97-AF65-F5344CB8AC3E}">
        <p14:creationId xmlns:p14="http://schemas.microsoft.com/office/powerpoint/2010/main" val="2765191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4817E6-4297-4E16-A459-097E7365EF74}" type="datetime1">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03CF1F1-0110-4C0E-92C0-B52A725B5B0C}" type="slidenum">
              <a:rPr lang="en-US" smtClean="0"/>
              <a:t>‹#›</a:t>
            </a:fld>
            <a:endParaRPr lang="en-US"/>
          </a:p>
        </p:txBody>
      </p:sp>
    </p:spTree>
    <p:extLst>
      <p:ext uri="{BB962C8B-B14F-4D97-AF65-F5344CB8AC3E}">
        <p14:creationId xmlns:p14="http://schemas.microsoft.com/office/powerpoint/2010/main" val="3263666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0000"/>
                <a:satMod val="92000"/>
                <a:lumMod val="120000"/>
              </a:schemeClr>
            </a:gs>
            <a:gs pos="100000">
              <a:schemeClr val="bg1"/>
            </a:gs>
          </a:gsLst>
          <a:path path="circle">
            <a:fillToRect l="50000" t="50000" r="100000" b="100000"/>
          </a:path>
          <a:tileRect/>
        </a:gra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FEA3768-F7C8-4A3D-9A0C-ED720F8CEF20}" type="datetime1">
              <a:rPr lang="en-US" smtClean="0"/>
              <a:t>12/8/2022</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03CF1F1-0110-4C0E-92C0-B52A725B5B0C}" type="slidenum">
              <a:rPr lang="en-US" smtClean="0"/>
              <a:t>‹#›</a:t>
            </a:fld>
            <a:endParaRPr lang="en-US"/>
          </a:p>
        </p:txBody>
      </p:sp>
    </p:spTree>
    <p:extLst>
      <p:ext uri="{BB962C8B-B14F-4D97-AF65-F5344CB8AC3E}">
        <p14:creationId xmlns:p14="http://schemas.microsoft.com/office/powerpoint/2010/main" val="31665527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image" Target="../media/image370.png"/><Relationship Id="rId13" Type="http://schemas.openxmlformats.org/officeDocument/2006/relationships/image" Target="../media/image41.png"/><Relationship Id="rId3" Type="http://schemas.openxmlformats.org/officeDocument/2006/relationships/image" Target="../media/image320.png"/><Relationship Id="rId12" Type="http://schemas.openxmlformats.org/officeDocument/2006/relationships/chart" Target="../charts/chart7.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chart" Target="../charts/chart4.xml"/><Relationship Id="rId5" Type="http://schemas.openxmlformats.org/officeDocument/2006/relationships/image" Target="../media/image38.png"/><Relationship Id="rId10" Type="http://schemas.openxmlformats.org/officeDocument/2006/relationships/image" Target="../media/image40.png"/><Relationship Id="rId4" Type="http://schemas.openxmlformats.org/officeDocument/2006/relationships/image" Target="../media/image330.png"/><Relationship Id="rId9" Type="http://schemas.openxmlformats.org/officeDocument/2006/relationships/image" Target="../media/image380.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0.png"/></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4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50.png"/><Relationship Id="rId5" Type="http://schemas.openxmlformats.org/officeDocument/2006/relationships/image" Target="../media/image440.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88.png"/><Relationship Id="rId3" Type="http://schemas.openxmlformats.org/officeDocument/2006/relationships/image" Target="../media/image78.png"/><Relationship Id="rId7" Type="http://schemas.openxmlformats.org/officeDocument/2006/relationships/image" Target="../media/image82.png"/><Relationship Id="rId12" Type="http://schemas.openxmlformats.org/officeDocument/2006/relationships/image" Target="../media/image8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1.png"/><Relationship Id="rId11" Type="http://schemas.openxmlformats.org/officeDocument/2006/relationships/image" Target="../media/image86.png"/><Relationship Id="rId5" Type="http://schemas.openxmlformats.org/officeDocument/2006/relationships/image" Target="../media/image80.png"/><Relationship Id="rId15" Type="http://schemas.openxmlformats.org/officeDocument/2006/relationships/image" Target="../media/image90.png"/><Relationship Id="rId10" Type="http://schemas.openxmlformats.org/officeDocument/2006/relationships/image" Target="../media/image85.png"/><Relationship Id="rId4" Type="http://schemas.openxmlformats.org/officeDocument/2006/relationships/image" Target="../media/image79.png"/><Relationship Id="rId9" Type="http://schemas.openxmlformats.org/officeDocument/2006/relationships/image" Target="../media/image84.png"/><Relationship Id="rId14" Type="http://schemas.openxmlformats.org/officeDocument/2006/relationships/image" Target="../media/image89.png"/></Relationships>
</file>

<file path=ppt/slides/_rels/slide21.xml.rels><?xml version="1.0" encoding="UTF-8" standalone="yes"?>
<Relationships xmlns="http://schemas.openxmlformats.org/package/2006/relationships"><Relationship Id="rId8" Type="http://schemas.openxmlformats.org/officeDocument/2006/relationships/image" Target="../media/image95.png"/><Relationship Id="rId13" Type="http://schemas.openxmlformats.org/officeDocument/2006/relationships/image" Target="../media/image100.png"/><Relationship Id="rId3" Type="http://schemas.openxmlformats.org/officeDocument/2006/relationships/image" Target="../media/image900.png"/><Relationship Id="rId7" Type="http://schemas.openxmlformats.org/officeDocument/2006/relationships/image" Target="../media/image94.png"/><Relationship Id="rId12" Type="http://schemas.openxmlformats.org/officeDocument/2006/relationships/image" Target="../media/image99.png"/><Relationship Id="rId2" Type="http://schemas.openxmlformats.org/officeDocument/2006/relationships/image" Target="../media/image1.png"/><Relationship Id="rId16" Type="http://schemas.openxmlformats.org/officeDocument/2006/relationships/image" Target="../media/image103.png"/><Relationship Id="rId1" Type="http://schemas.openxmlformats.org/officeDocument/2006/relationships/slideLayout" Target="../slideLayouts/slideLayout2.xml"/><Relationship Id="rId6" Type="http://schemas.openxmlformats.org/officeDocument/2006/relationships/image" Target="../media/image93.png"/><Relationship Id="rId11" Type="http://schemas.openxmlformats.org/officeDocument/2006/relationships/image" Target="../media/image98.png"/><Relationship Id="rId5" Type="http://schemas.openxmlformats.org/officeDocument/2006/relationships/image" Target="../media/image92.png"/><Relationship Id="rId15" Type="http://schemas.openxmlformats.org/officeDocument/2006/relationships/image" Target="../media/image102.png"/><Relationship Id="rId10" Type="http://schemas.openxmlformats.org/officeDocument/2006/relationships/image" Target="../media/image97.png"/><Relationship Id="rId4" Type="http://schemas.openxmlformats.org/officeDocument/2006/relationships/image" Target="../media/image91.png"/><Relationship Id="rId9" Type="http://schemas.openxmlformats.org/officeDocument/2006/relationships/image" Target="../media/image96.png"/><Relationship Id="rId14" Type="http://schemas.openxmlformats.org/officeDocument/2006/relationships/image" Target="../media/image101.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32.png"/><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3.png"/><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chart" Target="../charts/chart8.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6.png"/><Relationship Id="rId1" Type="http://schemas.openxmlformats.org/officeDocument/2006/relationships/slideLayout" Target="../slideLayouts/slideLayout2.xml"/><Relationship Id="rId5" Type="http://schemas.microsoft.com/office/2007/relationships/hdphoto" Target="../media/hdphoto7.wdp"/><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7.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7BF575-96B5-4412-B150-87D6B2CAC775}"/>
              </a:ext>
            </a:extLst>
          </p:cNvPr>
          <p:cNvPicPr>
            <a:picLocks noChangeAspect="1"/>
          </p:cNvPicPr>
          <p:nvPr/>
        </p:nvPicPr>
        <p:blipFill>
          <a:blip r:embed="rId3"/>
          <a:stretch>
            <a:fillRect/>
          </a:stretch>
        </p:blipFill>
        <p:spPr>
          <a:xfrm>
            <a:off x="9512489" y="176851"/>
            <a:ext cx="2485385" cy="443362"/>
          </a:xfrm>
          <a:prstGeom prst="rect">
            <a:avLst/>
          </a:prstGeom>
        </p:spPr>
      </p:pic>
      <p:sp>
        <p:nvSpPr>
          <p:cNvPr id="7" name="Title 1">
            <a:extLst>
              <a:ext uri="{FF2B5EF4-FFF2-40B4-BE49-F238E27FC236}">
                <a16:creationId xmlns:a16="http://schemas.microsoft.com/office/drawing/2014/main" id="{5C6AB8EF-675B-4C98-AABA-3501148D3461}"/>
              </a:ext>
            </a:extLst>
          </p:cNvPr>
          <p:cNvSpPr>
            <a:spLocks noGrp="1"/>
          </p:cNvSpPr>
          <p:nvPr>
            <p:ph type="ctrTitle"/>
          </p:nvPr>
        </p:nvSpPr>
        <p:spPr>
          <a:xfrm>
            <a:off x="2147699" y="2181297"/>
            <a:ext cx="9512489" cy="2720398"/>
          </a:xfrm>
        </p:spPr>
        <p:txBody>
          <a:bodyPr>
            <a:normAutofit/>
          </a:bodyPr>
          <a:lstStyle/>
          <a:p>
            <a:br>
              <a:rPr lang="en-US" sz="4900" dirty="0">
                <a:solidFill>
                  <a:schemeClr val="accent1"/>
                </a:solidFill>
              </a:rPr>
            </a:br>
            <a:br>
              <a:rPr lang="en-US" sz="4000" dirty="0">
                <a:solidFill>
                  <a:schemeClr val="accent1"/>
                </a:solidFill>
              </a:rPr>
            </a:br>
            <a:r>
              <a:rPr lang="en-US" sz="2700" dirty="0">
                <a:solidFill>
                  <a:schemeClr val="accent1">
                    <a:lumMod val="75000"/>
                  </a:schemeClr>
                </a:solidFill>
              </a:rPr>
              <a:t>Title: </a:t>
            </a:r>
            <a:r>
              <a:rPr lang="en-US" sz="2700" b="1" dirty="0">
                <a:solidFill>
                  <a:schemeClr val="accent1">
                    <a:lumMod val="75000"/>
                  </a:schemeClr>
                </a:solidFill>
              </a:rPr>
              <a:t>“Developing a Capacity Sizing and Energy Management Model for a Hybrid Photovoltaic-Hydrogen Grid-connected Building Scenario”</a:t>
            </a:r>
          </a:p>
        </p:txBody>
      </p:sp>
      <p:sp>
        <p:nvSpPr>
          <p:cNvPr id="8" name="Subtitle 2">
            <a:extLst>
              <a:ext uri="{FF2B5EF4-FFF2-40B4-BE49-F238E27FC236}">
                <a16:creationId xmlns:a16="http://schemas.microsoft.com/office/drawing/2014/main" id="{02D28780-C995-4199-AA67-233A053F3DAE}"/>
              </a:ext>
            </a:extLst>
          </p:cNvPr>
          <p:cNvSpPr>
            <a:spLocks noGrp="1"/>
          </p:cNvSpPr>
          <p:nvPr>
            <p:ph type="subTitle" idx="1"/>
          </p:nvPr>
        </p:nvSpPr>
        <p:spPr>
          <a:xfrm>
            <a:off x="2270753" y="5184539"/>
            <a:ext cx="9266379" cy="1174470"/>
          </a:xfrm>
        </p:spPr>
        <p:txBody>
          <a:bodyPr>
            <a:normAutofit/>
          </a:bodyPr>
          <a:lstStyle/>
          <a:p>
            <a:r>
              <a:rPr lang="en-US" dirty="0">
                <a:solidFill>
                  <a:schemeClr val="accent1">
                    <a:lumMod val="75000"/>
                  </a:schemeClr>
                </a:solidFill>
              </a:rPr>
              <a:t>Presented by: Ayatte I. </a:t>
            </a:r>
            <a:r>
              <a:rPr lang="en-US" dirty="0" err="1">
                <a:solidFill>
                  <a:schemeClr val="accent1">
                    <a:lumMod val="75000"/>
                  </a:schemeClr>
                </a:solidFill>
              </a:rPr>
              <a:t>Atteya</a:t>
            </a:r>
            <a:endParaRPr lang="en-US" dirty="0">
              <a:solidFill>
                <a:schemeClr val="accent1">
                  <a:lumMod val="75000"/>
                </a:schemeClr>
              </a:solidFill>
            </a:endParaRPr>
          </a:p>
          <a:p>
            <a:r>
              <a:rPr lang="en-US" dirty="0">
                <a:solidFill>
                  <a:schemeClr val="accent1">
                    <a:lumMod val="75000"/>
                  </a:schemeClr>
                </a:solidFill>
              </a:rPr>
              <a:t>Supervised by: Dr. </a:t>
            </a:r>
            <a:r>
              <a:rPr lang="en-US" dirty="0" err="1">
                <a:solidFill>
                  <a:schemeClr val="accent1">
                    <a:lumMod val="75000"/>
                  </a:schemeClr>
                </a:solidFill>
              </a:rPr>
              <a:t>Dallia</a:t>
            </a:r>
            <a:r>
              <a:rPr lang="en-US" dirty="0">
                <a:solidFill>
                  <a:schemeClr val="accent1">
                    <a:lumMod val="75000"/>
                  </a:schemeClr>
                </a:solidFill>
              </a:rPr>
              <a:t> Ali - Dr. </a:t>
            </a:r>
            <a:r>
              <a:rPr lang="en-US" dirty="0" err="1">
                <a:solidFill>
                  <a:schemeClr val="accent1">
                    <a:lumMod val="75000"/>
                  </a:schemeClr>
                </a:solidFill>
              </a:rPr>
              <a:t>Mamdud</a:t>
            </a:r>
            <a:r>
              <a:rPr lang="en-US" dirty="0">
                <a:solidFill>
                  <a:schemeClr val="accent1">
                    <a:lumMod val="75000"/>
                  </a:schemeClr>
                </a:solidFill>
              </a:rPr>
              <a:t> Hossain</a:t>
            </a:r>
          </a:p>
          <a:p>
            <a:r>
              <a:rPr lang="en-US" dirty="0">
                <a:solidFill>
                  <a:schemeClr val="accent1">
                    <a:lumMod val="75000"/>
                  </a:schemeClr>
                </a:solidFill>
              </a:rPr>
              <a:t>School of Engineering, Robert Gordon University (RGU)</a:t>
            </a:r>
          </a:p>
        </p:txBody>
      </p:sp>
      <p:sp>
        <p:nvSpPr>
          <p:cNvPr id="2" name="Slide Number Placeholder 1">
            <a:extLst>
              <a:ext uri="{FF2B5EF4-FFF2-40B4-BE49-F238E27FC236}">
                <a16:creationId xmlns:a16="http://schemas.microsoft.com/office/drawing/2014/main" id="{8CBC8EDF-9E5A-4CE5-8464-6ACE80034804}"/>
              </a:ext>
            </a:extLst>
          </p:cNvPr>
          <p:cNvSpPr>
            <a:spLocks noGrp="1"/>
          </p:cNvSpPr>
          <p:nvPr>
            <p:ph type="sldNum" sz="quarter" idx="12"/>
          </p:nvPr>
        </p:nvSpPr>
        <p:spPr/>
        <p:txBody>
          <a:bodyPr/>
          <a:lstStyle/>
          <a:p>
            <a:fld id="{903CF1F1-0110-4C0E-92C0-B52A725B5B0C}" type="slidenum">
              <a:rPr lang="en-US" smtClean="0"/>
              <a:t>1</a:t>
            </a:fld>
            <a:endParaRPr lang="en-US"/>
          </a:p>
        </p:txBody>
      </p:sp>
      <p:pic>
        <p:nvPicPr>
          <p:cNvPr id="5" name="Picture 4">
            <a:extLst>
              <a:ext uri="{FF2B5EF4-FFF2-40B4-BE49-F238E27FC236}">
                <a16:creationId xmlns:a16="http://schemas.microsoft.com/office/drawing/2014/main" id="{7A8F0769-BA19-6E5A-354F-32D4245FD793}"/>
              </a:ext>
            </a:extLst>
          </p:cNvPr>
          <p:cNvPicPr>
            <a:picLocks noChangeAspect="1"/>
          </p:cNvPicPr>
          <p:nvPr/>
        </p:nvPicPr>
        <p:blipFill>
          <a:blip r:embed="rId4"/>
          <a:stretch>
            <a:fillRect/>
          </a:stretch>
        </p:blipFill>
        <p:spPr>
          <a:xfrm>
            <a:off x="215449" y="839725"/>
            <a:ext cx="11976551" cy="2400300"/>
          </a:xfrm>
          <a:prstGeom prst="rect">
            <a:avLst/>
          </a:prstGeom>
        </p:spPr>
      </p:pic>
    </p:spTree>
    <p:extLst>
      <p:ext uri="{BB962C8B-B14F-4D97-AF65-F5344CB8AC3E}">
        <p14:creationId xmlns:p14="http://schemas.microsoft.com/office/powerpoint/2010/main" val="2356628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849DE71B-F512-44EA-8D77-850442A7F14B}"/>
              </a:ext>
            </a:extLst>
          </p:cNvPr>
          <p:cNvGraphicFramePr>
            <a:graphicFrameLocks noGrp="1"/>
          </p:cNvGraphicFramePr>
          <p:nvPr>
            <p:ph idx="1"/>
            <p:extLst>
              <p:ext uri="{D42A27DB-BD31-4B8C-83A1-F6EECF244321}">
                <p14:modId xmlns:p14="http://schemas.microsoft.com/office/powerpoint/2010/main" val="470653608"/>
              </p:ext>
            </p:extLst>
          </p:nvPr>
        </p:nvGraphicFramePr>
        <p:xfrm>
          <a:off x="1592987" y="1857552"/>
          <a:ext cx="4130667" cy="4799011"/>
        </p:xfrm>
        <a:graphic>
          <a:graphicData uri="http://schemas.openxmlformats.org/drawingml/2006/table">
            <a:tbl>
              <a:tblPr firstRow="1" bandRow="1">
                <a:tableStyleId>{F5AB1C69-6EDB-4FF4-983F-18BD219EF322}</a:tableStyleId>
              </a:tblPr>
              <a:tblGrid>
                <a:gridCol w="2095854">
                  <a:extLst>
                    <a:ext uri="{9D8B030D-6E8A-4147-A177-3AD203B41FA5}">
                      <a16:colId xmlns:a16="http://schemas.microsoft.com/office/drawing/2014/main" val="1791851583"/>
                    </a:ext>
                  </a:extLst>
                </a:gridCol>
                <a:gridCol w="2034813">
                  <a:extLst>
                    <a:ext uri="{9D8B030D-6E8A-4147-A177-3AD203B41FA5}">
                      <a16:colId xmlns:a16="http://schemas.microsoft.com/office/drawing/2014/main" val="1080748815"/>
                    </a:ext>
                  </a:extLst>
                </a:gridCol>
              </a:tblGrid>
              <a:tr h="619110">
                <a:tc gridSpan="2">
                  <a:txBody>
                    <a:bodyPr/>
                    <a:lstStyle/>
                    <a:p>
                      <a:r>
                        <a:rPr lang="en-US" sz="1600" dirty="0"/>
                        <a:t>Design Specifications of PV Facility currently installed in RGU Campus</a:t>
                      </a:r>
                    </a:p>
                  </a:txBody>
                  <a:tcPr/>
                </a:tc>
                <a:tc hMerge="1">
                  <a:txBody>
                    <a:bodyPr/>
                    <a:lstStyle/>
                    <a:p>
                      <a:endParaRPr lang="en-US" dirty="0"/>
                    </a:p>
                  </a:txBody>
                  <a:tcPr/>
                </a:tc>
                <a:extLst>
                  <a:ext uri="{0D108BD9-81ED-4DB2-BD59-A6C34878D82A}">
                    <a16:rowId xmlns:a16="http://schemas.microsoft.com/office/drawing/2014/main" val="480665441"/>
                  </a:ext>
                </a:extLst>
              </a:tr>
              <a:tr h="619110">
                <a:tc>
                  <a:txBody>
                    <a:bodyPr/>
                    <a:lstStyle/>
                    <a:p>
                      <a:r>
                        <a:rPr lang="en-US" sz="1600" dirty="0"/>
                        <a:t>Panel Orientation</a:t>
                      </a:r>
                    </a:p>
                  </a:txBody>
                  <a:tcPr/>
                </a:tc>
                <a:tc>
                  <a:txBody>
                    <a:bodyPr/>
                    <a:lstStyle/>
                    <a:p>
                      <a:r>
                        <a:rPr lang="en-US" sz="1600" dirty="0"/>
                        <a:t>Facing South (Azimuth: 0°)</a:t>
                      </a:r>
                    </a:p>
                  </a:txBody>
                  <a:tcPr/>
                </a:tc>
                <a:extLst>
                  <a:ext uri="{0D108BD9-81ED-4DB2-BD59-A6C34878D82A}">
                    <a16:rowId xmlns:a16="http://schemas.microsoft.com/office/drawing/2014/main" val="1378664903"/>
                  </a:ext>
                </a:extLst>
              </a:tr>
              <a:tr h="419240">
                <a:tc>
                  <a:txBody>
                    <a:bodyPr/>
                    <a:lstStyle/>
                    <a:p>
                      <a:r>
                        <a:rPr lang="en-US" sz="1600" dirty="0"/>
                        <a:t>Pitch Angle</a:t>
                      </a:r>
                    </a:p>
                  </a:txBody>
                  <a:tcPr/>
                </a:tc>
                <a:tc>
                  <a:txBody>
                    <a:bodyPr/>
                    <a:lstStyle/>
                    <a:p>
                      <a:r>
                        <a:rPr lang="en-US" sz="1600" dirty="0"/>
                        <a:t>15°</a:t>
                      </a:r>
                    </a:p>
                  </a:txBody>
                  <a:tcPr/>
                </a:tc>
                <a:extLst>
                  <a:ext uri="{0D108BD9-81ED-4DB2-BD59-A6C34878D82A}">
                    <a16:rowId xmlns:a16="http://schemas.microsoft.com/office/drawing/2014/main" val="4267815667"/>
                  </a:ext>
                </a:extLst>
              </a:tr>
              <a:tr h="619110">
                <a:tc>
                  <a:txBody>
                    <a:bodyPr/>
                    <a:lstStyle/>
                    <a:p>
                      <a:r>
                        <a:rPr lang="en-US" sz="1600" dirty="0"/>
                        <a:t>Solar PV Module Type</a:t>
                      </a:r>
                    </a:p>
                  </a:txBody>
                  <a:tcPr/>
                </a:tc>
                <a:tc>
                  <a:txBody>
                    <a:bodyPr/>
                    <a:lstStyle/>
                    <a:p>
                      <a:r>
                        <a:rPr lang="en-US" sz="1600" dirty="0"/>
                        <a:t>SI-Mono X Neon 300 W PV Panel</a:t>
                      </a:r>
                    </a:p>
                  </a:txBody>
                  <a:tcPr/>
                </a:tc>
                <a:extLst>
                  <a:ext uri="{0D108BD9-81ED-4DB2-BD59-A6C34878D82A}">
                    <a16:rowId xmlns:a16="http://schemas.microsoft.com/office/drawing/2014/main" val="3779513882"/>
                  </a:ext>
                </a:extLst>
              </a:tr>
              <a:tr h="619110">
                <a:tc>
                  <a:txBody>
                    <a:bodyPr/>
                    <a:lstStyle/>
                    <a:p>
                      <a:r>
                        <a:rPr lang="en-US" sz="1600" dirty="0"/>
                        <a:t>Number of PV panels installed</a:t>
                      </a:r>
                    </a:p>
                  </a:txBody>
                  <a:tcPr/>
                </a:tc>
                <a:tc>
                  <a:txBody>
                    <a:bodyPr/>
                    <a:lstStyle/>
                    <a:p>
                      <a:r>
                        <a:rPr lang="en-US" sz="1600" dirty="0"/>
                        <a:t>100</a:t>
                      </a:r>
                    </a:p>
                  </a:txBody>
                  <a:tcPr/>
                </a:tc>
                <a:extLst>
                  <a:ext uri="{0D108BD9-81ED-4DB2-BD59-A6C34878D82A}">
                    <a16:rowId xmlns:a16="http://schemas.microsoft.com/office/drawing/2014/main" val="2051151954"/>
                  </a:ext>
                </a:extLst>
              </a:tr>
              <a:tr h="619110">
                <a:tc>
                  <a:txBody>
                    <a:bodyPr/>
                    <a:lstStyle/>
                    <a:p>
                      <a:r>
                        <a:rPr lang="en-US" sz="1600" dirty="0"/>
                        <a:t>Total PV Installed Capacity</a:t>
                      </a:r>
                    </a:p>
                  </a:txBody>
                  <a:tcPr/>
                </a:tc>
                <a:tc>
                  <a:txBody>
                    <a:bodyPr/>
                    <a:lstStyle/>
                    <a:p>
                      <a:r>
                        <a:rPr lang="en-US" sz="1600" dirty="0"/>
                        <a:t>30 kW</a:t>
                      </a:r>
                    </a:p>
                  </a:txBody>
                  <a:tcPr/>
                </a:tc>
                <a:extLst>
                  <a:ext uri="{0D108BD9-81ED-4DB2-BD59-A6C34878D82A}">
                    <a16:rowId xmlns:a16="http://schemas.microsoft.com/office/drawing/2014/main" val="954577237"/>
                  </a:ext>
                </a:extLst>
              </a:tr>
              <a:tr h="665111">
                <a:tc>
                  <a:txBody>
                    <a:bodyPr/>
                    <a:lstStyle/>
                    <a:p>
                      <a:r>
                        <a:rPr lang="en-US" sz="1600" dirty="0"/>
                        <a:t>Inverter Type</a:t>
                      </a:r>
                    </a:p>
                  </a:txBody>
                  <a:tcPr/>
                </a:tc>
                <a:tc>
                  <a:txBody>
                    <a:bodyPr/>
                    <a:lstStyle/>
                    <a:p>
                      <a:r>
                        <a:rPr lang="en-US" sz="1600" dirty="0"/>
                        <a:t>Power-One TRIO-27.6TL S2X Inverter</a:t>
                      </a:r>
                    </a:p>
                  </a:txBody>
                  <a:tcPr/>
                </a:tc>
                <a:extLst>
                  <a:ext uri="{0D108BD9-81ED-4DB2-BD59-A6C34878D82A}">
                    <a16:rowId xmlns:a16="http://schemas.microsoft.com/office/drawing/2014/main" val="631499323"/>
                  </a:ext>
                </a:extLst>
              </a:tr>
              <a:tr h="619110">
                <a:tc>
                  <a:txBody>
                    <a:bodyPr/>
                    <a:lstStyle/>
                    <a:p>
                      <a:r>
                        <a:rPr lang="en-US" sz="1600" dirty="0"/>
                        <a:t>Number of installed inverters</a:t>
                      </a:r>
                    </a:p>
                  </a:txBody>
                  <a:tcPr/>
                </a:tc>
                <a:tc>
                  <a:txBody>
                    <a:bodyPr/>
                    <a:lstStyle/>
                    <a:p>
                      <a:r>
                        <a:rPr lang="en-US" sz="1600" dirty="0"/>
                        <a:t>1</a:t>
                      </a:r>
                    </a:p>
                  </a:txBody>
                  <a:tcPr/>
                </a:tc>
                <a:extLst>
                  <a:ext uri="{0D108BD9-81ED-4DB2-BD59-A6C34878D82A}">
                    <a16:rowId xmlns:a16="http://schemas.microsoft.com/office/drawing/2014/main" val="360512931"/>
                  </a:ext>
                </a:extLst>
              </a:tr>
            </a:tbl>
          </a:graphicData>
        </a:graphic>
      </p:graphicFrame>
      <p:pic>
        <p:nvPicPr>
          <p:cNvPr id="4" name="Picture 3">
            <a:extLst>
              <a:ext uri="{FF2B5EF4-FFF2-40B4-BE49-F238E27FC236}">
                <a16:creationId xmlns:a16="http://schemas.microsoft.com/office/drawing/2014/main" id="{0962BB03-3C17-4ECD-8146-5DF5EA9541F7}"/>
              </a:ext>
            </a:extLst>
          </p:cNvPr>
          <p:cNvPicPr>
            <a:picLocks noChangeAspect="1"/>
          </p:cNvPicPr>
          <p:nvPr/>
        </p:nvPicPr>
        <p:blipFill>
          <a:blip r:embed="rId2"/>
          <a:stretch>
            <a:fillRect/>
          </a:stretch>
        </p:blipFill>
        <p:spPr>
          <a:xfrm>
            <a:off x="9512489" y="176851"/>
            <a:ext cx="2485385" cy="443362"/>
          </a:xfrm>
          <a:prstGeom prst="rect">
            <a:avLst/>
          </a:prstGeom>
        </p:spPr>
      </p:pic>
      <p:sp>
        <p:nvSpPr>
          <p:cNvPr id="5" name="Title 1">
            <a:extLst>
              <a:ext uri="{FF2B5EF4-FFF2-40B4-BE49-F238E27FC236}">
                <a16:creationId xmlns:a16="http://schemas.microsoft.com/office/drawing/2014/main" id="{25D05B2C-1EC9-4313-B5D9-7F5CCBB74EE2}"/>
              </a:ext>
            </a:extLst>
          </p:cNvPr>
          <p:cNvSpPr txBox="1">
            <a:spLocks/>
          </p:cNvSpPr>
          <p:nvPr/>
        </p:nvSpPr>
        <p:spPr>
          <a:xfrm>
            <a:off x="1646152" y="677714"/>
            <a:ext cx="10351722" cy="56673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a:solidFill>
                  <a:schemeClr val="accent1"/>
                </a:solidFill>
              </a:rPr>
              <a:t>Simulating the Building Currently Installed PV Capacity</a:t>
            </a:r>
          </a:p>
        </p:txBody>
      </p:sp>
      <p:pic>
        <p:nvPicPr>
          <p:cNvPr id="12" name="Picture 11">
            <a:extLst>
              <a:ext uri="{FF2B5EF4-FFF2-40B4-BE49-F238E27FC236}">
                <a16:creationId xmlns:a16="http://schemas.microsoft.com/office/drawing/2014/main" id="{689BD930-AB54-4A93-8E56-EBE8C0BF82E7}"/>
              </a:ext>
            </a:extLst>
          </p:cNvPr>
          <p:cNvPicPr>
            <a:picLocks noChangeAspect="1"/>
          </p:cNvPicPr>
          <p:nvPr/>
        </p:nvPicPr>
        <p:blipFill>
          <a:blip r:embed="rId3"/>
          <a:stretch>
            <a:fillRect/>
          </a:stretch>
        </p:blipFill>
        <p:spPr>
          <a:xfrm>
            <a:off x="8226834" y="1186081"/>
            <a:ext cx="1762126" cy="583772"/>
          </a:xfrm>
          <a:prstGeom prst="rect">
            <a:avLst/>
          </a:prstGeom>
        </p:spPr>
      </p:pic>
      <p:pic>
        <p:nvPicPr>
          <p:cNvPr id="14" name="Picture 13">
            <a:extLst>
              <a:ext uri="{FF2B5EF4-FFF2-40B4-BE49-F238E27FC236}">
                <a16:creationId xmlns:a16="http://schemas.microsoft.com/office/drawing/2014/main" id="{EA4CBCA3-33DA-4BB9-9C9B-3CC5C1FDC931}"/>
              </a:ext>
            </a:extLst>
          </p:cNvPr>
          <p:cNvPicPr>
            <a:picLocks noChangeAspect="1"/>
          </p:cNvPicPr>
          <p:nvPr/>
        </p:nvPicPr>
        <p:blipFill>
          <a:blip r:embed="rId4"/>
          <a:stretch>
            <a:fillRect/>
          </a:stretch>
        </p:blipFill>
        <p:spPr>
          <a:xfrm>
            <a:off x="6217920" y="1857553"/>
            <a:ext cx="5779954" cy="4799011"/>
          </a:xfrm>
          <a:prstGeom prst="rect">
            <a:avLst/>
          </a:prstGeom>
          <a:ln>
            <a:solidFill>
              <a:srgbClr val="002060"/>
            </a:solidFill>
          </a:ln>
        </p:spPr>
      </p:pic>
      <p:sp>
        <p:nvSpPr>
          <p:cNvPr id="15" name="Right Arrow 25">
            <a:extLst>
              <a:ext uri="{FF2B5EF4-FFF2-40B4-BE49-F238E27FC236}">
                <a16:creationId xmlns:a16="http://schemas.microsoft.com/office/drawing/2014/main" id="{0E306F7F-1FA9-4659-8AA2-32A70E1C7905}"/>
              </a:ext>
            </a:extLst>
          </p:cNvPr>
          <p:cNvSpPr/>
          <p:nvPr/>
        </p:nvSpPr>
        <p:spPr>
          <a:xfrm>
            <a:off x="5795889" y="3994732"/>
            <a:ext cx="402961" cy="500062"/>
          </a:xfrm>
          <a:prstGeom prst="rightArrow">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04044C8B-8840-4DE0-84CD-130CB6F0F03B}"/>
              </a:ext>
            </a:extLst>
          </p:cNvPr>
          <p:cNvSpPr>
            <a:spLocks noGrp="1"/>
          </p:cNvSpPr>
          <p:nvPr>
            <p:ph type="sldNum" sz="quarter" idx="12"/>
          </p:nvPr>
        </p:nvSpPr>
        <p:spPr/>
        <p:txBody>
          <a:bodyPr/>
          <a:lstStyle/>
          <a:p>
            <a:fld id="{903CF1F1-0110-4C0E-92C0-B52A725B5B0C}" type="slidenum">
              <a:rPr lang="en-US" smtClean="0"/>
              <a:t>10</a:t>
            </a:fld>
            <a:endParaRPr lang="en-US"/>
          </a:p>
        </p:txBody>
      </p:sp>
      <p:sp>
        <p:nvSpPr>
          <p:cNvPr id="10" name="Frame 9">
            <a:extLst>
              <a:ext uri="{FF2B5EF4-FFF2-40B4-BE49-F238E27FC236}">
                <a16:creationId xmlns:a16="http://schemas.microsoft.com/office/drawing/2014/main" id="{6ADE44DA-A11A-41EA-A797-B6B0681D6E77}"/>
              </a:ext>
            </a:extLst>
          </p:cNvPr>
          <p:cNvSpPr/>
          <p:nvPr/>
        </p:nvSpPr>
        <p:spPr>
          <a:xfrm>
            <a:off x="1477107" y="4736602"/>
            <a:ext cx="4426635" cy="665392"/>
          </a:xfrm>
          <a:prstGeom prst="frame">
            <a:avLst>
              <a:gd name="adj1" fmla="val 554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235473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122D602-4238-4D23-8119-CD9680636B5A}"/>
              </a:ext>
            </a:extLst>
          </p:cNvPr>
          <p:cNvPicPr>
            <a:picLocks noGrp="1" noChangeAspect="1"/>
          </p:cNvPicPr>
          <p:nvPr>
            <p:ph idx="1"/>
          </p:nvPr>
        </p:nvPicPr>
        <p:blipFill>
          <a:blip r:embed="rId3"/>
          <a:stretch>
            <a:fillRect/>
          </a:stretch>
        </p:blipFill>
        <p:spPr>
          <a:xfrm>
            <a:off x="413200" y="1575582"/>
            <a:ext cx="5297859" cy="4021013"/>
          </a:xfrm>
        </p:spPr>
      </p:pic>
      <p:pic>
        <p:nvPicPr>
          <p:cNvPr id="6" name="Picture 5">
            <a:extLst>
              <a:ext uri="{FF2B5EF4-FFF2-40B4-BE49-F238E27FC236}">
                <a16:creationId xmlns:a16="http://schemas.microsoft.com/office/drawing/2014/main" id="{D5A00B8F-75C7-4FA3-9CC2-97E90687EE53}"/>
              </a:ext>
            </a:extLst>
          </p:cNvPr>
          <p:cNvPicPr>
            <a:picLocks noChangeAspect="1"/>
          </p:cNvPicPr>
          <p:nvPr/>
        </p:nvPicPr>
        <p:blipFill>
          <a:blip r:embed="rId4"/>
          <a:stretch>
            <a:fillRect/>
          </a:stretch>
        </p:blipFill>
        <p:spPr>
          <a:xfrm>
            <a:off x="9512489" y="176851"/>
            <a:ext cx="2485385" cy="443362"/>
          </a:xfrm>
          <a:prstGeom prst="rect">
            <a:avLst/>
          </a:prstGeom>
        </p:spPr>
      </p:pic>
      <p:pic>
        <p:nvPicPr>
          <p:cNvPr id="18" name="Picture 17">
            <a:extLst>
              <a:ext uri="{FF2B5EF4-FFF2-40B4-BE49-F238E27FC236}">
                <a16:creationId xmlns:a16="http://schemas.microsoft.com/office/drawing/2014/main" id="{CDDE3F4F-CEF0-4D27-9E6B-D914D0CC4CC8}"/>
              </a:ext>
            </a:extLst>
          </p:cNvPr>
          <p:cNvPicPr>
            <a:picLocks noChangeAspect="1"/>
          </p:cNvPicPr>
          <p:nvPr/>
        </p:nvPicPr>
        <p:blipFill>
          <a:blip r:embed="rId5"/>
          <a:stretch>
            <a:fillRect/>
          </a:stretch>
        </p:blipFill>
        <p:spPr>
          <a:xfrm>
            <a:off x="5700141" y="1898302"/>
            <a:ext cx="6297733" cy="3507545"/>
          </a:xfrm>
          <a:prstGeom prst="rect">
            <a:avLst/>
          </a:prstGeom>
        </p:spPr>
      </p:pic>
      <p:pic>
        <p:nvPicPr>
          <p:cNvPr id="20" name="Picture 19">
            <a:extLst>
              <a:ext uri="{FF2B5EF4-FFF2-40B4-BE49-F238E27FC236}">
                <a16:creationId xmlns:a16="http://schemas.microsoft.com/office/drawing/2014/main" id="{B5EE720B-6DA5-4A7B-A0F2-7EAD83C34178}"/>
              </a:ext>
            </a:extLst>
          </p:cNvPr>
          <p:cNvPicPr>
            <a:picLocks noChangeAspect="1"/>
          </p:cNvPicPr>
          <p:nvPr/>
        </p:nvPicPr>
        <p:blipFill>
          <a:blip r:embed="rId6"/>
          <a:stretch>
            <a:fillRect/>
          </a:stretch>
        </p:blipFill>
        <p:spPr>
          <a:xfrm>
            <a:off x="5709142" y="5528500"/>
            <a:ext cx="6290649" cy="954566"/>
          </a:xfrm>
          <a:prstGeom prst="rect">
            <a:avLst/>
          </a:prstGeom>
        </p:spPr>
      </p:pic>
      <p:graphicFrame>
        <p:nvGraphicFramePr>
          <p:cNvPr id="21" name="Table 21">
            <a:extLst>
              <a:ext uri="{FF2B5EF4-FFF2-40B4-BE49-F238E27FC236}">
                <a16:creationId xmlns:a16="http://schemas.microsoft.com/office/drawing/2014/main" id="{82EB3049-E243-4767-956E-CE6111885CF3}"/>
              </a:ext>
            </a:extLst>
          </p:cNvPr>
          <p:cNvGraphicFramePr>
            <a:graphicFrameLocks noGrp="1"/>
          </p:cNvGraphicFramePr>
          <p:nvPr/>
        </p:nvGraphicFramePr>
        <p:xfrm>
          <a:off x="677655" y="5502912"/>
          <a:ext cx="4850948" cy="1193312"/>
        </p:xfrm>
        <a:graphic>
          <a:graphicData uri="http://schemas.openxmlformats.org/drawingml/2006/table">
            <a:tbl>
              <a:tblPr firstRow="1" bandRow="1">
                <a:tableStyleId>{F5AB1C69-6EDB-4FF4-983F-18BD219EF322}</a:tableStyleId>
              </a:tblPr>
              <a:tblGrid>
                <a:gridCol w="3627156">
                  <a:extLst>
                    <a:ext uri="{9D8B030D-6E8A-4147-A177-3AD203B41FA5}">
                      <a16:colId xmlns:a16="http://schemas.microsoft.com/office/drawing/2014/main" val="3637662902"/>
                    </a:ext>
                  </a:extLst>
                </a:gridCol>
                <a:gridCol w="1223792">
                  <a:extLst>
                    <a:ext uri="{9D8B030D-6E8A-4147-A177-3AD203B41FA5}">
                      <a16:colId xmlns:a16="http://schemas.microsoft.com/office/drawing/2014/main" val="2956993160"/>
                    </a:ext>
                  </a:extLst>
                </a:gridCol>
              </a:tblGrid>
              <a:tr h="298328">
                <a:tc gridSpan="2">
                  <a:txBody>
                    <a:bodyPr/>
                    <a:lstStyle/>
                    <a:p>
                      <a:r>
                        <a:rPr lang="en-US" sz="1200" b="1" dirty="0"/>
                        <a:t>Analysis of PV Facility currently installed in RGU</a:t>
                      </a:r>
                    </a:p>
                  </a:txBody>
                  <a:tcPr/>
                </a:tc>
                <a:tc hMerge="1">
                  <a:txBody>
                    <a:bodyPr/>
                    <a:lstStyle/>
                    <a:p>
                      <a:endParaRPr lang="en-US" sz="1600" dirty="0"/>
                    </a:p>
                  </a:txBody>
                  <a:tcPr/>
                </a:tc>
                <a:extLst>
                  <a:ext uri="{0D108BD9-81ED-4DB2-BD59-A6C34878D82A}">
                    <a16:rowId xmlns:a16="http://schemas.microsoft.com/office/drawing/2014/main" val="934450039"/>
                  </a:ext>
                </a:extLst>
              </a:tr>
              <a:tr h="298328">
                <a:tc>
                  <a:txBody>
                    <a:bodyPr/>
                    <a:lstStyle/>
                    <a:p>
                      <a:r>
                        <a:rPr lang="en-US" sz="1200" b="1" dirty="0"/>
                        <a:t>Total Solar Energy Supplied to Load Demand</a:t>
                      </a:r>
                    </a:p>
                  </a:txBody>
                  <a:tcPr/>
                </a:tc>
                <a:tc>
                  <a:txBody>
                    <a:bodyPr/>
                    <a:lstStyle/>
                    <a:p>
                      <a:r>
                        <a:rPr lang="en-US" sz="1200" b="1" dirty="0"/>
                        <a:t>26.47 MWh</a:t>
                      </a:r>
                    </a:p>
                  </a:txBody>
                  <a:tcPr/>
                </a:tc>
                <a:extLst>
                  <a:ext uri="{0D108BD9-81ED-4DB2-BD59-A6C34878D82A}">
                    <a16:rowId xmlns:a16="http://schemas.microsoft.com/office/drawing/2014/main" val="3340775828"/>
                  </a:ext>
                </a:extLst>
              </a:tr>
              <a:tr h="298328">
                <a:tc>
                  <a:txBody>
                    <a:bodyPr/>
                    <a:lstStyle/>
                    <a:p>
                      <a:r>
                        <a:rPr lang="en-US" sz="1200" b="1" dirty="0"/>
                        <a:t>Total Load Energy Consumption</a:t>
                      </a:r>
                    </a:p>
                  </a:txBody>
                  <a:tcPr/>
                </a:tc>
                <a:tc>
                  <a:txBody>
                    <a:bodyPr/>
                    <a:lstStyle/>
                    <a:p>
                      <a:r>
                        <a:rPr lang="en-US" sz="1200" b="1" dirty="0"/>
                        <a:t>4518 MWh</a:t>
                      </a:r>
                    </a:p>
                  </a:txBody>
                  <a:tcPr/>
                </a:tc>
                <a:extLst>
                  <a:ext uri="{0D108BD9-81ED-4DB2-BD59-A6C34878D82A}">
                    <a16:rowId xmlns:a16="http://schemas.microsoft.com/office/drawing/2014/main" val="161446245"/>
                  </a:ext>
                </a:extLst>
              </a:tr>
              <a:tr h="298328">
                <a:tc>
                  <a:txBody>
                    <a:bodyPr/>
                    <a:lstStyle/>
                    <a:p>
                      <a:r>
                        <a:rPr lang="en-US" sz="1200" b="1" dirty="0"/>
                        <a:t>% Solar Energy Supplied to Load Demand</a:t>
                      </a:r>
                    </a:p>
                  </a:txBody>
                  <a:tcPr>
                    <a:solidFill>
                      <a:srgbClr val="FFFF00"/>
                    </a:solidFill>
                  </a:tcPr>
                </a:tc>
                <a:tc>
                  <a:txBody>
                    <a:bodyPr/>
                    <a:lstStyle/>
                    <a:p>
                      <a:r>
                        <a:rPr lang="en-US" sz="1200" b="1" dirty="0"/>
                        <a:t>0.58 %</a:t>
                      </a:r>
                    </a:p>
                  </a:txBody>
                  <a:tcPr>
                    <a:solidFill>
                      <a:srgbClr val="FFFF00"/>
                    </a:solidFill>
                  </a:tcPr>
                </a:tc>
                <a:extLst>
                  <a:ext uri="{0D108BD9-81ED-4DB2-BD59-A6C34878D82A}">
                    <a16:rowId xmlns:a16="http://schemas.microsoft.com/office/drawing/2014/main" val="3785129372"/>
                  </a:ext>
                </a:extLst>
              </a:tr>
            </a:tbl>
          </a:graphicData>
        </a:graphic>
      </p:graphicFrame>
      <p:sp>
        <p:nvSpPr>
          <p:cNvPr id="23" name="TextBox 22">
            <a:extLst>
              <a:ext uri="{FF2B5EF4-FFF2-40B4-BE49-F238E27FC236}">
                <a16:creationId xmlns:a16="http://schemas.microsoft.com/office/drawing/2014/main" id="{4FEB10B0-BE3E-44DB-9C74-6B0418FCAA98}"/>
              </a:ext>
            </a:extLst>
          </p:cNvPr>
          <p:cNvSpPr txBox="1"/>
          <p:nvPr/>
        </p:nvSpPr>
        <p:spPr>
          <a:xfrm>
            <a:off x="3753146" y="2025953"/>
            <a:ext cx="1581440" cy="646331"/>
          </a:xfrm>
          <a:prstGeom prst="rect">
            <a:avLst/>
          </a:prstGeom>
          <a:noFill/>
          <a:ln w="15875">
            <a:solidFill>
              <a:srgbClr val="C00000"/>
            </a:solidFill>
            <a:prstDash val="sysDash"/>
          </a:ln>
        </p:spPr>
        <p:txBody>
          <a:bodyPr wrap="square">
            <a:spAutoFit/>
          </a:bodyPr>
          <a:lstStyle/>
          <a:p>
            <a:r>
              <a:rPr lang="en-US" sz="1200" b="1" dirty="0">
                <a:solidFill>
                  <a:srgbClr val="C00000"/>
                </a:solidFill>
                <a:latin typeface="Century Gothic" panose="020B0502020202020204"/>
              </a:rPr>
              <a:t>2.42</a:t>
            </a:r>
            <a:r>
              <a:rPr kumimoji="0" lang="en-US" sz="1200" b="1" i="0" u="none" strike="noStrike" kern="1200" cap="none" spc="0" normalizeH="0" baseline="0" noProof="0" dirty="0">
                <a:ln>
                  <a:noFill/>
                </a:ln>
                <a:solidFill>
                  <a:srgbClr val="C00000"/>
                </a:solidFill>
                <a:effectLst/>
                <a:uLnTx/>
                <a:uFillTx/>
                <a:latin typeface="Century Gothic" panose="020B0502020202020204"/>
                <a:ea typeface="+mn-ea"/>
                <a:cs typeface="+mn-cs"/>
              </a:rPr>
              <a:t> kWh/kW/day x 30 kW x 365 days = 26.47 MWh</a:t>
            </a:r>
            <a:endParaRPr lang="en-US" sz="1200" b="1" dirty="0">
              <a:solidFill>
                <a:srgbClr val="C00000"/>
              </a:solidFill>
            </a:endParaRPr>
          </a:p>
        </p:txBody>
      </p:sp>
      <p:sp>
        <p:nvSpPr>
          <p:cNvPr id="14" name="TextBox 13">
            <a:extLst>
              <a:ext uri="{FF2B5EF4-FFF2-40B4-BE49-F238E27FC236}">
                <a16:creationId xmlns:a16="http://schemas.microsoft.com/office/drawing/2014/main" id="{4BA3A3C6-C80A-44F1-B3E9-52E264671333}"/>
              </a:ext>
            </a:extLst>
          </p:cNvPr>
          <p:cNvSpPr txBox="1"/>
          <p:nvPr/>
        </p:nvSpPr>
        <p:spPr>
          <a:xfrm>
            <a:off x="3559128" y="2949500"/>
            <a:ext cx="1958235" cy="646331"/>
          </a:xfrm>
          <a:prstGeom prst="rect">
            <a:avLst/>
          </a:prstGeom>
          <a:noFill/>
          <a:ln w="15875">
            <a:noFill/>
            <a:prstDash val="sysDash"/>
          </a:ln>
        </p:spPr>
        <p:txBody>
          <a:bodyPr wrap="square">
            <a:spAutoFit/>
          </a:bodyPr>
          <a:lstStyle/>
          <a:p>
            <a:pPr algn="ctr"/>
            <a:r>
              <a:rPr kumimoji="0" lang="en-US" sz="1200" b="1" i="0" u="none" strike="noStrike" kern="1200" cap="none" spc="0" normalizeH="0" baseline="0" noProof="0" dirty="0">
                <a:ln>
                  <a:noFill/>
                </a:ln>
                <a:solidFill>
                  <a:srgbClr val="C00000"/>
                </a:solidFill>
                <a:effectLst/>
                <a:uLnTx/>
                <a:uFillTx/>
                <a:latin typeface="Century Gothic" panose="020B0502020202020204"/>
                <a:ea typeface="+mn-ea"/>
                <a:cs typeface="+mn-cs"/>
              </a:rPr>
              <a:t>Total useful Solar Energy Production at the output of PV inverter</a:t>
            </a:r>
            <a:endParaRPr lang="en-US" sz="1200" b="1" dirty="0">
              <a:solidFill>
                <a:srgbClr val="C00000"/>
              </a:solidFill>
            </a:endParaRPr>
          </a:p>
        </p:txBody>
      </p:sp>
      <p:sp>
        <p:nvSpPr>
          <p:cNvPr id="4" name="Arrow: Down 3">
            <a:extLst>
              <a:ext uri="{FF2B5EF4-FFF2-40B4-BE49-F238E27FC236}">
                <a16:creationId xmlns:a16="http://schemas.microsoft.com/office/drawing/2014/main" id="{D21A0EE8-3326-4A1D-B049-7AE9AB733A8F}"/>
              </a:ext>
            </a:extLst>
          </p:cNvPr>
          <p:cNvSpPr/>
          <p:nvPr/>
        </p:nvSpPr>
        <p:spPr>
          <a:xfrm>
            <a:off x="4452426" y="2676687"/>
            <a:ext cx="182880" cy="272813"/>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AA26A623-826D-46B8-888E-18CC3B80F9EA}"/>
              </a:ext>
            </a:extLst>
          </p:cNvPr>
          <p:cNvGrpSpPr/>
          <p:nvPr/>
        </p:nvGrpSpPr>
        <p:grpSpPr>
          <a:xfrm>
            <a:off x="10311830" y="1145829"/>
            <a:ext cx="1761300" cy="4260017"/>
            <a:chOff x="10311830" y="1145829"/>
            <a:chExt cx="1761300" cy="4260017"/>
          </a:xfrm>
        </p:grpSpPr>
        <p:sp>
          <p:nvSpPr>
            <p:cNvPr id="13" name="Frame 12">
              <a:extLst>
                <a:ext uri="{FF2B5EF4-FFF2-40B4-BE49-F238E27FC236}">
                  <a16:creationId xmlns:a16="http://schemas.microsoft.com/office/drawing/2014/main" id="{84B5A2B8-9854-4E7F-9298-958A51BF52F3}"/>
                </a:ext>
              </a:extLst>
            </p:cNvPr>
            <p:cNvSpPr/>
            <p:nvPr/>
          </p:nvSpPr>
          <p:spPr>
            <a:xfrm>
              <a:off x="10311830" y="1898301"/>
              <a:ext cx="560916" cy="3507545"/>
            </a:xfrm>
            <a:prstGeom prst="frame">
              <a:avLst>
                <a:gd name="adj1" fmla="val 600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Speech Bubble: Rectangle with Corners Rounded 16">
              <a:extLst>
                <a:ext uri="{FF2B5EF4-FFF2-40B4-BE49-F238E27FC236}">
                  <a16:creationId xmlns:a16="http://schemas.microsoft.com/office/drawing/2014/main" id="{8820AB5D-205B-45C2-894D-0A8496DA3D20}"/>
                </a:ext>
              </a:extLst>
            </p:cNvPr>
            <p:cNvSpPr/>
            <p:nvPr/>
          </p:nvSpPr>
          <p:spPr>
            <a:xfrm>
              <a:off x="10855744" y="1145829"/>
              <a:ext cx="1217386" cy="629819"/>
            </a:xfrm>
            <a:prstGeom prst="wedgeRoundRectCallout">
              <a:avLst>
                <a:gd name="adj1" fmla="val -55722"/>
                <a:gd name="adj2" fmla="val 80708"/>
                <a:gd name="adj3" fmla="val 16667"/>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0000"/>
                  </a:solidFill>
                </a:rPr>
                <a:t>Solar Energy fed to load demand</a:t>
              </a:r>
            </a:p>
          </p:txBody>
        </p:sp>
      </p:grpSp>
      <p:sp>
        <p:nvSpPr>
          <p:cNvPr id="24" name="Frame 23">
            <a:extLst>
              <a:ext uri="{FF2B5EF4-FFF2-40B4-BE49-F238E27FC236}">
                <a16:creationId xmlns:a16="http://schemas.microsoft.com/office/drawing/2014/main" id="{3F06FA75-7949-4994-A709-1EF13AD894FF}"/>
              </a:ext>
            </a:extLst>
          </p:cNvPr>
          <p:cNvSpPr/>
          <p:nvPr/>
        </p:nvSpPr>
        <p:spPr>
          <a:xfrm>
            <a:off x="9780210" y="1898300"/>
            <a:ext cx="560916" cy="3507545"/>
          </a:xfrm>
          <a:prstGeom prst="frame">
            <a:avLst>
              <a:gd name="adj1" fmla="val 6009"/>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peech Bubble: Rectangle with Corners Rounded 24">
            <a:extLst>
              <a:ext uri="{FF2B5EF4-FFF2-40B4-BE49-F238E27FC236}">
                <a16:creationId xmlns:a16="http://schemas.microsoft.com/office/drawing/2014/main" id="{D3A7A2B7-0101-4766-B131-F7505E5636D8}"/>
              </a:ext>
            </a:extLst>
          </p:cNvPr>
          <p:cNvSpPr/>
          <p:nvPr/>
        </p:nvSpPr>
        <p:spPr>
          <a:xfrm>
            <a:off x="9583382" y="1145827"/>
            <a:ext cx="1217386" cy="629819"/>
          </a:xfrm>
          <a:prstGeom prst="wedgeRoundRectCallout">
            <a:avLst>
              <a:gd name="adj1" fmla="val -19280"/>
              <a:gd name="adj2" fmla="val 82852"/>
              <a:gd name="adj3" fmla="val 16667"/>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0B050"/>
                </a:solidFill>
              </a:rPr>
              <a:t>Monthly Load Energy consumption</a:t>
            </a:r>
          </a:p>
        </p:txBody>
      </p:sp>
      <p:sp>
        <p:nvSpPr>
          <p:cNvPr id="22" name="Slide Number Placeholder 21">
            <a:extLst>
              <a:ext uri="{FF2B5EF4-FFF2-40B4-BE49-F238E27FC236}">
                <a16:creationId xmlns:a16="http://schemas.microsoft.com/office/drawing/2014/main" id="{4320AE16-A94F-41DE-BE1D-090207E0F6B8}"/>
              </a:ext>
            </a:extLst>
          </p:cNvPr>
          <p:cNvSpPr>
            <a:spLocks noGrp="1"/>
          </p:cNvSpPr>
          <p:nvPr>
            <p:ph type="sldNum" sz="quarter" idx="12"/>
          </p:nvPr>
        </p:nvSpPr>
        <p:spPr/>
        <p:txBody>
          <a:bodyPr/>
          <a:lstStyle/>
          <a:p>
            <a:fld id="{903CF1F1-0110-4C0E-92C0-B52A725B5B0C}" type="slidenum">
              <a:rPr lang="en-US" smtClean="0"/>
              <a:t>11</a:t>
            </a:fld>
            <a:endParaRPr lang="en-US"/>
          </a:p>
        </p:txBody>
      </p:sp>
      <p:sp>
        <p:nvSpPr>
          <p:cNvPr id="26" name="Title 1">
            <a:extLst>
              <a:ext uri="{FF2B5EF4-FFF2-40B4-BE49-F238E27FC236}">
                <a16:creationId xmlns:a16="http://schemas.microsoft.com/office/drawing/2014/main" id="{5FCC9CB6-4E99-4B38-B125-5EFAFB907B88}"/>
              </a:ext>
            </a:extLst>
          </p:cNvPr>
          <p:cNvSpPr txBox="1">
            <a:spLocks/>
          </p:cNvSpPr>
          <p:nvPr/>
        </p:nvSpPr>
        <p:spPr>
          <a:xfrm>
            <a:off x="1646152" y="677714"/>
            <a:ext cx="10351722" cy="56673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a:solidFill>
                  <a:schemeClr val="accent1"/>
                </a:solidFill>
              </a:rPr>
              <a:t>Simulating the Building Currently Installed PV Capacity</a:t>
            </a:r>
          </a:p>
        </p:txBody>
      </p:sp>
    </p:spTree>
    <p:extLst>
      <p:ext uri="{BB962C8B-B14F-4D97-AF65-F5344CB8AC3E}">
        <p14:creationId xmlns:p14="http://schemas.microsoft.com/office/powerpoint/2010/main" val="420433297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7B9361-D3FA-497F-B3A9-EE8A38C6E28D}"/>
              </a:ext>
            </a:extLst>
          </p:cNvPr>
          <p:cNvSpPr>
            <a:spLocks noGrp="1"/>
          </p:cNvSpPr>
          <p:nvPr>
            <p:ph idx="1"/>
          </p:nvPr>
        </p:nvSpPr>
        <p:spPr>
          <a:xfrm>
            <a:off x="1970234" y="1360522"/>
            <a:ext cx="8915400" cy="977928"/>
          </a:xfrm>
          <a:solidFill>
            <a:schemeClr val="bg1"/>
          </a:solidFill>
        </p:spPr>
        <p:txBody>
          <a:bodyPr/>
          <a:lstStyle/>
          <a:p>
            <a:r>
              <a:rPr lang="en-US" dirty="0"/>
              <a:t>The size of the proposed PV capacity can be calculated based on the PV capacity factor, defined as the percentage of the average output power from the PV to the rated power of PV module:</a:t>
            </a:r>
          </a:p>
          <a:p>
            <a:endParaRPr lang="en-US" dirty="0"/>
          </a:p>
        </p:txBody>
      </p:sp>
      <p:pic>
        <p:nvPicPr>
          <p:cNvPr id="4" name="Picture 3">
            <a:extLst>
              <a:ext uri="{FF2B5EF4-FFF2-40B4-BE49-F238E27FC236}">
                <a16:creationId xmlns:a16="http://schemas.microsoft.com/office/drawing/2014/main" id="{CFA9F384-8977-4606-BCAF-7942C6D5895F}"/>
              </a:ext>
            </a:extLst>
          </p:cNvPr>
          <p:cNvPicPr>
            <a:picLocks noChangeAspect="1"/>
          </p:cNvPicPr>
          <p:nvPr/>
        </p:nvPicPr>
        <p:blipFill>
          <a:blip r:embed="rId2"/>
          <a:stretch>
            <a:fillRect/>
          </a:stretch>
        </p:blipFill>
        <p:spPr>
          <a:xfrm>
            <a:off x="9512489" y="176851"/>
            <a:ext cx="2485385" cy="443362"/>
          </a:xfrm>
          <a:prstGeom prst="rect">
            <a:avLst/>
          </a:prstGeom>
        </p:spPr>
      </p:pic>
      <p:sp>
        <p:nvSpPr>
          <p:cNvPr id="5" name="Title 1">
            <a:extLst>
              <a:ext uri="{FF2B5EF4-FFF2-40B4-BE49-F238E27FC236}">
                <a16:creationId xmlns:a16="http://schemas.microsoft.com/office/drawing/2014/main" id="{607235C9-1590-4F32-8E95-E719F2A13814}"/>
              </a:ext>
            </a:extLst>
          </p:cNvPr>
          <p:cNvSpPr txBox="1">
            <a:spLocks/>
          </p:cNvSpPr>
          <p:nvPr/>
        </p:nvSpPr>
        <p:spPr>
          <a:xfrm>
            <a:off x="1810112" y="731634"/>
            <a:ext cx="8915400" cy="56673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a:solidFill>
                  <a:schemeClr val="accent1"/>
                </a:solidFill>
              </a:rPr>
              <a:t>Sizing of the Proposed PV System Capacity</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C820A18-4475-4C1A-BF45-41571B75E08C}"/>
                  </a:ext>
                </a:extLst>
              </p:cNvPr>
              <p:cNvSpPr txBox="1"/>
              <p:nvPr/>
            </p:nvSpPr>
            <p:spPr>
              <a:xfrm>
                <a:off x="3586466" y="2399997"/>
                <a:ext cx="2690446" cy="720582"/>
              </a:xfrm>
              <a:prstGeom prst="rect">
                <a:avLst/>
              </a:prstGeom>
              <a:noFill/>
              <a:ln w="12700">
                <a:solidFill>
                  <a:schemeClr val="tx1"/>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rgbClr val="836967"/>
                              </a:solidFill>
                              <a:latin typeface="Cambria Math" panose="02040503050406030204" pitchFamily="18" charset="0"/>
                            </a:rPr>
                          </m:ctrlPr>
                        </m:sSubPr>
                        <m:e>
                          <m:r>
                            <a:rPr lang="en-US" sz="2000" i="1">
                              <a:latin typeface="Cambria Math" panose="02040503050406030204" pitchFamily="18" charset="0"/>
                            </a:rPr>
                            <m:t>𝐶𝐹</m:t>
                          </m:r>
                        </m:e>
                        <m:sub>
                          <m:r>
                            <a:rPr lang="en-US" sz="2000" i="1">
                              <a:latin typeface="Cambria Math" panose="02040503050406030204" pitchFamily="18" charset="0"/>
                            </a:rPr>
                            <m:t>𝑃𝑉</m:t>
                          </m:r>
                        </m:sub>
                      </m:sSub>
                      <m:r>
                        <a:rPr lang="en-US" sz="2000" i="0">
                          <a:latin typeface="Cambria Math" panose="02040503050406030204" pitchFamily="18" charset="0"/>
                        </a:rPr>
                        <m:t>=</m:t>
                      </m:r>
                      <m:f>
                        <m:fPr>
                          <m:ctrlPr>
                            <a:rPr lang="en-US" sz="2000" i="1">
                              <a:solidFill>
                                <a:srgbClr val="836967"/>
                              </a:solidFill>
                              <a:latin typeface="Cambria Math" panose="02040503050406030204" pitchFamily="18" charset="0"/>
                            </a:rPr>
                          </m:ctrlPr>
                        </m:fPr>
                        <m:num>
                          <m:sSub>
                            <m:sSubPr>
                              <m:ctrlPr>
                                <a:rPr lang="en-US" sz="2000" i="1">
                                  <a:solidFill>
                                    <a:srgbClr val="836967"/>
                                  </a:solidFill>
                                  <a:latin typeface="Cambria Math" panose="02040503050406030204" pitchFamily="18" charset="0"/>
                                </a:rPr>
                              </m:ctrlPr>
                            </m:sSubPr>
                            <m:e>
                              <m:r>
                                <a:rPr lang="en-US" sz="2000" i="1">
                                  <a:latin typeface="Cambria Math" panose="02040503050406030204" pitchFamily="18" charset="0"/>
                                </a:rPr>
                                <m:t>𝑃</m:t>
                              </m:r>
                            </m:e>
                            <m:sub>
                              <m:r>
                                <a:rPr lang="en-US" sz="2000" i="1">
                                  <a:latin typeface="Cambria Math" panose="02040503050406030204" pitchFamily="18" charset="0"/>
                                </a:rPr>
                                <m:t>𝑃𝑉</m:t>
                              </m:r>
                            </m:sub>
                          </m:sSub>
                        </m:num>
                        <m:den>
                          <m:sSub>
                            <m:sSubPr>
                              <m:ctrlPr>
                                <a:rPr lang="en-US" sz="2000" i="1">
                                  <a:solidFill>
                                    <a:srgbClr val="836967"/>
                                  </a:solidFill>
                                  <a:latin typeface="Cambria Math" panose="02040503050406030204" pitchFamily="18" charset="0"/>
                                </a:rPr>
                              </m:ctrlPr>
                            </m:sSubPr>
                            <m:e>
                              <m:r>
                                <a:rPr lang="en-US" sz="2000" i="1">
                                  <a:latin typeface="Cambria Math" panose="02040503050406030204" pitchFamily="18" charset="0"/>
                                </a:rPr>
                                <m:t>𝑃</m:t>
                              </m:r>
                            </m:e>
                            <m:sub>
                              <m:r>
                                <a:rPr lang="en-US" sz="2000" i="1">
                                  <a:latin typeface="Cambria Math" panose="02040503050406030204" pitchFamily="18" charset="0"/>
                                </a:rPr>
                                <m:t>𝑃𝑉</m:t>
                              </m:r>
                              <m:r>
                                <a:rPr lang="en-US" sz="2000" i="0">
                                  <a:latin typeface="Cambria Math" panose="02040503050406030204" pitchFamily="18" charset="0"/>
                                </a:rPr>
                                <m:t> </m:t>
                              </m:r>
                              <m:r>
                                <a:rPr lang="en-US" sz="2000" i="1">
                                  <a:latin typeface="Cambria Math" panose="02040503050406030204" pitchFamily="18" charset="0"/>
                                </a:rPr>
                                <m:t>𝑟𝑎𝑡𝑒𝑑</m:t>
                              </m:r>
                            </m:sub>
                          </m:sSub>
                        </m:den>
                      </m:f>
                    </m:oMath>
                  </m:oMathPara>
                </a14:m>
                <a:endParaRPr lang="en-US" sz="2000" dirty="0"/>
              </a:p>
            </p:txBody>
          </p:sp>
        </mc:Choice>
        <mc:Fallback xmlns="">
          <p:sp>
            <p:nvSpPr>
              <p:cNvPr id="8" name="TextBox 7">
                <a:extLst>
                  <a:ext uri="{FF2B5EF4-FFF2-40B4-BE49-F238E27FC236}">
                    <a16:creationId xmlns:a16="http://schemas.microsoft.com/office/drawing/2014/main" id="{9C820A18-4475-4C1A-BF45-41571B75E08C}"/>
                  </a:ext>
                </a:extLst>
              </p:cNvPr>
              <p:cNvSpPr txBox="1">
                <a:spLocks noRot="1" noChangeAspect="1" noMove="1" noResize="1" noEditPoints="1" noAdjustHandles="1" noChangeArrowheads="1" noChangeShapeType="1" noTextEdit="1"/>
              </p:cNvSpPr>
              <p:nvPr/>
            </p:nvSpPr>
            <p:spPr>
              <a:xfrm>
                <a:off x="3586466" y="2399997"/>
                <a:ext cx="2690446" cy="720582"/>
              </a:xfrm>
              <a:prstGeom prst="rect">
                <a:avLst/>
              </a:prstGeom>
              <a:blipFill>
                <a:blip r:embed="rId3"/>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545C4C1-2844-446B-B18E-22B7A7026AEB}"/>
                  </a:ext>
                </a:extLst>
              </p:cNvPr>
              <p:cNvSpPr txBox="1"/>
              <p:nvPr/>
            </p:nvSpPr>
            <p:spPr>
              <a:xfrm>
                <a:off x="7720442" y="2377613"/>
                <a:ext cx="3382523" cy="425053"/>
              </a:xfrm>
              <a:prstGeom prst="rect">
                <a:avLst/>
              </a:prstGeom>
              <a:noFill/>
              <a:ln>
                <a:noFill/>
              </a:ln>
            </p:spPr>
            <p:txBody>
              <a:bodyPr wrap="square">
                <a:spAutoFit/>
              </a:bodyPr>
              <a:lstStyle/>
              <a:p>
                <a14:m>
                  <m:oMath xmlns:m="http://schemas.openxmlformats.org/officeDocument/2006/math">
                    <m:sSub>
                      <m:sSubPr>
                        <m:ctrlPr>
                          <a:rPr lang="en-US" sz="200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𝑃</m:t>
                        </m:r>
                      </m:e>
                      <m:sub>
                        <m:r>
                          <a:rPr lang="en-US" sz="2000" i="1">
                            <a:solidFill>
                              <a:schemeClr val="tx1"/>
                            </a:solidFill>
                            <a:latin typeface="Cambria Math" panose="02040503050406030204" pitchFamily="18" charset="0"/>
                          </a:rPr>
                          <m:t>𝑃𝑉</m:t>
                        </m:r>
                      </m:sub>
                    </m:sSub>
                    <m:r>
                      <a:rPr lang="en-US" sz="2000">
                        <a:solidFill>
                          <a:schemeClr val="tx1"/>
                        </a:solidFill>
                        <a:latin typeface="Cambria Math" panose="02040503050406030204" pitchFamily="18" charset="0"/>
                        <a:ea typeface="Cambria Math" panose="02040503050406030204" pitchFamily="18" charset="0"/>
                      </a:rPr>
                      <m:t>=</m:t>
                    </m:r>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𝑃</m:t>
                        </m:r>
                      </m:e>
                      <m:sub>
                        <m:r>
                          <a:rPr lang="en-US" sz="2000" b="0" i="1" smtClean="0">
                            <a:solidFill>
                              <a:schemeClr val="tx1"/>
                            </a:solidFill>
                            <a:latin typeface="Cambria Math" panose="02040503050406030204" pitchFamily="18" charset="0"/>
                          </a:rPr>
                          <m:t>𝑎𝑣𝑔</m:t>
                        </m:r>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𝑙𝑜𝑎𝑑</m:t>
                        </m:r>
                      </m:sub>
                    </m:sSub>
                    <m:r>
                      <a:rPr lang="en-US" sz="2000" b="0" i="1" smtClean="0">
                        <a:solidFill>
                          <a:schemeClr val="tx1"/>
                        </a:solidFill>
                        <a:latin typeface="Cambria Math" panose="02040503050406030204" pitchFamily="18" charset="0"/>
                        <a:ea typeface="Cambria Math" panose="02040503050406030204" pitchFamily="18" charset="0"/>
                      </a:rPr>
                      <m:t>=515.8</m:t>
                    </m:r>
                  </m:oMath>
                </a14:m>
                <a:r>
                  <a:rPr lang="en-US" sz="2000" dirty="0">
                    <a:solidFill>
                      <a:schemeClr val="tx1"/>
                    </a:solidFill>
                  </a:rPr>
                  <a:t> </a:t>
                </a:r>
                <a14:m>
                  <m:oMath xmlns:m="http://schemas.openxmlformats.org/officeDocument/2006/math">
                    <m:r>
                      <a:rPr lang="en-US" sz="2000" b="0" i="1" dirty="0" smtClean="0">
                        <a:solidFill>
                          <a:schemeClr val="tx1"/>
                        </a:solidFill>
                        <a:latin typeface="Cambria Math" panose="02040503050406030204" pitchFamily="18" charset="0"/>
                      </a:rPr>
                      <m:t>𝑘𝑊</m:t>
                    </m:r>
                  </m:oMath>
                </a14:m>
                <a:endParaRPr lang="en-US" sz="2000" b="0" dirty="0">
                  <a:solidFill>
                    <a:schemeClr val="tx1"/>
                  </a:solidFill>
                </a:endParaRPr>
              </a:p>
            </p:txBody>
          </p:sp>
        </mc:Choice>
        <mc:Fallback xmlns="">
          <p:sp>
            <p:nvSpPr>
              <p:cNvPr id="9" name="TextBox 8">
                <a:extLst>
                  <a:ext uri="{FF2B5EF4-FFF2-40B4-BE49-F238E27FC236}">
                    <a16:creationId xmlns:a16="http://schemas.microsoft.com/office/drawing/2014/main" id="{B545C4C1-2844-446B-B18E-22B7A7026AEB}"/>
                  </a:ext>
                </a:extLst>
              </p:cNvPr>
              <p:cNvSpPr txBox="1">
                <a:spLocks noRot="1" noChangeAspect="1" noMove="1" noResize="1" noEditPoints="1" noAdjustHandles="1" noChangeArrowheads="1" noChangeShapeType="1" noTextEdit="1"/>
              </p:cNvSpPr>
              <p:nvPr/>
            </p:nvSpPr>
            <p:spPr>
              <a:xfrm>
                <a:off x="7720442" y="2377613"/>
                <a:ext cx="3382523" cy="425053"/>
              </a:xfrm>
              <a:prstGeom prst="rect">
                <a:avLst/>
              </a:prstGeom>
              <a:blipFill>
                <a:blip r:embed="rId4"/>
                <a:stretch>
                  <a:fillRect b="-571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729D5FB-BBA7-4D83-ACAC-29769F9ACDA1}"/>
                  </a:ext>
                </a:extLst>
              </p:cNvPr>
              <p:cNvSpPr txBox="1"/>
              <p:nvPr/>
            </p:nvSpPr>
            <p:spPr>
              <a:xfrm>
                <a:off x="2065628" y="4841867"/>
                <a:ext cx="5494190" cy="668068"/>
              </a:xfrm>
              <a:prstGeom prst="rect">
                <a:avLst/>
              </a:prstGeom>
              <a:noFill/>
              <a:ln>
                <a:no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𝐶𝐹</m:t>
                          </m:r>
                        </m:e>
                        <m:sub>
                          <m:r>
                            <a:rPr lang="en-US" i="1">
                              <a:solidFill>
                                <a:schemeClr val="tx1"/>
                              </a:solidFill>
                              <a:latin typeface="Cambria Math" panose="02040503050406030204" pitchFamily="18" charset="0"/>
                            </a:rPr>
                            <m:t>𝑃𝑉</m:t>
                          </m:r>
                        </m:sub>
                      </m:sSub>
                      <m:r>
                        <a:rPr lang="en-US" i="0">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sSub>
                            <m:sSubPr>
                              <m:ctrlPr>
                                <a:rPr lang="en-US"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𝐺</m:t>
                              </m:r>
                            </m:e>
                            <m:sub>
                              <m:r>
                                <a:rPr lang="en-US" b="0" i="1" smtClean="0">
                                  <a:solidFill>
                                    <a:schemeClr val="tx1"/>
                                  </a:solidFill>
                                  <a:latin typeface="Cambria Math" panose="02040503050406030204" pitchFamily="18" charset="0"/>
                                </a:rPr>
                                <m:t>𝑎𝑣𝑔</m:t>
                              </m:r>
                            </m:sub>
                          </m:sSub>
                        </m:num>
                        <m:den>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𝐺</m:t>
                              </m:r>
                            </m:e>
                            <m:sub>
                              <m:r>
                                <a:rPr lang="en-US" b="0" i="1" smtClean="0">
                                  <a:solidFill>
                                    <a:schemeClr val="tx1"/>
                                  </a:solidFill>
                                  <a:latin typeface="Cambria Math" panose="02040503050406030204" pitchFamily="18" charset="0"/>
                                </a:rPr>
                                <m:t>𝑆𝑇𝐶</m:t>
                              </m:r>
                            </m:sub>
                          </m:sSub>
                        </m:den>
                      </m:f>
                      <m:r>
                        <a:rPr lang="en-US" b="0" i="1" smtClean="0">
                          <a:solidFill>
                            <a:schemeClr val="tx1"/>
                          </a:solidFill>
                          <a:latin typeface="Cambria Math" panose="02040503050406030204" pitchFamily="18" charset="0"/>
                        </a:rPr>
                        <m:t>= </m:t>
                      </m:r>
                      <m:f>
                        <m:fPr>
                          <m:ctrlPr>
                            <a:rPr lang="en-US" b="0"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119.66</m:t>
                          </m:r>
                        </m:num>
                        <m:den>
                          <m:r>
                            <a:rPr lang="en-US" b="0" i="1" smtClean="0">
                              <a:solidFill>
                                <a:schemeClr val="tx1"/>
                              </a:solidFill>
                              <a:latin typeface="Cambria Math" panose="02040503050406030204" pitchFamily="18" charset="0"/>
                            </a:rPr>
                            <m:t>1000</m:t>
                          </m:r>
                        </m:den>
                      </m:f>
                      <m:r>
                        <a:rPr lang="en-US" b="0" i="1" smtClean="0">
                          <a:solidFill>
                            <a:schemeClr val="tx1"/>
                          </a:solidFill>
                          <a:latin typeface="Cambria Math" panose="02040503050406030204" pitchFamily="18" charset="0"/>
                        </a:rPr>
                        <m:t>=11.966%</m:t>
                      </m:r>
                    </m:oMath>
                  </m:oMathPara>
                </a14:m>
                <a:endParaRPr lang="en-US" dirty="0">
                  <a:solidFill>
                    <a:schemeClr val="tx1"/>
                  </a:solidFill>
                </a:endParaRPr>
              </a:p>
            </p:txBody>
          </p:sp>
        </mc:Choice>
        <mc:Fallback xmlns="">
          <p:sp>
            <p:nvSpPr>
              <p:cNvPr id="10" name="TextBox 9">
                <a:extLst>
                  <a:ext uri="{FF2B5EF4-FFF2-40B4-BE49-F238E27FC236}">
                    <a16:creationId xmlns:a16="http://schemas.microsoft.com/office/drawing/2014/main" id="{B729D5FB-BBA7-4D83-ACAC-29769F9ACDA1}"/>
                  </a:ext>
                </a:extLst>
              </p:cNvPr>
              <p:cNvSpPr txBox="1">
                <a:spLocks noRot="1" noChangeAspect="1" noMove="1" noResize="1" noEditPoints="1" noAdjustHandles="1" noChangeArrowheads="1" noChangeShapeType="1" noTextEdit="1"/>
              </p:cNvSpPr>
              <p:nvPr/>
            </p:nvSpPr>
            <p:spPr>
              <a:xfrm>
                <a:off x="2065628" y="4841867"/>
                <a:ext cx="5494190" cy="668068"/>
              </a:xfrm>
              <a:prstGeom prst="rect">
                <a:avLst/>
              </a:prstGeom>
              <a:blipFill>
                <a:blip r:embed="rId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Scroll: Horizontal 37">
                <a:extLst>
                  <a:ext uri="{FF2B5EF4-FFF2-40B4-BE49-F238E27FC236}">
                    <a16:creationId xmlns:a16="http://schemas.microsoft.com/office/drawing/2014/main" id="{5950A7E8-F1B4-49CD-B7CE-1AD520CBFD32}"/>
                  </a:ext>
                </a:extLst>
              </p:cNvPr>
              <p:cNvSpPr/>
              <p:nvPr/>
            </p:nvSpPr>
            <p:spPr>
              <a:xfrm>
                <a:off x="2197705" y="3212168"/>
                <a:ext cx="5230037" cy="1700476"/>
              </a:xfrm>
              <a:prstGeom prst="horizontalScroll">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The PV capacity factor </a:t>
                </a:r>
                <a14:m>
                  <m:oMath xmlns:m="http://schemas.openxmlformats.org/officeDocument/2006/math">
                    <m:sSub>
                      <m:sSubPr>
                        <m:ctrlPr>
                          <a:rPr lang="en-US" sz="1600" i="1">
                            <a:solidFill>
                              <a:prstClr val="black"/>
                            </a:solidFill>
                            <a:latin typeface="Cambria Math" panose="02040503050406030204" pitchFamily="18" charset="0"/>
                          </a:rPr>
                        </m:ctrlPr>
                      </m:sSubPr>
                      <m:e>
                        <m:r>
                          <a:rPr lang="en-US" sz="1600" b="0" i="1" smtClean="0">
                            <a:solidFill>
                              <a:prstClr val="black"/>
                            </a:solidFill>
                            <a:latin typeface="Cambria Math" panose="02040503050406030204" pitchFamily="18" charset="0"/>
                          </a:rPr>
                          <m:t>(</m:t>
                        </m:r>
                        <m:r>
                          <a:rPr lang="en-US" sz="1600" i="1">
                            <a:solidFill>
                              <a:prstClr val="black"/>
                            </a:solidFill>
                            <a:latin typeface="Cambria Math" panose="02040503050406030204" pitchFamily="18" charset="0"/>
                          </a:rPr>
                          <m:t>𝐶𝐹</m:t>
                        </m:r>
                      </m:e>
                      <m:sub>
                        <m:r>
                          <a:rPr lang="en-US" sz="1600" i="1">
                            <a:solidFill>
                              <a:prstClr val="black"/>
                            </a:solidFill>
                            <a:latin typeface="Cambria Math" panose="02040503050406030204" pitchFamily="18" charset="0"/>
                          </a:rPr>
                          <m:t>𝑃𝑉</m:t>
                        </m:r>
                      </m:sub>
                    </m:sSub>
                    <m:r>
                      <a:rPr lang="en-US" sz="1600" b="0" i="1" smtClean="0">
                        <a:solidFill>
                          <a:prstClr val="black"/>
                        </a:solidFill>
                        <a:latin typeface="Cambria Math" panose="02040503050406030204" pitchFamily="18" charset="0"/>
                      </a:rPr>
                      <m:t>)</m:t>
                    </m:r>
                    <m:r>
                      <a:rPr lang="en-US" sz="1600" i="1">
                        <a:solidFill>
                          <a:prstClr val="black"/>
                        </a:solidFill>
                        <a:latin typeface="Cambria Math" panose="02040503050406030204" pitchFamily="18" charset="0"/>
                      </a:rPr>
                      <m:t> </m:t>
                    </m:r>
                  </m:oMath>
                </a14:m>
                <a:r>
                  <a:rPr lang="en-US" sz="1600" dirty="0">
                    <a:solidFill>
                      <a:schemeClr val="tx1"/>
                    </a:solidFill>
                  </a:rPr>
                  <a:t>can be estimated by measuring the ratio of average actual solar irradiation to the solar irradiation at Standard Test Conditions </a:t>
                </a:r>
                <a14:m>
                  <m:oMath xmlns:m="http://schemas.openxmlformats.org/officeDocument/2006/math">
                    <m:sSub>
                      <m:sSubPr>
                        <m:ctrlP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rPr>
                        </m:ctrlPr>
                      </m:sSubPr>
                      <m:e>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rPr>
                          <m:t>(</m:t>
                        </m:r>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rPr>
                          <m:t>𝐺</m:t>
                        </m:r>
                      </m:e>
                      <m:sub>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rPr>
                          <m:t>𝑆𝑇𝐶</m:t>
                        </m:r>
                      </m:sub>
                    </m:sSub>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rPr>
                      <m:t>=1000 </m:t>
                    </m:r>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rPr>
                      <m:t>𝑊</m:t>
                    </m:r>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rPr>
                      <m:t>/</m:t>
                    </m:r>
                    <m:sSup>
                      <m:sSupPr>
                        <m:ctrlP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rPr>
                        </m:ctrlPr>
                      </m:sSupPr>
                      <m:e>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rPr>
                          <m:t>𝑚</m:t>
                        </m:r>
                      </m:e>
                      <m:sup>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rPr>
                          <m:t>2</m:t>
                        </m:r>
                      </m:sup>
                    </m:sSup>
                    <m:r>
                      <a:rPr kumimoji="0" lang="en-US" sz="1600" b="0" i="0" u="none" strike="noStrike" kern="1200" cap="none" spc="0" normalizeH="0" baseline="0" noProof="0" smtClean="0">
                        <a:ln>
                          <a:noFill/>
                        </a:ln>
                        <a:solidFill>
                          <a:prstClr val="black"/>
                        </a:solidFill>
                        <a:effectLst/>
                        <a:uLnTx/>
                        <a:uFillTx/>
                        <a:latin typeface="Cambria Math" panose="02040503050406030204" pitchFamily="18" charset="0"/>
                      </a:rPr>
                      <m:t>)</m:t>
                    </m:r>
                  </m:oMath>
                </a14:m>
                <a:r>
                  <a:rPr lang="en-US" sz="1600" dirty="0">
                    <a:solidFill>
                      <a:schemeClr val="tx1"/>
                    </a:solidFill>
                  </a:rPr>
                  <a:t> </a:t>
                </a:r>
              </a:p>
            </p:txBody>
          </p:sp>
        </mc:Choice>
        <mc:Fallback xmlns="">
          <p:sp>
            <p:nvSpPr>
              <p:cNvPr id="38" name="Scroll: Horizontal 37">
                <a:extLst>
                  <a:ext uri="{FF2B5EF4-FFF2-40B4-BE49-F238E27FC236}">
                    <a16:creationId xmlns:a16="http://schemas.microsoft.com/office/drawing/2014/main" id="{5950A7E8-F1B4-49CD-B7CE-1AD520CBFD32}"/>
                  </a:ext>
                </a:extLst>
              </p:cNvPr>
              <p:cNvSpPr>
                <a:spLocks noRot="1" noChangeAspect="1" noMove="1" noResize="1" noEditPoints="1" noAdjustHandles="1" noChangeArrowheads="1" noChangeShapeType="1" noTextEdit="1"/>
              </p:cNvSpPr>
              <p:nvPr/>
            </p:nvSpPr>
            <p:spPr>
              <a:xfrm>
                <a:off x="2197705" y="3212168"/>
                <a:ext cx="5230037" cy="1700476"/>
              </a:xfrm>
              <a:prstGeom prst="horizontalScroll">
                <a:avLst/>
              </a:prstGeom>
              <a:blipFill>
                <a:blip r:embed="rId6"/>
                <a:stretch>
                  <a:fillRect/>
                </a:stretch>
              </a:blipFill>
              <a:ln>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5EE9FE72-FD7C-4B86-A0B8-E9A7FAA7CFC6}"/>
                  </a:ext>
                </a:extLst>
              </p:cNvPr>
              <p:cNvSpPr txBox="1"/>
              <p:nvPr/>
            </p:nvSpPr>
            <p:spPr>
              <a:xfrm>
                <a:off x="1536902" y="5368651"/>
                <a:ext cx="1321606" cy="400110"/>
              </a:xfrm>
              <a:prstGeom prst="rect">
                <a:avLst/>
              </a:prstGeom>
              <a:noFill/>
              <a:ln>
                <a:noFill/>
              </a:ln>
            </p:spPr>
            <p:txBody>
              <a:bodyPr wrap="square">
                <a:spAutoFit/>
              </a:bodyPr>
              <a:lstStyle/>
              <a:p>
                <a:pPr/>
                <a14:m>
                  <m:oMathPara xmlns:m="http://schemas.openxmlformats.org/officeDocument/2006/math">
                    <m:oMathParaPr>
                      <m:jc m:val="centerGroup"/>
                    </m:oMathParaPr>
                    <m:oMath xmlns:m="http://schemas.openxmlformats.org/officeDocument/2006/math">
                      <m:r>
                        <a:rPr lang="en-US" sz="2000" i="1" smtClean="0">
                          <a:solidFill>
                            <a:schemeClr val="tx1"/>
                          </a:solidFill>
                          <a:latin typeface="Cambria Math" panose="02040503050406030204" pitchFamily="18" charset="0"/>
                        </a:rPr>
                        <m:t>𝑇</m:t>
                      </m:r>
                      <m:r>
                        <a:rPr lang="en-US" sz="2000" b="0" i="1" smtClean="0">
                          <a:solidFill>
                            <a:schemeClr val="tx1"/>
                          </a:solidFill>
                          <a:latin typeface="Cambria Math" panose="02040503050406030204" pitchFamily="18" charset="0"/>
                        </a:rPr>
                        <m:t>h𝑢𝑠</m:t>
                      </m:r>
                      <m:r>
                        <a:rPr lang="en-US" sz="2000" b="0" i="1" smtClean="0">
                          <a:solidFill>
                            <a:schemeClr val="tx1"/>
                          </a:solidFill>
                          <a:latin typeface="Cambria Math" panose="02040503050406030204" pitchFamily="18" charset="0"/>
                        </a:rPr>
                        <m:t>;</m:t>
                      </m:r>
                    </m:oMath>
                  </m:oMathPara>
                </a14:m>
                <a:endParaRPr lang="en-US" sz="2000" b="0" dirty="0">
                  <a:solidFill>
                    <a:schemeClr val="tx1"/>
                  </a:solidFill>
                </a:endParaRPr>
              </a:p>
            </p:txBody>
          </p:sp>
        </mc:Choice>
        <mc:Fallback xmlns="">
          <p:sp>
            <p:nvSpPr>
              <p:cNvPr id="41" name="TextBox 40">
                <a:extLst>
                  <a:ext uri="{FF2B5EF4-FFF2-40B4-BE49-F238E27FC236}">
                    <a16:creationId xmlns:a16="http://schemas.microsoft.com/office/drawing/2014/main" id="{5EE9FE72-FD7C-4B86-A0B8-E9A7FAA7CFC6}"/>
                  </a:ext>
                </a:extLst>
              </p:cNvPr>
              <p:cNvSpPr txBox="1">
                <a:spLocks noRot="1" noChangeAspect="1" noMove="1" noResize="1" noEditPoints="1" noAdjustHandles="1" noChangeArrowheads="1" noChangeShapeType="1" noTextEdit="1"/>
              </p:cNvSpPr>
              <p:nvPr/>
            </p:nvSpPr>
            <p:spPr>
              <a:xfrm>
                <a:off x="1536902" y="5368651"/>
                <a:ext cx="1321606" cy="400110"/>
              </a:xfrm>
              <a:prstGeom prst="rect">
                <a:avLst/>
              </a:prstGeom>
              <a:blipFill>
                <a:blip r:embed="rId8"/>
                <a:stretch>
                  <a:fillRect b="-153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ectangle: Rounded Corners 45">
                <a:extLst>
                  <a:ext uri="{FF2B5EF4-FFF2-40B4-BE49-F238E27FC236}">
                    <a16:creationId xmlns:a16="http://schemas.microsoft.com/office/drawing/2014/main" id="{5ED8199A-A997-411C-BDD6-C57D0D56524F}"/>
                  </a:ext>
                </a:extLst>
              </p:cNvPr>
              <p:cNvSpPr/>
              <p:nvPr/>
            </p:nvSpPr>
            <p:spPr>
              <a:xfrm>
                <a:off x="8617554" y="5845947"/>
                <a:ext cx="2564213" cy="748965"/>
              </a:xfrm>
              <a:prstGeom prst="roundRect">
                <a:avLst/>
              </a:prstGeom>
              <a:solidFill>
                <a:srgbClr val="FFFF99"/>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1600" b="0" i="1" smtClean="0">
                          <a:solidFill>
                            <a:srgbClr val="C00000"/>
                          </a:solidFill>
                          <a:latin typeface="Cambria Math" panose="02040503050406030204" pitchFamily="18" charset="0"/>
                        </a:rPr>
                        <m:t>𝑃𝑟𝑜𝑝𝑜𝑠𝑒𝑑</m:t>
                      </m:r>
                      <m:r>
                        <a:rPr lang="en-US" sz="1600" b="0" i="1" smtClean="0">
                          <a:solidFill>
                            <a:srgbClr val="C00000"/>
                          </a:solidFill>
                          <a:latin typeface="Cambria Math" panose="02040503050406030204" pitchFamily="18" charset="0"/>
                        </a:rPr>
                        <m:t> </m:t>
                      </m:r>
                      <m:r>
                        <a:rPr lang="en-US" sz="1600" b="0" i="1" smtClean="0">
                          <a:solidFill>
                            <a:srgbClr val="C00000"/>
                          </a:solidFill>
                          <a:latin typeface="Cambria Math" panose="02040503050406030204" pitchFamily="18" charset="0"/>
                        </a:rPr>
                        <m:t>𝑃𝑉</m:t>
                      </m:r>
                      <m:r>
                        <a:rPr lang="en-US" sz="1600" b="0" i="1" smtClean="0">
                          <a:solidFill>
                            <a:srgbClr val="C00000"/>
                          </a:solidFill>
                          <a:latin typeface="Cambria Math" panose="02040503050406030204" pitchFamily="18" charset="0"/>
                        </a:rPr>
                        <m:t> </m:t>
                      </m:r>
                      <m:r>
                        <a:rPr lang="en-US" sz="1600" b="0" i="1" smtClean="0">
                          <a:solidFill>
                            <a:srgbClr val="C00000"/>
                          </a:solidFill>
                          <a:latin typeface="Cambria Math" panose="02040503050406030204" pitchFamily="18" charset="0"/>
                        </a:rPr>
                        <m:t>𝐼𝑛𝑠𝑡𝑎𝑙𝑙𝑒𝑑</m:t>
                      </m:r>
                      <m:r>
                        <a:rPr lang="en-US" sz="1600" b="0" i="1" smtClean="0">
                          <a:solidFill>
                            <a:srgbClr val="C00000"/>
                          </a:solidFill>
                          <a:latin typeface="Cambria Math" panose="02040503050406030204" pitchFamily="18" charset="0"/>
                        </a:rPr>
                        <m:t> </m:t>
                      </m:r>
                    </m:oMath>
                  </m:oMathPara>
                </a14:m>
                <a:endParaRPr lang="en-US" sz="1600" b="0" i="1" dirty="0">
                  <a:solidFill>
                    <a:srgbClr val="C00000"/>
                  </a:solidFill>
                  <a:latin typeface="Cambria Math" panose="02040503050406030204" pitchFamily="18" charset="0"/>
                </a:endParaRPr>
              </a:p>
              <a:p>
                <a:pPr algn="ctr"/>
                <a14:m>
                  <m:oMathPara xmlns:m="http://schemas.openxmlformats.org/officeDocument/2006/math">
                    <m:oMathParaPr>
                      <m:jc m:val="center"/>
                    </m:oMathParaPr>
                    <m:oMath xmlns:m="http://schemas.openxmlformats.org/officeDocument/2006/math">
                      <m:r>
                        <a:rPr lang="en-US" sz="1600" b="0" i="1" smtClean="0">
                          <a:solidFill>
                            <a:srgbClr val="C00000"/>
                          </a:solidFill>
                          <a:latin typeface="Cambria Math" panose="02040503050406030204" pitchFamily="18" charset="0"/>
                        </a:rPr>
                        <m:t>𝐶𝑎𝑝𝑎𝑐𝑖𝑡𝑦</m:t>
                      </m:r>
                    </m:oMath>
                  </m:oMathPara>
                </a14:m>
                <a:endParaRPr lang="en-US" sz="1600" b="0" i="1" dirty="0">
                  <a:solidFill>
                    <a:srgbClr val="C00000"/>
                  </a:solidFill>
                </a:endParaRPr>
              </a:p>
            </p:txBody>
          </p:sp>
        </mc:Choice>
        <mc:Fallback xmlns="">
          <p:sp>
            <p:nvSpPr>
              <p:cNvPr id="46" name="Rectangle: Rounded Corners 45">
                <a:extLst>
                  <a:ext uri="{FF2B5EF4-FFF2-40B4-BE49-F238E27FC236}">
                    <a16:creationId xmlns:a16="http://schemas.microsoft.com/office/drawing/2014/main" id="{5ED8199A-A997-411C-BDD6-C57D0D56524F}"/>
                  </a:ext>
                </a:extLst>
              </p:cNvPr>
              <p:cNvSpPr>
                <a:spLocks noRot="1" noChangeAspect="1" noMove="1" noResize="1" noEditPoints="1" noAdjustHandles="1" noChangeArrowheads="1" noChangeShapeType="1" noTextEdit="1"/>
              </p:cNvSpPr>
              <p:nvPr/>
            </p:nvSpPr>
            <p:spPr>
              <a:xfrm>
                <a:off x="8617554" y="5845947"/>
                <a:ext cx="2564213" cy="748965"/>
              </a:xfrm>
              <a:prstGeom prst="roundRect">
                <a:avLst/>
              </a:prstGeom>
              <a:blipFill>
                <a:blip r:embed="rId9"/>
                <a:stretch>
                  <a:fillRect/>
                </a:stretch>
              </a:blipFill>
              <a:ln w="9525">
                <a:solidFill>
                  <a:srgbClr val="C00000"/>
                </a:solidFill>
              </a:ln>
            </p:spPr>
            <p:txBody>
              <a:bodyPr/>
              <a:lstStyle/>
              <a:p>
                <a:r>
                  <a:rPr lang="en-US">
                    <a:noFill/>
                  </a:rPr>
                  <a:t> </a:t>
                </a:r>
              </a:p>
            </p:txBody>
          </p:sp>
        </mc:Fallback>
      </mc:AlternateContent>
      <p:sp>
        <p:nvSpPr>
          <p:cNvPr id="47" name="Arrow: Right 46">
            <a:extLst>
              <a:ext uri="{FF2B5EF4-FFF2-40B4-BE49-F238E27FC236}">
                <a16:creationId xmlns:a16="http://schemas.microsoft.com/office/drawing/2014/main" id="{1F70611A-734C-4A84-B09E-23C3E6F03B9A}"/>
              </a:ext>
            </a:extLst>
          </p:cNvPr>
          <p:cNvSpPr/>
          <p:nvPr/>
        </p:nvSpPr>
        <p:spPr>
          <a:xfrm>
            <a:off x="7847905" y="6043801"/>
            <a:ext cx="757630" cy="386975"/>
          </a:xfrm>
          <a:prstGeom prst="rightArrow">
            <a:avLst/>
          </a:prstGeom>
          <a:gradFill flip="none" rotWithShape="1">
            <a:gsLst>
              <a:gs pos="0">
                <a:srgbClr val="FF6600"/>
              </a:gs>
              <a:gs pos="46000">
                <a:srgbClr val="FF3300"/>
              </a:gs>
              <a:gs pos="100000">
                <a:srgbClr val="C0000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Arrow: Right 47">
            <a:extLst>
              <a:ext uri="{FF2B5EF4-FFF2-40B4-BE49-F238E27FC236}">
                <a16:creationId xmlns:a16="http://schemas.microsoft.com/office/drawing/2014/main" id="{5DC4FA2D-8C26-4602-85F6-4F569B9A7E43}"/>
              </a:ext>
            </a:extLst>
          </p:cNvPr>
          <p:cNvSpPr/>
          <p:nvPr/>
        </p:nvSpPr>
        <p:spPr>
          <a:xfrm>
            <a:off x="6682154" y="2497319"/>
            <a:ext cx="633046" cy="34566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E7B2EF58-0FEC-426F-8D6B-AF5F58F9F607}"/>
              </a:ext>
            </a:extLst>
          </p:cNvPr>
          <p:cNvGrpSpPr/>
          <p:nvPr/>
        </p:nvGrpSpPr>
        <p:grpSpPr>
          <a:xfrm>
            <a:off x="1808847" y="5804905"/>
            <a:ext cx="6011890" cy="864769"/>
            <a:chOff x="1808847" y="5804905"/>
            <a:chExt cx="6011890" cy="864769"/>
          </a:xfrm>
        </p:grpSpPr>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4ADAC41E-BC4E-4643-8D9C-2CAFE5524A35}"/>
                    </a:ext>
                  </a:extLst>
                </p:cNvPr>
                <p:cNvSpPr txBox="1"/>
                <p:nvPr/>
              </p:nvSpPr>
              <p:spPr>
                <a:xfrm>
                  <a:off x="1855786" y="5856003"/>
                  <a:ext cx="5964951" cy="728854"/>
                </a:xfrm>
                <a:prstGeom prst="rect">
                  <a:avLst/>
                </a:prstGeom>
                <a:noFill/>
                <a:ln w="22225" cmpd="sng">
                  <a:noFill/>
                  <a:prstDash val="sysDash"/>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𝑃</m:t>
                            </m:r>
                          </m:e>
                          <m:sub>
                            <m:r>
                              <a:rPr lang="en-US" sz="2000" i="1">
                                <a:solidFill>
                                  <a:schemeClr val="tx1"/>
                                </a:solidFill>
                                <a:latin typeface="Cambria Math" panose="02040503050406030204" pitchFamily="18" charset="0"/>
                              </a:rPr>
                              <m:t>𝑃𝑉</m:t>
                            </m:r>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𝑟𝑎𝑡𝑒𝑑</m:t>
                            </m:r>
                          </m:sub>
                        </m:sSub>
                        <m:r>
                          <a:rPr lang="en-US" sz="2000" i="0">
                            <a:solidFill>
                              <a:schemeClr val="tx1"/>
                            </a:solidFill>
                            <a:latin typeface="Cambria Math" panose="02040503050406030204" pitchFamily="18" charset="0"/>
                          </a:rPr>
                          <m:t>=</m:t>
                        </m:r>
                        <m:f>
                          <m:fPr>
                            <m:ctrlPr>
                              <a:rPr lang="en-US" sz="2000" i="1">
                                <a:solidFill>
                                  <a:schemeClr val="tx1"/>
                                </a:solidFill>
                                <a:latin typeface="Cambria Math" panose="02040503050406030204" pitchFamily="18" charset="0"/>
                              </a:rPr>
                            </m:ctrlPr>
                          </m:fPr>
                          <m:num>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𝑃</m:t>
                                </m:r>
                              </m:e>
                              <m:sub>
                                <m:r>
                                  <a:rPr lang="en-US" sz="2000" i="1">
                                    <a:solidFill>
                                      <a:schemeClr val="tx1"/>
                                    </a:solidFill>
                                    <a:latin typeface="Cambria Math" panose="02040503050406030204" pitchFamily="18" charset="0"/>
                                  </a:rPr>
                                  <m:t>𝑃𝑉</m:t>
                                </m:r>
                              </m:sub>
                            </m:sSub>
                          </m:num>
                          <m:den>
                            <m:sSub>
                              <m:sSubPr>
                                <m:ctrlPr>
                                  <a:rPr lang="en-US" sz="2000" i="1">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𝐶𝐹</m:t>
                                </m:r>
                              </m:e>
                              <m:sub>
                                <m:r>
                                  <a:rPr lang="en-US" sz="2000" i="1">
                                    <a:solidFill>
                                      <a:schemeClr val="tx1"/>
                                    </a:solidFill>
                                    <a:latin typeface="Cambria Math" panose="02040503050406030204" pitchFamily="18" charset="0"/>
                                  </a:rPr>
                                  <m:t>𝑃𝑉</m:t>
                                </m:r>
                              </m:sub>
                            </m:sSub>
                          </m:den>
                        </m:f>
                        <m:r>
                          <a:rPr lang="en-US" sz="2000" b="0" i="1" smtClean="0">
                            <a:solidFill>
                              <a:schemeClr val="tx1"/>
                            </a:solidFill>
                            <a:latin typeface="Cambria Math" panose="02040503050406030204" pitchFamily="18" charset="0"/>
                          </a:rPr>
                          <m:t>=</m:t>
                        </m:r>
                        <m:f>
                          <m:fPr>
                            <m:ctrlPr>
                              <a:rPr lang="en-US" sz="2000" b="0" i="1" smtClean="0">
                                <a:solidFill>
                                  <a:schemeClr val="tx1"/>
                                </a:solidFill>
                                <a:latin typeface="Cambria Math" panose="02040503050406030204" pitchFamily="18" charset="0"/>
                              </a:rPr>
                            </m:ctrlPr>
                          </m:fPr>
                          <m:num>
                            <m:r>
                              <a:rPr lang="en-US" sz="2000" b="0" i="1" smtClean="0">
                                <a:solidFill>
                                  <a:schemeClr val="tx1"/>
                                </a:solidFill>
                                <a:latin typeface="Cambria Math" panose="02040503050406030204" pitchFamily="18" charset="0"/>
                              </a:rPr>
                              <m:t>515.8</m:t>
                            </m:r>
                          </m:num>
                          <m:den>
                            <m:r>
                              <a:rPr lang="en-US" sz="2000" b="0" i="1" smtClean="0">
                                <a:solidFill>
                                  <a:schemeClr val="tx1"/>
                                </a:solidFill>
                                <a:latin typeface="Cambria Math" panose="02040503050406030204" pitchFamily="18" charset="0"/>
                              </a:rPr>
                              <m:t>0.11966</m:t>
                            </m:r>
                          </m:den>
                        </m:f>
                        <m:r>
                          <a:rPr lang="en-US" sz="2000" b="0" i="1" smtClean="0">
                            <a:solidFill>
                              <a:schemeClr val="tx1"/>
                            </a:solidFill>
                            <a:latin typeface="Cambria Math" panose="02040503050406030204" pitchFamily="18" charset="0"/>
                            <a:ea typeface="Cambria Math" panose="02040503050406030204" pitchFamily="18" charset="0"/>
                          </a:rPr>
                          <m:t>=4310 </m:t>
                        </m:r>
                        <m:r>
                          <a:rPr lang="en-US" sz="2000" b="0" i="1" smtClean="0">
                            <a:solidFill>
                              <a:schemeClr val="tx1"/>
                            </a:solidFill>
                            <a:latin typeface="Cambria Math" panose="02040503050406030204" pitchFamily="18" charset="0"/>
                            <a:ea typeface="Cambria Math" panose="02040503050406030204" pitchFamily="18" charset="0"/>
                          </a:rPr>
                          <m:t>𝑘𝑊</m:t>
                        </m:r>
                        <m:r>
                          <a:rPr lang="en-US" sz="2000" b="0" i="1" smtClean="0">
                            <a:solidFill>
                              <a:schemeClr val="tx1"/>
                            </a:solidFill>
                            <a:latin typeface="Cambria Math" panose="02040503050406030204" pitchFamily="18" charset="0"/>
                            <a:ea typeface="Cambria Math" panose="02040503050406030204" pitchFamily="18" charset="0"/>
                          </a:rPr>
                          <m:t>=4.31 </m:t>
                        </m:r>
                        <m:r>
                          <a:rPr lang="en-US" sz="2000" b="0" i="1" smtClean="0">
                            <a:solidFill>
                              <a:schemeClr val="tx1"/>
                            </a:solidFill>
                            <a:latin typeface="Cambria Math" panose="02040503050406030204" pitchFamily="18" charset="0"/>
                            <a:ea typeface="Cambria Math" panose="02040503050406030204" pitchFamily="18" charset="0"/>
                          </a:rPr>
                          <m:t>𝑀𝑊</m:t>
                        </m:r>
                      </m:oMath>
                    </m:oMathPara>
                  </a14:m>
                  <a:endParaRPr lang="en-US" sz="2000" dirty="0">
                    <a:solidFill>
                      <a:schemeClr val="tx1"/>
                    </a:solidFill>
                  </a:endParaRPr>
                </a:p>
              </p:txBody>
            </p:sp>
          </mc:Choice>
          <mc:Fallback xmlns="">
            <p:sp>
              <p:nvSpPr>
                <p:cNvPr id="40" name="TextBox 39">
                  <a:extLst>
                    <a:ext uri="{FF2B5EF4-FFF2-40B4-BE49-F238E27FC236}">
                      <a16:creationId xmlns:a16="http://schemas.microsoft.com/office/drawing/2014/main" id="{4ADAC41E-BC4E-4643-8D9C-2CAFE5524A35}"/>
                    </a:ext>
                  </a:extLst>
                </p:cNvPr>
                <p:cNvSpPr txBox="1">
                  <a:spLocks noRot="1" noChangeAspect="1" noMove="1" noResize="1" noEditPoints="1" noAdjustHandles="1" noChangeArrowheads="1" noChangeShapeType="1" noTextEdit="1"/>
                </p:cNvSpPr>
                <p:nvPr/>
              </p:nvSpPr>
              <p:spPr>
                <a:xfrm>
                  <a:off x="1855786" y="5856003"/>
                  <a:ext cx="5964951" cy="728854"/>
                </a:xfrm>
                <a:prstGeom prst="rect">
                  <a:avLst/>
                </a:prstGeom>
                <a:blipFill>
                  <a:blip r:embed="rId10"/>
                  <a:stretch>
                    <a:fillRect/>
                  </a:stretch>
                </a:blipFill>
                <a:ln w="22225" cmpd="sng">
                  <a:noFill/>
                  <a:prstDash val="sysDash"/>
                </a:ln>
              </p:spPr>
              <p:txBody>
                <a:bodyPr/>
                <a:lstStyle/>
                <a:p>
                  <a:r>
                    <a:rPr lang="en-US">
                      <a:noFill/>
                    </a:rPr>
                    <a:t> </a:t>
                  </a:r>
                </a:p>
              </p:txBody>
            </p:sp>
          </mc:Fallback>
        </mc:AlternateContent>
        <p:sp>
          <p:nvSpPr>
            <p:cNvPr id="52" name="Rectangle 51">
              <a:extLst>
                <a:ext uri="{FF2B5EF4-FFF2-40B4-BE49-F238E27FC236}">
                  <a16:creationId xmlns:a16="http://schemas.microsoft.com/office/drawing/2014/main" id="{F0622F4E-42F9-4ECB-84E1-C70796AF09BE}"/>
                </a:ext>
              </a:extLst>
            </p:cNvPr>
            <p:cNvSpPr/>
            <p:nvPr/>
          </p:nvSpPr>
          <p:spPr>
            <a:xfrm>
              <a:off x="1808847" y="5804905"/>
              <a:ext cx="5992389" cy="864769"/>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sp>
        <p:nvSpPr>
          <p:cNvPr id="53" name="Arrow: Right 52">
            <a:extLst>
              <a:ext uri="{FF2B5EF4-FFF2-40B4-BE49-F238E27FC236}">
                <a16:creationId xmlns:a16="http://schemas.microsoft.com/office/drawing/2014/main" id="{619CD540-E936-48D0-AF2C-499C49E0A9EB}"/>
              </a:ext>
            </a:extLst>
          </p:cNvPr>
          <p:cNvSpPr/>
          <p:nvPr/>
        </p:nvSpPr>
        <p:spPr>
          <a:xfrm>
            <a:off x="7466736" y="3832381"/>
            <a:ext cx="423373" cy="319807"/>
          </a:xfrm>
          <a:prstGeom prst="rightArrow">
            <a:avLst/>
          </a:prstGeom>
          <a:gradFill flip="none" rotWithShape="1">
            <a:gsLst>
              <a:gs pos="0">
                <a:srgbClr val="FF6600"/>
              </a:gs>
              <a:gs pos="46000">
                <a:srgbClr val="FF3300"/>
              </a:gs>
              <a:gs pos="100000">
                <a:srgbClr val="C0000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192AA3C3-E3D7-4549-99C2-A613B2D94912}"/>
              </a:ext>
            </a:extLst>
          </p:cNvPr>
          <p:cNvGrpSpPr/>
          <p:nvPr/>
        </p:nvGrpSpPr>
        <p:grpSpPr>
          <a:xfrm>
            <a:off x="7762100" y="2866233"/>
            <a:ext cx="4138432" cy="2744233"/>
            <a:chOff x="7762100" y="2866233"/>
            <a:chExt cx="4138432" cy="2744233"/>
          </a:xfrm>
        </p:grpSpPr>
        <p:sp>
          <p:nvSpPr>
            <p:cNvPr id="33" name="TextBox 32">
              <a:extLst>
                <a:ext uri="{FF2B5EF4-FFF2-40B4-BE49-F238E27FC236}">
                  <a16:creationId xmlns:a16="http://schemas.microsoft.com/office/drawing/2014/main" id="{189EC4D8-F9D8-403B-B934-6238DF194B0A}"/>
                </a:ext>
              </a:extLst>
            </p:cNvPr>
            <p:cNvSpPr txBox="1"/>
            <p:nvPr/>
          </p:nvSpPr>
          <p:spPr>
            <a:xfrm>
              <a:off x="7762100" y="5333467"/>
              <a:ext cx="4138432" cy="276999"/>
            </a:xfrm>
            <a:prstGeom prst="rect">
              <a:avLst/>
            </a:prstGeom>
            <a:noFill/>
            <a:ln w="15875">
              <a:noFill/>
              <a:prstDash val="sysDash"/>
            </a:ln>
          </p:spPr>
          <p:txBody>
            <a:bodyPr wrap="square">
              <a:spAutoFit/>
            </a:bodyPr>
            <a:lstStyle/>
            <a:p>
              <a:pPr algn="ctr"/>
              <a:r>
                <a:rPr kumimoji="0" lang="en-US" sz="1200" b="1" i="0" u="none" strike="noStrike" kern="1200" cap="none" spc="0" normalizeH="0" baseline="0" noProof="0" dirty="0">
                  <a:ln>
                    <a:noFill/>
                  </a:ln>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2700000" scaled="1"/>
                    <a:tileRect/>
                  </a:gradFill>
                  <a:effectLst/>
                  <a:uLnTx/>
                  <a:uFillTx/>
                  <a:latin typeface="Century Gothic" panose="020B0502020202020204"/>
                  <a:ea typeface="+mn-ea"/>
                  <a:cs typeface="+mn-cs"/>
                </a:rPr>
                <a:t>PVGIS Data of Hourly Solar Irradiation over one-year</a:t>
              </a:r>
              <a:endParaRPr lang="en-US" sz="1200" b="1" dirty="0">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2700000" scaled="1"/>
                  <a:tileRect/>
                </a:gradFill>
              </a:endParaRPr>
            </a:p>
          </p:txBody>
        </p:sp>
        <mc:AlternateContent xmlns:mc="http://schemas.openxmlformats.org/markup-compatibility/2006" xmlns:a14="http://schemas.microsoft.com/office/drawing/2010/main">
          <mc:Choice Requires="a14">
            <p:graphicFrame>
              <p:nvGraphicFramePr>
                <p:cNvPr id="55" name="Chart 54">
                  <a:extLst>
                    <a:ext uri="{FF2B5EF4-FFF2-40B4-BE49-F238E27FC236}">
                      <a16:creationId xmlns:a16="http://schemas.microsoft.com/office/drawing/2014/main" id="{7508BB8C-9A6E-416C-AE82-FA4D03075993}"/>
                    </a:ext>
                  </a:extLst>
                </p:cNvPr>
                <p:cNvGraphicFramePr/>
                <p:nvPr/>
              </p:nvGraphicFramePr>
              <p:xfrm>
                <a:off x="7890109" y="3140500"/>
                <a:ext cx="3848861" cy="2135228"/>
              </p:xfrm>
              <a:graphic>
                <a:graphicData uri="http://schemas.openxmlformats.org/drawingml/2006/chart">
                  <c:chart xmlns:c="http://schemas.openxmlformats.org/drawingml/2006/chart" xmlns:r="http://schemas.openxmlformats.org/officeDocument/2006/relationships" r:id="rId11"/>
                </a:graphicData>
              </a:graphic>
            </p:graphicFrame>
          </mc:Choice>
          <mc:Fallback xmlns="">
            <p:graphicFrame>
              <p:nvGraphicFramePr>
                <p:cNvPr id="55" name="Chart 54">
                  <a:extLst>
                    <a:ext uri="{FF2B5EF4-FFF2-40B4-BE49-F238E27FC236}">
                      <a16:creationId xmlns:a16="http://schemas.microsoft.com/office/drawing/2014/main" id="{7508BB8C-9A6E-416C-AE82-FA4D03075993}"/>
                    </a:ext>
                  </a:extLst>
                </p:cNvPr>
                <p:cNvGraphicFramePr/>
                <p:nvPr>
                  <p:extLst>
                    <p:ext uri="{D42A27DB-BD31-4B8C-83A1-F6EECF244321}">
                      <p14:modId xmlns:p14="http://schemas.microsoft.com/office/powerpoint/2010/main" val="3316120786"/>
                    </p:ext>
                  </p:extLst>
                </p:nvPr>
              </p:nvGraphicFramePr>
              <p:xfrm>
                <a:off x="7890109" y="3140500"/>
                <a:ext cx="3848861" cy="2135228"/>
              </p:xfrm>
              <a:graphic>
                <a:graphicData uri="http://schemas.openxmlformats.org/drawingml/2006/chart">
                  <c:chart xmlns:c="http://schemas.openxmlformats.org/drawingml/2006/chart" xmlns:r="http://schemas.openxmlformats.org/officeDocument/2006/relationships" r:id="rId12"/>
                </a:graphicData>
              </a:graphic>
            </p:graphicFrame>
          </mc:Fallback>
        </mc:AlternateContent>
        <mc:AlternateContent xmlns:mc="http://schemas.openxmlformats.org/markup-compatibility/2006" xmlns:a14="http://schemas.microsoft.com/office/drawing/2010/main">
          <mc:Choice Requires="a14">
            <p:sp>
              <p:nvSpPr>
                <p:cNvPr id="56" name="Rectangle: Rounded Corners 55">
                  <a:extLst>
                    <a:ext uri="{FF2B5EF4-FFF2-40B4-BE49-F238E27FC236}">
                      <a16:creationId xmlns:a16="http://schemas.microsoft.com/office/drawing/2014/main" id="{BB811FA8-4922-4051-B818-99DDAE68FBA3}"/>
                    </a:ext>
                  </a:extLst>
                </p:cNvPr>
                <p:cNvSpPr/>
                <p:nvPr/>
              </p:nvSpPr>
              <p:spPr>
                <a:xfrm>
                  <a:off x="9154302" y="2866233"/>
                  <a:ext cx="1679986" cy="425052"/>
                </a:xfrm>
                <a:prstGeom prst="roundRect">
                  <a:avLst/>
                </a:prstGeom>
                <a:solidFill>
                  <a:srgbClr val="FFFF99"/>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20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𝐺</m:t>
                            </m:r>
                          </m:e>
                          <m:sub>
                            <m:r>
                              <a:rPr lang="en-US" sz="1200" b="0" i="1" smtClean="0">
                                <a:solidFill>
                                  <a:schemeClr val="tx1"/>
                                </a:solidFill>
                                <a:latin typeface="Cambria Math" panose="02040503050406030204" pitchFamily="18" charset="0"/>
                              </a:rPr>
                              <m:t>𝑎𝑣𝑔</m:t>
                            </m:r>
                          </m:sub>
                        </m:sSub>
                        <m:r>
                          <a:rPr lang="en-US" sz="1200" i="1" smtClean="0">
                            <a:solidFill>
                              <a:schemeClr val="tx1"/>
                            </a:solidFill>
                            <a:latin typeface="Cambria Math" panose="02040503050406030204" pitchFamily="18" charset="0"/>
                            <a:ea typeface="Cambria Math" panose="02040503050406030204" pitchFamily="18" charset="0"/>
                          </a:rPr>
                          <m:t>=</m:t>
                        </m:r>
                        <m:r>
                          <a:rPr lang="en-US" sz="1200" b="0" i="1" smtClean="0">
                            <a:solidFill>
                              <a:schemeClr val="tx1"/>
                            </a:solidFill>
                            <a:latin typeface="Cambria Math" panose="02040503050406030204" pitchFamily="18" charset="0"/>
                            <a:ea typeface="Cambria Math" panose="02040503050406030204" pitchFamily="18" charset="0"/>
                          </a:rPr>
                          <m:t>119.66 </m:t>
                        </m:r>
                        <m:r>
                          <a:rPr lang="en-US" sz="1200" b="0" i="1" smtClean="0">
                            <a:solidFill>
                              <a:schemeClr val="tx1"/>
                            </a:solidFill>
                            <a:latin typeface="Cambria Math" panose="02040503050406030204" pitchFamily="18" charset="0"/>
                            <a:ea typeface="Cambria Math" panose="02040503050406030204" pitchFamily="18" charset="0"/>
                          </a:rPr>
                          <m:t>𝑊</m:t>
                        </m:r>
                        <m:r>
                          <a:rPr lang="en-US" sz="1200" b="0" i="1" smtClean="0">
                            <a:solidFill>
                              <a:schemeClr val="tx1"/>
                            </a:solidFill>
                            <a:latin typeface="Cambria Math" panose="02040503050406030204" pitchFamily="18" charset="0"/>
                            <a:ea typeface="Cambria Math" panose="02040503050406030204" pitchFamily="18" charset="0"/>
                          </a:rPr>
                          <m:t>/</m:t>
                        </m:r>
                        <m:sSup>
                          <m:sSupPr>
                            <m:ctrlPr>
                              <a:rPr lang="en-US" sz="1200" b="0" i="1" smtClean="0">
                                <a:solidFill>
                                  <a:schemeClr val="tx1"/>
                                </a:solidFill>
                                <a:latin typeface="Cambria Math" panose="02040503050406030204" pitchFamily="18" charset="0"/>
                                <a:ea typeface="Cambria Math" panose="02040503050406030204" pitchFamily="18" charset="0"/>
                              </a:rPr>
                            </m:ctrlPr>
                          </m:sSupPr>
                          <m:e>
                            <m:r>
                              <a:rPr lang="en-US" sz="1200" b="0" i="1" smtClean="0">
                                <a:solidFill>
                                  <a:schemeClr val="tx1"/>
                                </a:solidFill>
                                <a:latin typeface="Cambria Math" panose="02040503050406030204" pitchFamily="18" charset="0"/>
                                <a:ea typeface="Cambria Math" panose="02040503050406030204" pitchFamily="18" charset="0"/>
                              </a:rPr>
                              <m:t>𝑚</m:t>
                            </m:r>
                          </m:e>
                          <m:sup>
                            <m:r>
                              <a:rPr lang="en-US" sz="1200" b="0" i="1" smtClean="0">
                                <a:solidFill>
                                  <a:schemeClr val="tx1"/>
                                </a:solidFill>
                                <a:latin typeface="Cambria Math" panose="02040503050406030204" pitchFamily="18" charset="0"/>
                                <a:ea typeface="Cambria Math" panose="02040503050406030204" pitchFamily="18" charset="0"/>
                              </a:rPr>
                              <m:t>2</m:t>
                            </m:r>
                          </m:sup>
                        </m:sSup>
                      </m:oMath>
                    </m:oMathPara>
                  </a14:m>
                  <a:endParaRPr lang="en-US" sz="1200" dirty="0"/>
                </a:p>
              </p:txBody>
            </p:sp>
          </mc:Choice>
          <mc:Fallback xmlns="">
            <p:sp>
              <p:nvSpPr>
                <p:cNvPr id="56" name="Rectangle: Rounded Corners 55">
                  <a:extLst>
                    <a:ext uri="{FF2B5EF4-FFF2-40B4-BE49-F238E27FC236}">
                      <a16:creationId xmlns:a16="http://schemas.microsoft.com/office/drawing/2014/main" id="{BB811FA8-4922-4051-B818-99DDAE68FBA3}"/>
                    </a:ext>
                  </a:extLst>
                </p:cNvPr>
                <p:cNvSpPr>
                  <a:spLocks noRot="1" noChangeAspect="1" noMove="1" noResize="1" noEditPoints="1" noAdjustHandles="1" noChangeArrowheads="1" noChangeShapeType="1" noTextEdit="1"/>
                </p:cNvSpPr>
                <p:nvPr/>
              </p:nvSpPr>
              <p:spPr>
                <a:xfrm>
                  <a:off x="9154302" y="2866233"/>
                  <a:ext cx="1679986" cy="425052"/>
                </a:xfrm>
                <a:prstGeom prst="roundRect">
                  <a:avLst/>
                </a:prstGeom>
                <a:blipFill>
                  <a:blip r:embed="rId13"/>
                  <a:stretch>
                    <a:fillRect/>
                  </a:stretch>
                </a:blipFill>
                <a:ln w="9525">
                  <a:solidFill>
                    <a:srgbClr val="C00000"/>
                  </a:solidFill>
                </a:ln>
              </p:spPr>
              <p:txBody>
                <a:bodyPr/>
                <a:lstStyle/>
                <a:p>
                  <a:r>
                    <a:rPr lang="en-US">
                      <a:noFill/>
                    </a:rPr>
                    <a:t> </a:t>
                  </a:r>
                </a:p>
              </p:txBody>
            </p:sp>
          </mc:Fallback>
        </mc:AlternateContent>
        <p:sp>
          <p:nvSpPr>
            <p:cNvPr id="57" name="Arrow: Curved Right 56">
              <a:extLst>
                <a:ext uri="{FF2B5EF4-FFF2-40B4-BE49-F238E27FC236}">
                  <a16:creationId xmlns:a16="http://schemas.microsoft.com/office/drawing/2014/main" id="{B072AEA1-F767-4010-9681-16DE027799AF}"/>
                </a:ext>
              </a:extLst>
            </p:cNvPr>
            <p:cNvSpPr/>
            <p:nvPr/>
          </p:nvSpPr>
          <p:spPr>
            <a:xfrm>
              <a:off x="8746339" y="3040768"/>
              <a:ext cx="407963" cy="578921"/>
            </a:xfrm>
            <a:prstGeom prst="curvedRightArrow">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Slide Number Placeholder 14">
            <a:extLst>
              <a:ext uri="{FF2B5EF4-FFF2-40B4-BE49-F238E27FC236}">
                <a16:creationId xmlns:a16="http://schemas.microsoft.com/office/drawing/2014/main" id="{C52A9CA3-7EFD-4F57-891A-E1ECC1462FE6}"/>
              </a:ext>
            </a:extLst>
          </p:cNvPr>
          <p:cNvSpPr>
            <a:spLocks noGrp="1"/>
          </p:cNvSpPr>
          <p:nvPr>
            <p:ph type="sldNum" sz="quarter" idx="12"/>
          </p:nvPr>
        </p:nvSpPr>
        <p:spPr/>
        <p:txBody>
          <a:bodyPr/>
          <a:lstStyle/>
          <a:p>
            <a:fld id="{903CF1F1-0110-4C0E-92C0-B52A725B5B0C}" type="slidenum">
              <a:rPr lang="en-US" smtClean="0"/>
              <a:t>12</a:t>
            </a:fld>
            <a:endParaRPr lang="en-US"/>
          </a:p>
        </p:txBody>
      </p:sp>
    </p:spTree>
    <p:extLst>
      <p:ext uri="{BB962C8B-B14F-4D97-AF65-F5344CB8AC3E}">
        <p14:creationId xmlns:p14="http://schemas.microsoft.com/office/powerpoint/2010/main" val="227681206"/>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0F14FEA-1583-0030-7192-D90EF533F21F}"/>
              </a:ext>
            </a:extLst>
          </p:cNvPr>
          <p:cNvSpPr>
            <a:spLocks noGrp="1"/>
          </p:cNvSpPr>
          <p:nvPr>
            <p:ph type="sldNum" sz="quarter" idx="12"/>
          </p:nvPr>
        </p:nvSpPr>
        <p:spPr/>
        <p:txBody>
          <a:bodyPr/>
          <a:lstStyle/>
          <a:p>
            <a:fld id="{903CF1F1-0110-4C0E-92C0-B52A725B5B0C}" type="slidenum">
              <a:rPr lang="en-US" smtClean="0"/>
              <a:t>13</a:t>
            </a:fld>
            <a:endParaRPr lang="en-US"/>
          </a:p>
        </p:txBody>
      </p:sp>
      <p:pic>
        <p:nvPicPr>
          <p:cNvPr id="12" name="Picture 11">
            <a:extLst>
              <a:ext uri="{FF2B5EF4-FFF2-40B4-BE49-F238E27FC236}">
                <a16:creationId xmlns:a16="http://schemas.microsoft.com/office/drawing/2014/main" id="{7E58FFD3-BFC9-8FF9-2297-3F0F0CF5C802}"/>
              </a:ext>
            </a:extLst>
          </p:cNvPr>
          <p:cNvPicPr>
            <a:picLocks noChangeAspect="1"/>
          </p:cNvPicPr>
          <p:nvPr/>
        </p:nvPicPr>
        <p:blipFill>
          <a:blip r:embed="rId2"/>
          <a:stretch>
            <a:fillRect/>
          </a:stretch>
        </p:blipFill>
        <p:spPr>
          <a:xfrm>
            <a:off x="6006364" y="2506899"/>
            <a:ext cx="5954409" cy="4154263"/>
          </a:xfrm>
          <a:prstGeom prst="rect">
            <a:avLst/>
          </a:prstGeom>
        </p:spPr>
      </p:pic>
      <p:pic>
        <p:nvPicPr>
          <p:cNvPr id="13" name="Content Placeholder 6">
            <a:extLst>
              <a:ext uri="{FF2B5EF4-FFF2-40B4-BE49-F238E27FC236}">
                <a16:creationId xmlns:a16="http://schemas.microsoft.com/office/drawing/2014/main" id="{9949F49E-95BE-23FD-2CA5-95F558AD3561}"/>
              </a:ext>
            </a:extLst>
          </p:cNvPr>
          <p:cNvPicPr>
            <a:picLocks noGrp="1" noChangeAspect="1"/>
          </p:cNvPicPr>
          <p:nvPr>
            <p:ph idx="1"/>
          </p:nvPr>
        </p:nvPicPr>
        <p:blipFill>
          <a:blip r:embed="rId3"/>
          <a:stretch>
            <a:fillRect/>
          </a:stretch>
        </p:blipFill>
        <p:spPr>
          <a:xfrm>
            <a:off x="353147" y="2310063"/>
            <a:ext cx="5852581" cy="4547937"/>
          </a:xfr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240E3D4-D43C-DCD2-4F7E-3153DEA540FA}"/>
                  </a:ext>
                </a:extLst>
              </p:cNvPr>
              <p:cNvSpPr txBox="1"/>
              <p:nvPr/>
            </p:nvSpPr>
            <p:spPr>
              <a:xfrm>
                <a:off x="3906018" y="2961055"/>
                <a:ext cx="1803592" cy="646331"/>
              </a:xfrm>
              <a:prstGeom prst="rect">
                <a:avLst/>
              </a:prstGeom>
              <a:noFill/>
              <a:ln w="15875">
                <a:solidFill>
                  <a:srgbClr val="C00000"/>
                </a:solidFill>
                <a:prstDash val="sysDash"/>
              </a:ln>
            </p:spPr>
            <p:txBody>
              <a:bodyPr wrap="square">
                <a:spAutoFit/>
              </a:bodyPr>
              <a:lstStyle/>
              <a:p>
                <a:r>
                  <a:rPr lang="en-US" sz="1200" b="1" dirty="0">
                    <a:solidFill>
                      <a:srgbClr val="C00000"/>
                    </a:solidFill>
                    <a:latin typeface="Century Gothic" panose="020B0502020202020204"/>
                  </a:rPr>
                  <a:t>2.652</a:t>
                </a:r>
                <a:r>
                  <a:rPr kumimoji="0" lang="en-US" sz="1200" b="1" i="0" u="none" strike="noStrike" kern="1200" cap="none" spc="0" normalizeH="0" baseline="0" noProof="0" dirty="0">
                    <a:ln>
                      <a:noFill/>
                    </a:ln>
                    <a:solidFill>
                      <a:srgbClr val="C00000"/>
                    </a:solidFill>
                    <a:effectLst/>
                    <a:uLnTx/>
                    <a:uFillTx/>
                    <a:latin typeface="Century Gothic" panose="020B0502020202020204"/>
                    <a:ea typeface="+mn-ea"/>
                    <a:cs typeface="+mn-cs"/>
                  </a:rPr>
                  <a:t> kWh/kW/day x 4310 kW x 365 days </a:t>
                </a:r>
                <a14:m>
                  <m:oMath xmlns:m="http://schemas.openxmlformats.org/officeDocument/2006/math">
                    <m:r>
                      <a:rPr kumimoji="0" lang="en-US" sz="1200" b="1" i="1" u="none" strike="noStrike" kern="1200" cap="none" spc="0" normalizeH="0" baseline="0" noProof="0" smtClean="0">
                        <a:ln>
                          <a:noFill/>
                        </a:ln>
                        <a:solidFill>
                          <a:srgbClr val="C00000"/>
                        </a:solidFill>
                        <a:effectLst/>
                        <a:uLnTx/>
                        <a:uFillTx/>
                        <a:latin typeface="Cambria Math" panose="02040503050406030204" pitchFamily="18" charset="0"/>
                        <a:ea typeface="Cambria Math" panose="02040503050406030204" pitchFamily="18" charset="0"/>
                      </a:rPr>
                      <m:t>≈</m:t>
                    </m:r>
                  </m:oMath>
                </a14:m>
                <a:r>
                  <a:rPr kumimoji="0" lang="en-US" sz="1200" b="1" i="0" u="none" strike="noStrike" kern="1200" cap="none" spc="0" normalizeH="0" baseline="0" noProof="0" dirty="0">
                    <a:ln>
                      <a:noFill/>
                    </a:ln>
                    <a:solidFill>
                      <a:srgbClr val="C00000"/>
                    </a:solidFill>
                    <a:effectLst/>
                    <a:uLnTx/>
                    <a:uFillTx/>
                    <a:latin typeface="Century Gothic" panose="020B0502020202020204"/>
                    <a:ea typeface="+mn-ea"/>
                    <a:cs typeface="+mn-cs"/>
                  </a:rPr>
                  <a:t> 4172 MWh</a:t>
                </a:r>
                <a:endParaRPr lang="en-US" sz="1200" b="1" dirty="0">
                  <a:solidFill>
                    <a:srgbClr val="C00000"/>
                  </a:solidFill>
                </a:endParaRPr>
              </a:p>
            </p:txBody>
          </p:sp>
        </mc:Choice>
        <mc:Fallback xmlns="">
          <p:sp>
            <p:nvSpPr>
              <p:cNvPr id="14" name="TextBox 13">
                <a:extLst>
                  <a:ext uri="{FF2B5EF4-FFF2-40B4-BE49-F238E27FC236}">
                    <a16:creationId xmlns:a16="http://schemas.microsoft.com/office/drawing/2014/main" id="{7240E3D4-D43C-DCD2-4F7E-3153DEA540FA}"/>
                  </a:ext>
                </a:extLst>
              </p:cNvPr>
              <p:cNvSpPr txBox="1">
                <a:spLocks noRot="1" noChangeAspect="1" noMove="1" noResize="1" noEditPoints="1" noAdjustHandles="1" noChangeArrowheads="1" noChangeShapeType="1" noTextEdit="1"/>
              </p:cNvSpPr>
              <p:nvPr/>
            </p:nvSpPr>
            <p:spPr>
              <a:xfrm>
                <a:off x="3906018" y="2961055"/>
                <a:ext cx="1803592" cy="646331"/>
              </a:xfrm>
              <a:prstGeom prst="rect">
                <a:avLst/>
              </a:prstGeom>
              <a:blipFill>
                <a:blip r:embed="rId4"/>
                <a:stretch>
                  <a:fillRect b="-5505"/>
                </a:stretch>
              </a:blipFill>
              <a:ln w="15875">
                <a:solidFill>
                  <a:srgbClr val="C00000"/>
                </a:solidFill>
                <a:prstDash val="sysDash"/>
              </a:ln>
            </p:spPr>
            <p:txBody>
              <a:bodyPr/>
              <a:lstStyle/>
              <a:p>
                <a:r>
                  <a:rPr lang="en-GB">
                    <a:noFill/>
                  </a:rPr>
                  <a:t> </a:t>
                </a:r>
              </a:p>
            </p:txBody>
          </p:sp>
        </mc:Fallback>
      </mc:AlternateContent>
      <p:sp>
        <p:nvSpPr>
          <p:cNvPr id="15" name="TextBox 14">
            <a:extLst>
              <a:ext uri="{FF2B5EF4-FFF2-40B4-BE49-F238E27FC236}">
                <a16:creationId xmlns:a16="http://schemas.microsoft.com/office/drawing/2014/main" id="{224AA5FC-78D5-0144-B889-7EE2075C10CB}"/>
              </a:ext>
            </a:extLst>
          </p:cNvPr>
          <p:cNvSpPr txBox="1"/>
          <p:nvPr/>
        </p:nvSpPr>
        <p:spPr>
          <a:xfrm>
            <a:off x="3751375" y="3880199"/>
            <a:ext cx="2127047" cy="646331"/>
          </a:xfrm>
          <a:prstGeom prst="rect">
            <a:avLst/>
          </a:prstGeom>
          <a:noFill/>
          <a:ln w="15875">
            <a:noFill/>
            <a:prstDash val="sysDash"/>
          </a:ln>
        </p:spPr>
        <p:txBody>
          <a:bodyPr wrap="square">
            <a:spAutoFit/>
          </a:bodyPr>
          <a:lstStyle/>
          <a:p>
            <a:pPr algn="ctr"/>
            <a:r>
              <a:rPr kumimoji="0" lang="en-US" sz="1200" b="1" i="0" u="none" strike="noStrike" kern="1200" cap="none" spc="0" normalizeH="0" baseline="0" noProof="0" dirty="0">
                <a:ln>
                  <a:noFill/>
                </a:ln>
                <a:solidFill>
                  <a:srgbClr val="C00000"/>
                </a:solidFill>
                <a:effectLst/>
                <a:uLnTx/>
                <a:uFillTx/>
                <a:latin typeface="Century Gothic" panose="020B0502020202020204"/>
                <a:ea typeface="+mn-ea"/>
                <a:cs typeface="+mn-cs"/>
              </a:rPr>
              <a:t>Total useful PV Production at the output of PV inverter</a:t>
            </a:r>
            <a:endParaRPr lang="en-US" sz="1200" b="1" dirty="0">
              <a:solidFill>
                <a:srgbClr val="C00000"/>
              </a:solidFill>
            </a:endParaRPr>
          </a:p>
        </p:txBody>
      </p:sp>
      <p:sp>
        <p:nvSpPr>
          <p:cNvPr id="16" name="Arrow: Down 15">
            <a:extLst>
              <a:ext uri="{FF2B5EF4-FFF2-40B4-BE49-F238E27FC236}">
                <a16:creationId xmlns:a16="http://schemas.microsoft.com/office/drawing/2014/main" id="{99FA672B-DB2C-44E0-4AAE-EE759AA9F990}"/>
              </a:ext>
            </a:extLst>
          </p:cNvPr>
          <p:cNvSpPr/>
          <p:nvPr/>
        </p:nvSpPr>
        <p:spPr>
          <a:xfrm>
            <a:off x="4644673" y="3607386"/>
            <a:ext cx="182880" cy="272813"/>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DAAB78BD-99C8-5D1A-5AE5-9A1656DB674A}"/>
              </a:ext>
            </a:extLst>
          </p:cNvPr>
          <p:cNvSpPr txBox="1">
            <a:spLocks/>
          </p:cNvSpPr>
          <p:nvPr/>
        </p:nvSpPr>
        <p:spPr>
          <a:xfrm>
            <a:off x="1727097" y="555151"/>
            <a:ext cx="9745576" cy="82744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a:solidFill>
                  <a:schemeClr val="accent1"/>
                </a:solidFill>
              </a:rPr>
              <a:t>Modelling and Simulation of the Proposed PV System Capacity with no H2 Energy Storage</a:t>
            </a:r>
          </a:p>
        </p:txBody>
      </p:sp>
      <p:sp>
        <p:nvSpPr>
          <p:cNvPr id="46" name="Rectangle: Rounded Corners 45">
            <a:extLst>
              <a:ext uri="{FF2B5EF4-FFF2-40B4-BE49-F238E27FC236}">
                <a16:creationId xmlns:a16="http://schemas.microsoft.com/office/drawing/2014/main" id="{38F4B2CF-76DC-38FD-7F10-E00B61056923}"/>
              </a:ext>
            </a:extLst>
          </p:cNvPr>
          <p:cNvSpPr/>
          <p:nvPr/>
        </p:nvSpPr>
        <p:spPr>
          <a:xfrm>
            <a:off x="1031423" y="1724462"/>
            <a:ext cx="5073215" cy="606988"/>
          </a:xfrm>
          <a:prstGeom prst="roundRect">
            <a:avLst>
              <a:gd name="adj" fmla="val 17896"/>
            </a:avLst>
          </a:prstGeom>
          <a:noFill/>
          <a:ln w="15875">
            <a:noFill/>
            <a:prstDash val="sys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1000"/>
              </a:spcBef>
              <a:spcAft>
                <a:spcPts val="0"/>
              </a:spcAft>
              <a:buClr>
                <a:srgbClr val="92278F"/>
              </a:buClr>
              <a:buSzTx/>
              <a:buFont typeface="Wingdings 3" charset="2"/>
              <a:buNone/>
              <a:tabLst/>
              <a:defRPr/>
            </a:pPr>
            <a:r>
              <a:rPr lang="en-US" sz="1600" b="1" dirty="0" err="1">
                <a:solidFill>
                  <a:schemeClr val="accent1">
                    <a:lumMod val="75000"/>
                  </a:schemeClr>
                </a:solidFill>
                <a:latin typeface="Century Gothic" panose="020B0502020202020204"/>
              </a:rPr>
              <a:t>PVSyst</a:t>
            </a:r>
            <a:r>
              <a:rPr lang="en-US" sz="1600" b="1" dirty="0">
                <a:solidFill>
                  <a:schemeClr val="accent1">
                    <a:lumMod val="75000"/>
                  </a:schemeClr>
                </a:solidFill>
                <a:latin typeface="Century Gothic" panose="020B0502020202020204"/>
              </a:rPr>
              <a:t> Simulation Results - Monthly Solar energy production by the proposed PV capacity</a:t>
            </a:r>
            <a:endParaRPr kumimoji="0" lang="en-US" sz="1600" b="1" i="0" u="none" strike="noStrike" kern="1200" cap="none" spc="0" normalizeH="0" baseline="0" noProof="0" dirty="0">
              <a:ln>
                <a:noFill/>
              </a:ln>
              <a:solidFill>
                <a:schemeClr val="accent1">
                  <a:lumMod val="75000"/>
                </a:schemeClr>
              </a:solidFill>
              <a:effectLst/>
              <a:uLnTx/>
              <a:uFillTx/>
              <a:latin typeface="Century Gothic" panose="020B0502020202020204"/>
              <a:ea typeface="+mn-ea"/>
              <a:cs typeface="+mn-cs"/>
            </a:endParaRPr>
          </a:p>
        </p:txBody>
      </p:sp>
      <p:sp>
        <p:nvSpPr>
          <p:cNvPr id="47" name="Rectangle: Rounded Corners 46">
            <a:extLst>
              <a:ext uri="{FF2B5EF4-FFF2-40B4-BE49-F238E27FC236}">
                <a16:creationId xmlns:a16="http://schemas.microsoft.com/office/drawing/2014/main" id="{7EF1179A-29AE-B305-3F25-8CC9B2FAA1EE}"/>
              </a:ext>
            </a:extLst>
          </p:cNvPr>
          <p:cNvSpPr/>
          <p:nvPr/>
        </p:nvSpPr>
        <p:spPr>
          <a:xfrm>
            <a:off x="6498067" y="1743246"/>
            <a:ext cx="5416795" cy="606987"/>
          </a:xfrm>
          <a:prstGeom prst="roundRect">
            <a:avLst>
              <a:gd name="adj" fmla="val 17896"/>
            </a:avLst>
          </a:prstGeom>
          <a:noFill/>
          <a:ln w="15875">
            <a:noFill/>
            <a:prstDash val="sys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1000"/>
              </a:spcBef>
              <a:spcAft>
                <a:spcPts val="0"/>
              </a:spcAft>
              <a:buClr>
                <a:srgbClr val="92278F"/>
              </a:buClr>
              <a:buSzTx/>
              <a:buFont typeface="Wingdings 3" charset="2"/>
              <a:buNone/>
              <a:tabLst/>
              <a:defRPr/>
            </a:pPr>
            <a:r>
              <a:rPr lang="en-US" sz="1600" b="1" dirty="0" err="1">
                <a:solidFill>
                  <a:schemeClr val="accent1">
                    <a:lumMod val="75000"/>
                  </a:schemeClr>
                </a:solidFill>
                <a:latin typeface="Century Gothic" panose="020B0502020202020204"/>
              </a:rPr>
              <a:t>PVSyst</a:t>
            </a:r>
            <a:r>
              <a:rPr lang="en-US" sz="1600" b="1" dirty="0">
                <a:solidFill>
                  <a:schemeClr val="accent1">
                    <a:lumMod val="75000"/>
                  </a:schemeClr>
                </a:solidFill>
                <a:latin typeface="Century Gothic" panose="020B0502020202020204"/>
              </a:rPr>
              <a:t> Simulation Results – Performance of the proposed grid-connected PV capacity in feeding load demands with no H2 energy storage</a:t>
            </a:r>
            <a:endParaRPr kumimoji="0" lang="en-US" sz="1600" b="1" i="0" u="none" strike="noStrike" kern="1200" cap="none" spc="0" normalizeH="0" baseline="0" noProof="0" dirty="0">
              <a:ln>
                <a:noFill/>
              </a:ln>
              <a:solidFill>
                <a:schemeClr val="accent1">
                  <a:lumMod val="75000"/>
                </a:scheme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5628263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E9E1970-2C20-06F4-E2FF-32827BF37CE2}"/>
              </a:ext>
            </a:extLst>
          </p:cNvPr>
          <p:cNvSpPr>
            <a:spLocks noGrp="1"/>
          </p:cNvSpPr>
          <p:nvPr>
            <p:ph type="sldNum" sz="quarter" idx="12"/>
          </p:nvPr>
        </p:nvSpPr>
        <p:spPr/>
        <p:txBody>
          <a:bodyPr/>
          <a:lstStyle/>
          <a:p>
            <a:fld id="{903CF1F1-0110-4C0E-92C0-B52A725B5B0C}" type="slidenum">
              <a:rPr lang="en-US" smtClean="0"/>
              <a:t>14</a:t>
            </a:fld>
            <a:endParaRPr lang="en-US"/>
          </a:p>
        </p:txBody>
      </p:sp>
      <p:sp>
        <p:nvSpPr>
          <p:cNvPr id="5" name="Title 1">
            <a:extLst>
              <a:ext uri="{FF2B5EF4-FFF2-40B4-BE49-F238E27FC236}">
                <a16:creationId xmlns:a16="http://schemas.microsoft.com/office/drawing/2014/main" id="{B7D470C5-A7E1-A06B-C858-5EF4B824A957}"/>
              </a:ext>
            </a:extLst>
          </p:cNvPr>
          <p:cNvSpPr txBox="1">
            <a:spLocks/>
          </p:cNvSpPr>
          <p:nvPr/>
        </p:nvSpPr>
        <p:spPr>
          <a:xfrm>
            <a:off x="1930639" y="621792"/>
            <a:ext cx="8915400" cy="80467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a:solidFill>
                  <a:schemeClr val="accent1"/>
                </a:solidFill>
              </a:rPr>
              <a:t>Analysis Results of the Proposed PV System Capacity with no H2 energy Storage</a:t>
            </a:r>
          </a:p>
        </p:txBody>
      </p:sp>
      <p:graphicFrame>
        <p:nvGraphicFramePr>
          <p:cNvPr id="6" name="Content Placeholder 5">
            <a:extLst>
              <a:ext uri="{FF2B5EF4-FFF2-40B4-BE49-F238E27FC236}">
                <a16:creationId xmlns:a16="http://schemas.microsoft.com/office/drawing/2014/main" id="{52C10235-2186-AA40-0543-C99C80FE3453}"/>
              </a:ext>
            </a:extLst>
          </p:cNvPr>
          <p:cNvGraphicFramePr>
            <a:graphicFrameLocks/>
          </p:cNvGraphicFramePr>
          <p:nvPr>
            <p:extLst>
              <p:ext uri="{D42A27DB-BD31-4B8C-83A1-F6EECF244321}">
                <p14:modId xmlns:p14="http://schemas.microsoft.com/office/powerpoint/2010/main" val="223468345"/>
              </p:ext>
            </p:extLst>
          </p:nvPr>
        </p:nvGraphicFramePr>
        <p:xfrm>
          <a:off x="1409114" y="1950720"/>
          <a:ext cx="5254753" cy="44988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5">
            <a:extLst>
              <a:ext uri="{FF2B5EF4-FFF2-40B4-BE49-F238E27FC236}">
                <a16:creationId xmlns:a16="http://schemas.microsoft.com/office/drawing/2014/main" id="{4FA74B0C-5CDA-4542-5466-FC311B242B9D}"/>
              </a:ext>
            </a:extLst>
          </p:cNvPr>
          <p:cNvGraphicFramePr>
            <a:graphicFrameLocks/>
          </p:cNvGraphicFramePr>
          <p:nvPr>
            <p:extLst>
              <p:ext uri="{D42A27DB-BD31-4B8C-83A1-F6EECF244321}">
                <p14:modId xmlns:p14="http://schemas.microsoft.com/office/powerpoint/2010/main" val="1762147379"/>
              </p:ext>
            </p:extLst>
          </p:nvPr>
        </p:nvGraphicFramePr>
        <p:xfrm>
          <a:off x="6266419" y="1950720"/>
          <a:ext cx="5254753" cy="44988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62697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55E446-D622-47FB-A74A-CD346EEEB46D}"/>
              </a:ext>
            </a:extLst>
          </p:cNvPr>
          <p:cNvPicPr>
            <a:picLocks noChangeAspect="1"/>
          </p:cNvPicPr>
          <p:nvPr/>
        </p:nvPicPr>
        <p:blipFill>
          <a:blip r:embed="rId2"/>
          <a:stretch>
            <a:fillRect/>
          </a:stretch>
        </p:blipFill>
        <p:spPr>
          <a:xfrm>
            <a:off x="9512489" y="176851"/>
            <a:ext cx="2485385" cy="443362"/>
          </a:xfrm>
          <a:prstGeom prst="rect">
            <a:avLst/>
          </a:prstGeom>
        </p:spPr>
      </p:pic>
      <p:sp>
        <p:nvSpPr>
          <p:cNvPr id="5" name="Title 1">
            <a:extLst>
              <a:ext uri="{FF2B5EF4-FFF2-40B4-BE49-F238E27FC236}">
                <a16:creationId xmlns:a16="http://schemas.microsoft.com/office/drawing/2014/main" id="{72B06C9A-68AF-4801-A78F-98D408EB1DAA}"/>
              </a:ext>
            </a:extLst>
          </p:cNvPr>
          <p:cNvSpPr txBox="1">
            <a:spLocks/>
          </p:cNvSpPr>
          <p:nvPr/>
        </p:nvSpPr>
        <p:spPr>
          <a:xfrm>
            <a:off x="1810111" y="658245"/>
            <a:ext cx="8915400" cy="56673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a:solidFill>
                  <a:schemeClr val="accent1"/>
                </a:solidFill>
              </a:rPr>
              <a:t>Sizing of the Proposed H2 </a:t>
            </a:r>
            <a:r>
              <a:rPr lang="en-US" sz="2800" dirty="0" err="1">
                <a:solidFill>
                  <a:schemeClr val="accent1"/>
                </a:solidFill>
              </a:rPr>
              <a:t>Electrolyser</a:t>
            </a:r>
            <a:endParaRPr lang="en-US" sz="2800" dirty="0">
              <a:solidFill>
                <a:schemeClr val="accent1"/>
              </a:solidFill>
            </a:endParaRPr>
          </a:p>
        </p:txBody>
      </p:sp>
      <p:sp>
        <p:nvSpPr>
          <p:cNvPr id="9" name="Content Placeholder 8">
            <a:extLst>
              <a:ext uri="{FF2B5EF4-FFF2-40B4-BE49-F238E27FC236}">
                <a16:creationId xmlns:a16="http://schemas.microsoft.com/office/drawing/2014/main" id="{A550E5CD-85C4-4C66-9900-EDA50C74A820}"/>
              </a:ext>
            </a:extLst>
          </p:cNvPr>
          <p:cNvSpPr>
            <a:spLocks noGrp="1"/>
          </p:cNvSpPr>
          <p:nvPr>
            <p:ph idx="1"/>
          </p:nvPr>
        </p:nvSpPr>
        <p:spPr>
          <a:xfrm>
            <a:off x="1810111" y="1288437"/>
            <a:ext cx="9886581" cy="1032274"/>
          </a:xfrm>
        </p:spPr>
        <p:txBody>
          <a:bodyPr/>
          <a:lstStyle/>
          <a:p>
            <a:pPr marL="342900" marR="0" lvl="0" indent="-342900" algn="l" defTabSz="457200" rtl="0" eaLnBrk="1" fontAlgn="auto" latinLnBrk="0" hangingPunct="1">
              <a:lnSpc>
                <a:spcPct val="100000"/>
              </a:lnSpc>
              <a:spcBef>
                <a:spcPts val="1000"/>
              </a:spcBef>
              <a:spcAft>
                <a:spcPts val="0"/>
              </a:spcAft>
              <a:buClr>
                <a:srgbClr val="92278F"/>
              </a:buClr>
              <a:buSzTx/>
              <a:buFont typeface="Wingdings 3" charset="2"/>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The </a:t>
            </a:r>
            <a:r>
              <a:rPr kumimoji="0" lang="en-US" sz="18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electrolyser</a:t>
            </a:r>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can be sized as 50% of the proposed PV capacity to compensate for the level of underutilization during the hours of low availability of solar energy. </a:t>
            </a:r>
            <a:endParaRPr lang="en-US" dirty="0"/>
          </a:p>
        </p:txBody>
      </p:sp>
      <p:grpSp>
        <p:nvGrpSpPr>
          <p:cNvPr id="27" name="Group 26">
            <a:extLst>
              <a:ext uri="{FF2B5EF4-FFF2-40B4-BE49-F238E27FC236}">
                <a16:creationId xmlns:a16="http://schemas.microsoft.com/office/drawing/2014/main" id="{A87A17B1-C9D1-4E81-BE05-6616DC2C5223}"/>
              </a:ext>
            </a:extLst>
          </p:cNvPr>
          <p:cNvGrpSpPr/>
          <p:nvPr/>
        </p:nvGrpSpPr>
        <p:grpSpPr>
          <a:xfrm>
            <a:off x="6777926" y="2361794"/>
            <a:ext cx="4918766" cy="4430211"/>
            <a:chOff x="6777926" y="2361794"/>
            <a:chExt cx="4918766" cy="4430211"/>
          </a:xfrm>
        </p:grpSpPr>
        <p:pic>
          <p:nvPicPr>
            <p:cNvPr id="10" name="Picture 9">
              <a:extLst>
                <a:ext uri="{FF2B5EF4-FFF2-40B4-BE49-F238E27FC236}">
                  <a16:creationId xmlns:a16="http://schemas.microsoft.com/office/drawing/2014/main" id="{B01852DA-71CF-4421-ADCE-ABEC4806C708}"/>
                </a:ext>
              </a:extLst>
            </p:cNvPr>
            <p:cNvPicPr>
              <a:picLocks noChangeAspect="1"/>
            </p:cNvPicPr>
            <p:nvPr/>
          </p:nvPicPr>
          <p:blipFill>
            <a:blip r:embed="rId3"/>
            <a:stretch>
              <a:fillRect/>
            </a:stretch>
          </p:blipFill>
          <p:spPr>
            <a:xfrm>
              <a:off x="6777926" y="2361795"/>
              <a:ext cx="3038801" cy="4430210"/>
            </a:xfrm>
            <a:prstGeom prst="rect">
              <a:avLst/>
            </a:prstGeom>
          </p:spPr>
        </p:pic>
        <p:pic>
          <p:nvPicPr>
            <p:cNvPr id="11" name="Picture 10">
              <a:extLst>
                <a:ext uri="{FF2B5EF4-FFF2-40B4-BE49-F238E27FC236}">
                  <a16:creationId xmlns:a16="http://schemas.microsoft.com/office/drawing/2014/main" id="{13C5731B-3753-4C1B-8B92-A9B8656FB7DF}"/>
                </a:ext>
              </a:extLst>
            </p:cNvPr>
            <p:cNvPicPr>
              <a:picLocks noChangeAspect="1"/>
            </p:cNvPicPr>
            <p:nvPr/>
          </p:nvPicPr>
          <p:blipFill>
            <a:blip r:embed="rId4"/>
            <a:stretch>
              <a:fillRect/>
            </a:stretch>
          </p:blipFill>
          <p:spPr>
            <a:xfrm>
              <a:off x="9754329" y="2361794"/>
              <a:ext cx="1942363" cy="4430210"/>
            </a:xfrm>
            <a:prstGeom prst="rect">
              <a:avLst/>
            </a:prstGeom>
          </p:spPr>
        </p:pic>
      </p:gr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9600D82-C95E-4796-B6AC-8640B0D71D68}"/>
                  </a:ext>
                </a:extLst>
              </p:cNvPr>
              <p:cNvSpPr txBox="1"/>
              <p:nvPr/>
            </p:nvSpPr>
            <p:spPr>
              <a:xfrm>
                <a:off x="2462134" y="2040096"/>
                <a:ext cx="3854260" cy="837418"/>
              </a:xfrm>
              <a:prstGeom prst="rect">
                <a:avLst/>
              </a:prstGeom>
              <a:noFill/>
              <a:ln w="12700">
                <a:solidFill>
                  <a:schemeClr val="tx1">
                    <a:lumMod val="65000"/>
                    <a:lumOff val="35000"/>
                  </a:schemeClr>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600" i="1" smtClean="0">
                              <a:solidFill>
                                <a:srgbClr val="836967"/>
                              </a:solidFill>
                              <a:latin typeface="Cambria Math" panose="02040503050406030204" pitchFamily="18" charset="0"/>
                            </a:rPr>
                          </m:ctrlPr>
                        </m:sSubPr>
                        <m:e>
                          <m:r>
                            <a:rPr lang="en-US" sz="1600" b="0" i="1" smtClean="0">
                              <a:solidFill>
                                <a:srgbClr val="836967"/>
                              </a:solidFill>
                              <a:latin typeface="Cambria Math" panose="02040503050406030204" pitchFamily="18" charset="0"/>
                            </a:rPr>
                            <m:t>𝑃</m:t>
                          </m:r>
                        </m:e>
                        <m:sub>
                          <m:r>
                            <a:rPr lang="en-US" sz="1600" b="0" i="1" smtClean="0">
                              <a:latin typeface="Cambria Math" panose="02040503050406030204" pitchFamily="18" charset="0"/>
                            </a:rPr>
                            <m:t>𝑒𝑙𝑒</m:t>
                          </m:r>
                          <m:r>
                            <a:rPr lang="en-US" sz="1600" b="0" i="1" smtClean="0">
                              <a:latin typeface="Cambria Math" panose="02040503050406030204" pitchFamily="18" charset="0"/>
                            </a:rPr>
                            <m:t> </m:t>
                          </m:r>
                          <m:r>
                            <a:rPr lang="en-US" sz="1600" b="0" i="1" smtClean="0">
                              <a:latin typeface="Cambria Math" panose="02040503050406030204" pitchFamily="18" charset="0"/>
                            </a:rPr>
                            <m:t>𝑟𝑎𝑡𝑒𝑑</m:t>
                          </m:r>
                        </m:sub>
                      </m:sSub>
                      <m:r>
                        <a:rPr lang="en-US" sz="1600" i="0" smtClean="0">
                          <a:latin typeface="Cambria Math" panose="02040503050406030204" pitchFamily="18" charset="0"/>
                        </a:rPr>
                        <m:t>=</m:t>
                      </m:r>
                      <m:r>
                        <a:rPr lang="en-US" sz="1600" b="0" i="0" smtClean="0">
                          <a:latin typeface="Cambria Math" panose="02040503050406030204" pitchFamily="18" charset="0"/>
                        </a:rPr>
                        <m:t>0.5 </m:t>
                      </m:r>
                      <m:r>
                        <a:rPr lang="en-US" sz="1600" b="0" i="1" smtClean="0">
                          <a:latin typeface="Cambria Math" panose="02040503050406030204" pitchFamily="18" charset="0"/>
                          <a:ea typeface="Cambria Math" panose="02040503050406030204" pitchFamily="18" charset="0"/>
                        </a:rPr>
                        <m:t>×</m:t>
                      </m:r>
                      <m:r>
                        <a:rPr lang="en-US" sz="1600" b="0" i="0" smtClean="0">
                          <a:latin typeface="Cambria Math" panose="02040503050406030204" pitchFamily="18" charset="0"/>
                        </a:rPr>
                        <m:t> </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𝑃</m:t>
                          </m:r>
                        </m:e>
                        <m:sub>
                          <m:r>
                            <a:rPr lang="en-US" sz="1600" b="0" i="1" smtClean="0">
                              <a:latin typeface="Cambria Math" panose="02040503050406030204" pitchFamily="18" charset="0"/>
                            </a:rPr>
                            <m:t>𝑃𝑉</m:t>
                          </m:r>
                          <m:r>
                            <a:rPr lang="en-US" sz="1600" b="0" i="1" smtClean="0">
                              <a:latin typeface="Cambria Math" panose="02040503050406030204" pitchFamily="18" charset="0"/>
                            </a:rPr>
                            <m:t> </m:t>
                          </m:r>
                          <m:r>
                            <a:rPr lang="en-US" sz="1600" b="0" i="1" smtClean="0">
                              <a:latin typeface="Cambria Math" panose="02040503050406030204" pitchFamily="18" charset="0"/>
                            </a:rPr>
                            <m:t>𝑟𝑎𝑡𝑒𝑑</m:t>
                          </m:r>
                        </m:sub>
                      </m:sSub>
                    </m:oMath>
                  </m:oMathPara>
                </a14:m>
                <a:endParaRPr lang="en-US" sz="1600" b="0" i="1" dirty="0">
                  <a:latin typeface="Cambria Math" panose="02040503050406030204" pitchFamily="18" charset="0"/>
                </a:endParaRPr>
              </a:p>
              <a:p>
                <a:endParaRPr lang="en-US" sz="16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rPr>
                        <m:t>0.5 ×</m:t>
                      </m:r>
                      <m:r>
                        <a:rPr lang="en-US" sz="1600" b="0" i="1" smtClean="0">
                          <a:latin typeface="Cambria Math" panose="02040503050406030204" pitchFamily="18" charset="0"/>
                          <a:ea typeface="Cambria Math" panose="02040503050406030204" pitchFamily="18" charset="0"/>
                        </a:rPr>
                        <m:t>4.31 </m:t>
                      </m:r>
                      <m:r>
                        <a:rPr lang="en-US" sz="1600" b="0" i="1" smtClean="0">
                          <a:latin typeface="Cambria Math" panose="02040503050406030204" pitchFamily="18" charset="0"/>
                          <a:ea typeface="Cambria Math" panose="02040503050406030204" pitchFamily="18" charset="0"/>
                        </a:rPr>
                        <m:t>𝑀𝑊</m:t>
                      </m:r>
                      <m:r>
                        <a:rPr lang="en-US" sz="1600" b="0" i="1" smtClean="0">
                          <a:latin typeface="Cambria Math" panose="02040503050406030204" pitchFamily="18" charset="0"/>
                          <a:ea typeface="Cambria Math" panose="02040503050406030204" pitchFamily="18" charset="0"/>
                        </a:rPr>
                        <m:t>=2.155 </m:t>
                      </m:r>
                      <m:r>
                        <a:rPr lang="en-US" sz="1600" b="0" i="1" smtClean="0">
                          <a:latin typeface="Cambria Math" panose="02040503050406030204" pitchFamily="18" charset="0"/>
                          <a:ea typeface="Cambria Math" panose="02040503050406030204" pitchFamily="18" charset="0"/>
                        </a:rPr>
                        <m:t>𝑀𝑊</m:t>
                      </m:r>
                      <m:r>
                        <a:rPr lang="en-US" sz="1600" b="0" i="1" smtClean="0">
                          <a:latin typeface="Cambria Math" panose="02040503050406030204" pitchFamily="18" charset="0"/>
                        </a:rPr>
                        <m:t> </m:t>
                      </m:r>
                    </m:oMath>
                  </m:oMathPara>
                </a14:m>
                <a:endParaRPr lang="en-US" sz="1600" dirty="0"/>
              </a:p>
            </p:txBody>
          </p:sp>
        </mc:Choice>
        <mc:Fallback xmlns="">
          <p:sp>
            <p:nvSpPr>
              <p:cNvPr id="12" name="TextBox 11">
                <a:extLst>
                  <a:ext uri="{FF2B5EF4-FFF2-40B4-BE49-F238E27FC236}">
                    <a16:creationId xmlns:a16="http://schemas.microsoft.com/office/drawing/2014/main" id="{E9600D82-C95E-4796-B6AC-8640B0D71D68}"/>
                  </a:ext>
                </a:extLst>
              </p:cNvPr>
              <p:cNvSpPr txBox="1">
                <a:spLocks noRot="1" noChangeAspect="1" noMove="1" noResize="1" noEditPoints="1" noAdjustHandles="1" noChangeArrowheads="1" noChangeShapeType="1" noTextEdit="1"/>
              </p:cNvSpPr>
              <p:nvPr/>
            </p:nvSpPr>
            <p:spPr>
              <a:xfrm>
                <a:off x="2462134" y="2040096"/>
                <a:ext cx="3854260" cy="837418"/>
              </a:xfrm>
              <a:prstGeom prst="rect">
                <a:avLst/>
              </a:prstGeom>
              <a:blipFill>
                <a:blip r:embed="rId5"/>
                <a:stretch>
                  <a:fillRect/>
                </a:stretch>
              </a:blipFill>
              <a:ln w="12700">
                <a:solidFill>
                  <a:schemeClr val="tx1">
                    <a:lumMod val="65000"/>
                    <a:lumOff val="35000"/>
                  </a:schemeClr>
                </a:solidFill>
              </a:ln>
            </p:spPr>
            <p:txBody>
              <a:bodyPr/>
              <a:lstStyle/>
              <a:p>
                <a:r>
                  <a:rPr lang="en-US">
                    <a:noFill/>
                  </a:rPr>
                  <a:t> </a:t>
                </a:r>
              </a:p>
            </p:txBody>
          </p:sp>
        </mc:Fallback>
      </mc:AlternateContent>
      <p:sp>
        <p:nvSpPr>
          <p:cNvPr id="14" name="Frame 13">
            <a:extLst>
              <a:ext uri="{FF2B5EF4-FFF2-40B4-BE49-F238E27FC236}">
                <a16:creationId xmlns:a16="http://schemas.microsoft.com/office/drawing/2014/main" id="{E96BFB32-E325-4991-AF12-456C23CBFBC6}"/>
              </a:ext>
            </a:extLst>
          </p:cNvPr>
          <p:cNvSpPr/>
          <p:nvPr/>
        </p:nvSpPr>
        <p:spPr>
          <a:xfrm>
            <a:off x="6777925" y="3266559"/>
            <a:ext cx="4918767" cy="292567"/>
          </a:xfrm>
          <a:prstGeom prst="frame">
            <a:avLst>
              <a:gd name="adj1" fmla="val 694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Frame 17">
            <a:extLst>
              <a:ext uri="{FF2B5EF4-FFF2-40B4-BE49-F238E27FC236}">
                <a16:creationId xmlns:a16="http://schemas.microsoft.com/office/drawing/2014/main" id="{9F2D007A-9674-4EFA-B8D4-85B49AB72950}"/>
              </a:ext>
            </a:extLst>
          </p:cNvPr>
          <p:cNvSpPr/>
          <p:nvPr/>
        </p:nvSpPr>
        <p:spPr>
          <a:xfrm>
            <a:off x="6777925" y="2728017"/>
            <a:ext cx="4918767" cy="292567"/>
          </a:xfrm>
          <a:prstGeom prst="frame">
            <a:avLst>
              <a:gd name="adj1" fmla="val 694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99D38768-D7E7-4C19-A82D-1F5B8547CCA3}"/>
                  </a:ext>
                </a:extLst>
              </p:cNvPr>
              <p:cNvSpPr txBox="1"/>
              <p:nvPr/>
            </p:nvSpPr>
            <p:spPr>
              <a:xfrm>
                <a:off x="2399450" y="3071712"/>
                <a:ext cx="3854260" cy="1817549"/>
              </a:xfrm>
              <a:prstGeom prst="rect">
                <a:avLst/>
              </a:prstGeom>
              <a:noFill/>
              <a:ln w="12700">
                <a:noFill/>
              </a:ln>
            </p:spPr>
            <p:txBody>
              <a:bodyPr wrap="square">
                <a:spAutoFit/>
              </a:bodyPr>
              <a:lstStyle/>
              <a:p>
                <a:pPr/>
                <a14:m>
                  <m:oMathPara xmlns:m="http://schemas.openxmlformats.org/officeDocument/2006/math">
                    <m:oMathParaPr>
                      <m:jc m:val="left"/>
                    </m:oMathParaPr>
                    <m:oMath xmlns:m="http://schemas.openxmlformats.org/officeDocument/2006/math">
                      <m:r>
                        <a:rPr lang="en-US" sz="1600" i="1" smtClean="0">
                          <a:solidFill>
                            <a:srgbClr val="C00000"/>
                          </a:solidFill>
                          <a:latin typeface="Cambria Math" panose="02040503050406030204" pitchFamily="18" charset="0"/>
                        </a:rPr>
                        <m:t>𝐸</m:t>
                      </m:r>
                      <m:r>
                        <a:rPr lang="en-US" sz="1600" b="0" i="1" smtClean="0">
                          <a:solidFill>
                            <a:srgbClr val="C00000"/>
                          </a:solidFill>
                          <a:latin typeface="Cambria Math" panose="02040503050406030204" pitchFamily="18" charset="0"/>
                        </a:rPr>
                        <m:t>𝑙𝑒𝑐𝑡𝑟𝑜𝑙𝑦𝑠𝑒𝑟</m:t>
                      </m:r>
                      <m:r>
                        <a:rPr lang="en-US" sz="1600" b="0" i="1" smtClean="0">
                          <a:solidFill>
                            <a:srgbClr val="C00000"/>
                          </a:solidFill>
                          <a:latin typeface="Cambria Math" panose="02040503050406030204" pitchFamily="18" charset="0"/>
                        </a:rPr>
                        <m:t> </m:t>
                      </m:r>
                      <m:r>
                        <a:rPr lang="en-US" sz="1600" b="0" i="1" smtClean="0">
                          <a:solidFill>
                            <a:srgbClr val="C00000"/>
                          </a:solidFill>
                          <a:latin typeface="Cambria Math" panose="02040503050406030204" pitchFamily="18" charset="0"/>
                        </a:rPr>
                        <m:t>𝐶𝑎𝑝𝑎𝑐𝑖𝑡𝑦</m:t>
                      </m:r>
                      <m:r>
                        <a:rPr lang="en-US" sz="1600" b="0" i="1" smtClean="0">
                          <a:solidFill>
                            <a:srgbClr val="C00000"/>
                          </a:solidFill>
                          <a:latin typeface="Cambria Math" panose="02040503050406030204" pitchFamily="18" charset="0"/>
                        </a:rPr>
                        <m:t> </m:t>
                      </m:r>
                      <m:r>
                        <a:rPr lang="en-US" sz="1600" b="0" i="1" smtClean="0">
                          <a:solidFill>
                            <a:srgbClr val="C00000"/>
                          </a:solidFill>
                          <a:latin typeface="Cambria Math" panose="02040503050406030204" pitchFamily="18" charset="0"/>
                        </a:rPr>
                        <m:t>𝑅𝑎𝑛𝑔𝑒</m:t>
                      </m:r>
                    </m:oMath>
                  </m:oMathPara>
                </a14:m>
                <a:endParaRPr lang="en-US" sz="1600" b="0" i="1" dirty="0">
                  <a:solidFill>
                    <a:srgbClr val="C00000"/>
                  </a:solidFill>
                  <a:latin typeface="Cambria Math" panose="02040503050406030204" pitchFamily="18" charset="0"/>
                </a:endParaRPr>
              </a:p>
              <a:p>
                <a:endParaRPr lang="en-US" sz="1600" b="0" i="1" dirty="0">
                  <a:solidFill>
                    <a:srgbClr val="C0000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1600" b="0" i="1" smtClean="0">
                          <a:solidFill>
                            <a:srgbClr val="C00000"/>
                          </a:solidFill>
                          <a:latin typeface="Cambria Math" panose="02040503050406030204" pitchFamily="18" charset="0"/>
                        </a:rPr>
                        <m:t>=</m:t>
                      </m:r>
                      <m:d>
                        <m:dPr>
                          <m:ctrlPr>
                            <a:rPr lang="en-US" sz="1600" b="0" i="1" smtClean="0">
                              <a:solidFill>
                                <a:srgbClr val="C00000"/>
                              </a:solidFill>
                              <a:latin typeface="Cambria Math" panose="02040503050406030204" pitchFamily="18" charset="0"/>
                            </a:rPr>
                          </m:ctrlPr>
                        </m:dPr>
                        <m:e>
                          <m:r>
                            <a:rPr lang="en-US" sz="1600" b="0" i="1" smtClean="0">
                              <a:solidFill>
                                <a:srgbClr val="C00000"/>
                              </a:solidFill>
                              <a:latin typeface="Cambria Math" panose="02040503050406030204" pitchFamily="18" charset="0"/>
                            </a:rPr>
                            <m:t>3.8−4.4</m:t>
                          </m:r>
                        </m:e>
                      </m:d>
                      <m:f>
                        <m:fPr>
                          <m:ctrlPr>
                            <a:rPr lang="en-US" sz="1600" b="0" i="1" smtClean="0">
                              <a:solidFill>
                                <a:srgbClr val="C00000"/>
                              </a:solidFill>
                              <a:latin typeface="Cambria Math" panose="02040503050406030204" pitchFamily="18" charset="0"/>
                            </a:rPr>
                          </m:ctrlPr>
                        </m:fPr>
                        <m:num>
                          <m:r>
                            <a:rPr lang="en-US" sz="1600" b="0" i="1" smtClean="0">
                              <a:solidFill>
                                <a:srgbClr val="C00000"/>
                              </a:solidFill>
                              <a:latin typeface="Cambria Math" panose="02040503050406030204" pitchFamily="18" charset="0"/>
                            </a:rPr>
                            <m:t>𝑘𝑊h</m:t>
                          </m:r>
                        </m:num>
                        <m:den>
                          <m:sSup>
                            <m:sSupPr>
                              <m:ctrlPr>
                                <a:rPr lang="en-US" sz="1600" i="1">
                                  <a:solidFill>
                                    <a:srgbClr val="C00000"/>
                                  </a:solidFill>
                                  <a:latin typeface="Cambria Math" panose="02040503050406030204" pitchFamily="18" charset="0"/>
                                  <a:ea typeface="Cambria Math" panose="02040503050406030204" pitchFamily="18" charset="0"/>
                                </a:rPr>
                              </m:ctrlPr>
                            </m:sSupPr>
                            <m:e>
                              <m:r>
                                <a:rPr lang="en-US" sz="1600" i="1">
                                  <a:solidFill>
                                    <a:srgbClr val="C00000"/>
                                  </a:solidFill>
                                  <a:latin typeface="Cambria Math" panose="02040503050406030204" pitchFamily="18" charset="0"/>
                                  <a:ea typeface="Cambria Math" panose="02040503050406030204" pitchFamily="18" charset="0"/>
                                </a:rPr>
                                <m:t>𝑁𝑚</m:t>
                              </m:r>
                            </m:e>
                            <m:sup>
                              <m:r>
                                <a:rPr lang="en-US" sz="1600" i="1">
                                  <a:solidFill>
                                    <a:srgbClr val="C00000"/>
                                  </a:solidFill>
                                  <a:latin typeface="Cambria Math" panose="02040503050406030204" pitchFamily="18" charset="0"/>
                                  <a:ea typeface="Cambria Math" panose="02040503050406030204" pitchFamily="18" charset="0"/>
                                </a:rPr>
                                <m:t>3</m:t>
                              </m:r>
                            </m:sup>
                          </m:sSup>
                        </m:den>
                      </m:f>
                      <m:r>
                        <a:rPr lang="en-US" sz="1600" b="0" i="1" smtClean="0">
                          <a:solidFill>
                            <a:srgbClr val="C00000"/>
                          </a:solidFill>
                          <a:latin typeface="Cambria Math" panose="02040503050406030204" pitchFamily="18" charset="0"/>
                          <a:ea typeface="Cambria Math" panose="02040503050406030204" pitchFamily="18" charset="0"/>
                        </a:rPr>
                        <m:t>×</m:t>
                      </m:r>
                      <m:d>
                        <m:dPr>
                          <m:ctrlPr>
                            <a:rPr lang="en-US" sz="1600" b="0" i="1" smtClean="0">
                              <a:solidFill>
                                <a:srgbClr val="C00000"/>
                              </a:solidFill>
                              <a:latin typeface="Cambria Math" panose="02040503050406030204" pitchFamily="18" charset="0"/>
                              <a:ea typeface="Cambria Math" panose="02040503050406030204" pitchFamily="18" charset="0"/>
                            </a:rPr>
                          </m:ctrlPr>
                        </m:dPr>
                        <m:e>
                          <m:r>
                            <a:rPr lang="en-US" sz="1600" b="0" i="1" smtClean="0">
                              <a:solidFill>
                                <a:srgbClr val="C00000"/>
                              </a:solidFill>
                              <a:latin typeface="Cambria Math" panose="02040503050406030204" pitchFamily="18" charset="0"/>
                              <a:ea typeface="Cambria Math" panose="02040503050406030204" pitchFamily="18" charset="0"/>
                            </a:rPr>
                            <m:t>600−970</m:t>
                          </m:r>
                        </m:e>
                      </m:d>
                      <m:f>
                        <m:fPr>
                          <m:ctrlPr>
                            <a:rPr lang="en-US" sz="1600" b="0" i="1" smtClean="0">
                              <a:solidFill>
                                <a:srgbClr val="C00000"/>
                              </a:solidFill>
                              <a:latin typeface="Cambria Math" panose="02040503050406030204" pitchFamily="18" charset="0"/>
                              <a:ea typeface="Cambria Math" panose="02040503050406030204" pitchFamily="18" charset="0"/>
                            </a:rPr>
                          </m:ctrlPr>
                        </m:fPr>
                        <m:num>
                          <m:sSup>
                            <m:sSupPr>
                              <m:ctrlPr>
                                <a:rPr lang="en-US" sz="1600" b="0" i="1" smtClean="0">
                                  <a:solidFill>
                                    <a:srgbClr val="C00000"/>
                                  </a:solidFill>
                                  <a:latin typeface="Cambria Math" panose="02040503050406030204" pitchFamily="18" charset="0"/>
                                  <a:ea typeface="Cambria Math" panose="02040503050406030204" pitchFamily="18" charset="0"/>
                                </a:rPr>
                              </m:ctrlPr>
                            </m:sSupPr>
                            <m:e>
                              <m:r>
                                <a:rPr lang="en-US" sz="1600" b="0" i="1" smtClean="0">
                                  <a:solidFill>
                                    <a:srgbClr val="C00000"/>
                                  </a:solidFill>
                                  <a:latin typeface="Cambria Math" panose="02040503050406030204" pitchFamily="18" charset="0"/>
                                  <a:ea typeface="Cambria Math" panose="02040503050406030204" pitchFamily="18" charset="0"/>
                                </a:rPr>
                                <m:t>𝑁𝑚</m:t>
                              </m:r>
                            </m:e>
                            <m:sup>
                              <m:r>
                                <a:rPr lang="en-US" sz="1600" b="0" i="1" smtClean="0">
                                  <a:solidFill>
                                    <a:srgbClr val="C00000"/>
                                  </a:solidFill>
                                  <a:latin typeface="Cambria Math" panose="02040503050406030204" pitchFamily="18" charset="0"/>
                                  <a:ea typeface="Cambria Math" panose="02040503050406030204" pitchFamily="18" charset="0"/>
                                </a:rPr>
                                <m:t>3</m:t>
                              </m:r>
                            </m:sup>
                          </m:sSup>
                        </m:num>
                        <m:den>
                          <m:r>
                            <a:rPr lang="en-US" sz="1600" b="0" i="1" smtClean="0">
                              <a:solidFill>
                                <a:srgbClr val="C00000"/>
                              </a:solidFill>
                              <a:latin typeface="Cambria Math" panose="02040503050406030204" pitchFamily="18" charset="0"/>
                              <a:ea typeface="Cambria Math" panose="02040503050406030204" pitchFamily="18" charset="0"/>
                            </a:rPr>
                            <m:t>h</m:t>
                          </m:r>
                        </m:den>
                      </m:f>
                    </m:oMath>
                  </m:oMathPara>
                </a14:m>
                <a:endParaRPr lang="en-US" sz="1600" b="0" dirty="0">
                  <a:solidFill>
                    <a:srgbClr val="C00000"/>
                  </a:solidFill>
                  <a:ea typeface="Cambria Math" panose="02040503050406030204" pitchFamily="18" charset="0"/>
                </a:endParaRPr>
              </a:p>
              <a:p>
                <a:endParaRPr lang="en-US" sz="1600" b="0" dirty="0">
                  <a:solidFill>
                    <a:srgbClr val="C00000"/>
                  </a:solidFill>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1600" i="1">
                          <a:solidFill>
                            <a:srgbClr val="C00000"/>
                          </a:solidFill>
                          <a:latin typeface="Cambria Math" panose="02040503050406030204" pitchFamily="18" charset="0"/>
                          <a:ea typeface="Cambria Math" panose="02040503050406030204" pitchFamily="18" charset="0"/>
                        </a:rPr>
                        <m:t>=</m:t>
                      </m:r>
                      <m:r>
                        <a:rPr lang="en-US" sz="1600" b="0" i="1" smtClean="0">
                          <a:solidFill>
                            <a:srgbClr val="C00000"/>
                          </a:solidFill>
                          <a:latin typeface="Cambria Math" panose="02040503050406030204" pitchFamily="18" charset="0"/>
                          <a:ea typeface="Cambria Math" panose="02040503050406030204" pitchFamily="18" charset="0"/>
                        </a:rPr>
                        <m:t>(</m:t>
                      </m:r>
                      <m:r>
                        <a:rPr lang="en-US" sz="1600" i="1">
                          <a:solidFill>
                            <a:srgbClr val="C00000"/>
                          </a:solidFill>
                          <a:latin typeface="Cambria Math" panose="02040503050406030204" pitchFamily="18" charset="0"/>
                          <a:ea typeface="Cambria Math" panose="02040503050406030204" pitchFamily="18" charset="0"/>
                        </a:rPr>
                        <m:t>2.28</m:t>
                      </m:r>
                      <m:r>
                        <a:rPr lang="en-US" sz="1600" b="0" i="1" smtClean="0">
                          <a:solidFill>
                            <a:srgbClr val="C00000"/>
                          </a:solidFill>
                          <a:latin typeface="Cambria Math" panose="02040503050406030204" pitchFamily="18" charset="0"/>
                          <a:ea typeface="Cambria Math" panose="02040503050406030204" pitchFamily="18" charset="0"/>
                        </a:rPr>
                        <m:t>−</m:t>
                      </m:r>
                      <m:r>
                        <a:rPr lang="en-US" sz="1600" i="1">
                          <a:solidFill>
                            <a:srgbClr val="C00000"/>
                          </a:solidFill>
                          <a:latin typeface="Cambria Math" panose="02040503050406030204" pitchFamily="18" charset="0"/>
                          <a:ea typeface="Cambria Math" panose="02040503050406030204" pitchFamily="18" charset="0"/>
                        </a:rPr>
                        <m:t>4.27</m:t>
                      </m:r>
                      <m:r>
                        <a:rPr lang="en-US" sz="1600" b="0" i="0" smtClean="0">
                          <a:solidFill>
                            <a:srgbClr val="C00000"/>
                          </a:solidFill>
                          <a:latin typeface="Cambria Math" panose="02040503050406030204" pitchFamily="18" charset="0"/>
                          <a:ea typeface="Cambria Math" panose="02040503050406030204" pitchFamily="18" charset="0"/>
                        </a:rPr>
                        <m:t>) </m:t>
                      </m:r>
                      <m:r>
                        <m:rPr>
                          <m:sty m:val="p"/>
                        </m:rPr>
                        <a:rPr lang="en-US" sz="1600" b="0" i="0" smtClean="0">
                          <a:solidFill>
                            <a:srgbClr val="C00000"/>
                          </a:solidFill>
                          <a:latin typeface="Cambria Math" panose="02040503050406030204" pitchFamily="18" charset="0"/>
                          <a:ea typeface="Cambria Math" panose="02040503050406030204" pitchFamily="18" charset="0"/>
                        </a:rPr>
                        <m:t>MW</m:t>
                      </m:r>
                    </m:oMath>
                  </m:oMathPara>
                </a14:m>
                <a:endParaRPr lang="en-US" sz="1600" b="0" dirty="0">
                  <a:solidFill>
                    <a:srgbClr val="C00000"/>
                  </a:solidFill>
                  <a:ea typeface="Cambria Math" panose="02040503050406030204" pitchFamily="18" charset="0"/>
                </a:endParaRPr>
              </a:p>
              <a:p>
                <a:endParaRPr lang="en-US" sz="1600" dirty="0">
                  <a:solidFill>
                    <a:srgbClr val="C00000"/>
                  </a:solidFill>
                </a:endParaRPr>
              </a:p>
            </p:txBody>
          </p:sp>
        </mc:Choice>
        <mc:Fallback xmlns="">
          <p:sp>
            <p:nvSpPr>
              <p:cNvPr id="22" name="TextBox 21">
                <a:extLst>
                  <a:ext uri="{FF2B5EF4-FFF2-40B4-BE49-F238E27FC236}">
                    <a16:creationId xmlns:a16="http://schemas.microsoft.com/office/drawing/2014/main" id="{99D38768-D7E7-4C19-A82D-1F5B8547CCA3}"/>
                  </a:ext>
                </a:extLst>
              </p:cNvPr>
              <p:cNvSpPr txBox="1">
                <a:spLocks noRot="1" noChangeAspect="1" noMove="1" noResize="1" noEditPoints="1" noAdjustHandles="1" noChangeArrowheads="1" noChangeShapeType="1" noTextEdit="1"/>
              </p:cNvSpPr>
              <p:nvPr/>
            </p:nvSpPr>
            <p:spPr>
              <a:xfrm>
                <a:off x="2399450" y="3071712"/>
                <a:ext cx="3854260" cy="1817549"/>
              </a:xfrm>
              <a:prstGeom prst="rect">
                <a:avLst/>
              </a:prstGeom>
              <a:blipFill>
                <a:blip r:embed="rId6"/>
                <a:stretch>
                  <a:fillRect/>
                </a:stretch>
              </a:blipFill>
              <a:ln w="12700">
                <a:noFill/>
              </a:ln>
            </p:spPr>
            <p:txBody>
              <a:bodyPr/>
              <a:lstStyle/>
              <a:p>
                <a:r>
                  <a:rPr lang="en-US">
                    <a:noFill/>
                  </a:rPr>
                  <a:t> </a:t>
                </a:r>
              </a:p>
            </p:txBody>
          </p:sp>
        </mc:Fallback>
      </mc:AlternateContent>
      <p:sp>
        <p:nvSpPr>
          <p:cNvPr id="24" name="Rectangle: Rounded Corners 23">
            <a:extLst>
              <a:ext uri="{FF2B5EF4-FFF2-40B4-BE49-F238E27FC236}">
                <a16:creationId xmlns:a16="http://schemas.microsoft.com/office/drawing/2014/main" id="{E1502A36-EE23-47BB-BD09-FBD09E5E545F}"/>
              </a:ext>
            </a:extLst>
          </p:cNvPr>
          <p:cNvSpPr/>
          <p:nvPr/>
        </p:nvSpPr>
        <p:spPr>
          <a:xfrm>
            <a:off x="4678272" y="4192969"/>
            <a:ext cx="2036970" cy="588136"/>
          </a:xfrm>
          <a:prstGeom prst="roundRect">
            <a:avLst/>
          </a:prstGeom>
          <a:solidFill>
            <a:srgbClr val="FFFF99"/>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C00000"/>
                </a:solidFill>
              </a:rPr>
              <a:t>Satisfying the proposed Size of H2 </a:t>
            </a:r>
            <a:r>
              <a:rPr lang="en-US" sz="1200" b="1" dirty="0" err="1">
                <a:solidFill>
                  <a:srgbClr val="C00000"/>
                </a:solidFill>
              </a:rPr>
              <a:t>Electrolyser</a:t>
            </a:r>
            <a:endParaRPr lang="en-US" sz="1200" b="1" dirty="0">
              <a:solidFill>
                <a:srgbClr val="C00000"/>
              </a:solidFill>
            </a:endParaRPr>
          </a:p>
        </p:txBody>
      </p:sp>
      <p:sp>
        <p:nvSpPr>
          <p:cNvPr id="25" name="Arrow: Right 24">
            <a:extLst>
              <a:ext uri="{FF2B5EF4-FFF2-40B4-BE49-F238E27FC236}">
                <a16:creationId xmlns:a16="http://schemas.microsoft.com/office/drawing/2014/main" id="{BCC05E85-8915-434C-B2A8-61C1F162D362}"/>
              </a:ext>
            </a:extLst>
          </p:cNvPr>
          <p:cNvSpPr/>
          <p:nvPr/>
        </p:nvSpPr>
        <p:spPr>
          <a:xfrm>
            <a:off x="4326580" y="4355586"/>
            <a:ext cx="351692" cy="262903"/>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175C422-A44D-4853-B85B-348A3450FECF}"/>
              </a:ext>
            </a:extLst>
          </p:cNvPr>
          <p:cNvGrpSpPr/>
          <p:nvPr/>
        </p:nvGrpSpPr>
        <p:grpSpPr>
          <a:xfrm>
            <a:off x="5864923" y="2752644"/>
            <a:ext cx="913000" cy="820315"/>
            <a:chOff x="5864923" y="2752644"/>
            <a:chExt cx="913000" cy="820315"/>
          </a:xfrm>
        </p:grpSpPr>
        <p:sp>
          <p:nvSpPr>
            <p:cNvPr id="19" name="Left Brace 18">
              <a:extLst>
                <a:ext uri="{FF2B5EF4-FFF2-40B4-BE49-F238E27FC236}">
                  <a16:creationId xmlns:a16="http://schemas.microsoft.com/office/drawing/2014/main" id="{5ED47C40-9C2D-4515-B875-29D490505105}"/>
                </a:ext>
              </a:extLst>
            </p:cNvPr>
            <p:cNvSpPr/>
            <p:nvPr/>
          </p:nvSpPr>
          <p:spPr>
            <a:xfrm>
              <a:off x="6531022" y="2752644"/>
              <a:ext cx="246901" cy="820315"/>
            </a:xfrm>
            <a:prstGeom prst="leftBrace">
              <a:avLst>
                <a:gd name="adj1" fmla="val 21369"/>
                <a:gd name="adj2" fmla="val 5000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C00000"/>
                </a:solidFill>
              </a:endParaRPr>
            </a:p>
          </p:txBody>
        </p:sp>
        <p:sp>
          <p:nvSpPr>
            <p:cNvPr id="26" name="Arrow: Right 25">
              <a:extLst>
                <a:ext uri="{FF2B5EF4-FFF2-40B4-BE49-F238E27FC236}">
                  <a16:creationId xmlns:a16="http://schemas.microsoft.com/office/drawing/2014/main" id="{F6848343-D187-41FB-8133-D00AFD0E4250}"/>
                </a:ext>
              </a:extLst>
            </p:cNvPr>
            <p:cNvSpPr/>
            <p:nvPr/>
          </p:nvSpPr>
          <p:spPr>
            <a:xfrm flipH="1">
              <a:off x="5864923" y="3097353"/>
              <a:ext cx="608667" cy="262904"/>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graphicFrame>
            <p:nvGraphicFramePr>
              <p:cNvPr id="28" name="Table 28">
                <a:extLst>
                  <a:ext uri="{FF2B5EF4-FFF2-40B4-BE49-F238E27FC236}">
                    <a16:creationId xmlns:a16="http://schemas.microsoft.com/office/drawing/2014/main" id="{DA0C1EB7-12B8-4D3A-9E2A-007584FCBA5F}"/>
                  </a:ext>
                </a:extLst>
              </p:cNvPr>
              <p:cNvGraphicFramePr>
                <a:graphicFrameLocks noGrp="1"/>
              </p:cNvGraphicFramePr>
              <p:nvPr/>
            </p:nvGraphicFramePr>
            <p:xfrm>
              <a:off x="1462888" y="4948999"/>
              <a:ext cx="5068134" cy="1828800"/>
            </p:xfrm>
            <a:graphic>
              <a:graphicData uri="http://schemas.openxmlformats.org/drawingml/2006/table">
                <a:tbl>
                  <a:tblPr firstRow="1" bandRow="1">
                    <a:tableStyleId>{5C22544A-7EE6-4342-B048-85BDC9FD1C3A}</a:tableStyleId>
                  </a:tblPr>
                  <a:tblGrid>
                    <a:gridCol w="3320127">
                      <a:extLst>
                        <a:ext uri="{9D8B030D-6E8A-4147-A177-3AD203B41FA5}">
                          <a16:colId xmlns:a16="http://schemas.microsoft.com/office/drawing/2014/main" val="3746289642"/>
                        </a:ext>
                      </a:extLst>
                    </a:gridCol>
                    <a:gridCol w="1748007">
                      <a:extLst>
                        <a:ext uri="{9D8B030D-6E8A-4147-A177-3AD203B41FA5}">
                          <a16:colId xmlns:a16="http://schemas.microsoft.com/office/drawing/2014/main" val="533556531"/>
                        </a:ext>
                      </a:extLst>
                    </a:gridCol>
                  </a:tblGrid>
                  <a:tr h="284061">
                    <a:tc>
                      <a:txBody>
                        <a:bodyPr/>
                        <a:lstStyle/>
                        <a:p>
                          <a:r>
                            <a:rPr lang="en-US" sz="1400" dirty="0"/>
                            <a:t>Parameter</a:t>
                          </a:r>
                        </a:p>
                      </a:txBody>
                      <a:tcPr/>
                    </a:tc>
                    <a:tc>
                      <a:txBody>
                        <a:bodyPr/>
                        <a:lstStyle/>
                        <a:p>
                          <a:r>
                            <a:rPr lang="en-US" sz="1400" dirty="0"/>
                            <a:t>Rating</a:t>
                          </a:r>
                        </a:p>
                      </a:txBody>
                      <a:tcPr/>
                    </a:tc>
                    <a:extLst>
                      <a:ext uri="{0D108BD9-81ED-4DB2-BD59-A6C34878D82A}">
                        <a16:rowId xmlns:a16="http://schemas.microsoft.com/office/drawing/2014/main" val="2526062758"/>
                      </a:ext>
                    </a:extLst>
                  </a:tr>
                  <a:tr h="160280">
                    <a:tc>
                      <a:txBody>
                        <a:bodyPr/>
                        <a:lstStyle/>
                        <a:p>
                          <a:r>
                            <a:rPr lang="en-US" sz="1400" dirty="0"/>
                            <a:t>Average H2 </a:t>
                          </a:r>
                          <a:r>
                            <a:rPr lang="en-US" sz="1400" dirty="0" err="1"/>
                            <a:t>Electrolyser</a:t>
                          </a:r>
                          <a:r>
                            <a:rPr lang="en-US" sz="1400" dirty="0"/>
                            <a:t> Capacity</a:t>
                          </a:r>
                        </a:p>
                      </a:txBody>
                      <a:tcPr/>
                    </a:tc>
                    <a:tc>
                      <a:txBody>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3.275 </m:t>
                                </m:r>
                                <m:r>
                                  <a:rPr lang="en-US" sz="1400" b="0" i="1" smtClean="0">
                                    <a:latin typeface="Cambria Math" panose="02040503050406030204" pitchFamily="18" charset="0"/>
                                  </a:rPr>
                                  <m:t>𝑀𝑊</m:t>
                                </m:r>
                              </m:oMath>
                            </m:oMathPara>
                          </a14:m>
                          <a:endParaRPr lang="en-US" sz="1400" dirty="0"/>
                        </a:p>
                      </a:txBody>
                      <a:tcPr/>
                    </a:tc>
                    <a:extLst>
                      <a:ext uri="{0D108BD9-81ED-4DB2-BD59-A6C34878D82A}">
                        <a16:rowId xmlns:a16="http://schemas.microsoft.com/office/drawing/2014/main" val="1039611314"/>
                      </a:ext>
                    </a:extLst>
                  </a:tr>
                  <a:tr h="284061">
                    <a:tc>
                      <a:txBody>
                        <a:bodyPr/>
                        <a:lstStyle/>
                        <a:p>
                          <a:r>
                            <a:rPr lang="en-US" sz="1400" dirty="0"/>
                            <a:t>Average H2 Volume Production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785 </m:t>
                                </m:r>
                                <m:sSup>
                                  <m:sSupPr>
                                    <m:ctrlP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𝑁𝑚</m:t>
                                    </m:r>
                                  </m:e>
                                  <m:sup>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sup>
                                </m:sSup>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h</m:t>
                                </m:r>
                              </m:oMath>
                            </m:oMathPara>
                          </a14:m>
                          <a:endParaRPr kumimoji="0" lang="en-US" sz="14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1076611206"/>
                      </a:ext>
                    </a:extLst>
                  </a:tr>
                  <a:tr h="284061">
                    <a:tc>
                      <a:txBody>
                        <a:bodyPr/>
                        <a:lstStyle/>
                        <a:p>
                          <a:r>
                            <a:rPr lang="en-US" sz="1400" dirty="0"/>
                            <a:t>Average H2 mass Production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70.7 </m:t>
                                </m:r>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𝑘𝑔</m:t>
                                </m:r>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h</m:t>
                                </m:r>
                              </m:oMath>
                            </m:oMathPara>
                          </a14:m>
                          <a:endParaRPr kumimoji="0" lang="en-US" sz="14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3934322650"/>
                      </a:ext>
                    </a:extLst>
                  </a:tr>
                  <a:tr h="284061">
                    <a:tc>
                      <a:txBody>
                        <a:bodyPr/>
                        <a:lstStyle/>
                        <a:p>
                          <a:r>
                            <a:rPr lang="en-US" sz="1400" dirty="0"/>
                            <a:t>H2 Mass Flow Rate per unit capacity</a:t>
                          </a:r>
                        </a:p>
                      </a:txBody>
                      <a:tcPr>
                        <a:solidFill>
                          <a:srgbClr val="FFFF0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0.0216 </m:t>
                                </m:r>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𝑘𝑔</m:t>
                                </m:r>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h</m:t>
                                </m:r>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𝑘𝑊</m:t>
                                </m:r>
                              </m:oMath>
                            </m:oMathPara>
                          </a14:m>
                          <a:endParaRPr kumimoji="0" lang="en-US" sz="1400" b="0" i="0" u="none" strike="noStrike" kern="1200" cap="none" spc="0" normalizeH="0" baseline="0" noProof="0" dirty="0">
                            <a:ln>
                              <a:noFill/>
                            </a:ln>
                            <a:solidFill>
                              <a:prstClr val="black"/>
                            </a:solidFill>
                            <a:effectLst/>
                            <a:uLnTx/>
                            <a:uFillTx/>
                            <a:latin typeface="+mn-lt"/>
                            <a:ea typeface="+mn-ea"/>
                            <a:cs typeface="+mn-cs"/>
                          </a:endParaRPr>
                        </a:p>
                      </a:txBody>
                      <a:tcPr>
                        <a:solidFill>
                          <a:srgbClr val="FFFF00"/>
                        </a:solidFill>
                      </a:tcPr>
                    </a:tc>
                    <a:extLst>
                      <a:ext uri="{0D108BD9-81ED-4DB2-BD59-A6C34878D82A}">
                        <a16:rowId xmlns:a16="http://schemas.microsoft.com/office/drawing/2014/main" val="762902396"/>
                      </a:ext>
                    </a:extLst>
                  </a:tr>
                  <a:tr h="284061">
                    <a:tc>
                      <a:txBody>
                        <a:bodyPr/>
                        <a:lstStyle/>
                        <a:p>
                          <a:r>
                            <a:rPr lang="en-US" sz="1400" dirty="0"/>
                            <a:t>H2 </a:t>
                          </a:r>
                          <a:r>
                            <a:rPr lang="en-US" sz="1400" dirty="0" err="1"/>
                            <a:t>Electrolyser</a:t>
                          </a:r>
                          <a:r>
                            <a:rPr lang="en-US" sz="1400" dirty="0"/>
                            <a:t> Target Pressure</a:t>
                          </a:r>
                        </a:p>
                      </a:txBody>
                      <a:tcPr>
                        <a:solidFill>
                          <a:srgbClr val="66FFFF"/>
                        </a:solidFill>
                      </a:tcPr>
                    </a:tc>
                    <a:tc>
                      <a:txBody>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200 </m:t>
                                </m:r>
                                <m:r>
                                  <a:rPr lang="en-US" sz="1400" b="0" i="1" smtClean="0">
                                    <a:latin typeface="Cambria Math" panose="02040503050406030204" pitchFamily="18" charset="0"/>
                                  </a:rPr>
                                  <m:t>𝑏𝑎𝑟</m:t>
                                </m:r>
                              </m:oMath>
                            </m:oMathPara>
                          </a14:m>
                          <a:endParaRPr lang="en-US" sz="1400" dirty="0"/>
                        </a:p>
                      </a:txBody>
                      <a:tcPr>
                        <a:solidFill>
                          <a:srgbClr val="66FFFF"/>
                        </a:solidFill>
                      </a:tcPr>
                    </a:tc>
                    <a:extLst>
                      <a:ext uri="{0D108BD9-81ED-4DB2-BD59-A6C34878D82A}">
                        <a16:rowId xmlns:a16="http://schemas.microsoft.com/office/drawing/2014/main" val="1115797177"/>
                      </a:ext>
                    </a:extLst>
                  </a:tr>
                </a:tbl>
              </a:graphicData>
            </a:graphic>
          </p:graphicFrame>
        </mc:Choice>
        <mc:Fallback xmlns="">
          <p:graphicFrame>
            <p:nvGraphicFramePr>
              <p:cNvPr id="28" name="Table 28">
                <a:extLst>
                  <a:ext uri="{FF2B5EF4-FFF2-40B4-BE49-F238E27FC236}">
                    <a16:creationId xmlns:a16="http://schemas.microsoft.com/office/drawing/2014/main" id="{DA0C1EB7-12B8-4D3A-9E2A-007584FCBA5F}"/>
                  </a:ext>
                </a:extLst>
              </p:cNvPr>
              <p:cNvGraphicFramePr>
                <a:graphicFrameLocks noGrp="1"/>
              </p:cNvGraphicFramePr>
              <p:nvPr>
                <p:extLst>
                  <p:ext uri="{D42A27DB-BD31-4B8C-83A1-F6EECF244321}">
                    <p14:modId xmlns:p14="http://schemas.microsoft.com/office/powerpoint/2010/main" val="1295801707"/>
                  </p:ext>
                </p:extLst>
              </p:nvPr>
            </p:nvGraphicFramePr>
            <p:xfrm>
              <a:off x="1462888" y="4948999"/>
              <a:ext cx="5068134" cy="1828800"/>
            </p:xfrm>
            <a:graphic>
              <a:graphicData uri="http://schemas.openxmlformats.org/drawingml/2006/table">
                <a:tbl>
                  <a:tblPr firstRow="1" bandRow="1">
                    <a:tableStyleId>{5C22544A-7EE6-4342-B048-85BDC9FD1C3A}</a:tableStyleId>
                  </a:tblPr>
                  <a:tblGrid>
                    <a:gridCol w="3320127">
                      <a:extLst>
                        <a:ext uri="{9D8B030D-6E8A-4147-A177-3AD203B41FA5}">
                          <a16:colId xmlns:a16="http://schemas.microsoft.com/office/drawing/2014/main" val="3746289642"/>
                        </a:ext>
                      </a:extLst>
                    </a:gridCol>
                    <a:gridCol w="1748007">
                      <a:extLst>
                        <a:ext uri="{9D8B030D-6E8A-4147-A177-3AD203B41FA5}">
                          <a16:colId xmlns:a16="http://schemas.microsoft.com/office/drawing/2014/main" val="533556531"/>
                        </a:ext>
                      </a:extLst>
                    </a:gridCol>
                  </a:tblGrid>
                  <a:tr h="304800">
                    <a:tc>
                      <a:txBody>
                        <a:bodyPr/>
                        <a:lstStyle/>
                        <a:p>
                          <a:r>
                            <a:rPr lang="en-US" sz="1400" dirty="0"/>
                            <a:t>Parameter</a:t>
                          </a:r>
                        </a:p>
                      </a:txBody>
                      <a:tcPr/>
                    </a:tc>
                    <a:tc>
                      <a:txBody>
                        <a:bodyPr/>
                        <a:lstStyle/>
                        <a:p>
                          <a:r>
                            <a:rPr lang="en-US" sz="1400" dirty="0"/>
                            <a:t>Rating</a:t>
                          </a:r>
                        </a:p>
                      </a:txBody>
                      <a:tcPr/>
                    </a:tc>
                    <a:extLst>
                      <a:ext uri="{0D108BD9-81ED-4DB2-BD59-A6C34878D82A}">
                        <a16:rowId xmlns:a16="http://schemas.microsoft.com/office/drawing/2014/main" val="2526062758"/>
                      </a:ext>
                    </a:extLst>
                  </a:tr>
                  <a:tr h="304800">
                    <a:tc>
                      <a:txBody>
                        <a:bodyPr/>
                        <a:lstStyle/>
                        <a:p>
                          <a:r>
                            <a:rPr lang="en-US" sz="1400" dirty="0"/>
                            <a:t>Average H2 </a:t>
                          </a:r>
                          <a:r>
                            <a:rPr lang="en-US" sz="1400" dirty="0" err="1"/>
                            <a:t>Electrolyser</a:t>
                          </a:r>
                          <a:r>
                            <a:rPr lang="en-US" sz="1400" dirty="0"/>
                            <a:t> Capacity</a:t>
                          </a:r>
                        </a:p>
                      </a:txBody>
                      <a:tcPr/>
                    </a:tc>
                    <a:tc>
                      <a:txBody>
                        <a:bodyPr/>
                        <a:lstStyle/>
                        <a:p>
                          <a:endParaRPr lang="en-US"/>
                        </a:p>
                      </a:txBody>
                      <a:tcPr>
                        <a:blipFill>
                          <a:blip r:embed="rId7"/>
                          <a:stretch>
                            <a:fillRect l="-190592" t="-102000" r="-1394" b="-422000"/>
                          </a:stretch>
                        </a:blipFill>
                      </a:tcPr>
                    </a:tc>
                    <a:extLst>
                      <a:ext uri="{0D108BD9-81ED-4DB2-BD59-A6C34878D82A}">
                        <a16:rowId xmlns:a16="http://schemas.microsoft.com/office/drawing/2014/main" val="1039611314"/>
                      </a:ext>
                    </a:extLst>
                  </a:tr>
                  <a:tr h="304800">
                    <a:tc>
                      <a:txBody>
                        <a:bodyPr/>
                        <a:lstStyle/>
                        <a:p>
                          <a:r>
                            <a:rPr lang="en-US" sz="1400" dirty="0"/>
                            <a:t>Average H2 Volume Production</a:t>
                          </a:r>
                        </a:p>
                      </a:txBody>
                      <a:tcPr/>
                    </a:tc>
                    <a:tc>
                      <a:txBody>
                        <a:bodyPr/>
                        <a:lstStyle/>
                        <a:p>
                          <a:endParaRPr lang="en-US"/>
                        </a:p>
                      </a:txBody>
                      <a:tcPr>
                        <a:blipFill>
                          <a:blip r:embed="rId7"/>
                          <a:stretch>
                            <a:fillRect l="-190592" t="-198039" r="-1394" b="-313725"/>
                          </a:stretch>
                        </a:blipFill>
                      </a:tcPr>
                    </a:tc>
                    <a:extLst>
                      <a:ext uri="{0D108BD9-81ED-4DB2-BD59-A6C34878D82A}">
                        <a16:rowId xmlns:a16="http://schemas.microsoft.com/office/drawing/2014/main" val="1076611206"/>
                      </a:ext>
                    </a:extLst>
                  </a:tr>
                  <a:tr h="304800">
                    <a:tc>
                      <a:txBody>
                        <a:bodyPr/>
                        <a:lstStyle/>
                        <a:p>
                          <a:r>
                            <a:rPr lang="en-US" sz="1400" dirty="0"/>
                            <a:t>Average H2 mass Production</a:t>
                          </a:r>
                        </a:p>
                      </a:txBody>
                      <a:tcPr/>
                    </a:tc>
                    <a:tc>
                      <a:txBody>
                        <a:bodyPr/>
                        <a:lstStyle/>
                        <a:p>
                          <a:endParaRPr lang="en-US"/>
                        </a:p>
                      </a:txBody>
                      <a:tcPr>
                        <a:blipFill>
                          <a:blip r:embed="rId7"/>
                          <a:stretch>
                            <a:fillRect l="-190592" t="-304000" r="-1394" b="-220000"/>
                          </a:stretch>
                        </a:blipFill>
                      </a:tcPr>
                    </a:tc>
                    <a:extLst>
                      <a:ext uri="{0D108BD9-81ED-4DB2-BD59-A6C34878D82A}">
                        <a16:rowId xmlns:a16="http://schemas.microsoft.com/office/drawing/2014/main" val="3934322650"/>
                      </a:ext>
                    </a:extLst>
                  </a:tr>
                  <a:tr h="304800">
                    <a:tc>
                      <a:txBody>
                        <a:bodyPr/>
                        <a:lstStyle/>
                        <a:p>
                          <a:r>
                            <a:rPr lang="en-US" sz="1400" dirty="0"/>
                            <a:t>H2 Mass Flow Rate per unit capacity</a:t>
                          </a:r>
                        </a:p>
                      </a:txBody>
                      <a:tcPr>
                        <a:solidFill>
                          <a:srgbClr val="FFFF00"/>
                        </a:solidFill>
                      </a:tcPr>
                    </a:tc>
                    <a:tc>
                      <a:txBody>
                        <a:bodyPr/>
                        <a:lstStyle/>
                        <a:p>
                          <a:endParaRPr lang="en-US"/>
                        </a:p>
                      </a:txBody>
                      <a:tcPr>
                        <a:blipFill>
                          <a:blip r:embed="rId7"/>
                          <a:stretch>
                            <a:fillRect l="-190592" t="-404000" r="-1394" b="-120000"/>
                          </a:stretch>
                        </a:blipFill>
                      </a:tcPr>
                    </a:tc>
                    <a:extLst>
                      <a:ext uri="{0D108BD9-81ED-4DB2-BD59-A6C34878D82A}">
                        <a16:rowId xmlns:a16="http://schemas.microsoft.com/office/drawing/2014/main" val="762902396"/>
                      </a:ext>
                    </a:extLst>
                  </a:tr>
                  <a:tr h="304800">
                    <a:tc>
                      <a:txBody>
                        <a:bodyPr/>
                        <a:lstStyle/>
                        <a:p>
                          <a:r>
                            <a:rPr lang="en-US" sz="1400" dirty="0"/>
                            <a:t>H2 </a:t>
                          </a:r>
                          <a:r>
                            <a:rPr lang="en-US" sz="1400" dirty="0" err="1"/>
                            <a:t>Electrolyser</a:t>
                          </a:r>
                          <a:r>
                            <a:rPr lang="en-US" sz="1400" dirty="0"/>
                            <a:t> Target Pressure</a:t>
                          </a:r>
                        </a:p>
                      </a:txBody>
                      <a:tcPr>
                        <a:solidFill>
                          <a:srgbClr val="66FFFF"/>
                        </a:solidFill>
                      </a:tcPr>
                    </a:tc>
                    <a:tc>
                      <a:txBody>
                        <a:bodyPr/>
                        <a:lstStyle/>
                        <a:p>
                          <a:endParaRPr lang="en-US"/>
                        </a:p>
                      </a:txBody>
                      <a:tcPr>
                        <a:blipFill>
                          <a:blip r:embed="rId7"/>
                          <a:stretch>
                            <a:fillRect l="-190592" t="-504000" r="-1394" b="-20000"/>
                          </a:stretch>
                        </a:blipFill>
                      </a:tcPr>
                    </a:tc>
                    <a:extLst>
                      <a:ext uri="{0D108BD9-81ED-4DB2-BD59-A6C34878D82A}">
                        <a16:rowId xmlns:a16="http://schemas.microsoft.com/office/drawing/2014/main" val="1115797177"/>
                      </a:ext>
                    </a:extLst>
                  </a:tr>
                </a:tbl>
              </a:graphicData>
            </a:graphic>
          </p:graphicFrame>
        </mc:Fallback>
      </mc:AlternateContent>
      <p:grpSp>
        <p:nvGrpSpPr>
          <p:cNvPr id="2" name="Group 1">
            <a:extLst>
              <a:ext uri="{FF2B5EF4-FFF2-40B4-BE49-F238E27FC236}">
                <a16:creationId xmlns:a16="http://schemas.microsoft.com/office/drawing/2014/main" id="{E16EB606-B9B3-4487-A488-9A23575B4CDA}"/>
              </a:ext>
            </a:extLst>
          </p:cNvPr>
          <p:cNvGrpSpPr/>
          <p:nvPr/>
        </p:nvGrpSpPr>
        <p:grpSpPr>
          <a:xfrm>
            <a:off x="6345784" y="2009407"/>
            <a:ext cx="5318790" cy="338554"/>
            <a:chOff x="6345784" y="2009407"/>
            <a:chExt cx="5318790" cy="338554"/>
          </a:xfrm>
        </p:grpSpPr>
        <p:sp>
          <p:nvSpPr>
            <p:cNvPr id="21" name="TextBox 20">
              <a:extLst>
                <a:ext uri="{FF2B5EF4-FFF2-40B4-BE49-F238E27FC236}">
                  <a16:creationId xmlns:a16="http://schemas.microsoft.com/office/drawing/2014/main" id="{2A265AAB-14DE-4688-AC14-49B202F6FF61}"/>
                </a:ext>
              </a:extLst>
            </p:cNvPr>
            <p:cNvSpPr txBox="1"/>
            <p:nvPr/>
          </p:nvSpPr>
          <p:spPr>
            <a:xfrm>
              <a:off x="6777926" y="2009407"/>
              <a:ext cx="4886648" cy="338554"/>
            </a:xfrm>
            <a:prstGeom prst="rect">
              <a:avLst/>
            </a:prstGeom>
            <a:noFill/>
          </p:spPr>
          <p:txBody>
            <a:bodyPr wrap="square">
              <a:spAutoFit/>
            </a:bodyPr>
            <a:lstStyle/>
            <a:p>
              <a:pPr algn="ctr"/>
              <a:r>
                <a:rPr lang="en-GB" sz="1600" b="1"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NEL A1000 H2 electrolyser (A-Series stacked together) </a:t>
              </a:r>
              <a:endParaRPr lang="en-US" sz="1600" b="1" dirty="0">
                <a:solidFill>
                  <a:schemeClr val="accent2"/>
                </a:solidFill>
                <a:latin typeface="Calibri" panose="020F0502020204030204" pitchFamily="34" charset="0"/>
                <a:cs typeface="Calibri" panose="020F0502020204030204" pitchFamily="34" charset="0"/>
              </a:endParaRPr>
            </a:p>
          </p:txBody>
        </p:sp>
        <p:sp>
          <p:nvSpPr>
            <p:cNvPr id="29" name="Arrow: Right 28">
              <a:extLst>
                <a:ext uri="{FF2B5EF4-FFF2-40B4-BE49-F238E27FC236}">
                  <a16:creationId xmlns:a16="http://schemas.microsoft.com/office/drawing/2014/main" id="{7F61F66C-56F8-4C29-B51A-016AE046C7D0}"/>
                </a:ext>
              </a:extLst>
            </p:cNvPr>
            <p:cNvSpPr/>
            <p:nvPr/>
          </p:nvSpPr>
          <p:spPr>
            <a:xfrm>
              <a:off x="6345784" y="2101596"/>
              <a:ext cx="432140" cy="219115"/>
            </a:xfrm>
            <a:prstGeom prst="righ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sp>
        <p:nvSpPr>
          <p:cNvPr id="7" name="Slide Number Placeholder 6">
            <a:extLst>
              <a:ext uri="{FF2B5EF4-FFF2-40B4-BE49-F238E27FC236}">
                <a16:creationId xmlns:a16="http://schemas.microsoft.com/office/drawing/2014/main" id="{5CD81E58-FB01-4405-8FAE-8790BDC406AE}"/>
              </a:ext>
            </a:extLst>
          </p:cNvPr>
          <p:cNvSpPr>
            <a:spLocks noGrp="1"/>
          </p:cNvSpPr>
          <p:nvPr>
            <p:ph type="sldNum" sz="quarter" idx="12"/>
          </p:nvPr>
        </p:nvSpPr>
        <p:spPr/>
        <p:txBody>
          <a:bodyPr/>
          <a:lstStyle/>
          <a:p>
            <a:fld id="{903CF1F1-0110-4C0E-92C0-B52A725B5B0C}" type="slidenum">
              <a:rPr lang="en-US" smtClean="0"/>
              <a:t>15</a:t>
            </a:fld>
            <a:endParaRPr lang="en-US"/>
          </a:p>
        </p:txBody>
      </p:sp>
    </p:spTree>
    <p:extLst>
      <p:ext uri="{BB962C8B-B14F-4D97-AF65-F5344CB8AC3E}">
        <p14:creationId xmlns:p14="http://schemas.microsoft.com/office/powerpoint/2010/main" val="30817472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A01F3B6A-2373-46C9-AB56-885C87A8AAC7}"/>
              </a:ext>
            </a:extLst>
          </p:cNvPr>
          <p:cNvPicPr>
            <a:picLocks noGrp="1" noChangeAspect="1"/>
          </p:cNvPicPr>
          <p:nvPr>
            <p:ph idx="1"/>
          </p:nvPr>
        </p:nvPicPr>
        <p:blipFill>
          <a:blip r:embed="rId2"/>
          <a:stretch>
            <a:fillRect/>
          </a:stretch>
        </p:blipFill>
        <p:spPr>
          <a:xfrm>
            <a:off x="4272328" y="2462954"/>
            <a:ext cx="5471760" cy="4148671"/>
          </a:xfrm>
        </p:spPr>
      </p:pic>
      <p:pic>
        <p:nvPicPr>
          <p:cNvPr id="4" name="Picture 3">
            <a:extLst>
              <a:ext uri="{FF2B5EF4-FFF2-40B4-BE49-F238E27FC236}">
                <a16:creationId xmlns:a16="http://schemas.microsoft.com/office/drawing/2014/main" id="{9A7BFF3C-B534-44C3-8F33-362AB7B8CB9D}"/>
              </a:ext>
            </a:extLst>
          </p:cNvPr>
          <p:cNvPicPr>
            <a:picLocks noChangeAspect="1"/>
          </p:cNvPicPr>
          <p:nvPr/>
        </p:nvPicPr>
        <p:blipFill>
          <a:blip r:embed="rId3"/>
          <a:stretch>
            <a:fillRect/>
          </a:stretch>
        </p:blipFill>
        <p:spPr>
          <a:xfrm>
            <a:off x="9512489" y="176851"/>
            <a:ext cx="2485385" cy="443362"/>
          </a:xfrm>
          <a:prstGeom prst="rect">
            <a:avLst/>
          </a:prstGeom>
        </p:spPr>
      </p:pic>
      <p:sp>
        <p:nvSpPr>
          <p:cNvPr id="5" name="Title 1">
            <a:extLst>
              <a:ext uri="{FF2B5EF4-FFF2-40B4-BE49-F238E27FC236}">
                <a16:creationId xmlns:a16="http://schemas.microsoft.com/office/drawing/2014/main" id="{3B02726B-FD83-4C29-9414-1F2657C30F64}"/>
              </a:ext>
            </a:extLst>
          </p:cNvPr>
          <p:cNvSpPr txBox="1">
            <a:spLocks/>
          </p:cNvSpPr>
          <p:nvPr/>
        </p:nvSpPr>
        <p:spPr>
          <a:xfrm>
            <a:off x="1810111" y="705653"/>
            <a:ext cx="8915400" cy="56673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a:solidFill>
                  <a:schemeClr val="accent1"/>
                </a:solidFill>
              </a:rPr>
              <a:t>Sizing of the Proposed H2 Fuel Cell</a:t>
            </a:r>
          </a:p>
        </p:txBody>
      </p:sp>
      <p:pic>
        <p:nvPicPr>
          <p:cNvPr id="9" name="Picture 8">
            <a:extLst>
              <a:ext uri="{FF2B5EF4-FFF2-40B4-BE49-F238E27FC236}">
                <a16:creationId xmlns:a16="http://schemas.microsoft.com/office/drawing/2014/main" id="{F0C6AC6D-10F9-43F9-9BDC-CA78C37189CB}"/>
              </a:ext>
            </a:extLst>
          </p:cNvPr>
          <p:cNvPicPr>
            <a:picLocks noChangeAspect="1"/>
          </p:cNvPicPr>
          <p:nvPr/>
        </p:nvPicPr>
        <p:blipFill>
          <a:blip r:embed="rId4"/>
          <a:stretch>
            <a:fillRect/>
          </a:stretch>
        </p:blipFill>
        <p:spPr>
          <a:xfrm>
            <a:off x="1452387" y="2320711"/>
            <a:ext cx="2491163" cy="4081000"/>
          </a:xfrm>
          <a:prstGeom prst="rect">
            <a:avLst/>
          </a:prstGeom>
        </p:spPr>
      </p:pic>
      <p:sp>
        <p:nvSpPr>
          <p:cNvPr id="11" name="Content Placeholder 8">
            <a:extLst>
              <a:ext uri="{FF2B5EF4-FFF2-40B4-BE49-F238E27FC236}">
                <a16:creationId xmlns:a16="http://schemas.microsoft.com/office/drawing/2014/main" id="{64587B6D-F7E4-4429-A8C7-93FFCB666F69}"/>
              </a:ext>
            </a:extLst>
          </p:cNvPr>
          <p:cNvSpPr txBox="1">
            <a:spLocks/>
          </p:cNvSpPr>
          <p:nvPr/>
        </p:nvSpPr>
        <p:spPr>
          <a:xfrm>
            <a:off x="1810111" y="1288437"/>
            <a:ext cx="9886581" cy="103227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buClr>
                <a:srgbClr val="92278F"/>
              </a:buClr>
              <a:defRPr/>
            </a:pPr>
            <a:r>
              <a:rPr lang="en-US" dirty="0">
                <a:solidFill>
                  <a:prstClr val="black">
                    <a:lumMod val="75000"/>
                    <a:lumOff val="25000"/>
                  </a:prstClr>
                </a:solidFill>
                <a:latin typeface="Century Gothic" panose="020B0502020202020204"/>
              </a:rPr>
              <a:t>The H2 fuel cell has been sized to cover the maximum power deficit that can occur by the proposed PV capacity during the hours of minimum solar production.  </a:t>
            </a:r>
            <a:endParaRPr lang="en-US" dirty="0"/>
          </a:p>
        </p:txBody>
      </p:sp>
      <p:sp>
        <p:nvSpPr>
          <p:cNvPr id="13" name="TextBox 12">
            <a:extLst>
              <a:ext uri="{FF2B5EF4-FFF2-40B4-BE49-F238E27FC236}">
                <a16:creationId xmlns:a16="http://schemas.microsoft.com/office/drawing/2014/main" id="{23C7F38E-E93C-4FE9-ACAA-4DBD3BDF7274}"/>
              </a:ext>
            </a:extLst>
          </p:cNvPr>
          <p:cNvSpPr txBox="1"/>
          <p:nvPr/>
        </p:nvSpPr>
        <p:spPr>
          <a:xfrm>
            <a:off x="4780750" y="2020729"/>
            <a:ext cx="4714920" cy="461665"/>
          </a:xfrm>
          <a:prstGeom prst="rect">
            <a:avLst/>
          </a:prstGeom>
          <a:noFill/>
          <a:ln w="15875">
            <a:noFill/>
            <a:prstDash val="sysDash"/>
          </a:ln>
        </p:spPr>
        <p:txBody>
          <a:bodyPr wrap="square">
            <a:spAutoFit/>
          </a:bodyPr>
          <a:lstStyle/>
          <a:p>
            <a:pPr algn="ctr"/>
            <a:r>
              <a:rPr lang="en-US" sz="1200" b="1" dirty="0" err="1">
                <a:solidFill>
                  <a:srgbClr val="C00000"/>
                </a:solidFill>
                <a:latin typeface="Century Gothic" panose="020B0502020202020204"/>
              </a:rPr>
              <a:t>PVSyst</a:t>
            </a:r>
            <a:r>
              <a:rPr lang="en-US" sz="1200" b="1" dirty="0">
                <a:solidFill>
                  <a:srgbClr val="C00000"/>
                </a:solidFill>
                <a:latin typeface="Century Gothic" panose="020B0502020202020204"/>
              </a:rPr>
              <a:t> Simulation Results of Solar Energy Production at the output of PV Inverter during the month of December</a:t>
            </a:r>
            <a:endParaRPr lang="en-US" sz="1200" b="1" dirty="0">
              <a:solidFill>
                <a:srgbClr val="C00000"/>
              </a:solidFill>
            </a:endParaRPr>
          </a:p>
        </p:txBody>
      </p:sp>
      <p:sp>
        <p:nvSpPr>
          <p:cNvPr id="14" name="Frame 13">
            <a:extLst>
              <a:ext uri="{FF2B5EF4-FFF2-40B4-BE49-F238E27FC236}">
                <a16:creationId xmlns:a16="http://schemas.microsoft.com/office/drawing/2014/main" id="{536BDB94-9103-4CD8-B6A3-485C920E47F6}"/>
              </a:ext>
            </a:extLst>
          </p:cNvPr>
          <p:cNvSpPr/>
          <p:nvPr/>
        </p:nvSpPr>
        <p:spPr>
          <a:xfrm>
            <a:off x="1186282" y="5697416"/>
            <a:ext cx="2926653" cy="295422"/>
          </a:xfrm>
          <a:prstGeom prst="frame">
            <a:avLst>
              <a:gd name="adj1" fmla="val 9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2" name="Group 1">
            <a:extLst>
              <a:ext uri="{FF2B5EF4-FFF2-40B4-BE49-F238E27FC236}">
                <a16:creationId xmlns:a16="http://schemas.microsoft.com/office/drawing/2014/main" id="{C27713D3-A6C0-4214-9C36-1BB9E1E9A639}"/>
              </a:ext>
            </a:extLst>
          </p:cNvPr>
          <p:cNvGrpSpPr/>
          <p:nvPr/>
        </p:nvGrpSpPr>
        <p:grpSpPr>
          <a:xfrm>
            <a:off x="7267532" y="2943215"/>
            <a:ext cx="2040457" cy="3345043"/>
            <a:chOff x="8383347" y="2943215"/>
            <a:chExt cx="2040457" cy="3345043"/>
          </a:xfrm>
        </p:grpSpPr>
        <p:sp>
          <p:nvSpPr>
            <p:cNvPr id="16" name="Oval 15">
              <a:extLst>
                <a:ext uri="{FF2B5EF4-FFF2-40B4-BE49-F238E27FC236}">
                  <a16:creationId xmlns:a16="http://schemas.microsoft.com/office/drawing/2014/main" id="{7AF99D65-A8E0-4D4F-B750-1F9AE1557A4E}"/>
                </a:ext>
              </a:extLst>
            </p:cNvPr>
            <p:cNvSpPr/>
            <p:nvPr/>
          </p:nvSpPr>
          <p:spPr>
            <a:xfrm>
              <a:off x="8383347" y="2943215"/>
              <a:ext cx="1800666" cy="598617"/>
            </a:xfrm>
            <a:prstGeom prst="ellipse">
              <a:avLst/>
            </a:prstGeom>
            <a:noFill/>
            <a:ln w="2222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C00000"/>
                  </a:solidFill>
                </a:rPr>
                <a:t>30</a:t>
              </a:r>
              <a:r>
                <a:rPr lang="en-US" sz="1200" b="1" baseline="30000" dirty="0">
                  <a:solidFill>
                    <a:srgbClr val="C00000"/>
                  </a:solidFill>
                </a:rPr>
                <a:t>th</a:t>
              </a:r>
              <a:r>
                <a:rPr lang="en-US" sz="1200" b="1" dirty="0">
                  <a:solidFill>
                    <a:srgbClr val="C00000"/>
                  </a:solidFill>
                </a:rPr>
                <a:t> December</a:t>
              </a:r>
            </a:p>
          </p:txBody>
        </p:sp>
        <p:cxnSp>
          <p:nvCxnSpPr>
            <p:cNvPr id="33" name="Connector: Elbow 32">
              <a:extLst>
                <a:ext uri="{FF2B5EF4-FFF2-40B4-BE49-F238E27FC236}">
                  <a16:creationId xmlns:a16="http://schemas.microsoft.com/office/drawing/2014/main" id="{1C1321BD-22C0-47D2-BB8E-1F6D475B4AC1}"/>
                </a:ext>
              </a:extLst>
            </p:cNvPr>
            <p:cNvCxnSpPr>
              <a:endCxn id="16" idx="6"/>
            </p:cNvCxnSpPr>
            <p:nvPr/>
          </p:nvCxnSpPr>
          <p:spPr>
            <a:xfrm rot="16200000" flipV="1">
              <a:off x="8781042" y="4645495"/>
              <a:ext cx="3045734" cy="239791"/>
            </a:xfrm>
            <a:prstGeom prst="bentConnector2">
              <a:avLst/>
            </a:prstGeom>
            <a:ln w="22225">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grpSp>
      <p:sp>
        <p:nvSpPr>
          <p:cNvPr id="35" name="Arrow: Right 34">
            <a:extLst>
              <a:ext uri="{FF2B5EF4-FFF2-40B4-BE49-F238E27FC236}">
                <a16:creationId xmlns:a16="http://schemas.microsoft.com/office/drawing/2014/main" id="{1CDC1191-B9CC-42F2-9A38-BC8811BB5082}"/>
              </a:ext>
            </a:extLst>
          </p:cNvPr>
          <p:cNvSpPr/>
          <p:nvPr/>
        </p:nvSpPr>
        <p:spPr>
          <a:xfrm>
            <a:off x="4154817" y="5697416"/>
            <a:ext cx="527360" cy="29542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E4418B33-3AC6-46E8-8F3D-2C709431A6CF}"/>
              </a:ext>
            </a:extLst>
          </p:cNvPr>
          <p:cNvGrpSpPr/>
          <p:nvPr/>
        </p:nvGrpSpPr>
        <p:grpSpPr>
          <a:xfrm>
            <a:off x="6787374" y="3193747"/>
            <a:ext cx="2410145" cy="1191579"/>
            <a:chOff x="7903189" y="3193747"/>
            <a:chExt cx="2410145" cy="1191579"/>
          </a:xfrm>
        </p:grpSpPr>
        <p:sp>
          <p:nvSpPr>
            <p:cNvPr id="18" name="TextBox 17">
              <a:extLst>
                <a:ext uri="{FF2B5EF4-FFF2-40B4-BE49-F238E27FC236}">
                  <a16:creationId xmlns:a16="http://schemas.microsoft.com/office/drawing/2014/main" id="{5AF74A07-8D71-49D7-9EC6-D9B2385DF940}"/>
                </a:ext>
              </a:extLst>
            </p:cNvPr>
            <p:cNvSpPr txBox="1"/>
            <p:nvPr/>
          </p:nvSpPr>
          <p:spPr>
            <a:xfrm>
              <a:off x="8254025" y="3554329"/>
              <a:ext cx="2059309" cy="830997"/>
            </a:xfrm>
            <a:prstGeom prst="rect">
              <a:avLst/>
            </a:prstGeom>
            <a:noFill/>
            <a:ln w="15875">
              <a:noFill/>
              <a:prstDash val="sysDash"/>
            </a:ln>
          </p:spPr>
          <p:txBody>
            <a:bodyPr wrap="square">
              <a:spAutoFit/>
            </a:bodyPr>
            <a:lstStyle/>
            <a:p>
              <a:pPr algn="ctr"/>
              <a:r>
                <a:rPr lang="en-US" sz="1200" b="1" dirty="0">
                  <a:solidFill>
                    <a:srgbClr val="C00000"/>
                  </a:solidFill>
                  <a:latin typeface="Century Gothic" panose="020B0502020202020204"/>
                </a:rPr>
                <a:t>Day at which occurs minimum PV Production (56 kWh daily production)</a:t>
              </a:r>
              <a:endParaRPr lang="en-US" sz="1200" b="1" dirty="0">
                <a:solidFill>
                  <a:srgbClr val="C00000"/>
                </a:solidFill>
              </a:endParaRPr>
            </a:p>
          </p:txBody>
        </p:sp>
        <p:sp>
          <p:nvSpPr>
            <p:cNvPr id="36" name="Arrow: Curved Right 35">
              <a:extLst>
                <a:ext uri="{FF2B5EF4-FFF2-40B4-BE49-F238E27FC236}">
                  <a16:creationId xmlns:a16="http://schemas.microsoft.com/office/drawing/2014/main" id="{B48AC2B4-1CC6-4945-A794-82A608B546ED}"/>
                </a:ext>
              </a:extLst>
            </p:cNvPr>
            <p:cNvSpPr/>
            <p:nvPr/>
          </p:nvSpPr>
          <p:spPr>
            <a:xfrm>
              <a:off x="7903189" y="3193747"/>
              <a:ext cx="407963" cy="578921"/>
            </a:xfrm>
            <a:prstGeom prst="curvedRightArrow">
              <a:avLst/>
            </a:prstGeom>
            <a:gradFill flip="none" rotWithShape="1">
              <a:gsLst>
                <a:gs pos="0">
                  <a:srgbClr val="FF0000"/>
                </a:gs>
                <a:gs pos="46000">
                  <a:srgbClr val="FF0000"/>
                </a:gs>
                <a:gs pos="100000">
                  <a:srgbClr val="C00000"/>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0" name="Slide Number Placeholder 9">
            <a:extLst>
              <a:ext uri="{FF2B5EF4-FFF2-40B4-BE49-F238E27FC236}">
                <a16:creationId xmlns:a16="http://schemas.microsoft.com/office/drawing/2014/main" id="{7E58D5AE-8BE4-4E0F-A053-72E75B0A6DF6}"/>
              </a:ext>
            </a:extLst>
          </p:cNvPr>
          <p:cNvSpPr>
            <a:spLocks noGrp="1"/>
          </p:cNvSpPr>
          <p:nvPr>
            <p:ph type="sldNum" sz="quarter" idx="12"/>
          </p:nvPr>
        </p:nvSpPr>
        <p:spPr/>
        <p:txBody>
          <a:bodyPr/>
          <a:lstStyle/>
          <a:p>
            <a:fld id="{903CF1F1-0110-4C0E-92C0-B52A725B5B0C}" type="slidenum">
              <a:rPr lang="en-US" smtClean="0"/>
              <a:t>16</a:t>
            </a:fld>
            <a:endParaRPr lang="en-US"/>
          </a:p>
        </p:txBody>
      </p:sp>
      <p:sp>
        <p:nvSpPr>
          <p:cNvPr id="19" name="Rectangle: Rounded Corners 18">
            <a:extLst>
              <a:ext uri="{FF2B5EF4-FFF2-40B4-BE49-F238E27FC236}">
                <a16:creationId xmlns:a16="http://schemas.microsoft.com/office/drawing/2014/main" id="{026C4505-7641-8F49-714D-B5DACAA90C55}"/>
              </a:ext>
            </a:extLst>
          </p:cNvPr>
          <p:cNvSpPr/>
          <p:nvPr/>
        </p:nvSpPr>
        <p:spPr>
          <a:xfrm>
            <a:off x="9933139" y="4575359"/>
            <a:ext cx="2064735" cy="1476526"/>
          </a:xfrm>
          <a:prstGeom prst="roundRect">
            <a:avLst>
              <a:gd name="adj" fmla="val 8051"/>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C00000"/>
                </a:solidFill>
                <a:latin typeface="+mj-lt"/>
                <a:ea typeface="Calibri" panose="020F0502020204030204" pitchFamily="34" charset="0"/>
                <a:cs typeface="Arial" panose="020B0604020202020204" pitchFamily="34" charset="0"/>
              </a:rPr>
              <a:t>A</a:t>
            </a:r>
            <a:r>
              <a:rPr lang="en-US" sz="1200" b="1" dirty="0">
                <a:solidFill>
                  <a:srgbClr val="C00000"/>
                </a:solidFill>
                <a:effectLst/>
                <a:latin typeface="+mj-lt"/>
                <a:ea typeface="Calibri" panose="020F0502020204030204" pitchFamily="34" charset="0"/>
                <a:cs typeface="Arial" panose="020B0604020202020204" pitchFamily="34" charset="0"/>
              </a:rPr>
              <a:t> 500-kW closest standard size of fuel cell capacity can be considered, enough to cover the average load demand during the day of min PV production</a:t>
            </a:r>
            <a:endParaRPr lang="en-US" sz="1200" b="1" dirty="0">
              <a:solidFill>
                <a:srgbClr val="C00000"/>
              </a:solidFill>
              <a:latin typeface="+mj-lt"/>
            </a:endParaRPr>
          </a:p>
        </p:txBody>
      </p:sp>
      <p:sp>
        <p:nvSpPr>
          <p:cNvPr id="20" name="Arrow: Right 19">
            <a:extLst>
              <a:ext uri="{FF2B5EF4-FFF2-40B4-BE49-F238E27FC236}">
                <a16:creationId xmlns:a16="http://schemas.microsoft.com/office/drawing/2014/main" id="{65AEDE7E-8266-5D9D-A238-09FE9912B814}"/>
              </a:ext>
            </a:extLst>
          </p:cNvPr>
          <p:cNvSpPr/>
          <p:nvPr/>
        </p:nvSpPr>
        <p:spPr>
          <a:xfrm rot="5400000">
            <a:off x="10840164" y="4176921"/>
            <a:ext cx="407899" cy="312837"/>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Speech Bubble: Rectangle with Corners Rounded 20">
            <a:extLst>
              <a:ext uri="{FF2B5EF4-FFF2-40B4-BE49-F238E27FC236}">
                <a16:creationId xmlns:a16="http://schemas.microsoft.com/office/drawing/2014/main" id="{7CC5B8EB-24C9-216B-CBDB-4218A8DDC03F}"/>
              </a:ext>
            </a:extLst>
          </p:cNvPr>
          <p:cNvSpPr/>
          <p:nvPr/>
        </p:nvSpPr>
        <p:spPr>
          <a:xfrm>
            <a:off x="9971235" y="2842381"/>
            <a:ext cx="2064735" cy="1173238"/>
          </a:xfrm>
          <a:prstGeom prst="wedgeRoundRectCallout">
            <a:avLst>
              <a:gd name="adj1" fmla="val -50210"/>
              <a:gd name="adj2" fmla="val -1767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C00000"/>
                </a:solidFill>
                <a:latin typeface="Century Gothic" panose="020B0502020202020204"/>
              </a:rPr>
              <a:t>Comparison of Solar Energy output at PV inverter and Actual Load Demand during 30</a:t>
            </a:r>
            <a:r>
              <a:rPr lang="en-US" sz="1200" b="1" baseline="30000" dirty="0">
                <a:solidFill>
                  <a:srgbClr val="C00000"/>
                </a:solidFill>
                <a:latin typeface="Century Gothic" panose="020B0502020202020204"/>
              </a:rPr>
              <a:t>th</a:t>
            </a:r>
            <a:r>
              <a:rPr lang="en-US" sz="1200" b="1" dirty="0">
                <a:solidFill>
                  <a:srgbClr val="C00000"/>
                </a:solidFill>
                <a:latin typeface="Century Gothic" panose="020B0502020202020204"/>
              </a:rPr>
              <a:t> December</a:t>
            </a:r>
            <a:endParaRPr lang="en-US" sz="1200" b="1" dirty="0">
              <a:solidFill>
                <a:srgbClr val="C00000"/>
              </a:solidFill>
            </a:endParaRPr>
          </a:p>
        </p:txBody>
      </p:sp>
      <p:sp>
        <p:nvSpPr>
          <p:cNvPr id="22" name="Arrow: Right 21">
            <a:extLst>
              <a:ext uri="{FF2B5EF4-FFF2-40B4-BE49-F238E27FC236}">
                <a16:creationId xmlns:a16="http://schemas.microsoft.com/office/drawing/2014/main" id="{5DC4CFA6-36E2-768F-BE70-E0627D034744}"/>
              </a:ext>
            </a:extLst>
          </p:cNvPr>
          <p:cNvSpPr/>
          <p:nvPr/>
        </p:nvSpPr>
        <p:spPr>
          <a:xfrm>
            <a:off x="9574934" y="3303442"/>
            <a:ext cx="358205" cy="34196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83025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6CB952-CD10-4D86-9390-C812641D4088}"/>
              </a:ext>
            </a:extLst>
          </p:cNvPr>
          <p:cNvSpPr>
            <a:spLocks noGrp="1"/>
          </p:cNvSpPr>
          <p:nvPr>
            <p:ph idx="1"/>
          </p:nvPr>
        </p:nvSpPr>
        <p:spPr>
          <a:xfrm>
            <a:off x="1810111" y="1409787"/>
            <a:ext cx="9289298" cy="1231585"/>
          </a:xfrm>
          <a:solidFill>
            <a:schemeClr val="bg1"/>
          </a:solidFill>
        </p:spPr>
        <p:txBody>
          <a:bodyPr/>
          <a:lstStyle/>
          <a:p>
            <a:r>
              <a:rPr lang="en-US" dirty="0"/>
              <a:t>Based on the maximum permissible working pressure of the selected H2 </a:t>
            </a:r>
            <a:r>
              <a:rPr lang="en-US" dirty="0" err="1"/>
              <a:t>electrolyser</a:t>
            </a:r>
            <a:r>
              <a:rPr lang="en-US" dirty="0"/>
              <a:t> (200 bar), a BOC Manifold 15-Cylinder Pallet (MCP) with the following specifications can be selected:</a:t>
            </a:r>
          </a:p>
        </p:txBody>
      </p:sp>
      <p:pic>
        <p:nvPicPr>
          <p:cNvPr id="4" name="Picture 3">
            <a:extLst>
              <a:ext uri="{FF2B5EF4-FFF2-40B4-BE49-F238E27FC236}">
                <a16:creationId xmlns:a16="http://schemas.microsoft.com/office/drawing/2014/main" id="{2E9BB6CD-546D-4962-8E2C-67CC3785310C}"/>
              </a:ext>
            </a:extLst>
          </p:cNvPr>
          <p:cNvPicPr>
            <a:picLocks noChangeAspect="1"/>
          </p:cNvPicPr>
          <p:nvPr/>
        </p:nvPicPr>
        <p:blipFill>
          <a:blip r:embed="rId2"/>
          <a:stretch>
            <a:fillRect/>
          </a:stretch>
        </p:blipFill>
        <p:spPr>
          <a:xfrm>
            <a:off x="9512489" y="176851"/>
            <a:ext cx="2485385" cy="443362"/>
          </a:xfrm>
          <a:prstGeom prst="rect">
            <a:avLst/>
          </a:prstGeom>
        </p:spPr>
      </p:pic>
      <p:sp>
        <p:nvSpPr>
          <p:cNvPr id="5" name="Title 1">
            <a:extLst>
              <a:ext uri="{FF2B5EF4-FFF2-40B4-BE49-F238E27FC236}">
                <a16:creationId xmlns:a16="http://schemas.microsoft.com/office/drawing/2014/main" id="{4AF4E42C-B771-46F1-94A2-EDFCA2EF1845}"/>
              </a:ext>
            </a:extLst>
          </p:cNvPr>
          <p:cNvSpPr txBox="1">
            <a:spLocks/>
          </p:cNvSpPr>
          <p:nvPr/>
        </p:nvSpPr>
        <p:spPr>
          <a:xfrm>
            <a:off x="1810112" y="731634"/>
            <a:ext cx="8915400" cy="56673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a:solidFill>
                  <a:schemeClr val="accent1"/>
                </a:solidFill>
              </a:rPr>
              <a:t>Sizing of the Proposed H2 Storage Tank</a:t>
            </a:r>
          </a:p>
        </p:txBody>
      </p:sp>
      <p:pic>
        <p:nvPicPr>
          <p:cNvPr id="9" name="Picture 8">
            <a:extLst>
              <a:ext uri="{FF2B5EF4-FFF2-40B4-BE49-F238E27FC236}">
                <a16:creationId xmlns:a16="http://schemas.microsoft.com/office/drawing/2014/main" id="{03E812B2-CC34-4D20-AEB6-6FFFDDD8B517}"/>
              </a:ext>
            </a:extLst>
          </p:cNvPr>
          <p:cNvPicPr>
            <a:picLocks noChangeAspect="1"/>
          </p:cNvPicPr>
          <p:nvPr/>
        </p:nvPicPr>
        <p:blipFill>
          <a:blip r:embed="rId3"/>
          <a:stretch>
            <a:fillRect/>
          </a:stretch>
        </p:blipFill>
        <p:spPr>
          <a:xfrm>
            <a:off x="2129101" y="2839426"/>
            <a:ext cx="7933798" cy="1550799"/>
          </a:xfrm>
          <a:prstGeom prst="rect">
            <a:avLst/>
          </a:prstGeom>
        </p:spPr>
      </p:pic>
      <p:sp>
        <p:nvSpPr>
          <p:cNvPr id="10" name="TextBox 9">
            <a:extLst>
              <a:ext uri="{FF2B5EF4-FFF2-40B4-BE49-F238E27FC236}">
                <a16:creationId xmlns:a16="http://schemas.microsoft.com/office/drawing/2014/main" id="{22F4BB00-2C93-435F-A405-ABD1DCF1D96F}"/>
              </a:ext>
            </a:extLst>
          </p:cNvPr>
          <p:cNvSpPr txBox="1"/>
          <p:nvPr/>
        </p:nvSpPr>
        <p:spPr>
          <a:xfrm>
            <a:off x="4594090" y="2328203"/>
            <a:ext cx="2059309" cy="307777"/>
          </a:xfrm>
          <a:prstGeom prst="rect">
            <a:avLst/>
          </a:prstGeom>
          <a:noFill/>
          <a:ln w="15875">
            <a:noFill/>
            <a:prstDash val="sysDash"/>
          </a:ln>
        </p:spPr>
        <p:txBody>
          <a:bodyPr wrap="square">
            <a:spAutoFit/>
          </a:bodyPr>
          <a:lstStyle/>
          <a:p>
            <a:pPr algn="ctr"/>
            <a:r>
              <a:rPr lang="en-US" sz="1400" b="1" dirty="0">
                <a:solidFill>
                  <a:srgbClr val="FF0000"/>
                </a:solidFill>
                <a:latin typeface="Century Gothic" panose="020B0502020202020204"/>
              </a:rPr>
              <a:t>Target Pressure</a:t>
            </a:r>
            <a:endParaRPr lang="en-US" sz="1400" b="1" dirty="0">
              <a:solidFill>
                <a:srgbClr val="FF0000"/>
              </a:solidFill>
            </a:endParaRPr>
          </a:p>
        </p:txBody>
      </p:sp>
      <p:sp>
        <p:nvSpPr>
          <p:cNvPr id="11" name="Frame 10">
            <a:extLst>
              <a:ext uri="{FF2B5EF4-FFF2-40B4-BE49-F238E27FC236}">
                <a16:creationId xmlns:a16="http://schemas.microsoft.com/office/drawing/2014/main" id="{A9DC7774-CA79-47B7-A030-D97B918D3A43}"/>
              </a:ext>
            </a:extLst>
          </p:cNvPr>
          <p:cNvSpPr/>
          <p:nvPr/>
        </p:nvSpPr>
        <p:spPr>
          <a:xfrm>
            <a:off x="4804486" y="2839426"/>
            <a:ext cx="1638518" cy="1544095"/>
          </a:xfrm>
          <a:prstGeom prst="frame">
            <a:avLst>
              <a:gd name="adj1" fmla="val 253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ame 11">
            <a:extLst>
              <a:ext uri="{FF2B5EF4-FFF2-40B4-BE49-F238E27FC236}">
                <a16:creationId xmlns:a16="http://schemas.microsoft.com/office/drawing/2014/main" id="{EBF7E3A6-0CF9-4F5B-AE8A-E3A0D00D15DD}"/>
              </a:ext>
            </a:extLst>
          </p:cNvPr>
          <p:cNvSpPr/>
          <p:nvPr/>
        </p:nvSpPr>
        <p:spPr>
          <a:xfrm>
            <a:off x="8464273" y="2839426"/>
            <a:ext cx="1638518" cy="1544095"/>
          </a:xfrm>
          <a:prstGeom prst="frame">
            <a:avLst>
              <a:gd name="adj1" fmla="val 253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TextBox 12">
            <a:extLst>
              <a:ext uri="{FF2B5EF4-FFF2-40B4-BE49-F238E27FC236}">
                <a16:creationId xmlns:a16="http://schemas.microsoft.com/office/drawing/2014/main" id="{DC720F00-C3EF-4362-B99B-A74CEAF57357}"/>
              </a:ext>
            </a:extLst>
          </p:cNvPr>
          <p:cNvSpPr txBox="1"/>
          <p:nvPr/>
        </p:nvSpPr>
        <p:spPr>
          <a:xfrm>
            <a:off x="7952206" y="2334131"/>
            <a:ext cx="2662652" cy="307777"/>
          </a:xfrm>
          <a:prstGeom prst="rect">
            <a:avLst/>
          </a:prstGeom>
          <a:noFill/>
          <a:ln w="15875">
            <a:noFill/>
            <a:prstDash val="sysDash"/>
          </a:ln>
        </p:spPr>
        <p:txBody>
          <a:bodyPr wrap="square">
            <a:spAutoFit/>
          </a:bodyPr>
          <a:lstStyle/>
          <a:p>
            <a:pPr algn="ctr"/>
            <a:r>
              <a:rPr lang="en-US" sz="1400" b="1" dirty="0">
                <a:solidFill>
                  <a:srgbClr val="FF0000"/>
                </a:solidFill>
                <a:latin typeface="Century Gothic" panose="020B0502020202020204"/>
              </a:rPr>
              <a:t>Maximum Storage Capacity</a:t>
            </a:r>
            <a:endParaRPr lang="en-US" sz="1400" b="1" dirty="0">
              <a:solidFill>
                <a:srgbClr val="FF0000"/>
              </a:solidFill>
            </a:endParaRPr>
          </a:p>
        </p:txBody>
      </p:sp>
      <p:sp>
        <p:nvSpPr>
          <p:cNvPr id="14" name="Arrow: Chevron 13">
            <a:extLst>
              <a:ext uri="{FF2B5EF4-FFF2-40B4-BE49-F238E27FC236}">
                <a16:creationId xmlns:a16="http://schemas.microsoft.com/office/drawing/2014/main" id="{D5BE3A46-66E0-4DE3-924F-B55CFEF65811}"/>
              </a:ext>
            </a:extLst>
          </p:cNvPr>
          <p:cNvSpPr/>
          <p:nvPr/>
        </p:nvSpPr>
        <p:spPr>
          <a:xfrm rot="5400000">
            <a:off x="5526817" y="2596015"/>
            <a:ext cx="193853" cy="273784"/>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Arrow: Chevron 14">
            <a:extLst>
              <a:ext uri="{FF2B5EF4-FFF2-40B4-BE49-F238E27FC236}">
                <a16:creationId xmlns:a16="http://schemas.microsoft.com/office/drawing/2014/main" id="{A9A5984A-EA8C-4FA1-802D-7EAEEB346B76}"/>
              </a:ext>
            </a:extLst>
          </p:cNvPr>
          <p:cNvSpPr/>
          <p:nvPr/>
        </p:nvSpPr>
        <p:spPr>
          <a:xfrm rot="5400000">
            <a:off x="9155023" y="2596015"/>
            <a:ext cx="193853" cy="273784"/>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Scroll: Horizontal 16">
            <a:extLst>
              <a:ext uri="{FF2B5EF4-FFF2-40B4-BE49-F238E27FC236}">
                <a16:creationId xmlns:a16="http://schemas.microsoft.com/office/drawing/2014/main" id="{E6FB3861-C618-4470-AD8E-F6A94CBE9ADB}"/>
              </a:ext>
            </a:extLst>
          </p:cNvPr>
          <p:cNvSpPr/>
          <p:nvPr/>
        </p:nvSpPr>
        <p:spPr>
          <a:xfrm>
            <a:off x="2982351" y="4587743"/>
            <a:ext cx="6702720" cy="2094411"/>
          </a:xfrm>
          <a:prstGeom prst="horizontalScroll">
            <a:avLst/>
          </a:prstGeom>
          <a:solidFill>
            <a:srgbClr val="FFFF99"/>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The suitability of the selected H2 tank is verified through the thermodynamic model of H2 accumulation inside the tank, considering pressure build-up and pressure decrease during charging and discharging processes of H2 tank over the year. </a:t>
            </a:r>
          </a:p>
        </p:txBody>
      </p:sp>
      <p:sp>
        <p:nvSpPr>
          <p:cNvPr id="18" name="TextBox 17">
            <a:extLst>
              <a:ext uri="{FF2B5EF4-FFF2-40B4-BE49-F238E27FC236}">
                <a16:creationId xmlns:a16="http://schemas.microsoft.com/office/drawing/2014/main" id="{D4AAF24E-EDCF-4F69-B830-E9D6B33BA56F}"/>
              </a:ext>
            </a:extLst>
          </p:cNvPr>
          <p:cNvSpPr txBox="1"/>
          <p:nvPr/>
        </p:nvSpPr>
        <p:spPr>
          <a:xfrm>
            <a:off x="2859430" y="2328203"/>
            <a:ext cx="2059309" cy="307777"/>
          </a:xfrm>
          <a:prstGeom prst="rect">
            <a:avLst/>
          </a:prstGeom>
          <a:noFill/>
          <a:ln w="15875">
            <a:noFill/>
            <a:prstDash val="sysDash"/>
          </a:ln>
        </p:spPr>
        <p:txBody>
          <a:bodyPr wrap="square">
            <a:spAutoFit/>
          </a:bodyPr>
          <a:lstStyle/>
          <a:p>
            <a:pPr algn="ctr"/>
            <a:r>
              <a:rPr lang="en-US" sz="1400" b="1" dirty="0">
                <a:solidFill>
                  <a:srgbClr val="FF0000"/>
                </a:solidFill>
                <a:latin typeface="Century Gothic" panose="020B0502020202020204"/>
              </a:rPr>
              <a:t>Volume of H2 tank</a:t>
            </a:r>
            <a:endParaRPr lang="en-US" sz="1400" b="1" dirty="0">
              <a:solidFill>
                <a:srgbClr val="FF0000"/>
              </a:solidFill>
            </a:endParaRPr>
          </a:p>
        </p:txBody>
      </p:sp>
      <p:sp>
        <p:nvSpPr>
          <p:cNvPr id="19" name="Frame 18">
            <a:extLst>
              <a:ext uri="{FF2B5EF4-FFF2-40B4-BE49-F238E27FC236}">
                <a16:creationId xmlns:a16="http://schemas.microsoft.com/office/drawing/2014/main" id="{FA6C2A15-14EF-44F6-B424-1A2722C174B5}"/>
              </a:ext>
            </a:extLst>
          </p:cNvPr>
          <p:cNvSpPr/>
          <p:nvPr/>
        </p:nvSpPr>
        <p:spPr>
          <a:xfrm>
            <a:off x="3104680" y="2846130"/>
            <a:ext cx="1638518" cy="1537391"/>
          </a:xfrm>
          <a:prstGeom prst="frame">
            <a:avLst>
              <a:gd name="adj1" fmla="val 253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Arrow: Chevron 19">
            <a:extLst>
              <a:ext uri="{FF2B5EF4-FFF2-40B4-BE49-F238E27FC236}">
                <a16:creationId xmlns:a16="http://schemas.microsoft.com/office/drawing/2014/main" id="{990C52F5-8BD1-4E43-8D65-964EBCBE8A73}"/>
              </a:ext>
            </a:extLst>
          </p:cNvPr>
          <p:cNvSpPr/>
          <p:nvPr/>
        </p:nvSpPr>
        <p:spPr>
          <a:xfrm rot="5400000">
            <a:off x="3792157" y="2596016"/>
            <a:ext cx="193853" cy="273784"/>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Arrow: Curved Left 20">
            <a:extLst>
              <a:ext uri="{FF2B5EF4-FFF2-40B4-BE49-F238E27FC236}">
                <a16:creationId xmlns:a16="http://schemas.microsoft.com/office/drawing/2014/main" id="{C18AB7A1-D06A-452A-8202-3695280A6604}"/>
              </a:ext>
            </a:extLst>
          </p:cNvPr>
          <p:cNvSpPr/>
          <p:nvPr/>
        </p:nvSpPr>
        <p:spPr>
          <a:xfrm>
            <a:off x="10185476" y="4089483"/>
            <a:ext cx="731520" cy="1358729"/>
          </a:xfrm>
          <a:prstGeom prst="curvedLeftArrow">
            <a:avLst/>
          </a:prstGeom>
          <a:gradFill flip="none" rotWithShape="1">
            <a:gsLst>
              <a:gs pos="0">
                <a:srgbClr val="FF0000"/>
              </a:gs>
              <a:gs pos="46000">
                <a:srgbClr val="FF0000"/>
              </a:gs>
              <a:gs pos="100000">
                <a:srgbClr val="C00000"/>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Slide Number Placeholder 1">
            <a:extLst>
              <a:ext uri="{FF2B5EF4-FFF2-40B4-BE49-F238E27FC236}">
                <a16:creationId xmlns:a16="http://schemas.microsoft.com/office/drawing/2014/main" id="{C729DBF0-F305-47F9-BF40-66C3C8F18AE4}"/>
              </a:ext>
            </a:extLst>
          </p:cNvPr>
          <p:cNvSpPr>
            <a:spLocks noGrp="1"/>
          </p:cNvSpPr>
          <p:nvPr>
            <p:ph type="sldNum" sz="quarter" idx="12"/>
          </p:nvPr>
        </p:nvSpPr>
        <p:spPr/>
        <p:txBody>
          <a:bodyPr/>
          <a:lstStyle/>
          <a:p>
            <a:fld id="{903CF1F1-0110-4C0E-92C0-B52A725B5B0C}" type="slidenum">
              <a:rPr lang="en-US" smtClean="0"/>
              <a:t>17</a:t>
            </a:fld>
            <a:endParaRPr lang="en-US"/>
          </a:p>
        </p:txBody>
      </p:sp>
    </p:spTree>
    <p:extLst>
      <p:ext uri="{BB962C8B-B14F-4D97-AF65-F5344CB8AC3E}">
        <p14:creationId xmlns:p14="http://schemas.microsoft.com/office/powerpoint/2010/main" val="315353772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3A8516-1CA4-4664-9E58-E792125A2E3F}"/>
              </a:ext>
            </a:extLst>
          </p:cNvPr>
          <p:cNvPicPr>
            <a:picLocks noChangeAspect="1"/>
          </p:cNvPicPr>
          <p:nvPr/>
        </p:nvPicPr>
        <p:blipFill>
          <a:blip r:embed="rId2"/>
          <a:stretch>
            <a:fillRect/>
          </a:stretch>
        </p:blipFill>
        <p:spPr>
          <a:xfrm>
            <a:off x="9512489" y="176851"/>
            <a:ext cx="2485385" cy="443362"/>
          </a:xfrm>
          <a:prstGeom prst="rect">
            <a:avLst/>
          </a:prstGeom>
        </p:spPr>
      </p:pic>
      <p:sp>
        <p:nvSpPr>
          <p:cNvPr id="7" name="Title 1">
            <a:extLst>
              <a:ext uri="{FF2B5EF4-FFF2-40B4-BE49-F238E27FC236}">
                <a16:creationId xmlns:a16="http://schemas.microsoft.com/office/drawing/2014/main" id="{DD63026F-5CB4-4A7E-8A43-F67917548770}"/>
              </a:ext>
            </a:extLst>
          </p:cNvPr>
          <p:cNvSpPr txBox="1">
            <a:spLocks/>
          </p:cNvSpPr>
          <p:nvPr/>
        </p:nvSpPr>
        <p:spPr>
          <a:xfrm>
            <a:off x="1856353" y="690663"/>
            <a:ext cx="10141521" cy="77540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a:solidFill>
                  <a:schemeClr val="accent1"/>
                </a:solidFill>
              </a:rPr>
              <a:t>Sizing Summary of the Proposed Hybrid PV-H2 Energy System</a:t>
            </a:r>
          </a:p>
        </p:txBody>
      </p:sp>
      <p:graphicFrame>
        <p:nvGraphicFramePr>
          <p:cNvPr id="15" name="Content Placeholder 14">
            <a:extLst>
              <a:ext uri="{FF2B5EF4-FFF2-40B4-BE49-F238E27FC236}">
                <a16:creationId xmlns:a16="http://schemas.microsoft.com/office/drawing/2014/main" id="{7F42BD78-A07D-4C03-BA48-F6C04E9C2615}"/>
              </a:ext>
            </a:extLst>
          </p:cNvPr>
          <p:cNvGraphicFramePr>
            <a:graphicFrameLocks noGrp="1"/>
          </p:cNvGraphicFramePr>
          <p:nvPr>
            <p:ph idx="1"/>
            <p:extLst>
              <p:ext uri="{D42A27DB-BD31-4B8C-83A1-F6EECF244321}">
                <p14:modId xmlns:p14="http://schemas.microsoft.com/office/powerpoint/2010/main" val="4147761883"/>
              </p:ext>
            </p:extLst>
          </p:nvPr>
        </p:nvGraphicFramePr>
        <p:xfrm>
          <a:off x="1856353" y="1472911"/>
          <a:ext cx="5734408" cy="5164130"/>
        </p:xfrm>
        <a:graphic>
          <a:graphicData uri="http://schemas.openxmlformats.org/drawingml/2006/table">
            <a:tbl>
              <a:tblPr firstRow="1" firstCol="1" bandRow="1">
                <a:tableStyleId>{5C22544A-7EE6-4342-B048-85BDC9FD1C3A}</a:tableStyleId>
              </a:tblPr>
              <a:tblGrid>
                <a:gridCol w="1684930">
                  <a:extLst>
                    <a:ext uri="{9D8B030D-6E8A-4147-A177-3AD203B41FA5}">
                      <a16:colId xmlns:a16="http://schemas.microsoft.com/office/drawing/2014/main" val="3767832405"/>
                    </a:ext>
                  </a:extLst>
                </a:gridCol>
                <a:gridCol w="2255825">
                  <a:extLst>
                    <a:ext uri="{9D8B030D-6E8A-4147-A177-3AD203B41FA5}">
                      <a16:colId xmlns:a16="http://schemas.microsoft.com/office/drawing/2014/main" val="3313858046"/>
                    </a:ext>
                  </a:extLst>
                </a:gridCol>
                <a:gridCol w="1793653">
                  <a:extLst>
                    <a:ext uri="{9D8B030D-6E8A-4147-A177-3AD203B41FA5}">
                      <a16:colId xmlns:a16="http://schemas.microsoft.com/office/drawing/2014/main" val="1010674591"/>
                    </a:ext>
                  </a:extLst>
                </a:gridCol>
              </a:tblGrid>
              <a:tr h="397924">
                <a:tc gridSpan="2">
                  <a:txBody>
                    <a:bodyPr/>
                    <a:lstStyle/>
                    <a:p>
                      <a:pPr marL="0" marR="0">
                        <a:lnSpc>
                          <a:spcPct val="107000"/>
                        </a:lnSpc>
                        <a:spcBef>
                          <a:spcPts val="0"/>
                        </a:spcBef>
                        <a:spcAft>
                          <a:spcPts val="0"/>
                        </a:spcAft>
                      </a:pPr>
                      <a:r>
                        <a:rPr lang="en-GB" sz="1600" dirty="0">
                          <a:effectLst/>
                          <a:latin typeface="+mj-lt"/>
                        </a:rPr>
                        <a:t>Component</a:t>
                      </a:r>
                      <a:endParaRPr lang="en-US" sz="1600" dirty="0">
                        <a:effectLst/>
                        <a:latin typeface="+mj-lt"/>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marL="0" marR="0">
                        <a:lnSpc>
                          <a:spcPct val="107000"/>
                        </a:lnSpc>
                        <a:spcBef>
                          <a:spcPts val="0"/>
                        </a:spcBef>
                        <a:spcAft>
                          <a:spcPts val="0"/>
                        </a:spcAft>
                      </a:pPr>
                      <a:r>
                        <a:rPr lang="en-GB" sz="1600" dirty="0">
                          <a:effectLst/>
                          <a:latin typeface="+mj-lt"/>
                        </a:rPr>
                        <a:t>Rating </a:t>
                      </a:r>
                      <a:endParaRPr lang="en-US" sz="1600" dirty="0">
                        <a:effectLst/>
                        <a:latin typeface="+mj-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90974346"/>
                  </a:ext>
                </a:extLst>
              </a:tr>
              <a:tr h="374590">
                <a:tc rowSpan="4">
                  <a:txBody>
                    <a:bodyPr/>
                    <a:lstStyle/>
                    <a:p>
                      <a:pPr marL="0" marR="0">
                        <a:lnSpc>
                          <a:spcPct val="107000"/>
                        </a:lnSpc>
                        <a:spcBef>
                          <a:spcPts val="0"/>
                        </a:spcBef>
                        <a:spcAft>
                          <a:spcPts val="0"/>
                        </a:spcAft>
                      </a:pPr>
                      <a:r>
                        <a:rPr lang="en-GB" sz="1600" dirty="0">
                          <a:effectLst/>
                          <a:latin typeface="+mj-lt"/>
                        </a:rPr>
                        <a:t>PV System</a:t>
                      </a:r>
                      <a:endParaRPr lang="en-US" sz="1600" dirty="0">
                        <a:effectLst/>
                        <a:latin typeface="+mj-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GB" sz="1600" dirty="0">
                          <a:effectLst/>
                          <a:latin typeface="+mj-lt"/>
                        </a:rPr>
                        <a:t>Proposed Capacity</a:t>
                      </a:r>
                      <a:endParaRPr lang="en-US" sz="1600" b="0" dirty="0">
                        <a:effectLst/>
                        <a:latin typeface="+mj-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GB" sz="1600" dirty="0">
                          <a:effectLst/>
                          <a:latin typeface="+mj-lt"/>
                        </a:rPr>
                        <a:t>4.31 MW</a:t>
                      </a:r>
                      <a:endParaRPr lang="en-US" sz="1600" dirty="0">
                        <a:effectLst/>
                        <a:latin typeface="+mj-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68617309"/>
                  </a:ext>
                </a:extLst>
              </a:tr>
              <a:tr h="300942">
                <a:tc vMerge="1">
                  <a:txBody>
                    <a:bodyPr/>
                    <a:lstStyle/>
                    <a:p>
                      <a:endParaRPr lang="en-GB"/>
                    </a:p>
                  </a:txBody>
                  <a:tcPr/>
                </a:tc>
                <a:tc>
                  <a:txBody>
                    <a:bodyPr/>
                    <a:lstStyle/>
                    <a:p>
                      <a:pPr marL="0" marR="0">
                        <a:lnSpc>
                          <a:spcPct val="107000"/>
                        </a:lnSpc>
                        <a:spcBef>
                          <a:spcPts val="0"/>
                        </a:spcBef>
                        <a:spcAft>
                          <a:spcPts val="0"/>
                        </a:spcAft>
                      </a:pPr>
                      <a:r>
                        <a:rPr lang="en-US" sz="1600" b="0" dirty="0">
                          <a:effectLst/>
                          <a:latin typeface="+mj-lt"/>
                          <a:ea typeface="Calibri" panose="020F0502020204030204" pitchFamily="34" charset="0"/>
                          <a:cs typeface="Arial" panose="020B0604020202020204" pitchFamily="34" charset="0"/>
                        </a:rPr>
                        <a:t>PV Modules</a:t>
                      </a:r>
                    </a:p>
                  </a:txBody>
                  <a:tcPr marL="68580" marR="68580" marT="0" marB="0"/>
                </a:tc>
                <a:tc>
                  <a:txBody>
                    <a:bodyPr/>
                    <a:lstStyle/>
                    <a:p>
                      <a:pPr marL="0" marR="0">
                        <a:lnSpc>
                          <a:spcPct val="107000"/>
                        </a:lnSpc>
                        <a:spcBef>
                          <a:spcPts val="0"/>
                        </a:spcBef>
                        <a:spcAft>
                          <a:spcPts val="0"/>
                        </a:spcAft>
                      </a:pPr>
                      <a:r>
                        <a:rPr lang="en-US" sz="1600" dirty="0">
                          <a:effectLst/>
                          <a:latin typeface="+mj-lt"/>
                          <a:ea typeface="Calibri" panose="020F0502020204030204" pitchFamily="34" charset="0"/>
                          <a:cs typeface="Arial" panose="020B0604020202020204" pitchFamily="34" charset="0"/>
                        </a:rPr>
                        <a:t>14368 Modules, 300 W each</a:t>
                      </a:r>
                    </a:p>
                  </a:txBody>
                  <a:tcPr marL="68580" marR="68580" marT="0" marB="0"/>
                </a:tc>
                <a:extLst>
                  <a:ext uri="{0D108BD9-81ED-4DB2-BD59-A6C34878D82A}">
                    <a16:rowId xmlns:a16="http://schemas.microsoft.com/office/drawing/2014/main" val="326402953"/>
                  </a:ext>
                </a:extLst>
              </a:tr>
              <a:tr h="405114">
                <a:tc vMerge="1">
                  <a:txBody>
                    <a:bodyPr/>
                    <a:lstStyle/>
                    <a:p>
                      <a:endParaRPr lang="en-GB"/>
                    </a:p>
                  </a:txBody>
                  <a:tcPr/>
                </a:tc>
                <a:tc>
                  <a:txBody>
                    <a:bodyPr/>
                    <a:lstStyle/>
                    <a:p>
                      <a:pPr marL="0" marR="0">
                        <a:lnSpc>
                          <a:spcPct val="107000"/>
                        </a:lnSpc>
                        <a:spcBef>
                          <a:spcPts val="0"/>
                        </a:spcBef>
                        <a:spcAft>
                          <a:spcPts val="0"/>
                        </a:spcAft>
                      </a:pPr>
                      <a:r>
                        <a:rPr lang="en-US" sz="1600" b="0" dirty="0">
                          <a:effectLst/>
                          <a:latin typeface="+mj-lt"/>
                          <a:ea typeface="Calibri" panose="020F0502020204030204" pitchFamily="34" charset="0"/>
                          <a:cs typeface="Arial" panose="020B0604020202020204" pitchFamily="34" charset="0"/>
                        </a:rPr>
                        <a:t>Modules connection</a:t>
                      </a:r>
                    </a:p>
                  </a:txBody>
                  <a:tcPr marL="68580" marR="68580" marT="0" marB="0"/>
                </a:tc>
                <a:tc>
                  <a:txBody>
                    <a:bodyPr/>
                    <a:lstStyle/>
                    <a:p>
                      <a:pPr marL="0" marR="0">
                        <a:lnSpc>
                          <a:spcPct val="107000"/>
                        </a:lnSpc>
                        <a:spcBef>
                          <a:spcPts val="0"/>
                        </a:spcBef>
                        <a:spcAft>
                          <a:spcPts val="0"/>
                        </a:spcAft>
                      </a:pPr>
                      <a:r>
                        <a:rPr lang="en-US" sz="1600" dirty="0">
                          <a:effectLst/>
                          <a:latin typeface="+mj-lt"/>
                          <a:ea typeface="Calibri" panose="020F0502020204030204" pitchFamily="34" charset="0"/>
                          <a:cs typeface="Arial" panose="020B0604020202020204" pitchFamily="34" charset="0"/>
                        </a:rPr>
                        <a:t>449 strings x 32 in series</a:t>
                      </a:r>
                    </a:p>
                  </a:txBody>
                  <a:tcPr marL="68580" marR="68580" marT="0" marB="0"/>
                </a:tc>
                <a:extLst>
                  <a:ext uri="{0D108BD9-81ED-4DB2-BD59-A6C34878D82A}">
                    <a16:rowId xmlns:a16="http://schemas.microsoft.com/office/drawing/2014/main" val="675143284"/>
                  </a:ext>
                </a:extLst>
              </a:tr>
              <a:tr h="374043">
                <a:tc vMerge="1">
                  <a:txBody>
                    <a:bodyPr/>
                    <a:lstStyle/>
                    <a:p>
                      <a:endParaRPr lang="en-GB"/>
                    </a:p>
                  </a:txBody>
                  <a:tcPr/>
                </a:tc>
                <a:tc>
                  <a:txBody>
                    <a:bodyPr/>
                    <a:lstStyle/>
                    <a:p>
                      <a:pPr marL="0" marR="0">
                        <a:lnSpc>
                          <a:spcPct val="107000"/>
                        </a:lnSpc>
                        <a:spcBef>
                          <a:spcPts val="0"/>
                        </a:spcBef>
                        <a:spcAft>
                          <a:spcPts val="0"/>
                        </a:spcAft>
                      </a:pPr>
                      <a:r>
                        <a:rPr lang="en-US" sz="1600" b="0" dirty="0">
                          <a:effectLst/>
                          <a:latin typeface="+mj-lt"/>
                          <a:ea typeface="Calibri" panose="020F0502020204030204" pitchFamily="34" charset="0"/>
                          <a:cs typeface="Arial" panose="020B0604020202020204" pitchFamily="34" charset="0"/>
                        </a:rPr>
                        <a:t>PV inverters</a:t>
                      </a:r>
                    </a:p>
                  </a:txBody>
                  <a:tcPr marL="68580" marR="68580" marT="0" marB="0"/>
                </a:tc>
                <a:tc>
                  <a:txBody>
                    <a:bodyPr/>
                    <a:lstStyle/>
                    <a:p>
                      <a:pPr marL="0" marR="0">
                        <a:lnSpc>
                          <a:spcPct val="107000"/>
                        </a:lnSpc>
                        <a:spcBef>
                          <a:spcPts val="0"/>
                        </a:spcBef>
                        <a:spcAft>
                          <a:spcPts val="0"/>
                        </a:spcAft>
                      </a:pPr>
                      <a:r>
                        <a:rPr lang="en-US" sz="1600" dirty="0">
                          <a:effectLst/>
                          <a:latin typeface="+mj-lt"/>
                          <a:ea typeface="Calibri" panose="020F0502020204030204" pitchFamily="34" charset="0"/>
                          <a:cs typeface="Arial" panose="020B0604020202020204" pitchFamily="34" charset="0"/>
                        </a:rPr>
                        <a:t>4 units, 1000 kW each</a:t>
                      </a:r>
                    </a:p>
                  </a:txBody>
                  <a:tcPr marL="68580" marR="68580" marT="0" marB="0"/>
                </a:tc>
                <a:extLst>
                  <a:ext uri="{0D108BD9-81ED-4DB2-BD59-A6C34878D82A}">
                    <a16:rowId xmlns:a16="http://schemas.microsoft.com/office/drawing/2014/main" val="984230806"/>
                  </a:ext>
                </a:extLst>
              </a:tr>
              <a:tr h="342834">
                <a:tc rowSpan="3">
                  <a:txBody>
                    <a:bodyPr/>
                    <a:lstStyle/>
                    <a:p>
                      <a:pPr marL="0" marR="0">
                        <a:lnSpc>
                          <a:spcPct val="107000"/>
                        </a:lnSpc>
                        <a:spcBef>
                          <a:spcPts val="0"/>
                        </a:spcBef>
                        <a:spcAft>
                          <a:spcPts val="0"/>
                        </a:spcAft>
                      </a:pPr>
                      <a:endParaRPr lang="en-GB" sz="1600" dirty="0">
                        <a:effectLst/>
                        <a:latin typeface="+mj-lt"/>
                      </a:endParaRPr>
                    </a:p>
                    <a:p>
                      <a:pPr marL="0" marR="0">
                        <a:lnSpc>
                          <a:spcPct val="107000"/>
                        </a:lnSpc>
                        <a:spcBef>
                          <a:spcPts val="0"/>
                        </a:spcBef>
                        <a:spcAft>
                          <a:spcPts val="0"/>
                        </a:spcAft>
                      </a:pPr>
                      <a:endParaRPr lang="en-GB" sz="1600" dirty="0">
                        <a:effectLst/>
                        <a:latin typeface="+mj-lt"/>
                      </a:endParaRPr>
                    </a:p>
                    <a:p>
                      <a:pPr marL="0" marR="0">
                        <a:lnSpc>
                          <a:spcPct val="107000"/>
                        </a:lnSpc>
                        <a:spcBef>
                          <a:spcPts val="0"/>
                        </a:spcBef>
                        <a:spcAft>
                          <a:spcPts val="0"/>
                        </a:spcAft>
                      </a:pPr>
                      <a:r>
                        <a:rPr lang="en-GB" sz="1600" dirty="0">
                          <a:effectLst/>
                          <a:latin typeface="+mj-lt"/>
                        </a:rPr>
                        <a:t>H2 Electrolyser</a:t>
                      </a:r>
                      <a:endParaRPr lang="en-US" sz="1600" dirty="0">
                        <a:effectLst/>
                        <a:latin typeface="+mj-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600" dirty="0">
                          <a:effectLst/>
                          <a:latin typeface="+mj-lt"/>
                          <a:cs typeface="Arial" panose="020B0604020202020204" pitchFamily="34" charset="0"/>
                        </a:rPr>
                        <a:t>Rated Capacity</a:t>
                      </a:r>
                    </a:p>
                  </a:txBody>
                  <a:tcPr marL="68580" marR="68580" marT="0" marB="0"/>
                </a:tc>
                <a:tc>
                  <a:txBody>
                    <a:bodyPr/>
                    <a:lstStyle/>
                    <a:p>
                      <a:pPr marL="0" marR="0">
                        <a:lnSpc>
                          <a:spcPct val="107000"/>
                        </a:lnSpc>
                        <a:spcBef>
                          <a:spcPts val="0"/>
                        </a:spcBef>
                        <a:spcAft>
                          <a:spcPts val="0"/>
                        </a:spcAft>
                      </a:pPr>
                      <a:r>
                        <a:rPr lang="en-GB" sz="1600" dirty="0">
                          <a:effectLst/>
                          <a:latin typeface="+mj-lt"/>
                        </a:rPr>
                        <a:t>3.275 MW</a:t>
                      </a:r>
                      <a:endParaRPr lang="en-US" sz="1600" dirty="0">
                        <a:effectLst/>
                        <a:latin typeface="+mj-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379103891"/>
                  </a:ext>
                </a:extLst>
              </a:tr>
              <a:tr h="381964">
                <a:tc vMerge="1">
                  <a:txBody>
                    <a:bodyPr/>
                    <a:lstStyle/>
                    <a:p>
                      <a:pPr marL="0" marR="0">
                        <a:lnSpc>
                          <a:spcPct val="107000"/>
                        </a:lnSpc>
                        <a:spcBef>
                          <a:spcPts val="0"/>
                        </a:spcBef>
                        <a:spcAft>
                          <a:spcPts val="0"/>
                        </a:spcAft>
                      </a:pPr>
                      <a:endParaRPr lang="en-US" sz="1600" dirty="0">
                        <a:effectLst/>
                        <a:latin typeface="+mj-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600" dirty="0">
                          <a:effectLst/>
                          <a:latin typeface="+mj-lt"/>
                          <a:ea typeface="Calibri" panose="020F0502020204030204" pitchFamily="34" charset="0"/>
                          <a:cs typeface="Arial" panose="020B0604020202020204" pitchFamily="34" charset="0"/>
                        </a:rPr>
                        <a:t>H2 Mass Flow Rate</a:t>
                      </a:r>
                    </a:p>
                  </a:txBody>
                  <a:tcPr marL="68580" marR="68580" marT="0" marB="0"/>
                </a:tc>
                <a:tc>
                  <a:txBody>
                    <a:bodyPr/>
                    <a:lstStyle/>
                    <a:p>
                      <a:pPr marL="0" marR="0">
                        <a:lnSpc>
                          <a:spcPct val="107000"/>
                        </a:lnSpc>
                        <a:spcBef>
                          <a:spcPts val="0"/>
                        </a:spcBef>
                        <a:spcAft>
                          <a:spcPts val="0"/>
                        </a:spcAft>
                      </a:pPr>
                      <a:r>
                        <a:rPr lang="en-US" sz="1600" dirty="0">
                          <a:effectLst/>
                          <a:latin typeface="+mj-lt"/>
                          <a:ea typeface="Calibri" panose="020F0502020204030204" pitchFamily="34" charset="0"/>
                          <a:cs typeface="Arial" panose="020B0604020202020204" pitchFamily="34" charset="0"/>
                        </a:rPr>
                        <a:t>0.0216  kg/h/kW</a:t>
                      </a:r>
                    </a:p>
                  </a:txBody>
                  <a:tcPr marL="68580" marR="68580" marT="0" marB="0"/>
                </a:tc>
                <a:extLst>
                  <a:ext uri="{0D108BD9-81ED-4DB2-BD59-A6C34878D82A}">
                    <a16:rowId xmlns:a16="http://schemas.microsoft.com/office/drawing/2014/main" val="328927970"/>
                  </a:ext>
                </a:extLst>
              </a:tr>
              <a:tr h="345866">
                <a:tc vMerge="1">
                  <a:txBody>
                    <a:bodyPr/>
                    <a:lstStyle/>
                    <a:p>
                      <a:pPr marL="0" marR="0">
                        <a:lnSpc>
                          <a:spcPct val="107000"/>
                        </a:lnSpc>
                        <a:spcBef>
                          <a:spcPts val="0"/>
                        </a:spcBef>
                        <a:spcAft>
                          <a:spcPts val="0"/>
                        </a:spcAft>
                      </a:pPr>
                      <a:endParaRPr lang="en-US" sz="1600" dirty="0">
                        <a:effectLst/>
                        <a:latin typeface="+mj-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600" dirty="0">
                          <a:effectLst/>
                          <a:latin typeface="+mj-lt"/>
                          <a:ea typeface="Calibri" panose="020F0502020204030204" pitchFamily="34" charset="0"/>
                          <a:cs typeface="Arial" panose="020B0604020202020204" pitchFamily="34" charset="0"/>
                        </a:rPr>
                        <a:t>Target Pressure</a:t>
                      </a:r>
                    </a:p>
                  </a:txBody>
                  <a:tcPr marL="68580" marR="68580" marT="0" marB="0"/>
                </a:tc>
                <a:tc>
                  <a:txBody>
                    <a:bodyPr/>
                    <a:lstStyle/>
                    <a:p>
                      <a:pPr marL="0" marR="0">
                        <a:lnSpc>
                          <a:spcPct val="107000"/>
                        </a:lnSpc>
                        <a:spcBef>
                          <a:spcPts val="0"/>
                        </a:spcBef>
                        <a:spcAft>
                          <a:spcPts val="0"/>
                        </a:spcAft>
                      </a:pPr>
                      <a:r>
                        <a:rPr lang="en-US" sz="1600" dirty="0">
                          <a:effectLst/>
                          <a:latin typeface="+mj-lt"/>
                          <a:ea typeface="Calibri" panose="020F0502020204030204" pitchFamily="34" charset="0"/>
                          <a:cs typeface="Arial" panose="020B0604020202020204" pitchFamily="34" charset="0"/>
                        </a:rPr>
                        <a:t>1-200 bars</a:t>
                      </a:r>
                    </a:p>
                  </a:txBody>
                  <a:tcPr marL="68580" marR="68580" marT="0" marB="0"/>
                </a:tc>
                <a:extLst>
                  <a:ext uri="{0D108BD9-81ED-4DB2-BD59-A6C34878D82A}">
                    <a16:rowId xmlns:a16="http://schemas.microsoft.com/office/drawing/2014/main" val="892960589"/>
                  </a:ext>
                </a:extLst>
              </a:tr>
              <a:tr h="504468">
                <a:tc>
                  <a:txBody>
                    <a:bodyPr/>
                    <a:lstStyle/>
                    <a:p>
                      <a:pPr marL="0" marR="0">
                        <a:lnSpc>
                          <a:spcPct val="107000"/>
                        </a:lnSpc>
                        <a:spcBef>
                          <a:spcPts val="0"/>
                        </a:spcBef>
                        <a:spcAft>
                          <a:spcPts val="0"/>
                        </a:spcAft>
                      </a:pPr>
                      <a:r>
                        <a:rPr lang="en-GB" sz="1600" dirty="0">
                          <a:effectLst/>
                          <a:latin typeface="+mj-lt"/>
                        </a:rPr>
                        <a:t>H2 Fuel Cell</a:t>
                      </a:r>
                      <a:endParaRPr lang="en-US" sz="1600" dirty="0">
                        <a:effectLst/>
                        <a:latin typeface="+mj-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GB" sz="1600" dirty="0">
                          <a:effectLst/>
                          <a:latin typeface="+mj-lt"/>
                        </a:rPr>
                        <a:t>Rated  capacity</a:t>
                      </a:r>
                      <a:endParaRPr lang="en-US" sz="1600" dirty="0">
                        <a:effectLst/>
                        <a:latin typeface="+mj-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GB" sz="1600" dirty="0">
                          <a:effectLst/>
                          <a:latin typeface="+mj-lt"/>
                        </a:rPr>
                        <a:t>500 kW</a:t>
                      </a:r>
                      <a:endParaRPr lang="en-US" sz="1600" dirty="0">
                        <a:effectLst/>
                        <a:latin typeface="+mj-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39095191"/>
                  </a:ext>
                </a:extLst>
              </a:tr>
              <a:tr h="338880">
                <a:tc rowSpan="3">
                  <a:txBody>
                    <a:bodyPr/>
                    <a:lstStyle/>
                    <a:p>
                      <a:pPr marL="0" marR="0">
                        <a:lnSpc>
                          <a:spcPct val="107000"/>
                        </a:lnSpc>
                        <a:spcBef>
                          <a:spcPts val="0"/>
                        </a:spcBef>
                        <a:spcAft>
                          <a:spcPts val="0"/>
                        </a:spcAft>
                      </a:pPr>
                      <a:endParaRPr lang="en-GB" sz="1600" dirty="0">
                        <a:effectLst/>
                        <a:latin typeface="+mj-lt"/>
                      </a:endParaRPr>
                    </a:p>
                    <a:p>
                      <a:pPr marL="0" marR="0">
                        <a:lnSpc>
                          <a:spcPct val="107000"/>
                        </a:lnSpc>
                        <a:spcBef>
                          <a:spcPts val="0"/>
                        </a:spcBef>
                        <a:spcAft>
                          <a:spcPts val="0"/>
                        </a:spcAft>
                      </a:pPr>
                      <a:r>
                        <a:rPr lang="en-GB" sz="1600" dirty="0">
                          <a:effectLst/>
                          <a:latin typeface="+mj-lt"/>
                        </a:rPr>
                        <a:t>H2 storage tank </a:t>
                      </a:r>
                    </a:p>
                    <a:p>
                      <a:pPr marL="0" marR="0">
                        <a:lnSpc>
                          <a:spcPct val="107000"/>
                        </a:lnSpc>
                        <a:spcBef>
                          <a:spcPts val="0"/>
                        </a:spcBef>
                        <a:spcAft>
                          <a:spcPts val="0"/>
                        </a:spcAft>
                      </a:pPr>
                      <a:r>
                        <a:rPr lang="en-GB" sz="1600" dirty="0">
                          <a:effectLst/>
                          <a:latin typeface="+mj-lt"/>
                        </a:rPr>
                        <a:t> </a:t>
                      </a:r>
                      <a:endParaRPr lang="en-US" sz="1600" dirty="0">
                        <a:effectLst/>
                        <a:latin typeface="+mj-lt"/>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GB" sz="1600" dirty="0">
                          <a:effectLst/>
                          <a:latin typeface="+mj-lt"/>
                        </a:rPr>
                        <a:t>Tank Volume</a:t>
                      </a:r>
                      <a:endParaRPr lang="en-US" sz="1600" dirty="0">
                        <a:effectLst/>
                        <a:latin typeface="+mj-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GB" sz="1600" dirty="0">
                          <a:effectLst/>
                          <a:latin typeface="+mj-lt"/>
                        </a:rPr>
                        <a:t>132 m</a:t>
                      </a:r>
                      <a:r>
                        <a:rPr lang="en-GB" sz="1600" baseline="30000" dirty="0">
                          <a:effectLst/>
                          <a:latin typeface="+mj-lt"/>
                        </a:rPr>
                        <a:t>3</a:t>
                      </a:r>
                      <a:endParaRPr lang="en-US" sz="1600" dirty="0">
                        <a:effectLst/>
                        <a:latin typeface="+mj-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19678461"/>
                  </a:ext>
                </a:extLst>
              </a:tr>
              <a:tr h="354269">
                <a:tc vMerge="1">
                  <a:txBody>
                    <a:bodyPr/>
                    <a:lstStyle/>
                    <a:p>
                      <a:pPr marL="0" marR="0">
                        <a:lnSpc>
                          <a:spcPct val="107000"/>
                        </a:lnSpc>
                        <a:spcBef>
                          <a:spcPts val="0"/>
                        </a:spcBef>
                        <a:spcAft>
                          <a:spcPts val="0"/>
                        </a:spcAft>
                      </a:pPr>
                      <a:r>
                        <a:rPr lang="en-GB" sz="1600" dirty="0">
                          <a:effectLst/>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600" dirty="0">
                          <a:effectLst/>
                          <a:latin typeface="+mj-lt"/>
                          <a:ea typeface="Calibri" panose="020F0502020204030204" pitchFamily="34" charset="0"/>
                          <a:cs typeface="Arial" panose="020B0604020202020204" pitchFamily="34" charset="0"/>
                        </a:rPr>
                        <a:t>Mass Storage Capacity</a:t>
                      </a:r>
                    </a:p>
                  </a:txBody>
                  <a:tcPr marL="68580" marR="68580" marT="0" marB="0"/>
                </a:tc>
                <a:tc>
                  <a:txBody>
                    <a:bodyPr/>
                    <a:lstStyle/>
                    <a:p>
                      <a:pPr marL="0" marR="0">
                        <a:lnSpc>
                          <a:spcPct val="107000"/>
                        </a:lnSpc>
                        <a:spcBef>
                          <a:spcPts val="0"/>
                        </a:spcBef>
                        <a:spcAft>
                          <a:spcPts val="0"/>
                        </a:spcAft>
                      </a:pPr>
                      <a:r>
                        <a:rPr lang="en-GB" sz="1600" dirty="0">
                          <a:effectLst/>
                          <a:latin typeface="+mj-lt"/>
                        </a:rPr>
                        <a:t>1331 kg</a:t>
                      </a:r>
                      <a:endParaRPr lang="en-US" sz="1600" dirty="0">
                        <a:effectLst/>
                        <a:latin typeface="+mj-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23306718"/>
                  </a:ext>
                </a:extLst>
              </a:tr>
              <a:tr h="470748">
                <a:tc vMerge="1">
                  <a:txBody>
                    <a:bodyPr/>
                    <a:lstStyle/>
                    <a:p>
                      <a:pPr marL="0" marR="0">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600" dirty="0">
                          <a:effectLst/>
                          <a:latin typeface="+mj-lt"/>
                          <a:ea typeface="Calibri" panose="020F0502020204030204" pitchFamily="34" charset="0"/>
                          <a:cs typeface="Arial" panose="020B0604020202020204" pitchFamily="34" charset="0"/>
                        </a:rPr>
                        <a:t>Target Pressure</a:t>
                      </a:r>
                    </a:p>
                  </a:txBody>
                  <a:tcPr marL="68580" marR="68580" marT="0" marB="0"/>
                </a:tc>
                <a:tc>
                  <a:txBody>
                    <a:bodyPr/>
                    <a:lstStyle/>
                    <a:p>
                      <a:pPr marL="0" marR="0">
                        <a:lnSpc>
                          <a:spcPct val="107000"/>
                        </a:lnSpc>
                        <a:spcBef>
                          <a:spcPts val="0"/>
                        </a:spcBef>
                        <a:spcAft>
                          <a:spcPts val="0"/>
                        </a:spcAft>
                      </a:pPr>
                      <a:r>
                        <a:rPr lang="en-GB" sz="1600" dirty="0">
                          <a:effectLst/>
                          <a:latin typeface="+mj-lt"/>
                        </a:rPr>
                        <a:t>200 bars</a:t>
                      </a:r>
                      <a:endParaRPr lang="en-US" sz="1600" dirty="0">
                        <a:effectLst/>
                        <a:latin typeface="+mj-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5244326"/>
                  </a:ext>
                </a:extLst>
              </a:tr>
            </a:tbl>
          </a:graphicData>
        </a:graphic>
      </p:graphicFrame>
      <p:sp>
        <p:nvSpPr>
          <p:cNvPr id="18" name="Arrow: Right 17">
            <a:extLst>
              <a:ext uri="{FF2B5EF4-FFF2-40B4-BE49-F238E27FC236}">
                <a16:creationId xmlns:a16="http://schemas.microsoft.com/office/drawing/2014/main" id="{4C5F29BA-0CE5-489E-8A55-073C9A5066EA}"/>
              </a:ext>
            </a:extLst>
          </p:cNvPr>
          <p:cNvSpPr/>
          <p:nvPr/>
        </p:nvSpPr>
        <p:spPr>
          <a:xfrm>
            <a:off x="7737232" y="3275708"/>
            <a:ext cx="1671326" cy="384725"/>
          </a:xfrm>
          <a:prstGeom prst="rightArrow">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B1251268-E7B9-48CE-B6E9-6ABBAE5F11F1}"/>
              </a:ext>
            </a:extLst>
          </p:cNvPr>
          <p:cNvSpPr/>
          <p:nvPr/>
        </p:nvSpPr>
        <p:spPr>
          <a:xfrm>
            <a:off x="8931140" y="5228710"/>
            <a:ext cx="2901496" cy="1228361"/>
          </a:xfrm>
          <a:prstGeom prst="roundRect">
            <a:avLst>
              <a:gd name="adj" fmla="val 8051"/>
            </a:avLst>
          </a:prstGeom>
          <a:solidFill>
            <a:schemeClr val="bg1"/>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1"/>
                </a:solidFill>
                <a:latin typeface="+mj-lt"/>
                <a:ea typeface="Calibri" panose="020F0502020204030204" pitchFamily="34" charset="0"/>
                <a:cs typeface="Arial" panose="020B0604020202020204" pitchFamily="34" charset="0"/>
              </a:rPr>
              <a:t>To schedule the operation of proposed components and the utility grid in feeding the building demands </a:t>
            </a:r>
            <a:endParaRPr lang="en-US" sz="1400" dirty="0">
              <a:solidFill>
                <a:schemeClr val="accent1"/>
              </a:solidFill>
              <a:latin typeface="+mj-lt"/>
            </a:endParaRPr>
          </a:p>
        </p:txBody>
      </p:sp>
      <p:pic>
        <p:nvPicPr>
          <p:cNvPr id="3078" name="Picture 6" descr="MATLAB TAH License | University of Westminster - KVC | Academic Software  Discounts">
            <a:extLst>
              <a:ext uri="{FF2B5EF4-FFF2-40B4-BE49-F238E27FC236}">
                <a16:creationId xmlns:a16="http://schemas.microsoft.com/office/drawing/2014/main" id="{3C3215F2-ABAD-418B-99F3-327251B321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3334" y="1087953"/>
            <a:ext cx="2204038" cy="2204038"/>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Rounded Corners 23">
            <a:extLst>
              <a:ext uri="{FF2B5EF4-FFF2-40B4-BE49-F238E27FC236}">
                <a16:creationId xmlns:a16="http://schemas.microsoft.com/office/drawing/2014/main" id="{CFBA37BD-A1E4-4CF3-BB10-0A6663588FD3}"/>
              </a:ext>
            </a:extLst>
          </p:cNvPr>
          <p:cNvSpPr/>
          <p:nvPr/>
        </p:nvSpPr>
        <p:spPr>
          <a:xfrm>
            <a:off x="9408558" y="2941183"/>
            <a:ext cx="2098814" cy="1113793"/>
          </a:xfrm>
          <a:prstGeom prst="roundRect">
            <a:avLst/>
          </a:prstGeom>
          <a:gradFill flip="none" rotWithShape="1">
            <a:gsLst>
              <a:gs pos="0">
                <a:schemeClr val="accent1">
                  <a:lumMod val="40000"/>
                  <a:lumOff val="60000"/>
                </a:schemeClr>
              </a:gs>
              <a:gs pos="46000">
                <a:srgbClr val="CC0066"/>
              </a:gs>
              <a:gs pos="100000">
                <a:srgbClr val="FF006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Energy Management Model</a:t>
            </a:r>
          </a:p>
        </p:txBody>
      </p:sp>
      <p:sp>
        <p:nvSpPr>
          <p:cNvPr id="21" name="Arrow: Down 20">
            <a:extLst>
              <a:ext uri="{FF2B5EF4-FFF2-40B4-BE49-F238E27FC236}">
                <a16:creationId xmlns:a16="http://schemas.microsoft.com/office/drawing/2014/main" id="{6A0F38B4-7BDC-4E7B-AE47-8346E5BE6026}"/>
              </a:ext>
            </a:extLst>
          </p:cNvPr>
          <p:cNvSpPr/>
          <p:nvPr/>
        </p:nvSpPr>
        <p:spPr>
          <a:xfrm>
            <a:off x="10213076" y="4114917"/>
            <a:ext cx="337625" cy="1113793"/>
          </a:xfrm>
          <a:prstGeom prst="downArrow">
            <a:avLst/>
          </a:prstGeom>
          <a:gradFill>
            <a:gsLst>
              <a:gs pos="0">
                <a:schemeClr val="accent1">
                  <a:lumMod val="40000"/>
                  <a:lumOff val="60000"/>
                </a:schemeClr>
              </a:gs>
              <a:gs pos="46000">
                <a:schemeClr val="accent1">
                  <a:lumMod val="95000"/>
                  <a:lumOff val="5000"/>
                </a:schemeClr>
              </a:gs>
              <a:gs pos="100000">
                <a:schemeClr val="accent1">
                  <a:lumMod val="60000"/>
                </a:schemeClr>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6FB46CE0-9495-481F-883C-5FBE789C8828}"/>
              </a:ext>
            </a:extLst>
          </p:cNvPr>
          <p:cNvSpPr/>
          <p:nvPr/>
        </p:nvSpPr>
        <p:spPr>
          <a:xfrm>
            <a:off x="8605876" y="4176390"/>
            <a:ext cx="1671327" cy="945482"/>
          </a:xfrm>
          <a:prstGeom prst="roundRect">
            <a:avLst>
              <a:gd name="adj" fmla="val 8051"/>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CC0066"/>
                </a:solidFill>
                <a:latin typeface="+mj-lt"/>
                <a:ea typeface="Calibri" panose="020F0502020204030204" pitchFamily="34" charset="0"/>
                <a:cs typeface="Arial" panose="020B0604020202020204" pitchFamily="34" charset="0"/>
              </a:rPr>
              <a:t>Running on an hourly-basis</a:t>
            </a:r>
          </a:p>
          <a:p>
            <a:pPr algn="ctr"/>
            <a:r>
              <a:rPr lang="en-US" sz="1600" dirty="0">
                <a:solidFill>
                  <a:srgbClr val="CC0066"/>
                </a:solidFill>
                <a:latin typeface="+mj-lt"/>
                <a:cs typeface="Arial" panose="020B0604020202020204" pitchFamily="34" charset="0"/>
              </a:rPr>
              <a:t>over the year</a:t>
            </a:r>
            <a:endParaRPr lang="en-US" sz="1600" dirty="0">
              <a:solidFill>
                <a:srgbClr val="CC0066"/>
              </a:solidFill>
              <a:latin typeface="+mj-lt"/>
            </a:endParaRPr>
          </a:p>
        </p:txBody>
      </p:sp>
      <p:sp>
        <p:nvSpPr>
          <p:cNvPr id="2" name="Slide Number Placeholder 1">
            <a:extLst>
              <a:ext uri="{FF2B5EF4-FFF2-40B4-BE49-F238E27FC236}">
                <a16:creationId xmlns:a16="http://schemas.microsoft.com/office/drawing/2014/main" id="{9802D9E4-F6B5-432C-B88A-E575FACBC288}"/>
              </a:ext>
            </a:extLst>
          </p:cNvPr>
          <p:cNvSpPr>
            <a:spLocks noGrp="1"/>
          </p:cNvSpPr>
          <p:nvPr>
            <p:ph type="sldNum" sz="quarter" idx="12"/>
          </p:nvPr>
        </p:nvSpPr>
        <p:spPr/>
        <p:txBody>
          <a:bodyPr/>
          <a:lstStyle/>
          <a:p>
            <a:fld id="{903CF1F1-0110-4C0E-92C0-B52A725B5B0C}" type="slidenum">
              <a:rPr lang="en-US" smtClean="0"/>
              <a:t>18</a:t>
            </a:fld>
            <a:endParaRPr lang="en-US"/>
          </a:p>
        </p:txBody>
      </p:sp>
    </p:spTree>
    <p:extLst>
      <p:ext uri="{BB962C8B-B14F-4D97-AF65-F5344CB8AC3E}">
        <p14:creationId xmlns:p14="http://schemas.microsoft.com/office/powerpoint/2010/main" val="628311034"/>
      </p:ext>
    </p:extLst>
  </p:cSld>
  <p:clrMapOvr>
    <a:masterClrMapping/>
  </p:clrMapOvr>
  <p:transition spd="slow">
    <p:comb/>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C15D14-0A51-4249-BAAA-07B2049B6220}"/>
              </a:ext>
            </a:extLst>
          </p:cNvPr>
          <p:cNvPicPr>
            <a:picLocks noChangeAspect="1"/>
          </p:cNvPicPr>
          <p:nvPr/>
        </p:nvPicPr>
        <p:blipFill>
          <a:blip r:embed="rId2"/>
          <a:stretch>
            <a:fillRect/>
          </a:stretch>
        </p:blipFill>
        <p:spPr>
          <a:xfrm>
            <a:off x="9512489" y="176851"/>
            <a:ext cx="2485385" cy="443362"/>
          </a:xfrm>
          <a:prstGeom prst="rect">
            <a:avLst/>
          </a:prstGeom>
        </p:spPr>
      </p:pic>
      <p:sp>
        <p:nvSpPr>
          <p:cNvPr id="6" name="Title 1">
            <a:extLst>
              <a:ext uri="{FF2B5EF4-FFF2-40B4-BE49-F238E27FC236}">
                <a16:creationId xmlns:a16="http://schemas.microsoft.com/office/drawing/2014/main" id="{B9882270-8DCE-4E3D-9B08-A4EEC34FB902}"/>
              </a:ext>
            </a:extLst>
          </p:cNvPr>
          <p:cNvSpPr txBox="1">
            <a:spLocks/>
          </p:cNvSpPr>
          <p:nvPr/>
        </p:nvSpPr>
        <p:spPr>
          <a:xfrm>
            <a:off x="1810111" y="731633"/>
            <a:ext cx="9134553" cy="68920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92278F"/>
                </a:solidFill>
                <a:effectLst/>
                <a:uLnTx/>
                <a:uFillTx/>
                <a:latin typeface="Century Gothic" panose="020B0502020202020204"/>
                <a:ea typeface="+mj-ea"/>
                <a:cs typeface="+mj-cs"/>
              </a:rPr>
              <a:t>Energy Management Model – Flowchart</a:t>
            </a:r>
          </a:p>
        </p:txBody>
      </p:sp>
      <p:grpSp>
        <p:nvGrpSpPr>
          <p:cNvPr id="188" name="Group 187">
            <a:extLst>
              <a:ext uri="{FF2B5EF4-FFF2-40B4-BE49-F238E27FC236}">
                <a16:creationId xmlns:a16="http://schemas.microsoft.com/office/drawing/2014/main" id="{BDF78C20-46F1-490B-8CF3-CD44D8280B67}"/>
              </a:ext>
            </a:extLst>
          </p:cNvPr>
          <p:cNvGrpSpPr/>
          <p:nvPr/>
        </p:nvGrpSpPr>
        <p:grpSpPr>
          <a:xfrm>
            <a:off x="1605595" y="1701069"/>
            <a:ext cx="10067415" cy="4854189"/>
            <a:chOff x="1605595" y="1532256"/>
            <a:chExt cx="10067415" cy="4854189"/>
          </a:xfrm>
        </p:grpSpPr>
        <p:grpSp>
          <p:nvGrpSpPr>
            <p:cNvPr id="187" name="Group 186">
              <a:extLst>
                <a:ext uri="{FF2B5EF4-FFF2-40B4-BE49-F238E27FC236}">
                  <a16:creationId xmlns:a16="http://schemas.microsoft.com/office/drawing/2014/main" id="{4EFE8926-82A5-4177-AC55-23C39DA50AD3}"/>
                </a:ext>
              </a:extLst>
            </p:cNvPr>
            <p:cNvGrpSpPr/>
            <p:nvPr/>
          </p:nvGrpSpPr>
          <p:grpSpPr>
            <a:xfrm>
              <a:off x="1605595" y="1532256"/>
              <a:ext cx="10067415" cy="4854189"/>
              <a:chOff x="1605595" y="1532256"/>
              <a:chExt cx="10067415" cy="4854189"/>
            </a:xfrm>
          </p:grpSpPr>
          <p:sp>
            <p:nvSpPr>
              <p:cNvPr id="8" name="Flowchart: Connector 7">
                <a:extLst>
                  <a:ext uri="{FF2B5EF4-FFF2-40B4-BE49-F238E27FC236}">
                    <a16:creationId xmlns:a16="http://schemas.microsoft.com/office/drawing/2014/main" id="{0400348D-B25E-45F1-8687-22C67FC11049}"/>
                  </a:ext>
                </a:extLst>
              </p:cNvPr>
              <p:cNvSpPr/>
              <p:nvPr/>
            </p:nvSpPr>
            <p:spPr>
              <a:xfrm>
                <a:off x="2574265" y="1717402"/>
                <a:ext cx="1106534" cy="490528"/>
              </a:xfrm>
              <a:prstGeom prst="flowChartConnector">
                <a:avLst/>
              </a:prstGeom>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Times New Roman" panose="02020603050405020304" pitchFamily="18" charset="0"/>
                    <a:cs typeface="Times New Roman" panose="02020603050405020304" pitchFamily="18" charset="0"/>
                  </a:rPr>
                  <a:t>START</a:t>
                </a:r>
              </a:p>
            </p:txBody>
          </p:sp>
          <p:sp>
            <p:nvSpPr>
              <p:cNvPr id="9" name="Rounded Rectangle 26">
                <a:extLst>
                  <a:ext uri="{FF2B5EF4-FFF2-40B4-BE49-F238E27FC236}">
                    <a16:creationId xmlns:a16="http://schemas.microsoft.com/office/drawing/2014/main" id="{E826E458-EDF0-4056-B5FA-2245CBC6EBD2}"/>
                  </a:ext>
                </a:extLst>
              </p:cNvPr>
              <p:cNvSpPr/>
              <p:nvPr/>
            </p:nvSpPr>
            <p:spPr>
              <a:xfrm>
                <a:off x="1605595" y="2597037"/>
                <a:ext cx="3045188" cy="932739"/>
              </a:xfrm>
              <a:prstGeom prst="roundRect">
                <a:avLst/>
              </a:prstGeom>
              <a:solidFill>
                <a:schemeClr val="bg2"/>
              </a:solidFill>
              <a:ln>
                <a:solidFill>
                  <a:srgbClr val="AC00AC"/>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Initialization of component sizing developed for the Proposed Hybrid PV-H2 Energy System</a:t>
                </a:r>
              </a:p>
            </p:txBody>
          </p:sp>
          <p:sp>
            <p:nvSpPr>
              <p:cNvPr id="10" name="Rounded Rectangle 26">
                <a:extLst>
                  <a:ext uri="{FF2B5EF4-FFF2-40B4-BE49-F238E27FC236}">
                    <a16:creationId xmlns:a16="http://schemas.microsoft.com/office/drawing/2014/main" id="{578DC78E-0D1E-4405-A51C-547D51D3135C}"/>
                  </a:ext>
                </a:extLst>
              </p:cNvPr>
              <p:cNvSpPr/>
              <p:nvPr/>
            </p:nvSpPr>
            <p:spPr>
              <a:xfrm>
                <a:off x="1605595" y="3923812"/>
                <a:ext cx="3045188" cy="932740"/>
              </a:xfrm>
              <a:prstGeom prst="roundRect">
                <a:avLst/>
              </a:prstGeom>
              <a:solidFill>
                <a:schemeClr val="bg2"/>
              </a:solidFill>
              <a:ln>
                <a:solidFill>
                  <a:srgbClr val="AC00AC"/>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prstClr val="black"/>
                    </a:solidFill>
                    <a:latin typeface="Times New Roman" panose="02020603050405020304" pitchFamily="18" charset="0"/>
                    <a:cs typeface="Times New Roman" panose="02020603050405020304" pitchFamily="18" charset="0"/>
                  </a:rPr>
                  <a:t>Data</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input of hourly load demand</a:t>
                </a:r>
                <a:r>
                  <a:rPr lang="en-US" sz="1600" dirty="0">
                    <a:solidFill>
                      <a:prstClr val="black"/>
                    </a:solidFill>
                    <a:latin typeface="Times New Roman" panose="02020603050405020304" pitchFamily="18" charset="0"/>
                    <a:cs typeface="Times New Roman" panose="02020603050405020304" pitchFamily="18" charset="0"/>
                  </a:rPr>
                  <a:t> profile and </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hourly solar irradiation </a:t>
                </a:r>
              </a:p>
            </p:txBody>
          </p:sp>
          <p:sp>
            <p:nvSpPr>
              <p:cNvPr id="11" name="Rounded Rectangle 26">
                <a:extLst>
                  <a:ext uri="{FF2B5EF4-FFF2-40B4-BE49-F238E27FC236}">
                    <a16:creationId xmlns:a16="http://schemas.microsoft.com/office/drawing/2014/main" id="{787E07F5-DBB5-4E5E-BB3D-06BD8A170967}"/>
                  </a:ext>
                </a:extLst>
              </p:cNvPr>
              <p:cNvSpPr/>
              <p:nvPr/>
            </p:nvSpPr>
            <p:spPr>
              <a:xfrm>
                <a:off x="2725384" y="5187572"/>
                <a:ext cx="804295" cy="429871"/>
              </a:xfrm>
              <a:prstGeom prst="roundRect">
                <a:avLst/>
              </a:prstGeom>
              <a:solidFill>
                <a:schemeClr val="bg2"/>
              </a:solidFill>
              <a:ln>
                <a:solidFill>
                  <a:srgbClr val="AC00AC"/>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t=1</a:t>
                </a:r>
              </a:p>
            </p:txBody>
          </p:sp>
          <mc:AlternateContent xmlns:mc="http://schemas.openxmlformats.org/markup-compatibility/2006" xmlns:a14="http://schemas.microsoft.com/office/drawing/2010/main">
            <mc:Choice Requires="a14">
              <p:sp>
                <p:nvSpPr>
                  <p:cNvPr id="12" name="Rounded Rectangle 26">
                    <a:extLst>
                      <a:ext uri="{FF2B5EF4-FFF2-40B4-BE49-F238E27FC236}">
                        <a16:creationId xmlns:a16="http://schemas.microsoft.com/office/drawing/2014/main" id="{E860838C-9588-423D-9F91-4BB0CE73C528}"/>
                      </a:ext>
                    </a:extLst>
                  </p:cNvPr>
                  <p:cNvSpPr/>
                  <p:nvPr/>
                </p:nvSpPr>
                <p:spPr>
                  <a:xfrm>
                    <a:off x="5544869" y="1532256"/>
                    <a:ext cx="2542854" cy="797717"/>
                  </a:xfrm>
                  <a:prstGeom prst="roundRect">
                    <a:avLst/>
                  </a:prstGeom>
                  <a:solidFill>
                    <a:schemeClr val="bg2"/>
                  </a:solidFill>
                  <a:ln>
                    <a:solidFill>
                      <a:srgbClr val="AC00AC"/>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prstClr val="black"/>
                        </a:solidFill>
                        <a:latin typeface="Times New Roman" panose="02020603050405020304" pitchFamily="18" charset="0"/>
                        <a:cs typeface="Times New Roman" panose="02020603050405020304" pitchFamily="18" charset="0"/>
                      </a:rPr>
                      <a:t>Calculate hourly PV Output Power:</a:t>
                    </a: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𝑃</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𝑃𝑉</m:t>
                            </m:r>
                          </m:sub>
                        </m:sSub>
                        <m:d>
                          <m:d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𝑡</m:t>
                            </m:r>
                          </m:e>
                        </m:d>
                      </m:oMath>
                    </a14:m>
                    <a:r>
                      <a:rPr lang="en-US" sz="1600" dirty="0">
                        <a:solidFill>
                          <a:prstClr val="black"/>
                        </a:solidFill>
                        <a:latin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mc:Choice>
            <mc:Fallback xmlns="">
              <p:sp>
                <p:nvSpPr>
                  <p:cNvPr id="12" name="Rounded Rectangle 26">
                    <a:extLst>
                      <a:ext uri="{FF2B5EF4-FFF2-40B4-BE49-F238E27FC236}">
                        <a16:creationId xmlns:a16="http://schemas.microsoft.com/office/drawing/2014/main" id="{E860838C-9588-423D-9F91-4BB0CE73C528}"/>
                      </a:ext>
                    </a:extLst>
                  </p:cNvPr>
                  <p:cNvSpPr>
                    <a:spLocks noRot="1" noChangeAspect="1" noMove="1" noResize="1" noEditPoints="1" noAdjustHandles="1" noChangeArrowheads="1" noChangeShapeType="1" noTextEdit="1"/>
                  </p:cNvSpPr>
                  <p:nvPr/>
                </p:nvSpPr>
                <p:spPr>
                  <a:xfrm>
                    <a:off x="5544869" y="1532256"/>
                    <a:ext cx="2542854" cy="797717"/>
                  </a:xfrm>
                  <a:prstGeom prst="roundRect">
                    <a:avLst/>
                  </a:prstGeom>
                  <a:blipFill>
                    <a:blip r:embed="rId3"/>
                    <a:stretch>
                      <a:fillRect r="-1432"/>
                    </a:stretch>
                  </a:blipFill>
                  <a:ln>
                    <a:solidFill>
                      <a:srgbClr val="AC00AC"/>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ounded Rectangle 26">
                    <a:extLst>
                      <a:ext uri="{FF2B5EF4-FFF2-40B4-BE49-F238E27FC236}">
                        <a16:creationId xmlns:a16="http://schemas.microsoft.com/office/drawing/2014/main" id="{DC701861-ABA0-40AC-80DF-B431B0E81757}"/>
                      </a:ext>
                    </a:extLst>
                  </p:cNvPr>
                  <p:cNvSpPr/>
                  <p:nvPr/>
                </p:nvSpPr>
                <p:spPr>
                  <a:xfrm>
                    <a:off x="5544869" y="2603611"/>
                    <a:ext cx="2542854" cy="474198"/>
                  </a:xfrm>
                  <a:prstGeom prst="roundRect">
                    <a:avLst/>
                  </a:prstGeom>
                  <a:solidFill>
                    <a:schemeClr val="bg2"/>
                  </a:solidFill>
                  <a:ln>
                    <a:solidFill>
                      <a:srgbClr val="AC00AC"/>
                    </a:solidFill>
                  </a:ln>
                </p:spPr>
                <p:style>
                  <a:lnRef idx="1">
                    <a:schemeClr val="accent4"/>
                  </a:lnRef>
                  <a:fillRef idx="2">
                    <a:schemeClr val="accent4"/>
                  </a:fillRef>
                  <a:effectRef idx="1">
                    <a:schemeClr val="accent4"/>
                  </a:effectRef>
                  <a:fontRef idx="minor">
                    <a:schemeClr val="dk1"/>
                  </a:fontRef>
                </p:style>
                <p:txBody>
                  <a:bodyPr rtlCol="0" anchor="ctr"/>
                  <a:lstStyle/>
                  <a:p>
                    <a:pPr lvl="0" algn="ctr">
                      <a:defRPr/>
                    </a:pPr>
                    <a14:m>
                      <m:oMathPara xmlns:m="http://schemas.openxmlformats.org/officeDocument/2006/math">
                        <m:oMathParaPr>
                          <m:jc m:val="centerGroup"/>
                        </m:oMathParaPr>
                        <m:oMath xmlns:m="http://schemas.openxmlformats.org/officeDocument/2006/math">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𝑃</m:t>
                          </m:r>
                          <m:d>
                            <m:dPr>
                              <m:ctrlP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dPr>
                            <m:e>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𝑡</m:t>
                              </m:r>
                            </m:e>
                          </m:d>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sSub>
                            <m:sSubPr>
                              <m:ctrlP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rPr>
                              </m:ctrlPr>
                            </m:sSubPr>
                            <m:e>
                              <m:r>
                                <a:rPr kumimoji="0" lang="en-US" sz="1600" b="0" i="1" u="none" strike="noStrike" kern="1200" cap="none" spc="0" normalizeH="0" baseline="0" noProof="0">
                                  <a:ln>
                                    <a:noFill/>
                                  </a:ln>
                                  <a:solidFill>
                                    <a:prstClr val="black"/>
                                  </a:solidFill>
                                  <a:effectLst/>
                                  <a:uLnTx/>
                                  <a:uFillTx/>
                                  <a:latin typeface="Cambria Math" panose="02040503050406030204" pitchFamily="18" charset="0"/>
                                </a:rPr>
                                <m:t>𝑃</m:t>
                              </m:r>
                            </m:e>
                            <m:sub>
                              <m:r>
                                <a:rPr kumimoji="0" lang="en-US" sz="1600" b="0" i="1" u="none" strike="noStrike" kern="1200" cap="none" spc="0" normalizeH="0" baseline="0" noProof="0">
                                  <a:ln>
                                    <a:noFill/>
                                  </a:ln>
                                  <a:solidFill>
                                    <a:prstClr val="black"/>
                                  </a:solidFill>
                                  <a:effectLst/>
                                  <a:uLnTx/>
                                  <a:uFillTx/>
                                  <a:latin typeface="Cambria Math" panose="02040503050406030204" pitchFamily="18" charset="0"/>
                                </a:rPr>
                                <m:t>𝑃𝑉</m:t>
                              </m:r>
                            </m:sub>
                          </m:sSub>
                          <m:d>
                            <m:dPr>
                              <m:ctrlPr>
                                <a:rPr kumimoji="0" lang="en-US" sz="1600" b="0" i="1" u="none" strike="noStrike" kern="1200" cap="none" spc="0" normalizeH="0" baseline="0" noProof="0">
                                  <a:ln>
                                    <a:noFill/>
                                  </a:ln>
                                  <a:solidFill>
                                    <a:prstClr val="black"/>
                                  </a:solidFill>
                                  <a:effectLst/>
                                  <a:uLnTx/>
                                  <a:uFillTx/>
                                  <a:latin typeface="Cambria Math" panose="02040503050406030204" pitchFamily="18" charset="0"/>
                                </a:rPr>
                              </m:ctrlPr>
                            </m:dPr>
                            <m:e>
                              <m:r>
                                <a:rPr kumimoji="0" lang="en-US" sz="1600" b="0" i="1" u="none" strike="noStrike" kern="1200" cap="none" spc="0" normalizeH="0" baseline="0" noProof="0">
                                  <a:ln>
                                    <a:noFill/>
                                  </a:ln>
                                  <a:solidFill>
                                    <a:prstClr val="black"/>
                                  </a:solidFill>
                                  <a:effectLst/>
                                  <a:uLnTx/>
                                  <a:uFillTx/>
                                  <a:latin typeface="Cambria Math" panose="02040503050406030204" pitchFamily="18" charset="0"/>
                                </a:rPr>
                                <m:t>𝑡</m:t>
                              </m:r>
                            </m:e>
                          </m:d>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rPr>
                            <m:t>−</m:t>
                          </m:r>
                          <m:sSub>
                            <m:sSubPr>
                              <m:ctrlPr>
                                <a:rPr lang="en-US" sz="1600" i="1">
                                  <a:solidFill>
                                    <a:prstClr val="black"/>
                                  </a:solidFill>
                                  <a:latin typeface="Cambria Math" panose="02040503050406030204" pitchFamily="18" charset="0"/>
                                </a:rPr>
                              </m:ctrlPr>
                            </m:sSubPr>
                            <m:e>
                              <m:r>
                                <a:rPr lang="en-US" sz="1600" i="1">
                                  <a:solidFill>
                                    <a:prstClr val="black"/>
                                  </a:solidFill>
                                  <a:latin typeface="Cambria Math" panose="02040503050406030204" pitchFamily="18" charset="0"/>
                                </a:rPr>
                                <m:t>𝑃</m:t>
                              </m:r>
                            </m:e>
                            <m:sub>
                              <m:r>
                                <a:rPr lang="en-US" sz="1600" b="0" i="1" smtClean="0">
                                  <a:solidFill>
                                    <a:prstClr val="black"/>
                                  </a:solidFill>
                                  <a:latin typeface="Cambria Math" panose="02040503050406030204" pitchFamily="18" charset="0"/>
                                </a:rPr>
                                <m:t>𝑙𝑜𝑎𝑑</m:t>
                              </m:r>
                            </m:sub>
                          </m:sSub>
                          <m:d>
                            <m:dPr>
                              <m:ctrlPr>
                                <a:rPr lang="en-US" sz="1600" i="1">
                                  <a:solidFill>
                                    <a:prstClr val="black"/>
                                  </a:solidFill>
                                  <a:latin typeface="Cambria Math" panose="02040503050406030204" pitchFamily="18" charset="0"/>
                                </a:rPr>
                              </m:ctrlPr>
                            </m:dPr>
                            <m:e>
                              <m:r>
                                <a:rPr lang="en-US" sz="1600" i="1">
                                  <a:solidFill>
                                    <a:prstClr val="black"/>
                                  </a:solidFill>
                                  <a:latin typeface="Cambria Math" panose="02040503050406030204" pitchFamily="18" charset="0"/>
                                </a:rPr>
                                <m:t>𝑡</m:t>
                              </m:r>
                            </m:e>
                          </m:d>
                        </m:oMath>
                      </m:oMathPara>
                    </a14:m>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mc:Choice>
            <mc:Fallback xmlns="">
              <p:sp>
                <p:nvSpPr>
                  <p:cNvPr id="13" name="Rounded Rectangle 26">
                    <a:extLst>
                      <a:ext uri="{FF2B5EF4-FFF2-40B4-BE49-F238E27FC236}">
                        <a16:creationId xmlns:a16="http://schemas.microsoft.com/office/drawing/2014/main" id="{DC701861-ABA0-40AC-80DF-B431B0E81757}"/>
                      </a:ext>
                    </a:extLst>
                  </p:cNvPr>
                  <p:cNvSpPr>
                    <a:spLocks noRot="1" noChangeAspect="1" noMove="1" noResize="1" noEditPoints="1" noAdjustHandles="1" noChangeArrowheads="1" noChangeShapeType="1" noTextEdit="1"/>
                  </p:cNvSpPr>
                  <p:nvPr/>
                </p:nvSpPr>
                <p:spPr>
                  <a:xfrm>
                    <a:off x="5544869" y="2603611"/>
                    <a:ext cx="2542854" cy="474198"/>
                  </a:xfrm>
                  <a:prstGeom prst="roundRect">
                    <a:avLst/>
                  </a:prstGeom>
                  <a:blipFill>
                    <a:blip r:embed="rId4"/>
                    <a:stretch>
                      <a:fillRect/>
                    </a:stretch>
                  </a:blipFill>
                  <a:ln>
                    <a:solidFill>
                      <a:srgbClr val="AC00AC"/>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Diamond 13">
                    <a:extLst>
                      <a:ext uri="{FF2B5EF4-FFF2-40B4-BE49-F238E27FC236}">
                        <a16:creationId xmlns:a16="http://schemas.microsoft.com/office/drawing/2014/main" id="{EF2C988F-0AD6-4981-885C-EA7B08CAC9FA}"/>
                      </a:ext>
                    </a:extLst>
                  </p:cNvPr>
                  <p:cNvSpPr/>
                  <p:nvPr/>
                </p:nvSpPr>
                <p:spPr>
                  <a:xfrm>
                    <a:off x="5667331" y="3391413"/>
                    <a:ext cx="2297930" cy="977360"/>
                  </a:xfrm>
                  <a:prstGeom prst="diamond">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r>
                            <a:rPr lang="en-US" sz="1600" b="0" i="1" smtClean="0">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1600" b="0" i="1" smtClean="0">
                              <a:solidFill>
                                <a:schemeClr val="bg1"/>
                              </a:solidFill>
                              <a:effectLst/>
                              <a:latin typeface="Cambria Math" panose="02040503050406030204" pitchFamily="18" charset="0"/>
                              <a:ea typeface="Calibri" panose="020F0502020204030204" pitchFamily="34" charset="0"/>
                              <a:cs typeface="Arial" panose="020B0604020202020204" pitchFamily="34" charset="0"/>
                            </a:rPr>
                            <m:t>𝑃</m:t>
                          </m:r>
                          <m:d>
                            <m:dPr>
                              <m:ctrlPr>
                                <a:rPr lang="en-US" sz="16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dPr>
                            <m:e>
                              <m:r>
                                <a:rPr lang="en-US" sz="1600" b="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𝑡</m:t>
                              </m:r>
                            </m:e>
                          </m:d>
                          <m:r>
                            <a:rPr lang="en-US" sz="1600" b="0" i="1">
                              <a:solidFill>
                                <a:schemeClr val="bg1"/>
                              </a:solidFill>
                              <a:effectLst/>
                              <a:latin typeface="Cambria Math" panose="02040503050406030204" pitchFamily="18" charset="0"/>
                              <a:ea typeface="Calibri" panose="020F0502020204030204" pitchFamily="34" charset="0"/>
                              <a:cs typeface="Arial" panose="020B0604020202020204" pitchFamily="34" charset="0"/>
                            </a:rPr>
                            <m:t>&gt;0</m:t>
                          </m:r>
                        </m:oMath>
                      </m:oMathPara>
                    </a14:m>
                    <a:endParaRPr lang="en-US" sz="16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14" name="Diamond 13">
                    <a:extLst>
                      <a:ext uri="{FF2B5EF4-FFF2-40B4-BE49-F238E27FC236}">
                        <a16:creationId xmlns:a16="http://schemas.microsoft.com/office/drawing/2014/main" id="{EF2C988F-0AD6-4981-885C-EA7B08CAC9FA}"/>
                      </a:ext>
                    </a:extLst>
                  </p:cNvPr>
                  <p:cNvSpPr>
                    <a:spLocks noRot="1" noChangeAspect="1" noMove="1" noResize="1" noEditPoints="1" noAdjustHandles="1" noChangeArrowheads="1" noChangeShapeType="1" noTextEdit="1"/>
                  </p:cNvSpPr>
                  <p:nvPr/>
                </p:nvSpPr>
                <p:spPr>
                  <a:xfrm>
                    <a:off x="5667331" y="3391413"/>
                    <a:ext cx="2297930" cy="977360"/>
                  </a:xfrm>
                  <a:prstGeom prst="diamond">
                    <a:avLst/>
                  </a:prstGeom>
                  <a:blipFill>
                    <a:blip r:embed="rId5"/>
                    <a:stretch>
                      <a:fillRect/>
                    </a:stretch>
                  </a:blipFill>
                  <a:ln>
                    <a:solidFill>
                      <a:schemeClr val="accent1">
                        <a:shade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Diamond 14">
                    <a:extLst>
                      <a:ext uri="{FF2B5EF4-FFF2-40B4-BE49-F238E27FC236}">
                        <a16:creationId xmlns:a16="http://schemas.microsoft.com/office/drawing/2014/main" id="{6C61DA12-AEAF-4CF4-BFBB-CBA6C292D330}"/>
                      </a:ext>
                    </a:extLst>
                  </p:cNvPr>
                  <p:cNvSpPr/>
                  <p:nvPr/>
                </p:nvSpPr>
                <p:spPr>
                  <a:xfrm>
                    <a:off x="8521178" y="5462024"/>
                    <a:ext cx="1887422" cy="924421"/>
                  </a:xfrm>
                  <a:prstGeom prst="diamond">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r>
                            <a:rPr lang="en-US" sz="1400" b="0" i="1" smtClean="0">
                              <a:solidFill>
                                <a:schemeClr val="bg1"/>
                              </a:solidFill>
                              <a:effectLst/>
                              <a:latin typeface="Cambria Math" panose="02040503050406030204" pitchFamily="18" charset="0"/>
                              <a:ea typeface="Calibri" panose="020F0502020204030204" pitchFamily="34" charset="0"/>
                              <a:cs typeface="Arial" panose="020B0604020202020204" pitchFamily="34" charset="0"/>
                            </a:rPr>
                            <m:t>𝑡</m:t>
                          </m:r>
                          <m:r>
                            <a:rPr lang="en-US" sz="1400" b="0" i="1" smtClean="0">
                              <a:solidFill>
                                <a:schemeClr val="bg1"/>
                              </a:solidFill>
                              <a:effectLst/>
                              <a:latin typeface="Cambria Math" panose="02040503050406030204" pitchFamily="18" charset="0"/>
                              <a:ea typeface="Calibri" panose="020F0502020204030204" pitchFamily="34" charset="0"/>
                              <a:cs typeface="Arial" panose="020B0604020202020204" pitchFamily="34" charset="0"/>
                            </a:rPr>
                            <m:t>&gt;8760</m:t>
                          </m:r>
                        </m:oMath>
                      </m:oMathPara>
                    </a14:m>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15" name="Diamond 14">
                    <a:extLst>
                      <a:ext uri="{FF2B5EF4-FFF2-40B4-BE49-F238E27FC236}">
                        <a16:creationId xmlns:a16="http://schemas.microsoft.com/office/drawing/2014/main" id="{6C61DA12-AEAF-4CF4-BFBB-CBA6C292D330}"/>
                      </a:ext>
                    </a:extLst>
                  </p:cNvPr>
                  <p:cNvSpPr>
                    <a:spLocks noRot="1" noChangeAspect="1" noMove="1" noResize="1" noEditPoints="1" noAdjustHandles="1" noChangeArrowheads="1" noChangeShapeType="1" noTextEdit="1"/>
                  </p:cNvSpPr>
                  <p:nvPr/>
                </p:nvSpPr>
                <p:spPr>
                  <a:xfrm>
                    <a:off x="8521178" y="5462024"/>
                    <a:ext cx="1887422" cy="924421"/>
                  </a:xfrm>
                  <a:prstGeom prst="diamond">
                    <a:avLst/>
                  </a:prstGeom>
                  <a:blipFill>
                    <a:blip r:embed="rId6"/>
                    <a:stretch>
                      <a:fillRect/>
                    </a:stretch>
                  </a:blipFill>
                  <a:ln>
                    <a:solidFill>
                      <a:schemeClr val="accent1">
                        <a:shade val="50000"/>
                      </a:schemeClr>
                    </a:solidFill>
                  </a:ln>
                </p:spPr>
                <p:txBody>
                  <a:bodyPr/>
                  <a:lstStyle/>
                  <a:p>
                    <a:r>
                      <a:rPr lang="en-US">
                        <a:noFill/>
                      </a:rPr>
                      <a:t> </a:t>
                    </a:r>
                  </a:p>
                </p:txBody>
              </p:sp>
            </mc:Fallback>
          </mc:AlternateContent>
          <p:sp>
            <p:nvSpPr>
              <p:cNvPr id="16" name="Flowchart: Connector 15">
                <a:extLst>
                  <a:ext uri="{FF2B5EF4-FFF2-40B4-BE49-F238E27FC236}">
                    <a16:creationId xmlns:a16="http://schemas.microsoft.com/office/drawing/2014/main" id="{08D9230A-1B52-403B-8082-921B484FEA18}"/>
                  </a:ext>
                </a:extLst>
              </p:cNvPr>
              <p:cNvSpPr/>
              <p:nvPr/>
            </p:nvSpPr>
            <p:spPr>
              <a:xfrm>
                <a:off x="8071832" y="4943622"/>
                <a:ext cx="527776" cy="490528"/>
              </a:xfrm>
              <a:prstGeom prst="flowChartConnector">
                <a:avLst/>
              </a:prstGeom>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Times New Roman" panose="02020603050405020304" pitchFamily="18" charset="0"/>
                    <a:cs typeface="Times New Roman" panose="02020603050405020304" pitchFamily="18" charset="0"/>
                  </a:rPr>
                  <a:t>A</a:t>
                </a:r>
              </a:p>
            </p:txBody>
          </p:sp>
          <p:sp>
            <p:nvSpPr>
              <p:cNvPr id="17" name="Rounded Rectangle 26">
                <a:extLst>
                  <a:ext uri="{FF2B5EF4-FFF2-40B4-BE49-F238E27FC236}">
                    <a16:creationId xmlns:a16="http://schemas.microsoft.com/office/drawing/2014/main" id="{B279A5F1-113F-4A49-9229-74D497BC9FA1}"/>
                  </a:ext>
                </a:extLst>
              </p:cNvPr>
              <p:cNvSpPr/>
              <p:nvPr/>
            </p:nvSpPr>
            <p:spPr>
              <a:xfrm>
                <a:off x="5872585" y="4842971"/>
                <a:ext cx="1887422" cy="689202"/>
              </a:xfrm>
              <a:prstGeom prst="roundRect">
                <a:avLst/>
              </a:prstGeom>
              <a:solidFill>
                <a:schemeClr val="bg2"/>
              </a:solidFill>
              <a:ln>
                <a:solidFill>
                  <a:srgbClr val="AC00AC"/>
                </a:solidFill>
              </a:ln>
            </p:spPr>
            <p:style>
              <a:lnRef idx="1">
                <a:schemeClr val="accent4"/>
              </a:lnRef>
              <a:fillRef idx="2">
                <a:schemeClr val="accent4"/>
              </a:fillRef>
              <a:effectRef idx="1">
                <a:schemeClr val="accent4"/>
              </a:effectRef>
              <a:fontRef idx="minor">
                <a:schemeClr val="dk1"/>
              </a:fontRef>
            </p:style>
            <p:txBody>
              <a:bodyPr rtlCol="0" anchor="ctr"/>
              <a:lstStyle/>
              <a:p>
                <a:pPr lvl="0" algn="ctr">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Apply Scenario of PV excess</a:t>
                </a:r>
              </a:p>
            </p:txBody>
          </p:sp>
          <p:sp>
            <p:nvSpPr>
              <p:cNvPr id="18" name="Flowchart: Connector 17">
                <a:extLst>
                  <a:ext uri="{FF2B5EF4-FFF2-40B4-BE49-F238E27FC236}">
                    <a16:creationId xmlns:a16="http://schemas.microsoft.com/office/drawing/2014/main" id="{A98C64E1-B4A3-4FE7-953B-A67D24F043CE}"/>
                  </a:ext>
                </a:extLst>
              </p:cNvPr>
              <p:cNvSpPr/>
              <p:nvPr/>
            </p:nvSpPr>
            <p:spPr>
              <a:xfrm>
                <a:off x="9201001" y="4466635"/>
                <a:ext cx="527776" cy="490528"/>
              </a:xfrm>
              <a:prstGeom prst="flowChartConnector">
                <a:avLst/>
              </a:prstGeom>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Times New Roman" panose="02020603050405020304" pitchFamily="18" charset="0"/>
                    <a:cs typeface="Times New Roman" panose="02020603050405020304" pitchFamily="18" charset="0"/>
                  </a:rPr>
                  <a:t>B</a:t>
                </a:r>
              </a:p>
            </p:txBody>
          </p:sp>
          <p:sp>
            <p:nvSpPr>
              <p:cNvPr id="19" name="Rounded Rectangle 26">
                <a:extLst>
                  <a:ext uri="{FF2B5EF4-FFF2-40B4-BE49-F238E27FC236}">
                    <a16:creationId xmlns:a16="http://schemas.microsoft.com/office/drawing/2014/main" id="{6767E452-5A91-4DFB-A19E-2DB6DD9BF38D}"/>
                  </a:ext>
                </a:extLst>
              </p:cNvPr>
              <p:cNvSpPr/>
              <p:nvPr/>
            </p:nvSpPr>
            <p:spPr>
              <a:xfrm>
                <a:off x="8654938" y="3529777"/>
                <a:ext cx="1614477" cy="706814"/>
              </a:xfrm>
              <a:prstGeom prst="roundRect">
                <a:avLst/>
              </a:prstGeom>
              <a:solidFill>
                <a:schemeClr val="bg2"/>
              </a:solidFill>
              <a:ln>
                <a:solidFill>
                  <a:srgbClr val="AC00AC"/>
                </a:solidFill>
              </a:ln>
            </p:spPr>
            <p:style>
              <a:lnRef idx="1">
                <a:schemeClr val="accent4"/>
              </a:lnRef>
              <a:fillRef idx="2">
                <a:schemeClr val="accent4"/>
              </a:fillRef>
              <a:effectRef idx="1">
                <a:schemeClr val="accent4"/>
              </a:effectRef>
              <a:fontRef idx="minor">
                <a:schemeClr val="dk1"/>
              </a:fontRef>
            </p:style>
            <p:txBody>
              <a:bodyPr rtlCol="0" anchor="ctr"/>
              <a:lstStyle/>
              <a:p>
                <a:pPr lvl="0" algn="ctr">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Apply Scenario of PV Deficit</a:t>
                </a:r>
              </a:p>
            </p:txBody>
          </p:sp>
          <p:sp>
            <p:nvSpPr>
              <p:cNvPr id="20" name="Flowchart: Connector 19">
                <a:extLst>
                  <a:ext uri="{FF2B5EF4-FFF2-40B4-BE49-F238E27FC236}">
                    <a16:creationId xmlns:a16="http://schemas.microsoft.com/office/drawing/2014/main" id="{ACB41447-820B-4FCD-8B9D-E8FB5882FCD3}"/>
                  </a:ext>
                </a:extLst>
              </p:cNvPr>
              <p:cNvSpPr/>
              <p:nvPr/>
            </p:nvSpPr>
            <p:spPr>
              <a:xfrm>
                <a:off x="10865032" y="5677335"/>
                <a:ext cx="807978" cy="493797"/>
              </a:xfrm>
              <a:prstGeom prst="flowChartConnector">
                <a:avLst/>
              </a:prstGeom>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Times New Roman" panose="02020603050405020304" pitchFamily="18" charset="0"/>
                    <a:cs typeface="Times New Roman" panose="02020603050405020304" pitchFamily="18" charset="0"/>
                  </a:rPr>
                  <a:t>END</a:t>
                </a:r>
              </a:p>
            </p:txBody>
          </p:sp>
          <p:cxnSp>
            <p:nvCxnSpPr>
              <p:cNvPr id="89" name="Straight Arrow Connector 88">
                <a:extLst>
                  <a:ext uri="{FF2B5EF4-FFF2-40B4-BE49-F238E27FC236}">
                    <a16:creationId xmlns:a16="http://schemas.microsoft.com/office/drawing/2014/main" id="{3451EF35-8484-4D91-A0CB-3113CFB86F91}"/>
                  </a:ext>
                </a:extLst>
              </p:cNvPr>
              <p:cNvCxnSpPr>
                <a:cxnSpLocks/>
                <a:stCxn id="8" idx="4"/>
                <a:endCxn id="9" idx="0"/>
              </p:cNvCxnSpPr>
              <p:nvPr/>
            </p:nvCxnSpPr>
            <p:spPr>
              <a:xfrm>
                <a:off x="3127532" y="2207930"/>
                <a:ext cx="657" cy="3891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630C3B8C-3B79-4882-956B-EA3359755418}"/>
                  </a:ext>
                </a:extLst>
              </p:cNvPr>
              <p:cNvCxnSpPr>
                <a:cxnSpLocks/>
                <a:stCxn id="9" idx="2"/>
                <a:endCxn id="10" idx="0"/>
              </p:cNvCxnSpPr>
              <p:nvPr/>
            </p:nvCxnSpPr>
            <p:spPr>
              <a:xfrm>
                <a:off x="3128189" y="3529776"/>
                <a:ext cx="0" cy="3940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51127173-59A5-468A-B0C7-C27CAA9602D3}"/>
                  </a:ext>
                </a:extLst>
              </p:cNvPr>
              <p:cNvCxnSpPr>
                <a:cxnSpLocks/>
                <a:stCxn id="10" idx="2"/>
                <a:endCxn id="11" idx="0"/>
              </p:cNvCxnSpPr>
              <p:nvPr/>
            </p:nvCxnSpPr>
            <p:spPr>
              <a:xfrm flipH="1">
                <a:off x="3127532" y="4856552"/>
                <a:ext cx="657" cy="3310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7" name="Connector: Elbow 96">
                <a:extLst>
                  <a:ext uri="{FF2B5EF4-FFF2-40B4-BE49-F238E27FC236}">
                    <a16:creationId xmlns:a16="http://schemas.microsoft.com/office/drawing/2014/main" id="{3DB76BB6-31E2-4256-8FC3-A74856A95F56}"/>
                  </a:ext>
                </a:extLst>
              </p:cNvPr>
              <p:cNvCxnSpPr>
                <a:stCxn id="11" idx="3"/>
                <a:endCxn id="12" idx="0"/>
              </p:cNvCxnSpPr>
              <p:nvPr/>
            </p:nvCxnSpPr>
            <p:spPr>
              <a:xfrm flipV="1">
                <a:off x="3529679" y="1532256"/>
                <a:ext cx="3286617" cy="3870252"/>
              </a:xfrm>
              <a:prstGeom prst="bentConnector4">
                <a:avLst>
                  <a:gd name="adj1" fmla="val 43927"/>
                  <a:gd name="adj2" fmla="val 10590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85A91AC2-379E-418F-B666-A2F3A8B90B50}"/>
                  </a:ext>
                </a:extLst>
              </p:cNvPr>
              <p:cNvCxnSpPr>
                <a:stCxn id="12" idx="2"/>
                <a:endCxn id="13" idx="0"/>
              </p:cNvCxnSpPr>
              <p:nvPr/>
            </p:nvCxnSpPr>
            <p:spPr>
              <a:xfrm>
                <a:off x="6816296" y="2329973"/>
                <a:ext cx="0" cy="2736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938885CB-CA15-4FD4-84C4-E4CAF8C46453}"/>
                  </a:ext>
                </a:extLst>
              </p:cNvPr>
              <p:cNvCxnSpPr>
                <a:cxnSpLocks/>
                <a:stCxn id="13" idx="2"/>
                <a:endCxn id="14" idx="0"/>
              </p:cNvCxnSpPr>
              <p:nvPr/>
            </p:nvCxnSpPr>
            <p:spPr>
              <a:xfrm>
                <a:off x="6816296" y="3077809"/>
                <a:ext cx="0" cy="3136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109A9A8D-B869-4378-8D89-92A44E582B8B}"/>
                  </a:ext>
                </a:extLst>
              </p:cNvPr>
              <p:cNvCxnSpPr>
                <a:cxnSpLocks/>
                <a:stCxn id="14" idx="2"/>
                <a:endCxn id="17" idx="0"/>
              </p:cNvCxnSpPr>
              <p:nvPr/>
            </p:nvCxnSpPr>
            <p:spPr>
              <a:xfrm>
                <a:off x="6816296" y="4368773"/>
                <a:ext cx="0" cy="4741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BBC77B4E-B7FC-44E3-951A-DC22ADF82F6A}"/>
                  </a:ext>
                </a:extLst>
              </p:cNvPr>
              <p:cNvCxnSpPr>
                <a:stCxn id="17" idx="3"/>
                <a:endCxn id="16" idx="2"/>
              </p:cNvCxnSpPr>
              <p:nvPr/>
            </p:nvCxnSpPr>
            <p:spPr>
              <a:xfrm>
                <a:off x="7760007" y="5187572"/>
                <a:ext cx="311825" cy="13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9977927A-B7D0-4820-BC9A-D81875AA11AC}"/>
                  </a:ext>
                </a:extLst>
              </p:cNvPr>
              <p:cNvCxnSpPr>
                <a:cxnSpLocks/>
                <a:stCxn id="18" idx="4"/>
                <a:endCxn id="15" idx="0"/>
              </p:cNvCxnSpPr>
              <p:nvPr/>
            </p:nvCxnSpPr>
            <p:spPr>
              <a:xfrm>
                <a:off x="9464889" y="4957163"/>
                <a:ext cx="0" cy="5048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C482F8D5-A0A6-486F-BE9A-813FAE8C7A71}"/>
                  </a:ext>
                </a:extLst>
              </p:cNvPr>
              <p:cNvCxnSpPr>
                <a:cxnSpLocks/>
                <a:stCxn id="16" idx="6"/>
              </p:cNvCxnSpPr>
              <p:nvPr/>
            </p:nvCxnSpPr>
            <p:spPr>
              <a:xfrm>
                <a:off x="8599608" y="5188886"/>
                <a:ext cx="8813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6" name="Connector: Elbow 115">
                <a:extLst>
                  <a:ext uri="{FF2B5EF4-FFF2-40B4-BE49-F238E27FC236}">
                    <a16:creationId xmlns:a16="http://schemas.microsoft.com/office/drawing/2014/main" id="{79858824-BDB1-4A6C-8958-44D521DC57E6}"/>
                  </a:ext>
                </a:extLst>
              </p:cNvPr>
              <p:cNvCxnSpPr>
                <a:cxnSpLocks/>
                <a:stCxn id="15" idx="1"/>
                <a:endCxn id="12" idx="1"/>
              </p:cNvCxnSpPr>
              <p:nvPr/>
            </p:nvCxnSpPr>
            <p:spPr>
              <a:xfrm rot="10800000">
                <a:off x="5544870" y="1931115"/>
                <a:ext cx="2976309" cy="3993120"/>
              </a:xfrm>
              <a:prstGeom prst="bentConnector3">
                <a:avLst>
                  <a:gd name="adj1" fmla="val 10768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E0872BC3-7D30-4086-AF83-F841764BCD84}"/>
                  </a:ext>
                </a:extLst>
              </p:cNvPr>
              <p:cNvCxnSpPr>
                <a:cxnSpLocks/>
                <a:stCxn id="14" idx="3"/>
              </p:cNvCxnSpPr>
              <p:nvPr/>
            </p:nvCxnSpPr>
            <p:spPr>
              <a:xfrm>
                <a:off x="7965261" y="3880093"/>
                <a:ext cx="67837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9ECBEE7A-2192-44EA-9058-4879770C1443}"/>
                  </a:ext>
                </a:extLst>
              </p:cNvPr>
              <p:cNvCxnSpPr>
                <a:cxnSpLocks/>
                <a:stCxn id="19" idx="2"/>
                <a:endCxn id="18" idx="0"/>
              </p:cNvCxnSpPr>
              <p:nvPr/>
            </p:nvCxnSpPr>
            <p:spPr>
              <a:xfrm>
                <a:off x="9462177" y="4236591"/>
                <a:ext cx="2712" cy="2300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273EB8D5-0370-4CF7-B12D-2D538457648B}"/>
                  </a:ext>
                </a:extLst>
              </p:cNvPr>
              <p:cNvCxnSpPr>
                <a:cxnSpLocks/>
                <a:stCxn id="15" idx="3"/>
                <a:endCxn id="20" idx="2"/>
              </p:cNvCxnSpPr>
              <p:nvPr/>
            </p:nvCxnSpPr>
            <p:spPr>
              <a:xfrm flipV="1">
                <a:off x="10408600" y="5924234"/>
                <a:ext cx="45643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56" name="Rounded Rectangle 26">
              <a:extLst>
                <a:ext uri="{FF2B5EF4-FFF2-40B4-BE49-F238E27FC236}">
                  <a16:creationId xmlns:a16="http://schemas.microsoft.com/office/drawing/2014/main" id="{9EC448B4-CB88-4E7F-B8D8-162CD192D169}"/>
                </a:ext>
              </a:extLst>
            </p:cNvPr>
            <p:cNvSpPr/>
            <p:nvPr/>
          </p:nvSpPr>
          <p:spPr>
            <a:xfrm>
              <a:off x="6737867" y="4394196"/>
              <a:ext cx="679822" cy="429871"/>
            </a:xfrm>
            <a:prstGeom prst="round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rPr>
                <a:t>YES</a:t>
              </a:r>
            </a:p>
          </p:txBody>
        </p:sp>
        <p:sp>
          <p:nvSpPr>
            <p:cNvPr id="157" name="Rounded Rectangle 26">
              <a:extLst>
                <a:ext uri="{FF2B5EF4-FFF2-40B4-BE49-F238E27FC236}">
                  <a16:creationId xmlns:a16="http://schemas.microsoft.com/office/drawing/2014/main" id="{885DE566-85E8-4FEF-9388-9BA5E2C4C4C8}"/>
                </a:ext>
              </a:extLst>
            </p:cNvPr>
            <p:cNvSpPr/>
            <p:nvPr/>
          </p:nvSpPr>
          <p:spPr>
            <a:xfrm>
              <a:off x="7854903" y="3555527"/>
              <a:ext cx="804295" cy="325736"/>
            </a:xfrm>
            <a:prstGeom prst="round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rPr>
                <a:t>NO</a:t>
              </a:r>
            </a:p>
          </p:txBody>
        </p:sp>
        <p:sp>
          <p:nvSpPr>
            <p:cNvPr id="159" name="Rounded Rectangle 26">
              <a:extLst>
                <a:ext uri="{FF2B5EF4-FFF2-40B4-BE49-F238E27FC236}">
                  <a16:creationId xmlns:a16="http://schemas.microsoft.com/office/drawing/2014/main" id="{F4300952-A85D-43ED-A935-BB36C7DFADFD}"/>
                </a:ext>
              </a:extLst>
            </p:cNvPr>
            <p:cNvSpPr/>
            <p:nvPr/>
          </p:nvSpPr>
          <p:spPr>
            <a:xfrm>
              <a:off x="10234668" y="5575602"/>
              <a:ext cx="804295" cy="338134"/>
            </a:xfrm>
            <a:prstGeom prst="round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rPr>
                <a:t>YES</a:t>
              </a:r>
            </a:p>
          </p:txBody>
        </p:sp>
        <p:sp>
          <p:nvSpPr>
            <p:cNvPr id="164" name="Rounded Rectangle 26">
              <a:extLst>
                <a:ext uri="{FF2B5EF4-FFF2-40B4-BE49-F238E27FC236}">
                  <a16:creationId xmlns:a16="http://schemas.microsoft.com/office/drawing/2014/main" id="{6211CC4C-4D63-43E8-A332-DCAC3C1C73BE}"/>
                </a:ext>
              </a:extLst>
            </p:cNvPr>
            <p:cNvSpPr/>
            <p:nvPr/>
          </p:nvSpPr>
          <p:spPr>
            <a:xfrm>
              <a:off x="7775427" y="5611199"/>
              <a:ext cx="804295" cy="296146"/>
            </a:xfrm>
            <a:prstGeom prst="round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rPr>
                <a:t>NO</a:t>
              </a:r>
            </a:p>
          </p:txBody>
        </p:sp>
      </p:grpSp>
      <p:sp>
        <p:nvSpPr>
          <p:cNvPr id="2" name="Slide Number Placeholder 1">
            <a:extLst>
              <a:ext uri="{FF2B5EF4-FFF2-40B4-BE49-F238E27FC236}">
                <a16:creationId xmlns:a16="http://schemas.microsoft.com/office/drawing/2014/main" id="{8DDC5899-150A-4B7E-A73B-B71941F6FF07}"/>
              </a:ext>
            </a:extLst>
          </p:cNvPr>
          <p:cNvSpPr>
            <a:spLocks noGrp="1"/>
          </p:cNvSpPr>
          <p:nvPr>
            <p:ph type="sldNum" sz="quarter" idx="12"/>
          </p:nvPr>
        </p:nvSpPr>
        <p:spPr/>
        <p:txBody>
          <a:bodyPr/>
          <a:lstStyle/>
          <a:p>
            <a:fld id="{903CF1F1-0110-4C0E-92C0-B52A725B5B0C}" type="slidenum">
              <a:rPr lang="en-US" smtClean="0"/>
              <a:t>19</a:t>
            </a:fld>
            <a:endParaRPr lang="en-US"/>
          </a:p>
        </p:txBody>
      </p:sp>
    </p:spTree>
    <p:extLst>
      <p:ext uri="{BB962C8B-B14F-4D97-AF65-F5344CB8AC3E}">
        <p14:creationId xmlns:p14="http://schemas.microsoft.com/office/powerpoint/2010/main" val="48813468"/>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D464B-597A-4107-942B-FBA8C2D46481}"/>
              </a:ext>
            </a:extLst>
          </p:cNvPr>
          <p:cNvSpPr>
            <a:spLocks noGrp="1"/>
          </p:cNvSpPr>
          <p:nvPr>
            <p:ph type="title"/>
          </p:nvPr>
        </p:nvSpPr>
        <p:spPr>
          <a:xfrm>
            <a:off x="1843494" y="621448"/>
            <a:ext cx="8911687" cy="1280890"/>
          </a:xfrm>
        </p:spPr>
        <p:txBody>
          <a:bodyPr/>
          <a:lstStyle/>
          <a:p>
            <a:r>
              <a:rPr lang="en-US" dirty="0">
                <a:solidFill>
                  <a:schemeClr val="accent1"/>
                </a:solidFill>
              </a:rPr>
              <a:t>Outline</a:t>
            </a:r>
          </a:p>
        </p:txBody>
      </p:sp>
      <p:pic>
        <p:nvPicPr>
          <p:cNvPr id="4" name="Picture 3">
            <a:extLst>
              <a:ext uri="{FF2B5EF4-FFF2-40B4-BE49-F238E27FC236}">
                <a16:creationId xmlns:a16="http://schemas.microsoft.com/office/drawing/2014/main" id="{E3DC4EA4-342A-4A9F-AF1C-8751A7AD2903}"/>
              </a:ext>
            </a:extLst>
          </p:cNvPr>
          <p:cNvPicPr>
            <a:picLocks noChangeAspect="1"/>
          </p:cNvPicPr>
          <p:nvPr/>
        </p:nvPicPr>
        <p:blipFill>
          <a:blip r:embed="rId2"/>
          <a:stretch>
            <a:fillRect/>
          </a:stretch>
        </p:blipFill>
        <p:spPr>
          <a:xfrm>
            <a:off x="9512489" y="176851"/>
            <a:ext cx="2485385" cy="443362"/>
          </a:xfrm>
          <a:prstGeom prst="rect">
            <a:avLst/>
          </a:prstGeom>
        </p:spPr>
      </p:pic>
      <p:sp>
        <p:nvSpPr>
          <p:cNvPr id="10" name="Content Placeholder 9">
            <a:extLst>
              <a:ext uri="{FF2B5EF4-FFF2-40B4-BE49-F238E27FC236}">
                <a16:creationId xmlns:a16="http://schemas.microsoft.com/office/drawing/2014/main" id="{B9E0FF4D-104F-40EF-BD56-0862F0F47CB0}"/>
              </a:ext>
            </a:extLst>
          </p:cNvPr>
          <p:cNvSpPr>
            <a:spLocks noGrp="1"/>
          </p:cNvSpPr>
          <p:nvPr>
            <p:ph idx="1"/>
          </p:nvPr>
        </p:nvSpPr>
        <p:spPr>
          <a:xfrm>
            <a:off x="1843494" y="1540188"/>
            <a:ext cx="9650301" cy="4326040"/>
          </a:xfrm>
          <a:solidFill>
            <a:schemeClr val="bg1"/>
          </a:solidFill>
        </p:spPr>
        <p:txBody>
          <a:bodyPr>
            <a:normAutofit/>
          </a:bodyPr>
          <a:lstStyle/>
          <a:p>
            <a:r>
              <a:rPr lang="en-US" sz="2200" dirty="0">
                <a:solidFill>
                  <a:schemeClr val="tx2"/>
                </a:solidFill>
              </a:rPr>
              <a:t>Introduction</a:t>
            </a:r>
          </a:p>
          <a:p>
            <a:r>
              <a:rPr lang="en-US" sz="2200" dirty="0">
                <a:solidFill>
                  <a:schemeClr val="tx2"/>
                </a:solidFill>
              </a:rPr>
              <a:t>Green Hydrogen Energy Storage</a:t>
            </a:r>
          </a:p>
          <a:p>
            <a:r>
              <a:rPr lang="en-US" sz="2200" dirty="0">
                <a:solidFill>
                  <a:schemeClr val="tx2"/>
                </a:solidFill>
              </a:rPr>
              <a:t>Rationale of the proposed Research</a:t>
            </a:r>
          </a:p>
          <a:p>
            <a:r>
              <a:rPr lang="en-US" sz="2200" dirty="0">
                <a:solidFill>
                  <a:schemeClr val="tx2"/>
                </a:solidFill>
              </a:rPr>
              <a:t>The proposed hybrid PV-H2 system for grid-connected buildings</a:t>
            </a:r>
          </a:p>
          <a:p>
            <a:r>
              <a:rPr lang="en-US" sz="2200" dirty="0">
                <a:solidFill>
                  <a:schemeClr val="tx2"/>
                </a:solidFill>
              </a:rPr>
              <a:t>Case Study</a:t>
            </a:r>
          </a:p>
          <a:p>
            <a:r>
              <a:rPr lang="en-US" sz="2200" dirty="0">
                <a:solidFill>
                  <a:schemeClr val="tx2"/>
                </a:solidFill>
              </a:rPr>
              <a:t>Capacity sizing of the proposed system components</a:t>
            </a:r>
          </a:p>
          <a:p>
            <a:r>
              <a:rPr lang="en-US" sz="2200" dirty="0">
                <a:solidFill>
                  <a:schemeClr val="tx2"/>
                </a:solidFill>
              </a:rPr>
              <a:t>Energy Management Model of the proposed system components</a:t>
            </a:r>
          </a:p>
          <a:p>
            <a:r>
              <a:rPr lang="en-US" sz="2200" dirty="0">
                <a:solidFill>
                  <a:schemeClr val="tx2"/>
                </a:solidFill>
              </a:rPr>
              <a:t>Simulation 	Results</a:t>
            </a:r>
          </a:p>
          <a:p>
            <a:r>
              <a:rPr lang="en-US" sz="2200" dirty="0">
                <a:solidFill>
                  <a:schemeClr val="tx2"/>
                </a:solidFill>
              </a:rPr>
              <a:t>Conclusion</a:t>
            </a:r>
          </a:p>
        </p:txBody>
      </p:sp>
      <p:sp>
        <p:nvSpPr>
          <p:cNvPr id="3" name="Slide Number Placeholder 2">
            <a:extLst>
              <a:ext uri="{FF2B5EF4-FFF2-40B4-BE49-F238E27FC236}">
                <a16:creationId xmlns:a16="http://schemas.microsoft.com/office/drawing/2014/main" id="{947080AA-5FD0-4052-89A9-EE462E5346F4}"/>
              </a:ext>
            </a:extLst>
          </p:cNvPr>
          <p:cNvSpPr>
            <a:spLocks noGrp="1"/>
          </p:cNvSpPr>
          <p:nvPr>
            <p:ph type="sldNum" sz="quarter" idx="12"/>
          </p:nvPr>
        </p:nvSpPr>
        <p:spPr/>
        <p:txBody>
          <a:bodyPr/>
          <a:lstStyle/>
          <a:p>
            <a:fld id="{903CF1F1-0110-4C0E-92C0-B52A725B5B0C}" type="slidenum">
              <a:rPr lang="en-US" smtClean="0"/>
              <a:t>2</a:t>
            </a:fld>
            <a:endParaRPr lang="en-US"/>
          </a:p>
        </p:txBody>
      </p:sp>
    </p:spTree>
    <p:extLst>
      <p:ext uri="{BB962C8B-B14F-4D97-AF65-F5344CB8AC3E}">
        <p14:creationId xmlns:p14="http://schemas.microsoft.com/office/powerpoint/2010/main" val="789258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ADA2D7-F108-47EE-B696-AD4B03664855}"/>
              </a:ext>
            </a:extLst>
          </p:cNvPr>
          <p:cNvPicPr>
            <a:picLocks noChangeAspect="1"/>
          </p:cNvPicPr>
          <p:nvPr/>
        </p:nvPicPr>
        <p:blipFill>
          <a:blip r:embed="rId2"/>
          <a:stretch>
            <a:fillRect/>
          </a:stretch>
        </p:blipFill>
        <p:spPr>
          <a:xfrm>
            <a:off x="9512489" y="176851"/>
            <a:ext cx="2485385" cy="443362"/>
          </a:xfrm>
          <a:prstGeom prst="rect">
            <a:avLst/>
          </a:prstGeom>
        </p:spPr>
      </p:pic>
      <p:sp>
        <p:nvSpPr>
          <p:cNvPr id="6" name="Title 1">
            <a:extLst>
              <a:ext uri="{FF2B5EF4-FFF2-40B4-BE49-F238E27FC236}">
                <a16:creationId xmlns:a16="http://schemas.microsoft.com/office/drawing/2014/main" id="{5179E3AB-4B5C-4EC8-80AB-897B5DDB090B}"/>
              </a:ext>
            </a:extLst>
          </p:cNvPr>
          <p:cNvSpPr txBox="1">
            <a:spLocks/>
          </p:cNvSpPr>
          <p:nvPr/>
        </p:nvSpPr>
        <p:spPr>
          <a:xfrm>
            <a:off x="1810111" y="731633"/>
            <a:ext cx="10187763" cy="68920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92278F"/>
                </a:solidFill>
                <a:effectLst/>
                <a:uLnTx/>
                <a:uFillTx/>
                <a:latin typeface="Century Gothic" panose="020B0502020202020204"/>
                <a:ea typeface="+mj-ea"/>
                <a:cs typeface="+mj-cs"/>
              </a:rPr>
              <a:t>Energy Management Model – Scenario of PV Energy Excess</a:t>
            </a:r>
          </a:p>
        </p:txBody>
      </p:sp>
      <p:cxnSp>
        <p:nvCxnSpPr>
          <p:cNvPr id="83" name="Straight Arrow Connector 82">
            <a:extLst>
              <a:ext uri="{FF2B5EF4-FFF2-40B4-BE49-F238E27FC236}">
                <a16:creationId xmlns:a16="http://schemas.microsoft.com/office/drawing/2014/main" id="{69F29BEE-BE0B-4848-A25D-5068277CFEDB}"/>
              </a:ext>
            </a:extLst>
          </p:cNvPr>
          <p:cNvCxnSpPr>
            <a:stCxn id="16" idx="2"/>
            <a:endCxn id="81" idx="0"/>
          </p:cNvCxnSpPr>
          <p:nvPr/>
        </p:nvCxnSpPr>
        <p:spPr>
          <a:xfrm flipH="1">
            <a:off x="8058050" y="5956501"/>
            <a:ext cx="1212" cy="2365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6" name="Rounded Rectangle 26">
            <a:extLst>
              <a:ext uri="{FF2B5EF4-FFF2-40B4-BE49-F238E27FC236}">
                <a16:creationId xmlns:a16="http://schemas.microsoft.com/office/drawing/2014/main" id="{9530DF91-71A8-4183-A80B-F9DCB8C3D789}"/>
              </a:ext>
            </a:extLst>
          </p:cNvPr>
          <p:cNvSpPr/>
          <p:nvPr/>
        </p:nvSpPr>
        <p:spPr>
          <a:xfrm>
            <a:off x="4869800" y="2987691"/>
            <a:ext cx="679822" cy="429871"/>
          </a:xfrm>
          <a:prstGeom prst="round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rPr>
              <a:t>YES</a:t>
            </a:r>
          </a:p>
        </p:txBody>
      </p:sp>
      <p:sp>
        <p:nvSpPr>
          <p:cNvPr id="87" name="Rounded Rectangle 26">
            <a:extLst>
              <a:ext uri="{FF2B5EF4-FFF2-40B4-BE49-F238E27FC236}">
                <a16:creationId xmlns:a16="http://schemas.microsoft.com/office/drawing/2014/main" id="{94570CEB-D0C4-4F60-88E6-E077DE773BE2}"/>
              </a:ext>
            </a:extLst>
          </p:cNvPr>
          <p:cNvSpPr/>
          <p:nvPr/>
        </p:nvSpPr>
        <p:spPr>
          <a:xfrm>
            <a:off x="3248716" y="2084433"/>
            <a:ext cx="679822" cy="429871"/>
          </a:xfrm>
          <a:prstGeom prst="round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rPr>
              <a:t>NO</a:t>
            </a:r>
          </a:p>
        </p:txBody>
      </p:sp>
      <p:grpSp>
        <p:nvGrpSpPr>
          <p:cNvPr id="71" name="Group 70">
            <a:extLst>
              <a:ext uri="{FF2B5EF4-FFF2-40B4-BE49-F238E27FC236}">
                <a16:creationId xmlns:a16="http://schemas.microsoft.com/office/drawing/2014/main" id="{CFFAA1F8-039E-4937-BD81-75AC6E2F18A5}"/>
              </a:ext>
            </a:extLst>
          </p:cNvPr>
          <p:cNvGrpSpPr/>
          <p:nvPr/>
        </p:nvGrpSpPr>
        <p:grpSpPr>
          <a:xfrm>
            <a:off x="893113" y="1252023"/>
            <a:ext cx="10998315" cy="5575443"/>
            <a:chOff x="893113" y="1252023"/>
            <a:chExt cx="10998315" cy="5575443"/>
          </a:xfrm>
        </p:grpSpPr>
        <p:sp>
          <p:nvSpPr>
            <p:cNvPr id="88" name="Rounded Rectangle 26">
              <a:extLst>
                <a:ext uri="{FF2B5EF4-FFF2-40B4-BE49-F238E27FC236}">
                  <a16:creationId xmlns:a16="http://schemas.microsoft.com/office/drawing/2014/main" id="{8050535F-3F03-479C-9C12-130FBDEA12FF}"/>
                </a:ext>
              </a:extLst>
            </p:cNvPr>
            <p:cNvSpPr/>
            <p:nvPr/>
          </p:nvSpPr>
          <p:spPr>
            <a:xfrm>
              <a:off x="8989859" y="3702624"/>
              <a:ext cx="679822" cy="429871"/>
            </a:xfrm>
            <a:prstGeom prst="round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rPr>
                <a:t>NO</a:t>
              </a:r>
            </a:p>
          </p:txBody>
        </p:sp>
        <p:sp>
          <p:nvSpPr>
            <p:cNvPr id="89" name="Rounded Rectangle 26">
              <a:extLst>
                <a:ext uri="{FF2B5EF4-FFF2-40B4-BE49-F238E27FC236}">
                  <a16:creationId xmlns:a16="http://schemas.microsoft.com/office/drawing/2014/main" id="{5F0B0895-F9EE-4124-B669-9FA08BCAC422}"/>
                </a:ext>
              </a:extLst>
            </p:cNvPr>
            <p:cNvSpPr/>
            <p:nvPr/>
          </p:nvSpPr>
          <p:spPr>
            <a:xfrm>
              <a:off x="8079381" y="4534510"/>
              <a:ext cx="679822" cy="429871"/>
            </a:xfrm>
            <a:prstGeom prst="round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rPr>
                <a:t>YES</a:t>
              </a:r>
            </a:p>
          </p:txBody>
        </p:sp>
        <p:grpSp>
          <p:nvGrpSpPr>
            <p:cNvPr id="70" name="Group 69">
              <a:extLst>
                <a:ext uri="{FF2B5EF4-FFF2-40B4-BE49-F238E27FC236}">
                  <a16:creationId xmlns:a16="http://schemas.microsoft.com/office/drawing/2014/main" id="{2D654527-34A1-4D03-9214-EBCD0AFDD683}"/>
                </a:ext>
              </a:extLst>
            </p:cNvPr>
            <p:cNvGrpSpPr/>
            <p:nvPr/>
          </p:nvGrpSpPr>
          <p:grpSpPr>
            <a:xfrm>
              <a:off x="893113" y="1252023"/>
              <a:ext cx="10998315" cy="5575443"/>
              <a:chOff x="893113" y="1252023"/>
              <a:chExt cx="10998315" cy="5575443"/>
            </a:xfrm>
          </p:grpSpPr>
          <p:grpSp>
            <p:nvGrpSpPr>
              <p:cNvPr id="69" name="Group 68">
                <a:extLst>
                  <a:ext uri="{FF2B5EF4-FFF2-40B4-BE49-F238E27FC236}">
                    <a16:creationId xmlns:a16="http://schemas.microsoft.com/office/drawing/2014/main" id="{95347AA6-DB36-4FD6-9FE1-0F002418AEF9}"/>
                  </a:ext>
                </a:extLst>
              </p:cNvPr>
              <p:cNvGrpSpPr/>
              <p:nvPr/>
            </p:nvGrpSpPr>
            <p:grpSpPr>
              <a:xfrm>
                <a:off x="893113" y="1252023"/>
                <a:ext cx="10998315" cy="5575443"/>
                <a:chOff x="893113" y="1252023"/>
                <a:chExt cx="10998315" cy="5575443"/>
              </a:xfrm>
            </p:grpSpPr>
            <p:grpSp>
              <p:nvGrpSpPr>
                <p:cNvPr id="79" name="Group 78">
                  <a:extLst>
                    <a:ext uri="{FF2B5EF4-FFF2-40B4-BE49-F238E27FC236}">
                      <a16:creationId xmlns:a16="http://schemas.microsoft.com/office/drawing/2014/main" id="{D048B1AE-CAE0-4F9E-B84F-76CEAAFD344E}"/>
                    </a:ext>
                  </a:extLst>
                </p:cNvPr>
                <p:cNvGrpSpPr/>
                <p:nvPr/>
              </p:nvGrpSpPr>
              <p:grpSpPr>
                <a:xfrm>
                  <a:off x="893113" y="1252023"/>
                  <a:ext cx="10998315" cy="5575443"/>
                  <a:chOff x="843214" y="1420836"/>
                  <a:chExt cx="10998315" cy="5575443"/>
                </a:xfrm>
              </p:grpSpPr>
              <p:sp>
                <p:nvSpPr>
                  <p:cNvPr id="7" name="Flowchart: Connector 6">
                    <a:extLst>
                      <a:ext uri="{FF2B5EF4-FFF2-40B4-BE49-F238E27FC236}">
                        <a16:creationId xmlns:a16="http://schemas.microsoft.com/office/drawing/2014/main" id="{14B6A19C-83B8-42DF-A664-287F9AE28B4B}"/>
                      </a:ext>
                    </a:extLst>
                  </p:cNvPr>
                  <p:cNvSpPr/>
                  <p:nvPr/>
                </p:nvSpPr>
                <p:spPr>
                  <a:xfrm>
                    <a:off x="4543866" y="1420836"/>
                    <a:ext cx="527776" cy="490528"/>
                  </a:xfrm>
                  <a:prstGeom prst="flowChartConnector">
                    <a:avLst/>
                  </a:prstGeom>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Times New Roman" panose="02020603050405020304" pitchFamily="18" charset="0"/>
                        <a:cs typeface="Times New Roman" panose="02020603050405020304" pitchFamily="18" charset="0"/>
                      </a:rPr>
                      <a:t>A</a:t>
                    </a:r>
                  </a:p>
                </p:txBody>
              </p:sp>
              <mc:AlternateContent xmlns:mc="http://schemas.openxmlformats.org/markup-compatibility/2006" xmlns:a14="http://schemas.microsoft.com/office/drawing/2010/main">
                <mc:Choice Requires="a14">
                  <p:sp>
                    <p:nvSpPr>
                      <p:cNvPr id="8" name="Diamond 7">
                        <a:extLst>
                          <a:ext uri="{FF2B5EF4-FFF2-40B4-BE49-F238E27FC236}">
                            <a16:creationId xmlns:a16="http://schemas.microsoft.com/office/drawing/2014/main" id="{69D1387B-E2E8-4033-B806-70D7B39DEFD5}"/>
                          </a:ext>
                        </a:extLst>
                      </p:cNvPr>
                      <p:cNvSpPr/>
                      <p:nvPr/>
                    </p:nvSpPr>
                    <p:spPr>
                      <a:xfrm>
                        <a:off x="3658789" y="2196781"/>
                        <a:ext cx="2297930" cy="977360"/>
                      </a:xfrm>
                      <a:prstGeom prst="diamond">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14:m>
                          <m:oMathPara xmlns:m="http://schemas.openxmlformats.org/officeDocument/2006/math">
                            <m:oMathParaPr>
                              <m:jc m:val="center"/>
                            </m:oMathParaPr>
                            <m:oMath xmlns:m="http://schemas.openxmlformats.org/officeDocument/2006/math">
                              <m:r>
                                <a:rPr lang="en-US" sz="1600" b="0" i="1" smtClean="0">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1600" b="0" i="1" smtClean="0">
                                  <a:solidFill>
                                    <a:schemeClr val="bg1"/>
                                  </a:solidFill>
                                  <a:effectLst/>
                                  <a:latin typeface="Cambria Math" panose="02040503050406030204" pitchFamily="18" charset="0"/>
                                  <a:ea typeface="Calibri" panose="020F0502020204030204" pitchFamily="34" charset="0"/>
                                  <a:cs typeface="Arial" panose="020B0604020202020204" pitchFamily="34" charset="0"/>
                                </a:rPr>
                                <m:t>𝑃</m:t>
                              </m:r>
                              <m:d>
                                <m:dPr>
                                  <m:ctrlPr>
                                    <a:rPr lang="en-US" sz="16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dPr>
                                <m:e>
                                  <m:r>
                                    <a:rPr lang="en-US" sz="1600" b="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𝑡</m:t>
                                  </m:r>
                                </m:e>
                              </m:d>
                              <m:r>
                                <a:rPr lang="en-US" sz="1600" i="1">
                                  <a:latin typeface="Cambria Math" panose="02040503050406030204" pitchFamily="18" charset="0"/>
                                  <a:ea typeface="Calibri" panose="020F0502020204030204" pitchFamily="34" charset="0"/>
                                  <a:cs typeface="Arial" panose="020B0604020202020204" pitchFamily="34" charset="0"/>
                                </a:rPr>
                                <m:t>≤</m:t>
                              </m:r>
                              <m:sSub>
                                <m:sSubPr>
                                  <m:ctrlPr>
                                    <a:rPr lang="en-US" sz="1600" i="1">
                                      <a:latin typeface="Cambria Math" panose="02040503050406030204" pitchFamily="18" charset="0"/>
                                    </a:rPr>
                                  </m:ctrlPr>
                                </m:sSubPr>
                                <m:e>
                                  <m:r>
                                    <a:rPr lang="en-US" sz="1600" i="1">
                                      <a:latin typeface="Cambria Math" panose="02040503050406030204" pitchFamily="18" charset="0"/>
                                      <a:ea typeface="Calibri" panose="020F0502020204030204" pitchFamily="34" charset="0"/>
                                      <a:cs typeface="Arial" panose="020B0604020202020204" pitchFamily="34" charset="0"/>
                                    </a:rPr>
                                    <m:t>𝑃</m:t>
                                  </m:r>
                                </m:e>
                                <m:sub>
                                  <m:r>
                                    <a:rPr lang="en-US" sz="1600" i="1">
                                      <a:latin typeface="Cambria Math" panose="02040503050406030204" pitchFamily="18" charset="0"/>
                                      <a:ea typeface="Calibri" panose="020F0502020204030204" pitchFamily="34" charset="0"/>
                                      <a:cs typeface="Arial" panose="020B0604020202020204" pitchFamily="34" charset="0"/>
                                    </a:rPr>
                                    <m:t>𝑒𝑙𝑒</m:t>
                                  </m:r>
                                  <m:r>
                                    <a:rPr lang="en-US" sz="1600" i="1">
                                      <a:latin typeface="Cambria Math" panose="02040503050406030204" pitchFamily="18" charset="0"/>
                                      <a:ea typeface="Calibri" panose="020F0502020204030204" pitchFamily="34" charset="0"/>
                                      <a:cs typeface="Arial" panose="020B0604020202020204" pitchFamily="34" charset="0"/>
                                    </a:rPr>
                                    <m:t> </m:t>
                                  </m:r>
                                  <m:r>
                                    <a:rPr lang="en-US" sz="1600" i="1">
                                      <a:latin typeface="Cambria Math" panose="02040503050406030204" pitchFamily="18" charset="0"/>
                                      <a:ea typeface="Calibri" panose="020F0502020204030204" pitchFamily="34" charset="0"/>
                                      <a:cs typeface="Arial" panose="020B0604020202020204" pitchFamily="34" charset="0"/>
                                    </a:rPr>
                                    <m:t>𝑟𝑎𝑡𝑒𝑑</m:t>
                                  </m:r>
                                </m:sub>
                              </m:sSub>
                            </m:oMath>
                          </m:oMathPara>
                        </a14:m>
                        <a:endParaRPr lang="en-US" sz="16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8" name="Diamond 7">
                        <a:extLst>
                          <a:ext uri="{FF2B5EF4-FFF2-40B4-BE49-F238E27FC236}">
                            <a16:creationId xmlns:a16="http://schemas.microsoft.com/office/drawing/2014/main" id="{69D1387B-E2E8-4033-B806-70D7B39DEFD5}"/>
                          </a:ext>
                        </a:extLst>
                      </p:cNvPr>
                      <p:cNvSpPr>
                        <a:spLocks noRot="1" noChangeAspect="1" noMove="1" noResize="1" noEditPoints="1" noAdjustHandles="1" noChangeArrowheads="1" noChangeShapeType="1" noTextEdit="1"/>
                      </p:cNvSpPr>
                      <p:nvPr/>
                    </p:nvSpPr>
                    <p:spPr>
                      <a:xfrm>
                        <a:off x="3658789" y="2196781"/>
                        <a:ext cx="2297930" cy="977360"/>
                      </a:xfrm>
                      <a:prstGeom prst="diamond">
                        <a:avLst/>
                      </a:prstGeom>
                      <a:blipFill>
                        <a:blip r:embed="rId3"/>
                        <a:stretch>
                          <a:fillRect/>
                        </a:stretch>
                      </a:blipFill>
                      <a:ln>
                        <a:solidFill>
                          <a:schemeClr val="accent1">
                            <a:shade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ounded Rectangle 26">
                        <a:extLst>
                          <a:ext uri="{FF2B5EF4-FFF2-40B4-BE49-F238E27FC236}">
                            <a16:creationId xmlns:a16="http://schemas.microsoft.com/office/drawing/2014/main" id="{68E976DA-18C0-4A7E-AAA3-13E2806C0BF0}"/>
                          </a:ext>
                        </a:extLst>
                      </p:cNvPr>
                      <p:cNvSpPr/>
                      <p:nvPr/>
                    </p:nvSpPr>
                    <p:spPr>
                      <a:xfrm>
                        <a:off x="3720021" y="3573102"/>
                        <a:ext cx="2175468" cy="410179"/>
                      </a:xfrm>
                      <a:prstGeom prst="roundRect">
                        <a:avLst/>
                      </a:prstGeom>
                      <a:solidFill>
                        <a:schemeClr val="bg2"/>
                      </a:solidFill>
                      <a:ln>
                        <a:solidFill>
                          <a:srgbClr val="AC00AC"/>
                        </a:solidFill>
                      </a:ln>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ea typeface="Calibri" panose="020F0502020204030204" pitchFamily="34" charset="0"/>
                                      <a:cs typeface="Arial" panose="020B0604020202020204" pitchFamily="34" charset="0"/>
                                    </a:rPr>
                                  </m:ctrlPr>
                                </m:sSubPr>
                                <m:e>
                                  <m:r>
                                    <a:rPr lang="en-US" sz="1600" i="1">
                                      <a:latin typeface="Cambria Math" panose="02040503050406030204" pitchFamily="18" charset="0"/>
                                      <a:ea typeface="Calibri" panose="020F0502020204030204" pitchFamily="34" charset="0"/>
                                      <a:cs typeface="Arial" panose="020B0604020202020204" pitchFamily="34" charset="0"/>
                                    </a:rPr>
                                    <m:t>𝑆𝑒𝑡</m:t>
                                  </m:r>
                                  <m:r>
                                    <a:rPr lang="en-US" sz="1600" i="1">
                                      <a:latin typeface="Cambria Math" panose="02040503050406030204" pitchFamily="18" charset="0"/>
                                      <a:ea typeface="Calibri" panose="020F0502020204030204" pitchFamily="34" charset="0"/>
                                      <a:cs typeface="Arial" panose="020B0604020202020204" pitchFamily="34" charset="0"/>
                                    </a:rPr>
                                    <m:t>: </m:t>
                                  </m:r>
                                  <m:r>
                                    <a:rPr lang="en-US" sz="1600" i="1">
                                      <a:latin typeface="Cambria Math" panose="02040503050406030204" pitchFamily="18" charset="0"/>
                                      <a:ea typeface="Calibri" panose="020F0502020204030204" pitchFamily="34" charset="0"/>
                                      <a:cs typeface="Arial" panose="020B0604020202020204" pitchFamily="34" charset="0"/>
                                    </a:rPr>
                                    <m:t>𝑃</m:t>
                                  </m:r>
                                </m:e>
                                <m:sub>
                                  <m:r>
                                    <a:rPr lang="en-US" sz="1600" i="1">
                                      <a:latin typeface="Cambria Math" panose="02040503050406030204" pitchFamily="18" charset="0"/>
                                      <a:ea typeface="Calibri" panose="020F0502020204030204" pitchFamily="34" charset="0"/>
                                      <a:cs typeface="Arial" panose="020B0604020202020204" pitchFamily="34" charset="0"/>
                                    </a:rPr>
                                    <m:t>𝑒𝑙𝑒</m:t>
                                  </m:r>
                                </m:sub>
                              </m:sSub>
                              <m:d>
                                <m:dPr>
                                  <m:ctrlPr>
                                    <a:rPr lang="en-US" sz="1600" i="1">
                                      <a:latin typeface="Cambria Math" panose="02040503050406030204" pitchFamily="18" charset="0"/>
                                      <a:ea typeface="Calibri" panose="020F0502020204030204" pitchFamily="34" charset="0"/>
                                      <a:cs typeface="Arial" panose="020B0604020202020204" pitchFamily="34" charset="0"/>
                                    </a:rPr>
                                  </m:ctrlPr>
                                </m:dPr>
                                <m:e>
                                  <m:r>
                                    <a:rPr lang="en-US" sz="1600" i="1">
                                      <a:latin typeface="Cambria Math" panose="02040503050406030204" pitchFamily="18" charset="0"/>
                                      <a:ea typeface="Calibri" panose="020F0502020204030204" pitchFamily="34" charset="0"/>
                                      <a:cs typeface="Arial" panose="020B0604020202020204" pitchFamily="34" charset="0"/>
                                    </a:rPr>
                                    <m:t>𝑡</m:t>
                                  </m:r>
                                </m:e>
                              </m:d>
                              <m:r>
                                <a:rPr lang="en-US" sz="1600" i="1">
                                  <a:latin typeface="Cambria Math" panose="02040503050406030204" pitchFamily="18" charset="0"/>
                                  <a:ea typeface="Calibri" panose="020F0502020204030204" pitchFamily="34" charset="0"/>
                                  <a:cs typeface="Arial" panose="020B0604020202020204" pitchFamily="34" charset="0"/>
                                </a:rPr>
                                <m:t>=∆</m:t>
                              </m:r>
                              <m:r>
                                <a:rPr lang="en-US" sz="1600" i="1">
                                  <a:latin typeface="Cambria Math" panose="02040503050406030204" pitchFamily="18" charset="0"/>
                                  <a:ea typeface="Calibri" panose="020F0502020204030204" pitchFamily="34" charset="0"/>
                                  <a:cs typeface="Arial" panose="020B0604020202020204" pitchFamily="34" charset="0"/>
                                </a:rPr>
                                <m:t>𝑃</m:t>
                              </m:r>
                              <m:d>
                                <m:dPr>
                                  <m:ctrlPr>
                                    <a:rPr lang="en-US" sz="1600" i="1">
                                      <a:latin typeface="Cambria Math" panose="02040503050406030204" pitchFamily="18" charset="0"/>
                                      <a:ea typeface="Calibri" panose="020F0502020204030204" pitchFamily="34" charset="0"/>
                                      <a:cs typeface="Arial" panose="020B0604020202020204" pitchFamily="34" charset="0"/>
                                    </a:rPr>
                                  </m:ctrlPr>
                                </m:dPr>
                                <m:e>
                                  <m:r>
                                    <a:rPr lang="en-US" sz="1600" i="1">
                                      <a:latin typeface="Cambria Math" panose="02040503050406030204" pitchFamily="18" charset="0"/>
                                      <a:ea typeface="Calibri" panose="020F0502020204030204" pitchFamily="34" charset="0"/>
                                      <a:cs typeface="Arial" panose="020B0604020202020204" pitchFamily="34" charset="0"/>
                                    </a:rPr>
                                    <m:t>𝑡</m:t>
                                  </m:r>
                                </m:e>
                              </m:d>
                            </m:oMath>
                          </m:oMathPara>
                        </a14:m>
                        <a:endParaRPr lang="en-US" sz="1600" dirty="0">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9" name="Rounded Rectangle 26">
                        <a:extLst>
                          <a:ext uri="{FF2B5EF4-FFF2-40B4-BE49-F238E27FC236}">
                            <a16:creationId xmlns:a16="http://schemas.microsoft.com/office/drawing/2014/main" id="{68E976DA-18C0-4A7E-AAA3-13E2806C0BF0}"/>
                          </a:ext>
                        </a:extLst>
                      </p:cNvPr>
                      <p:cNvSpPr>
                        <a:spLocks noRot="1" noChangeAspect="1" noMove="1" noResize="1" noEditPoints="1" noAdjustHandles="1" noChangeArrowheads="1" noChangeShapeType="1" noTextEdit="1"/>
                      </p:cNvSpPr>
                      <p:nvPr/>
                    </p:nvSpPr>
                    <p:spPr>
                      <a:xfrm>
                        <a:off x="3720021" y="3573102"/>
                        <a:ext cx="2175468" cy="410179"/>
                      </a:xfrm>
                      <a:prstGeom prst="roundRect">
                        <a:avLst/>
                      </a:prstGeom>
                      <a:blipFill>
                        <a:blip r:embed="rId4"/>
                        <a:stretch>
                          <a:fillRect/>
                        </a:stretch>
                      </a:blipFill>
                      <a:ln>
                        <a:solidFill>
                          <a:srgbClr val="AC00AC"/>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ounded Rectangle 26">
                        <a:extLst>
                          <a:ext uri="{FF2B5EF4-FFF2-40B4-BE49-F238E27FC236}">
                            <a16:creationId xmlns:a16="http://schemas.microsoft.com/office/drawing/2014/main" id="{A5EDF23B-7E3D-4F3A-BAB7-CC5C6735E0AC}"/>
                          </a:ext>
                        </a:extLst>
                      </p:cNvPr>
                      <p:cNvSpPr/>
                      <p:nvPr/>
                    </p:nvSpPr>
                    <p:spPr>
                      <a:xfrm>
                        <a:off x="3658789" y="4377878"/>
                        <a:ext cx="2297929" cy="689203"/>
                      </a:xfrm>
                      <a:prstGeom prst="roundRect">
                        <a:avLst/>
                      </a:prstGeom>
                      <a:solidFill>
                        <a:schemeClr val="bg2"/>
                      </a:solidFill>
                      <a:ln>
                        <a:solidFill>
                          <a:srgbClr val="AC00AC"/>
                        </a:solidFill>
                      </a:ln>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15000"/>
                          </a:lnSpc>
                          <a:spcAft>
                            <a:spcPts val="1000"/>
                          </a:spcAft>
                        </a:pPr>
                        <a:r>
                          <a:rPr lang="en-US" sz="1600" dirty="0">
                            <a:solidFill>
                              <a:prstClr val="black"/>
                            </a:solidFill>
                            <a:latin typeface="Times New Roman" panose="02020603050405020304" pitchFamily="18" charset="0"/>
                            <a:cs typeface="Times New Roman" panose="02020603050405020304" pitchFamily="18" charset="0"/>
                          </a:rPr>
                          <a:t>Calculate mass of H2 generated</a:t>
                        </a:r>
                        <a:r>
                          <a:rPr lang="en-US" sz="1600" dirty="0">
                            <a:solidFill>
                              <a:schemeClr val="tx1"/>
                            </a:solidFill>
                            <a:latin typeface="Century Gothic" panose="020B0502020202020204"/>
                          </a:rPr>
                          <a:t>:</a:t>
                        </a:r>
                        <a:r>
                          <a:rPr lang="en-US" b="1" dirty="0">
                            <a:solidFill>
                              <a:srgbClr val="632E62"/>
                            </a:solidFill>
                            <a:latin typeface="Century Gothic" panose="020B0502020202020204"/>
                          </a:rPr>
                          <a:t> </a:t>
                        </a:r>
                        <a14:m>
                          <m:oMath xmlns:m="http://schemas.openxmlformats.org/officeDocument/2006/math">
                            <m:sSub>
                              <m:sSubPr>
                                <m:ctrlPr>
                                  <a:rPr kumimoji="0" lang="en-US" sz="1600" i="1" u="none" strike="noStrike" kern="1200" cap="none" spc="0" normalizeH="0" baseline="0" noProof="0" smtClean="0">
                                    <a:ln>
                                      <a:noFill/>
                                    </a:ln>
                                    <a:solidFill>
                                      <a:schemeClr val="tx1"/>
                                    </a:solidFill>
                                    <a:effectLst/>
                                    <a:uLnTx/>
                                    <a:uFillTx/>
                                    <a:latin typeface="Cambria Math" panose="02040503050406030204" pitchFamily="18" charset="0"/>
                                  </a:rPr>
                                </m:ctrlPr>
                              </m:sSubPr>
                              <m:e>
                                <m:r>
                                  <a:rPr kumimoji="0" lang="en-US" sz="1600" b="0" i="1" u="none" strike="noStrike" kern="1200" cap="none" spc="0" normalizeH="0" baseline="0" noProof="0" smtClean="0">
                                    <a:ln>
                                      <a:noFill/>
                                    </a:ln>
                                    <a:solidFill>
                                      <a:schemeClr val="tx1"/>
                                    </a:solidFill>
                                    <a:effectLst/>
                                    <a:uLnTx/>
                                    <a:uFillTx/>
                                    <a:latin typeface="Cambria Math" panose="02040503050406030204" pitchFamily="18" charset="0"/>
                                  </a:rPr>
                                  <m:t>𝑚</m:t>
                                </m:r>
                              </m:e>
                              <m:sub>
                                <m:r>
                                  <a:rPr kumimoji="0" lang="en-US" sz="1600" b="0" i="1" u="none" strike="noStrike" kern="1200" cap="none" spc="0" normalizeH="0" baseline="0" noProof="0" smtClean="0">
                                    <a:ln>
                                      <a:noFill/>
                                    </a:ln>
                                    <a:solidFill>
                                      <a:schemeClr val="tx1"/>
                                    </a:solidFill>
                                    <a:effectLst/>
                                    <a:uLnTx/>
                                    <a:uFillTx/>
                                    <a:latin typeface="Cambria Math" panose="02040503050406030204" pitchFamily="18" charset="0"/>
                                  </a:rPr>
                                  <m:t>𝑔</m:t>
                                </m:r>
                                <m:r>
                                  <a:rPr kumimoji="0" lang="en-US" sz="1600" b="0" i="0" u="none" strike="noStrike" kern="1200" cap="none" spc="0" normalizeH="0" baseline="0" noProof="0" smtClean="0">
                                    <a:ln>
                                      <a:noFill/>
                                    </a:ln>
                                    <a:solidFill>
                                      <a:schemeClr val="tx1"/>
                                    </a:solidFill>
                                    <a:effectLst/>
                                    <a:uLnTx/>
                                    <a:uFillTx/>
                                    <a:latin typeface="Cambria Math" panose="02040503050406030204" pitchFamily="18" charset="0"/>
                                  </a:rPr>
                                  <m:t> </m:t>
                                </m:r>
                              </m:sub>
                            </m:sSub>
                            <m:d>
                              <m:dPr>
                                <m:ctrlPr>
                                  <a:rPr kumimoji="0" lang="en-US" sz="1600" i="1" u="none" strike="noStrike" kern="1200" cap="none" spc="0" normalizeH="0" baseline="0" noProof="0">
                                    <a:ln>
                                      <a:noFill/>
                                    </a:ln>
                                    <a:solidFill>
                                      <a:schemeClr val="tx1"/>
                                    </a:solidFill>
                                    <a:effectLst/>
                                    <a:uLnTx/>
                                    <a:uFillTx/>
                                    <a:latin typeface="Cambria Math" panose="02040503050406030204" pitchFamily="18" charset="0"/>
                                  </a:rPr>
                                </m:ctrlPr>
                              </m:dPr>
                              <m:e>
                                <m:r>
                                  <a:rPr kumimoji="0" lang="en-US" sz="1600" b="0" i="1" u="none" strike="noStrike" kern="1200" cap="none" spc="0" normalizeH="0" baseline="0" noProof="0" smtClean="0">
                                    <a:ln>
                                      <a:noFill/>
                                    </a:ln>
                                    <a:solidFill>
                                      <a:schemeClr val="tx1"/>
                                    </a:solidFill>
                                    <a:effectLst/>
                                    <a:uLnTx/>
                                    <a:uFillTx/>
                                    <a:latin typeface="Cambria Math" panose="02040503050406030204" pitchFamily="18" charset="0"/>
                                  </a:rPr>
                                  <m:t>𝑡</m:t>
                                </m:r>
                              </m:e>
                            </m:d>
                          </m:oMath>
                        </a14:m>
                        <a:endParaRPr lang="en-US" sz="1600" dirty="0">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10" name="Rounded Rectangle 26">
                        <a:extLst>
                          <a:ext uri="{FF2B5EF4-FFF2-40B4-BE49-F238E27FC236}">
                            <a16:creationId xmlns:a16="http://schemas.microsoft.com/office/drawing/2014/main" id="{A5EDF23B-7E3D-4F3A-BAB7-CC5C6735E0AC}"/>
                          </a:ext>
                        </a:extLst>
                      </p:cNvPr>
                      <p:cNvSpPr>
                        <a:spLocks noRot="1" noChangeAspect="1" noMove="1" noResize="1" noEditPoints="1" noAdjustHandles="1" noChangeArrowheads="1" noChangeShapeType="1" noTextEdit="1"/>
                      </p:cNvSpPr>
                      <p:nvPr/>
                    </p:nvSpPr>
                    <p:spPr>
                      <a:xfrm>
                        <a:off x="3658789" y="4377878"/>
                        <a:ext cx="2297929" cy="689203"/>
                      </a:xfrm>
                      <a:prstGeom prst="roundRect">
                        <a:avLst/>
                      </a:prstGeom>
                      <a:blipFill>
                        <a:blip r:embed="rId5"/>
                        <a:stretch>
                          <a:fillRect b="-6897"/>
                        </a:stretch>
                      </a:blipFill>
                      <a:ln>
                        <a:solidFill>
                          <a:srgbClr val="AC00AC"/>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ounded Rectangle 26">
                        <a:extLst>
                          <a:ext uri="{FF2B5EF4-FFF2-40B4-BE49-F238E27FC236}">
                            <a16:creationId xmlns:a16="http://schemas.microsoft.com/office/drawing/2014/main" id="{9E940C25-73AB-493C-BA33-32498A5A4E91}"/>
                          </a:ext>
                        </a:extLst>
                      </p:cNvPr>
                      <p:cNvSpPr/>
                      <p:nvPr/>
                    </p:nvSpPr>
                    <p:spPr>
                      <a:xfrm>
                        <a:off x="3658788" y="5487621"/>
                        <a:ext cx="2297930" cy="689203"/>
                      </a:xfrm>
                      <a:prstGeom prst="roundRect">
                        <a:avLst/>
                      </a:prstGeom>
                      <a:solidFill>
                        <a:schemeClr val="bg2"/>
                      </a:solidFill>
                      <a:ln>
                        <a:solidFill>
                          <a:srgbClr val="AC00AC"/>
                        </a:solidFill>
                      </a:ln>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15000"/>
                          </a:lnSpc>
                          <a:spcAft>
                            <a:spcPts val="1000"/>
                          </a:spcAft>
                        </a:pPr>
                        <a:r>
                          <a:rPr lang="en-US" sz="1600" dirty="0">
                            <a:solidFill>
                              <a:prstClr val="black"/>
                            </a:solidFill>
                            <a:latin typeface="Times New Roman" panose="02020603050405020304" pitchFamily="18" charset="0"/>
                            <a:cs typeface="Times New Roman" panose="02020603050405020304" pitchFamily="18" charset="0"/>
                          </a:rPr>
                          <a:t>Calculate no. of H2 moles generated</a:t>
                        </a:r>
                        <a:r>
                          <a:rPr lang="en-US" sz="1600" dirty="0">
                            <a:solidFill>
                              <a:schemeClr val="tx1"/>
                            </a:solidFill>
                            <a:latin typeface="Century Gothic" panose="020B0502020202020204"/>
                          </a:rPr>
                          <a:t>:</a:t>
                        </a:r>
                        <a:r>
                          <a:rPr lang="en-US" b="1" dirty="0">
                            <a:solidFill>
                              <a:srgbClr val="632E62"/>
                            </a:solidFill>
                            <a:latin typeface="Century Gothic" panose="020B0502020202020204"/>
                          </a:rPr>
                          <a:t> </a:t>
                        </a:r>
                        <a14:m>
                          <m:oMath xmlns:m="http://schemas.openxmlformats.org/officeDocument/2006/math">
                            <m:sSub>
                              <m:sSubPr>
                                <m:ctrlPr>
                                  <a:rPr kumimoji="0" lang="en-US" sz="1600" i="1" u="none" strike="noStrike" kern="1200" cap="none" spc="0" normalizeH="0" baseline="0" noProof="0" smtClean="0">
                                    <a:ln>
                                      <a:noFill/>
                                    </a:ln>
                                    <a:solidFill>
                                      <a:schemeClr val="tx1"/>
                                    </a:solidFill>
                                    <a:effectLst/>
                                    <a:uLnTx/>
                                    <a:uFillTx/>
                                    <a:latin typeface="Cambria Math" panose="02040503050406030204" pitchFamily="18" charset="0"/>
                                  </a:rPr>
                                </m:ctrlPr>
                              </m:sSubPr>
                              <m:e>
                                <m:r>
                                  <a:rPr kumimoji="0" lang="en-US" sz="1600" b="0" i="1" u="none" strike="noStrike" kern="1200" cap="none" spc="0" normalizeH="0" baseline="0" noProof="0" smtClean="0">
                                    <a:ln>
                                      <a:noFill/>
                                    </a:ln>
                                    <a:solidFill>
                                      <a:schemeClr val="tx1"/>
                                    </a:solidFill>
                                    <a:effectLst/>
                                    <a:uLnTx/>
                                    <a:uFillTx/>
                                    <a:latin typeface="Cambria Math" panose="02040503050406030204" pitchFamily="18" charset="0"/>
                                  </a:rPr>
                                  <m:t>𝑛</m:t>
                                </m:r>
                              </m:e>
                              <m:sub>
                                <m:r>
                                  <a:rPr kumimoji="0" lang="en-US" sz="1600" b="0" i="1" u="none" strike="noStrike" kern="1200" cap="none" spc="0" normalizeH="0" baseline="0" noProof="0" smtClean="0">
                                    <a:ln>
                                      <a:noFill/>
                                    </a:ln>
                                    <a:solidFill>
                                      <a:schemeClr val="tx1"/>
                                    </a:solidFill>
                                    <a:effectLst/>
                                    <a:uLnTx/>
                                    <a:uFillTx/>
                                    <a:latin typeface="Cambria Math" panose="02040503050406030204" pitchFamily="18" charset="0"/>
                                  </a:rPr>
                                  <m:t>𝑔</m:t>
                                </m:r>
                                <m:r>
                                  <a:rPr kumimoji="0" lang="en-US" sz="1600" b="0" i="0" u="none" strike="noStrike" kern="1200" cap="none" spc="0" normalizeH="0" baseline="0" noProof="0" smtClean="0">
                                    <a:ln>
                                      <a:noFill/>
                                    </a:ln>
                                    <a:solidFill>
                                      <a:schemeClr val="tx1"/>
                                    </a:solidFill>
                                    <a:effectLst/>
                                    <a:uLnTx/>
                                    <a:uFillTx/>
                                    <a:latin typeface="Cambria Math" panose="02040503050406030204" pitchFamily="18" charset="0"/>
                                  </a:rPr>
                                  <m:t> </m:t>
                                </m:r>
                              </m:sub>
                            </m:sSub>
                            <m:d>
                              <m:dPr>
                                <m:ctrlPr>
                                  <a:rPr kumimoji="0" lang="en-US" sz="1600" i="1" u="none" strike="noStrike" kern="1200" cap="none" spc="0" normalizeH="0" baseline="0" noProof="0">
                                    <a:ln>
                                      <a:noFill/>
                                    </a:ln>
                                    <a:solidFill>
                                      <a:schemeClr val="tx1"/>
                                    </a:solidFill>
                                    <a:effectLst/>
                                    <a:uLnTx/>
                                    <a:uFillTx/>
                                    <a:latin typeface="Cambria Math" panose="02040503050406030204" pitchFamily="18" charset="0"/>
                                  </a:rPr>
                                </m:ctrlPr>
                              </m:dPr>
                              <m:e>
                                <m:r>
                                  <a:rPr kumimoji="0" lang="en-US" sz="1600" b="0" i="1" u="none" strike="noStrike" kern="1200" cap="none" spc="0" normalizeH="0" baseline="0" noProof="0" smtClean="0">
                                    <a:ln>
                                      <a:noFill/>
                                    </a:ln>
                                    <a:solidFill>
                                      <a:schemeClr val="tx1"/>
                                    </a:solidFill>
                                    <a:effectLst/>
                                    <a:uLnTx/>
                                    <a:uFillTx/>
                                    <a:latin typeface="Cambria Math" panose="02040503050406030204" pitchFamily="18" charset="0"/>
                                  </a:rPr>
                                  <m:t>𝑡</m:t>
                                </m:r>
                              </m:e>
                            </m:d>
                          </m:oMath>
                        </a14:m>
                        <a:endParaRPr lang="en-US" sz="1600" dirty="0">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12" name="Rounded Rectangle 26">
                        <a:extLst>
                          <a:ext uri="{FF2B5EF4-FFF2-40B4-BE49-F238E27FC236}">
                            <a16:creationId xmlns:a16="http://schemas.microsoft.com/office/drawing/2014/main" id="{9E940C25-73AB-493C-BA33-32498A5A4E91}"/>
                          </a:ext>
                        </a:extLst>
                      </p:cNvPr>
                      <p:cNvSpPr>
                        <a:spLocks noRot="1" noChangeAspect="1" noMove="1" noResize="1" noEditPoints="1" noAdjustHandles="1" noChangeArrowheads="1" noChangeShapeType="1" noTextEdit="1"/>
                      </p:cNvSpPr>
                      <p:nvPr/>
                    </p:nvSpPr>
                    <p:spPr>
                      <a:xfrm>
                        <a:off x="3658788" y="5487621"/>
                        <a:ext cx="2297930" cy="689203"/>
                      </a:xfrm>
                      <a:prstGeom prst="roundRect">
                        <a:avLst/>
                      </a:prstGeom>
                      <a:blipFill>
                        <a:blip r:embed="rId6"/>
                        <a:stretch>
                          <a:fillRect b="-6957"/>
                        </a:stretch>
                      </a:blipFill>
                      <a:ln>
                        <a:solidFill>
                          <a:srgbClr val="AC00AC"/>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ounded Rectangle 26">
                        <a:extLst>
                          <a:ext uri="{FF2B5EF4-FFF2-40B4-BE49-F238E27FC236}">
                            <a16:creationId xmlns:a16="http://schemas.microsoft.com/office/drawing/2014/main" id="{86BA0496-A58A-4955-8117-1A9100CF757A}"/>
                          </a:ext>
                        </a:extLst>
                      </p:cNvPr>
                      <p:cNvSpPr/>
                      <p:nvPr/>
                    </p:nvSpPr>
                    <p:spPr>
                      <a:xfrm>
                        <a:off x="6691905" y="1781928"/>
                        <a:ext cx="2632496" cy="689203"/>
                      </a:xfrm>
                      <a:prstGeom prst="roundRect">
                        <a:avLst/>
                      </a:prstGeom>
                      <a:solidFill>
                        <a:schemeClr val="bg2"/>
                      </a:solidFill>
                      <a:ln>
                        <a:solidFill>
                          <a:srgbClr val="AC00AC"/>
                        </a:solidFill>
                      </a:ln>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15000"/>
                          </a:lnSpc>
                          <a:spcAft>
                            <a:spcPts val="1000"/>
                          </a:spcAft>
                        </a:pPr>
                        <a:r>
                          <a:rPr lang="en-US" sz="1600" dirty="0">
                            <a:solidFill>
                              <a:prstClr val="black"/>
                            </a:solidFill>
                            <a:latin typeface="Times New Roman" panose="02020603050405020304" pitchFamily="18" charset="0"/>
                            <a:cs typeface="Times New Roman" panose="02020603050405020304" pitchFamily="18" charset="0"/>
                          </a:rPr>
                          <a:t>Calculate no. of H2 moles present in the tank</a:t>
                        </a:r>
                        <a:r>
                          <a:rPr lang="en-US" sz="1600" dirty="0">
                            <a:solidFill>
                              <a:schemeClr val="tx1"/>
                            </a:solidFill>
                            <a:latin typeface="Century Gothic" panose="020B0502020202020204"/>
                          </a:rPr>
                          <a:t>:</a:t>
                        </a:r>
                        <a:r>
                          <a:rPr lang="en-US" b="1" dirty="0">
                            <a:solidFill>
                              <a:srgbClr val="632E62"/>
                            </a:solidFill>
                            <a:latin typeface="Century Gothic" panose="020B0502020202020204"/>
                          </a:rPr>
                          <a:t> </a:t>
                        </a:r>
                        <a14:m>
                          <m:oMath xmlns:m="http://schemas.openxmlformats.org/officeDocument/2006/math">
                            <m:sSub>
                              <m:sSubPr>
                                <m:ctrlPr>
                                  <a:rPr kumimoji="0" lang="en-US" sz="1600" i="1" u="none" strike="noStrike" kern="1200" cap="none" spc="0" normalizeH="0" baseline="0" noProof="0" smtClean="0">
                                    <a:ln>
                                      <a:noFill/>
                                    </a:ln>
                                    <a:solidFill>
                                      <a:schemeClr val="tx1"/>
                                    </a:solidFill>
                                    <a:effectLst/>
                                    <a:uLnTx/>
                                    <a:uFillTx/>
                                    <a:latin typeface="Cambria Math" panose="02040503050406030204" pitchFamily="18" charset="0"/>
                                  </a:rPr>
                                </m:ctrlPr>
                              </m:sSubPr>
                              <m:e>
                                <m:r>
                                  <a:rPr kumimoji="0" lang="en-US" sz="1600" b="0" i="1" u="none" strike="noStrike" kern="1200" cap="none" spc="0" normalizeH="0" baseline="0" noProof="0" smtClean="0">
                                    <a:ln>
                                      <a:noFill/>
                                    </a:ln>
                                    <a:solidFill>
                                      <a:schemeClr val="tx1"/>
                                    </a:solidFill>
                                    <a:effectLst/>
                                    <a:uLnTx/>
                                    <a:uFillTx/>
                                    <a:latin typeface="Cambria Math" panose="02040503050406030204" pitchFamily="18" charset="0"/>
                                  </a:rPr>
                                  <m:t>𝑛</m:t>
                                </m:r>
                              </m:e>
                              <m:sub>
                                <m:r>
                                  <m:rPr>
                                    <m:sty m:val="p"/>
                                  </m:rPr>
                                  <a:rPr kumimoji="0" lang="en-US" sz="1600" b="0" i="0" u="none" strike="noStrike" kern="1200" cap="none" spc="0" normalizeH="0" baseline="0" noProof="0" smtClean="0">
                                    <a:ln>
                                      <a:noFill/>
                                    </a:ln>
                                    <a:solidFill>
                                      <a:schemeClr val="tx1"/>
                                    </a:solidFill>
                                    <a:effectLst/>
                                    <a:uLnTx/>
                                    <a:uFillTx/>
                                    <a:latin typeface="Cambria Math" panose="02040503050406030204" pitchFamily="18" charset="0"/>
                                  </a:rPr>
                                  <m:t>tank</m:t>
                                </m:r>
                                <m:r>
                                  <a:rPr kumimoji="0" lang="en-US" sz="1600" b="0" i="0" u="none" strike="noStrike" kern="1200" cap="none" spc="0" normalizeH="0" baseline="0" noProof="0" smtClean="0">
                                    <a:ln>
                                      <a:noFill/>
                                    </a:ln>
                                    <a:solidFill>
                                      <a:schemeClr val="tx1"/>
                                    </a:solidFill>
                                    <a:effectLst/>
                                    <a:uLnTx/>
                                    <a:uFillTx/>
                                    <a:latin typeface="Cambria Math" panose="02040503050406030204" pitchFamily="18" charset="0"/>
                                  </a:rPr>
                                  <m:t> </m:t>
                                </m:r>
                              </m:sub>
                            </m:sSub>
                            <m:d>
                              <m:dPr>
                                <m:ctrlPr>
                                  <a:rPr kumimoji="0" lang="en-US" sz="1600" i="1" u="none" strike="noStrike" kern="1200" cap="none" spc="0" normalizeH="0" baseline="0" noProof="0">
                                    <a:ln>
                                      <a:noFill/>
                                    </a:ln>
                                    <a:solidFill>
                                      <a:schemeClr val="tx1"/>
                                    </a:solidFill>
                                    <a:effectLst/>
                                    <a:uLnTx/>
                                    <a:uFillTx/>
                                    <a:latin typeface="Cambria Math" panose="02040503050406030204" pitchFamily="18" charset="0"/>
                                  </a:rPr>
                                </m:ctrlPr>
                              </m:dPr>
                              <m:e>
                                <m:r>
                                  <a:rPr kumimoji="0" lang="en-US" sz="1600" b="0" i="1" u="none" strike="noStrike" kern="1200" cap="none" spc="0" normalizeH="0" baseline="0" noProof="0" smtClean="0">
                                    <a:ln>
                                      <a:noFill/>
                                    </a:ln>
                                    <a:solidFill>
                                      <a:schemeClr val="tx1"/>
                                    </a:solidFill>
                                    <a:effectLst/>
                                    <a:uLnTx/>
                                    <a:uFillTx/>
                                    <a:latin typeface="Cambria Math" panose="02040503050406030204" pitchFamily="18" charset="0"/>
                                  </a:rPr>
                                  <m:t>𝑡</m:t>
                                </m:r>
                              </m:e>
                            </m:d>
                          </m:oMath>
                        </a14:m>
                        <a:endParaRPr lang="en-US" sz="1600" dirty="0">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13" name="Rounded Rectangle 26">
                        <a:extLst>
                          <a:ext uri="{FF2B5EF4-FFF2-40B4-BE49-F238E27FC236}">
                            <a16:creationId xmlns:a16="http://schemas.microsoft.com/office/drawing/2014/main" id="{86BA0496-A58A-4955-8117-1A9100CF757A}"/>
                          </a:ext>
                        </a:extLst>
                      </p:cNvPr>
                      <p:cNvSpPr>
                        <a:spLocks noRot="1" noChangeAspect="1" noMove="1" noResize="1" noEditPoints="1" noAdjustHandles="1" noChangeArrowheads="1" noChangeShapeType="1" noTextEdit="1"/>
                      </p:cNvSpPr>
                      <p:nvPr/>
                    </p:nvSpPr>
                    <p:spPr>
                      <a:xfrm>
                        <a:off x="6691905" y="1781928"/>
                        <a:ext cx="2632496" cy="689203"/>
                      </a:xfrm>
                      <a:prstGeom prst="roundRect">
                        <a:avLst/>
                      </a:prstGeom>
                      <a:blipFill>
                        <a:blip r:embed="rId7"/>
                        <a:stretch>
                          <a:fillRect b="-7826"/>
                        </a:stretch>
                      </a:blipFill>
                      <a:ln>
                        <a:solidFill>
                          <a:srgbClr val="AC00AC"/>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ounded Rectangle 26">
                        <a:extLst>
                          <a:ext uri="{FF2B5EF4-FFF2-40B4-BE49-F238E27FC236}">
                            <a16:creationId xmlns:a16="http://schemas.microsoft.com/office/drawing/2014/main" id="{18190297-F6C4-4F7D-BA76-C4AFA76CA5F6}"/>
                          </a:ext>
                        </a:extLst>
                      </p:cNvPr>
                      <p:cNvSpPr/>
                      <p:nvPr/>
                    </p:nvSpPr>
                    <p:spPr>
                      <a:xfrm>
                        <a:off x="6691903" y="2764370"/>
                        <a:ext cx="2632497" cy="754781"/>
                      </a:xfrm>
                      <a:prstGeom prst="roundRect">
                        <a:avLst/>
                      </a:prstGeom>
                      <a:solidFill>
                        <a:schemeClr val="bg2"/>
                      </a:solidFill>
                      <a:ln>
                        <a:solidFill>
                          <a:srgbClr val="AC00AC"/>
                        </a:solidFill>
                      </a:ln>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15000"/>
                          </a:lnSpc>
                          <a:spcAft>
                            <a:spcPts val="1000"/>
                          </a:spcAft>
                        </a:pPr>
                        <a:r>
                          <a:rPr lang="en-US" sz="1600" dirty="0">
                            <a:solidFill>
                              <a:prstClr val="black"/>
                            </a:solidFill>
                            <a:latin typeface="Times New Roman" panose="02020603050405020304" pitchFamily="18" charset="0"/>
                            <a:cs typeface="Times New Roman" panose="02020603050405020304" pitchFamily="18" charset="0"/>
                          </a:rPr>
                          <a:t>Calculate the operating pressure of H2 tank</a:t>
                        </a:r>
                        <a:r>
                          <a:rPr lang="en-US" sz="1600" dirty="0">
                            <a:solidFill>
                              <a:schemeClr val="tx1"/>
                            </a:solidFill>
                            <a:latin typeface="Century Gothic" panose="020B0502020202020204"/>
                          </a:rPr>
                          <a:t>:</a:t>
                        </a:r>
                        <a:r>
                          <a:rPr lang="en-US" b="1" dirty="0">
                            <a:solidFill>
                              <a:srgbClr val="632E62"/>
                            </a:solidFill>
                            <a:latin typeface="Century Gothic" panose="020B0502020202020204"/>
                          </a:rPr>
                          <a:t> </a:t>
                        </a:r>
                        <a14:m>
                          <m:oMath xmlns:m="http://schemas.openxmlformats.org/officeDocument/2006/math">
                            <m:r>
                              <a:rPr kumimoji="0" lang="en-US" sz="1600" i="1" u="none" strike="noStrike" kern="1200" cap="none" spc="0" normalizeH="0" baseline="0" noProof="0" smtClean="0">
                                <a:ln>
                                  <a:noFill/>
                                </a:ln>
                                <a:solidFill>
                                  <a:schemeClr val="tx1"/>
                                </a:solidFill>
                                <a:effectLst/>
                                <a:uLnTx/>
                                <a:uFillTx/>
                                <a:latin typeface="Cambria Math" panose="02040503050406030204" pitchFamily="18" charset="0"/>
                              </a:rPr>
                              <m:t>𝑃</m:t>
                            </m:r>
                            <m:d>
                              <m:dPr>
                                <m:ctrlPr>
                                  <a:rPr kumimoji="0" lang="en-US" sz="1600" i="1" u="none" strike="noStrike" kern="1200" cap="none" spc="0" normalizeH="0" baseline="0" noProof="0">
                                    <a:ln>
                                      <a:noFill/>
                                    </a:ln>
                                    <a:solidFill>
                                      <a:schemeClr val="tx1"/>
                                    </a:solidFill>
                                    <a:effectLst/>
                                    <a:uLnTx/>
                                    <a:uFillTx/>
                                    <a:latin typeface="Cambria Math" panose="02040503050406030204" pitchFamily="18" charset="0"/>
                                  </a:rPr>
                                </m:ctrlPr>
                              </m:dPr>
                              <m:e>
                                <m:r>
                                  <a:rPr kumimoji="0" lang="en-US" sz="1600" b="0" i="1" u="none" strike="noStrike" kern="1200" cap="none" spc="0" normalizeH="0" baseline="0" noProof="0" smtClean="0">
                                    <a:ln>
                                      <a:noFill/>
                                    </a:ln>
                                    <a:solidFill>
                                      <a:schemeClr val="tx1"/>
                                    </a:solidFill>
                                    <a:effectLst/>
                                    <a:uLnTx/>
                                    <a:uFillTx/>
                                    <a:latin typeface="Cambria Math" panose="02040503050406030204" pitchFamily="18" charset="0"/>
                                  </a:rPr>
                                  <m:t>𝑡</m:t>
                                </m:r>
                              </m:e>
                            </m:d>
                          </m:oMath>
                        </a14:m>
                        <a:endParaRPr lang="en-US" sz="1600" dirty="0">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14" name="Rounded Rectangle 26">
                        <a:extLst>
                          <a:ext uri="{FF2B5EF4-FFF2-40B4-BE49-F238E27FC236}">
                            <a16:creationId xmlns:a16="http://schemas.microsoft.com/office/drawing/2014/main" id="{18190297-F6C4-4F7D-BA76-C4AFA76CA5F6}"/>
                          </a:ext>
                        </a:extLst>
                      </p:cNvPr>
                      <p:cNvSpPr>
                        <a:spLocks noRot="1" noChangeAspect="1" noMove="1" noResize="1" noEditPoints="1" noAdjustHandles="1" noChangeArrowheads="1" noChangeShapeType="1" noTextEdit="1"/>
                      </p:cNvSpPr>
                      <p:nvPr/>
                    </p:nvSpPr>
                    <p:spPr>
                      <a:xfrm>
                        <a:off x="6691903" y="2764370"/>
                        <a:ext cx="2632497" cy="754781"/>
                      </a:xfrm>
                      <a:prstGeom prst="roundRect">
                        <a:avLst/>
                      </a:prstGeom>
                      <a:blipFill>
                        <a:blip r:embed="rId8"/>
                        <a:stretch>
                          <a:fillRect b="-2381"/>
                        </a:stretch>
                      </a:blipFill>
                      <a:ln>
                        <a:solidFill>
                          <a:srgbClr val="AC00AC"/>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Diamond 14">
                        <a:extLst>
                          <a:ext uri="{FF2B5EF4-FFF2-40B4-BE49-F238E27FC236}">
                            <a16:creationId xmlns:a16="http://schemas.microsoft.com/office/drawing/2014/main" id="{46DB5C10-3293-496C-BE72-53E7FC5C90B2}"/>
                          </a:ext>
                        </a:extLst>
                      </p:cNvPr>
                      <p:cNvSpPr/>
                      <p:nvPr/>
                    </p:nvSpPr>
                    <p:spPr>
                      <a:xfrm>
                        <a:off x="6859186" y="3791036"/>
                        <a:ext cx="2297930" cy="977360"/>
                      </a:xfrm>
                      <a:prstGeom prst="diamond">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14:m>
                          <m:oMathPara xmlns:m="http://schemas.openxmlformats.org/officeDocument/2006/math">
                            <m:oMathParaPr>
                              <m:jc m:val="center"/>
                            </m:oMathParaPr>
                            <m:oMath xmlns:m="http://schemas.openxmlformats.org/officeDocument/2006/math">
                              <m:r>
                                <a:rPr lang="en-US" sz="1600" b="0" i="1" smtClean="0">
                                  <a:solidFill>
                                    <a:schemeClr val="bg1"/>
                                  </a:solidFill>
                                  <a:effectLst/>
                                  <a:latin typeface="Cambria Math" panose="02040503050406030204" pitchFamily="18" charset="0"/>
                                  <a:ea typeface="Calibri" panose="020F0502020204030204" pitchFamily="34" charset="0"/>
                                  <a:cs typeface="Arial" panose="020B0604020202020204" pitchFamily="34" charset="0"/>
                                </a:rPr>
                                <m:t>𝑃</m:t>
                              </m:r>
                              <m:d>
                                <m:dPr>
                                  <m:ctrlPr>
                                    <a:rPr lang="en-US" sz="16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dPr>
                                <m:e>
                                  <m:r>
                                    <a:rPr lang="en-US" sz="1600" b="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𝑡</m:t>
                                  </m:r>
                                </m:e>
                              </m:d>
                              <m:r>
                                <a:rPr lang="en-US" sz="1600" i="1">
                                  <a:latin typeface="Cambria Math" panose="02040503050406030204" pitchFamily="18" charset="0"/>
                                  <a:ea typeface="Calibri" panose="020F0502020204030204" pitchFamily="34" charset="0"/>
                                  <a:cs typeface="Arial" panose="020B0604020202020204" pitchFamily="34" charset="0"/>
                                </a:rPr>
                                <m:t>≤</m:t>
                              </m:r>
                              <m:sSub>
                                <m:sSubPr>
                                  <m:ctrlPr>
                                    <a:rPr lang="en-US" sz="1600" i="1" smtClean="0">
                                      <a:latin typeface="Cambria Math" panose="02040503050406030204" pitchFamily="18" charset="0"/>
                                    </a:rPr>
                                  </m:ctrlPr>
                                </m:sSubPr>
                                <m:e>
                                  <m:r>
                                    <a:rPr lang="en-US" sz="1600" i="1">
                                      <a:latin typeface="Cambria Math" panose="02040503050406030204" pitchFamily="18" charset="0"/>
                                      <a:ea typeface="Calibri" panose="020F0502020204030204" pitchFamily="34" charset="0"/>
                                      <a:cs typeface="Arial" panose="020B0604020202020204" pitchFamily="34" charset="0"/>
                                    </a:rPr>
                                    <m:t>𝑃</m:t>
                                  </m:r>
                                </m:e>
                                <m:sub>
                                  <m:r>
                                    <a:rPr lang="en-US" sz="1600" b="0" i="1" smtClean="0">
                                      <a:latin typeface="Cambria Math" panose="02040503050406030204" pitchFamily="18" charset="0"/>
                                      <a:ea typeface="Calibri" panose="020F0502020204030204" pitchFamily="34" charset="0"/>
                                      <a:cs typeface="Arial" panose="020B0604020202020204" pitchFamily="34" charset="0"/>
                                    </a:rPr>
                                    <m:t>𝑚𝑎𝑥</m:t>
                                  </m:r>
                                </m:sub>
                              </m:sSub>
                            </m:oMath>
                          </m:oMathPara>
                        </a14:m>
                        <a:endParaRPr lang="en-US" sz="16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15" name="Diamond 14">
                        <a:extLst>
                          <a:ext uri="{FF2B5EF4-FFF2-40B4-BE49-F238E27FC236}">
                            <a16:creationId xmlns:a16="http://schemas.microsoft.com/office/drawing/2014/main" id="{46DB5C10-3293-496C-BE72-53E7FC5C90B2}"/>
                          </a:ext>
                        </a:extLst>
                      </p:cNvPr>
                      <p:cNvSpPr>
                        <a:spLocks noRot="1" noChangeAspect="1" noMove="1" noResize="1" noEditPoints="1" noAdjustHandles="1" noChangeArrowheads="1" noChangeShapeType="1" noTextEdit="1"/>
                      </p:cNvSpPr>
                      <p:nvPr/>
                    </p:nvSpPr>
                    <p:spPr>
                      <a:xfrm>
                        <a:off x="6859186" y="3791036"/>
                        <a:ext cx="2297930" cy="977360"/>
                      </a:xfrm>
                      <a:prstGeom prst="diamond">
                        <a:avLst/>
                      </a:prstGeom>
                      <a:blipFill>
                        <a:blip r:embed="rId9"/>
                        <a:stretch>
                          <a:fillRect/>
                        </a:stretch>
                      </a:blipFill>
                      <a:ln>
                        <a:solidFill>
                          <a:schemeClr val="accent1">
                            <a:shade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ounded Rectangle 26">
                        <a:extLst>
                          <a:ext uri="{FF2B5EF4-FFF2-40B4-BE49-F238E27FC236}">
                            <a16:creationId xmlns:a16="http://schemas.microsoft.com/office/drawing/2014/main" id="{B9E82753-490B-4E1B-A42F-FEB06B197852}"/>
                          </a:ext>
                        </a:extLst>
                      </p:cNvPr>
                      <p:cNvSpPr/>
                      <p:nvPr/>
                    </p:nvSpPr>
                    <p:spPr>
                      <a:xfrm>
                        <a:off x="6694326" y="5154786"/>
                        <a:ext cx="2630074" cy="970528"/>
                      </a:xfrm>
                      <a:prstGeom prst="roundRect">
                        <a:avLst/>
                      </a:prstGeom>
                      <a:solidFill>
                        <a:schemeClr val="bg2"/>
                      </a:solidFill>
                      <a:ln>
                        <a:solidFill>
                          <a:srgbClr val="AC00AC"/>
                        </a:solidFill>
                      </a:ln>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15000"/>
                          </a:lnSpc>
                          <a:spcAft>
                            <a:spcPts val="1000"/>
                          </a:spcAft>
                        </a:pPr>
                        <a:r>
                          <a:rPr lang="en-US" sz="1600" dirty="0">
                            <a:solidFill>
                              <a:prstClr val="black"/>
                            </a:solidFill>
                            <a:latin typeface="Times New Roman" panose="02020603050405020304" pitchFamily="18" charset="0"/>
                            <a:cs typeface="Times New Roman" panose="02020603050405020304" pitchFamily="18" charset="0"/>
                          </a:rPr>
                          <a:t>Allow charging of H2 tank and update the mass status of H2 tank:</a:t>
                        </a:r>
                        <a14:m>
                          <m:oMath xmlns:m="http://schemas.openxmlformats.org/officeDocument/2006/math">
                            <m:sSub>
                              <m:sSubPr>
                                <m:ctrlPr>
                                  <a:rPr lang="en-US" sz="1600" i="1">
                                    <a:solidFill>
                                      <a:prstClr val="black"/>
                                    </a:solidFill>
                                    <a:latin typeface="Cambria Math" panose="02040503050406030204" pitchFamily="18" charset="0"/>
                                  </a:rPr>
                                </m:ctrlPr>
                              </m:sSubPr>
                              <m:e>
                                <m:r>
                                  <a:rPr lang="en-US" sz="1600" b="0" i="1" smtClean="0">
                                    <a:solidFill>
                                      <a:prstClr val="black"/>
                                    </a:solidFill>
                                    <a:latin typeface="Cambria Math" panose="02040503050406030204" pitchFamily="18" charset="0"/>
                                  </a:rPr>
                                  <m:t> </m:t>
                                </m:r>
                                <m:r>
                                  <a:rPr lang="en-US" sz="1600" b="0" i="1" smtClean="0">
                                    <a:solidFill>
                                      <a:prstClr val="black"/>
                                    </a:solidFill>
                                    <a:latin typeface="Cambria Math" panose="02040503050406030204" pitchFamily="18" charset="0"/>
                                  </a:rPr>
                                  <m:t>𝑚</m:t>
                                </m:r>
                              </m:e>
                              <m:sub>
                                <m:r>
                                  <m:rPr>
                                    <m:sty m:val="p"/>
                                  </m:rPr>
                                  <a:rPr lang="en-US" sz="1600">
                                    <a:solidFill>
                                      <a:prstClr val="black"/>
                                    </a:solidFill>
                                    <a:latin typeface="Cambria Math" panose="02040503050406030204" pitchFamily="18" charset="0"/>
                                  </a:rPr>
                                  <m:t>tank</m:t>
                                </m:r>
                                <m:r>
                                  <a:rPr lang="en-US" sz="1600">
                                    <a:solidFill>
                                      <a:prstClr val="black"/>
                                    </a:solidFill>
                                    <a:latin typeface="Cambria Math" panose="02040503050406030204" pitchFamily="18" charset="0"/>
                                  </a:rPr>
                                  <m:t> </m:t>
                                </m:r>
                              </m:sub>
                            </m:sSub>
                            <m:d>
                              <m:dPr>
                                <m:ctrlPr>
                                  <a:rPr lang="en-US" sz="1600" i="1">
                                    <a:solidFill>
                                      <a:prstClr val="black"/>
                                    </a:solidFill>
                                    <a:latin typeface="Cambria Math" panose="02040503050406030204" pitchFamily="18" charset="0"/>
                                  </a:rPr>
                                </m:ctrlPr>
                              </m:dPr>
                              <m:e>
                                <m:r>
                                  <a:rPr lang="en-US" sz="1600" i="1">
                                    <a:solidFill>
                                      <a:prstClr val="black"/>
                                    </a:solidFill>
                                    <a:latin typeface="Cambria Math" panose="02040503050406030204" pitchFamily="18" charset="0"/>
                                  </a:rPr>
                                  <m:t>𝑡</m:t>
                                </m:r>
                              </m:e>
                            </m:d>
                          </m:oMath>
                        </a14:m>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6" name="Rounded Rectangle 26">
                        <a:extLst>
                          <a:ext uri="{FF2B5EF4-FFF2-40B4-BE49-F238E27FC236}">
                            <a16:creationId xmlns:a16="http://schemas.microsoft.com/office/drawing/2014/main" id="{B9E82753-490B-4E1B-A42F-FEB06B197852}"/>
                          </a:ext>
                        </a:extLst>
                      </p:cNvPr>
                      <p:cNvSpPr>
                        <a:spLocks noRot="1" noChangeAspect="1" noMove="1" noResize="1" noEditPoints="1" noAdjustHandles="1" noChangeArrowheads="1" noChangeShapeType="1" noTextEdit="1"/>
                      </p:cNvSpPr>
                      <p:nvPr/>
                    </p:nvSpPr>
                    <p:spPr>
                      <a:xfrm>
                        <a:off x="6694326" y="5154786"/>
                        <a:ext cx="2630074" cy="970528"/>
                      </a:xfrm>
                      <a:prstGeom prst="roundRect">
                        <a:avLst/>
                      </a:prstGeom>
                      <a:blipFill>
                        <a:blip r:embed="rId10"/>
                        <a:stretch>
                          <a:fillRect b="-4969"/>
                        </a:stretch>
                      </a:blipFill>
                      <a:ln>
                        <a:solidFill>
                          <a:srgbClr val="AC00AC"/>
                        </a:solidFill>
                      </a:ln>
                    </p:spPr>
                    <p:txBody>
                      <a:bodyPr/>
                      <a:lstStyle/>
                      <a:p>
                        <a:r>
                          <a:rPr lang="en-US">
                            <a:noFill/>
                          </a:rPr>
                          <a:t> </a:t>
                        </a:r>
                      </a:p>
                    </p:txBody>
                  </p:sp>
                </mc:Fallback>
              </mc:AlternateContent>
              <p:sp>
                <p:nvSpPr>
                  <p:cNvPr id="17" name="Rounded Rectangle 26">
                    <a:extLst>
                      <a:ext uri="{FF2B5EF4-FFF2-40B4-BE49-F238E27FC236}">
                        <a16:creationId xmlns:a16="http://schemas.microsoft.com/office/drawing/2014/main" id="{C6F282F9-1C54-4DC2-902B-926E8DF19BFA}"/>
                      </a:ext>
                    </a:extLst>
                  </p:cNvPr>
                  <p:cNvSpPr/>
                  <p:nvPr/>
                </p:nvSpPr>
                <p:spPr>
                  <a:xfrm>
                    <a:off x="9728367" y="1798720"/>
                    <a:ext cx="2113162" cy="443363"/>
                  </a:xfrm>
                  <a:prstGeom prst="roundRect">
                    <a:avLst/>
                  </a:prstGeom>
                  <a:solidFill>
                    <a:schemeClr val="bg2"/>
                  </a:solidFill>
                  <a:ln>
                    <a:solidFill>
                      <a:srgbClr val="AC00AC"/>
                    </a:solidFill>
                  </a:ln>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15000"/>
                      </a:lnSpc>
                      <a:spcAft>
                        <a:spcPts val="1000"/>
                      </a:spcAft>
                    </a:pPr>
                    <a:r>
                      <a:rPr lang="en-US" sz="1600" dirty="0">
                        <a:solidFill>
                          <a:prstClr val="black"/>
                        </a:solidFill>
                        <a:latin typeface="Times New Roman" panose="02020603050405020304" pitchFamily="18" charset="0"/>
                        <a:cs typeface="Times New Roman" panose="02020603050405020304" pitchFamily="18" charset="0"/>
                      </a:rPr>
                      <a:t>Stop filling H2 tank</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Rounded Rectangle 26">
                    <a:extLst>
                      <a:ext uri="{FF2B5EF4-FFF2-40B4-BE49-F238E27FC236}">
                        <a16:creationId xmlns:a16="http://schemas.microsoft.com/office/drawing/2014/main" id="{75A93F9C-2AE1-4ED1-88D5-3EB6B37C1903}"/>
                      </a:ext>
                    </a:extLst>
                  </p:cNvPr>
                  <p:cNvSpPr/>
                  <p:nvPr/>
                </p:nvSpPr>
                <p:spPr>
                  <a:xfrm>
                    <a:off x="843216" y="2340859"/>
                    <a:ext cx="2332782" cy="689203"/>
                  </a:xfrm>
                  <a:prstGeom prst="roundRect">
                    <a:avLst/>
                  </a:prstGeom>
                  <a:solidFill>
                    <a:schemeClr val="bg2"/>
                  </a:solidFill>
                  <a:ln>
                    <a:solidFill>
                      <a:srgbClr val="AC00AC"/>
                    </a:solidFill>
                  </a:ln>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15000"/>
                      </a:lnSpc>
                      <a:spcAft>
                        <a:spcPts val="1000"/>
                      </a:spcAft>
                    </a:pPr>
                    <a:r>
                      <a:rPr lang="en-US" sz="1600" dirty="0">
                        <a:solidFill>
                          <a:prstClr val="black"/>
                        </a:solidFill>
                        <a:latin typeface="Times New Roman" panose="02020603050405020304" pitchFamily="18" charset="0"/>
                        <a:cs typeface="Times New Roman" panose="02020603050405020304" pitchFamily="18" charset="0"/>
                      </a:rPr>
                      <a:t>Calculate the Non-utilized PV excess</a:t>
                    </a:r>
                    <a:endParaRPr lang="en-US" sz="1600" dirty="0">
                      <a:solidFill>
                        <a:schemeClr val="tx1"/>
                      </a:solidFill>
                      <a:latin typeface="Century Gothic" panose="020B0502020202020204"/>
                    </a:endParaRPr>
                  </a:p>
                </p:txBody>
              </p:sp>
              <mc:AlternateContent xmlns:mc="http://schemas.openxmlformats.org/markup-compatibility/2006" xmlns:a14="http://schemas.microsoft.com/office/drawing/2010/main">
                <mc:Choice Requires="a14">
                  <p:sp>
                    <p:nvSpPr>
                      <p:cNvPr id="19" name="Rounded Rectangle 26">
                        <a:extLst>
                          <a:ext uri="{FF2B5EF4-FFF2-40B4-BE49-F238E27FC236}">
                            <a16:creationId xmlns:a16="http://schemas.microsoft.com/office/drawing/2014/main" id="{5BA2EF90-4F8D-4329-9C70-011C4BFC7F8B}"/>
                          </a:ext>
                        </a:extLst>
                      </p:cNvPr>
                      <p:cNvSpPr/>
                      <p:nvPr/>
                    </p:nvSpPr>
                    <p:spPr>
                      <a:xfrm>
                        <a:off x="843216" y="3267721"/>
                        <a:ext cx="2332782" cy="638565"/>
                      </a:xfrm>
                      <a:prstGeom prst="roundRect">
                        <a:avLst/>
                      </a:prstGeom>
                      <a:solidFill>
                        <a:schemeClr val="bg2"/>
                      </a:solidFill>
                      <a:ln>
                        <a:solidFill>
                          <a:srgbClr val="AC00AC"/>
                        </a:solidFill>
                      </a:ln>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15000"/>
                          </a:lnSpc>
                          <a:spcAft>
                            <a:spcPts val="1000"/>
                          </a:spcAft>
                        </a:pPr>
                        <a14:m>
                          <m:oMathPara xmlns:m="http://schemas.openxmlformats.org/officeDocument/2006/math">
                            <m:oMathParaPr>
                              <m:jc m:val="center"/>
                            </m:oMathParaPr>
                            <m:oMath xmlns:m="http://schemas.openxmlformats.org/officeDocument/2006/math">
                              <m:sSub>
                                <m:sSubPr>
                                  <m:ctrlP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𝑃</m:t>
                                  </m:r>
                                </m:e>
                                <m:sub>
                                  <m:r>
                                    <m:rPr>
                                      <m:sty m:val="p"/>
                                    </m:rPr>
                                    <a:rPr kumimoji="0" lang="en-US" sz="16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ex</m:t>
                                  </m:r>
                                  <m:r>
                                    <a:rPr kumimoji="0" lang="en-US" sz="16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ub>
                              </m:sSub>
                              <m:d>
                                <m:dPr>
                                  <m:ctrlPr>
                                    <a:rPr kumimoji="0" lang="en-US"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e>
                              </m:d>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𝑃</m:t>
                              </m:r>
                              <m:d>
                                <m:dPr>
                                  <m:ctrlP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dPr>
                                <m:e>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𝑡</m:t>
                                  </m:r>
                                </m:e>
                              </m:d>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sSub>
                                <m:sSubPr>
                                  <m:ctrlP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𝑃</m:t>
                                  </m:r>
                                </m:e>
                                <m:sub>
                                  <m:r>
                                    <a:rPr kumimoji="0" lang="en-US" sz="1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𝑒𝑙𝑒</m:t>
                                  </m:r>
                                  <m:r>
                                    <a:rPr kumimoji="0" lang="en-US" sz="1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m:t>
                                  </m:r>
                                  <m:r>
                                    <a:rPr kumimoji="0" lang="en-US" sz="1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𝑟𝑎𝑡𝑒𝑑</m:t>
                                  </m:r>
                                </m:sub>
                              </m:sSub>
                            </m:oMath>
                          </m:oMathPara>
                        </a14:m>
                        <a:endParaRPr lang="en-US" sz="1600" dirty="0">
                          <a:solidFill>
                            <a:schemeClr val="tx1"/>
                          </a:solidFill>
                          <a:latin typeface="Century Gothic" panose="020B0502020202020204"/>
                        </a:endParaRPr>
                      </a:p>
                    </p:txBody>
                  </p:sp>
                </mc:Choice>
                <mc:Fallback xmlns="">
                  <p:sp>
                    <p:nvSpPr>
                      <p:cNvPr id="19" name="Rounded Rectangle 26">
                        <a:extLst>
                          <a:ext uri="{FF2B5EF4-FFF2-40B4-BE49-F238E27FC236}">
                            <a16:creationId xmlns:a16="http://schemas.microsoft.com/office/drawing/2014/main" id="{5BA2EF90-4F8D-4329-9C70-011C4BFC7F8B}"/>
                          </a:ext>
                        </a:extLst>
                      </p:cNvPr>
                      <p:cNvSpPr>
                        <a:spLocks noRot="1" noChangeAspect="1" noMove="1" noResize="1" noEditPoints="1" noAdjustHandles="1" noChangeArrowheads="1" noChangeShapeType="1" noTextEdit="1"/>
                      </p:cNvSpPr>
                      <p:nvPr/>
                    </p:nvSpPr>
                    <p:spPr>
                      <a:xfrm>
                        <a:off x="843216" y="3267721"/>
                        <a:ext cx="2332782" cy="638565"/>
                      </a:xfrm>
                      <a:prstGeom prst="roundRect">
                        <a:avLst/>
                      </a:prstGeom>
                      <a:blipFill>
                        <a:blip r:embed="rId11"/>
                        <a:stretch>
                          <a:fillRect/>
                        </a:stretch>
                      </a:blipFill>
                      <a:ln>
                        <a:solidFill>
                          <a:srgbClr val="AC00AC"/>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ounded Rectangle 26">
                        <a:extLst>
                          <a:ext uri="{FF2B5EF4-FFF2-40B4-BE49-F238E27FC236}">
                            <a16:creationId xmlns:a16="http://schemas.microsoft.com/office/drawing/2014/main" id="{E0DA5ACF-3FD0-4F50-AC42-91FB3696A65B}"/>
                          </a:ext>
                        </a:extLst>
                      </p:cNvPr>
                      <p:cNvSpPr/>
                      <p:nvPr/>
                    </p:nvSpPr>
                    <p:spPr>
                      <a:xfrm>
                        <a:off x="843214" y="4120064"/>
                        <a:ext cx="2332783" cy="648331"/>
                      </a:xfrm>
                      <a:prstGeom prst="roundRect">
                        <a:avLst/>
                      </a:prstGeom>
                      <a:solidFill>
                        <a:schemeClr val="bg2"/>
                      </a:solidFill>
                      <a:ln>
                        <a:solidFill>
                          <a:srgbClr val="AC00AC"/>
                        </a:solidFill>
                      </a:ln>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ea typeface="Calibri" panose="020F0502020204030204" pitchFamily="34" charset="0"/>
                                      <a:cs typeface="Arial" panose="020B0604020202020204" pitchFamily="34" charset="0"/>
                                    </a:rPr>
                                  </m:ctrlPr>
                                </m:sSubPr>
                                <m:e>
                                  <m:r>
                                    <a:rPr lang="en-US" sz="1600" i="1">
                                      <a:latin typeface="Cambria Math" panose="02040503050406030204" pitchFamily="18" charset="0"/>
                                      <a:ea typeface="Calibri" panose="020F0502020204030204" pitchFamily="34" charset="0"/>
                                      <a:cs typeface="Arial" panose="020B0604020202020204" pitchFamily="34" charset="0"/>
                                    </a:rPr>
                                    <m:t>𝑆𝑒𝑡</m:t>
                                  </m:r>
                                  <m:r>
                                    <a:rPr lang="en-US" sz="1600" i="1">
                                      <a:latin typeface="Cambria Math" panose="02040503050406030204" pitchFamily="18" charset="0"/>
                                      <a:ea typeface="Calibri" panose="020F0502020204030204" pitchFamily="34" charset="0"/>
                                      <a:cs typeface="Arial" panose="020B0604020202020204" pitchFamily="34" charset="0"/>
                                    </a:rPr>
                                    <m:t>: </m:t>
                                  </m:r>
                                  <m:r>
                                    <a:rPr lang="en-US" sz="1600" i="1">
                                      <a:latin typeface="Cambria Math" panose="02040503050406030204" pitchFamily="18" charset="0"/>
                                      <a:ea typeface="Calibri" panose="020F0502020204030204" pitchFamily="34" charset="0"/>
                                      <a:cs typeface="Arial" panose="020B0604020202020204" pitchFamily="34" charset="0"/>
                                    </a:rPr>
                                    <m:t>𝑃</m:t>
                                  </m:r>
                                </m:e>
                                <m:sub>
                                  <m:r>
                                    <a:rPr lang="en-US" sz="1600" i="1">
                                      <a:latin typeface="Cambria Math" panose="02040503050406030204" pitchFamily="18" charset="0"/>
                                      <a:ea typeface="Calibri" panose="020F0502020204030204" pitchFamily="34" charset="0"/>
                                      <a:cs typeface="Arial" panose="020B0604020202020204" pitchFamily="34" charset="0"/>
                                    </a:rPr>
                                    <m:t>𝑒𝑙𝑒</m:t>
                                  </m:r>
                                </m:sub>
                              </m:sSub>
                              <m:d>
                                <m:dPr>
                                  <m:ctrlPr>
                                    <a:rPr lang="en-US" sz="1600" i="1">
                                      <a:latin typeface="Cambria Math" panose="02040503050406030204" pitchFamily="18" charset="0"/>
                                      <a:ea typeface="Calibri" panose="020F0502020204030204" pitchFamily="34" charset="0"/>
                                      <a:cs typeface="Arial" panose="020B0604020202020204" pitchFamily="34" charset="0"/>
                                    </a:rPr>
                                  </m:ctrlPr>
                                </m:dPr>
                                <m:e>
                                  <m:r>
                                    <a:rPr lang="en-US" sz="1600" i="1">
                                      <a:latin typeface="Cambria Math" panose="02040503050406030204" pitchFamily="18" charset="0"/>
                                      <a:ea typeface="Calibri" panose="020F0502020204030204" pitchFamily="34" charset="0"/>
                                      <a:cs typeface="Arial" panose="020B0604020202020204" pitchFamily="34" charset="0"/>
                                    </a:rPr>
                                    <m:t>𝑡</m:t>
                                  </m:r>
                                </m:e>
                              </m:d>
                              <m:r>
                                <a:rPr lang="en-US" sz="1600" i="1">
                                  <a:latin typeface="Cambria Math" panose="02040503050406030204" pitchFamily="18" charset="0"/>
                                  <a:ea typeface="Calibri" panose="020F0502020204030204" pitchFamily="34" charset="0"/>
                                  <a:cs typeface="Arial" panose="020B0604020202020204" pitchFamily="34" charset="0"/>
                                </a:rPr>
                                <m:t>=</m:t>
                              </m:r>
                              <m:sSub>
                                <m:sSubPr>
                                  <m:ctrlPr>
                                    <a:rPr lang="en-US" sz="1600" i="1">
                                      <a:solidFill>
                                        <a:prstClr val="black"/>
                                      </a:solidFill>
                                      <a:latin typeface="Cambria Math" panose="02040503050406030204" pitchFamily="18" charset="0"/>
                                    </a:rPr>
                                  </m:ctrlPr>
                                </m:sSubPr>
                                <m:e>
                                  <m:r>
                                    <a:rPr lang="en-US" sz="1600" i="1">
                                      <a:solidFill>
                                        <a:prstClr val="black"/>
                                      </a:solidFill>
                                      <a:latin typeface="Cambria Math" panose="02040503050406030204" pitchFamily="18" charset="0"/>
                                      <a:ea typeface="Calibri" panose="020F0502020204030204" pitchFamily="34" charset="0"/>
                                      <a:cs typeface="Arial" panose="020B0604020202020204" pitchFamily="34" charset="0"/>
                                    </a:rPr>
                                    <m:t>𝑃</m:t>
                                  </m:r>
                                </m:e>
                                <m:sub>
                                  <m:r>
                                    <a:rPr lang="en-US" sz="1600" i="1">
                                      <a:solidFill>
                                        <a:prstClr val="black"/>
                                      </a:solidFill>
                                      <a:latin typeface="Cambria Math" panose="02040503050406030204" pitchFamily="18" charset="0"/>
                                      <a:ea typeface="Calibri" panose="020F0502020204030204" pitchFamily="34" charset="0"/>
                                      <a:cs typeface="Arial" panose="020B0604020202020204" pitchFamily="34" charset="0"/>
                                    </a:rPr>
                                    <m:t>𝑒𝑙𝑒</m:t>
                                  </m:r>
                                  <m:r>
                                    <a:rPr lang="en-US" sz="1600" i="1">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en-US" sz="1600" i="1">
                                      <a:solidFill>
                                        <a:prstClr val="black"/>
                                      </a:solidFill>
                                      <a:latin typeface="Cambria Math" panose="02040503050406030204" pitchFamily="18" charset="0"/>
                                      <a:ea typeface="Calibri" panose="020F0502020204030204" pitchFamily="34" charset="0"/>
                                      <a:cs typeface="Arial" panose="020B0604020202020204" pitchFamily="34" charset="0"/>
                                    </a:rPr>
                                    <m:t>𝑟𝑎𝑡𝑒𝑑</m:t>
                                  </m:r>
                                </m:sub>
                              </m:sSub>
                            </m:oMath>
                          </m:oMathPara>
                        </a14:m>
                        <a:endParaRPr lang="en-US" sz="1600" dirty="0">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20" name="Rounded Rectangle 26">
                        <a:extLst>
                          <a:ext uri="{FF2B5EF4-FFF2-40B4-BE49-F238E27FC236}">
                            <a16:creationId xmlns:a16="http://schemas.microsoft.com/office/drawing/2014/main" id="{E0DA5ACF-3FD0-4F50-AC42-91FB3696A65B}"/>
                          </a:ext>
                        </a:extLst>
                      </p:cNvPr>
                      <p:cNvSpPr>
                        <a:spLocks noRot="1" noChangeAspect="1" noMove="1" noResize="1" noEditPoints="1" noAdjustHandles="1" noChangeArrowheads="1" noChangeShapeType="1" noTextEdit="1"/>
                      </p:cNvSpPr>
                      <p:nvPr/>
                    </p:nvSpPr>
                    <p:spPr>
                      <a:xfrm>
                        <a:off x="843214" y="4120064"/>
                        <a:ext cx="2332783" cy="648331"/>
                      </a:xfrm>
                      <a:prstGeom prst="roundRect">
                        <a:avLst/>
                      </a:prstGeom>
                      <a:blipFill>
                        <a:blip r:embed="rId12"/>
                        <a:stretch>
                          <a:fillRect/>
                        </a:stretch>
                      </a:blipFill>
                      <a:ln>
                        <a:solidFill>
                          <a:srgbClr val="AC00AC"/>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ounded Rectangle 26">
                        <a:extLst>
                          <a:ext uri="{FF2B5EF4-FFF2-40B4-BE49-F238E27FC236}">
                            <a16:creationId xmlns:a16="http://schemas.microsoft.com/office/drawing/2014/main" id="{72355554-E7F5-4BEC-9B2F-805BA33DAC8D}"/>
                          </a:ext>
                        </a:extLst>
                      </p:cNvPr>
                      <p:cNvSpPr/>
                      <p:nvPr/>
                    </p:nvSpPr>
                    <p:spPr>
                      <a:xfrm>
                        <a:off x="9728367" y="2477637"/>
                        <a:ext cx="2113162" cy="719207"/>
                      </a:xfrm>
                      <a:prstGeom prst="roundRect">
                        <a:avLst/>
                      </a:prstGeom>
                      <a:solidFill>
                        <a:schemeClr val="bg2"/>
                      </a:solidFill>
                      <a:ln>
                        <a:solidFill>
                          <a:srgbClr val="AC00AC"/>
                        </a:solidFill>
                      </a:ln>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15000"/>
                          </a:lnSpc>
                          <a:spcAft>
                            <a:spcPts val="1000"/>
                          </a:spcAft>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Set:</a:t>
                        </a:r>
                        <a14:m>
                          <m:oMath xmlns:m="http://schemas.openxmlformats.org/officeDocument/2006/math">
                            <m:sSub>
                              <m:sSubPr>
                                <m:ctrlPr>
                                  <a:rPr kumimoji="0" lang="en-US" sz="1600" b="0" i="1" u="none" strike="noStrike" kern="1200" cap="none" spc="0" normalizeH="0" baseline="0" noProof="0">
                                    <a:ln>
                                      <a:noFill/>
                                    </a:ln>
                                    <a:solidFill>
                                      <a:prstClr val="black"/>
                                    </a:solidFill>
                                    <a:effectLst/>
                                    <a:uLnTx/>
                                    <a:uFillTx/>
                                    <a:latin typeface="Cambria Math" panose="02040503050406030204" pitchFamily="18" charset="0"/>
                                  </a:rPr>
                                </m:ctrlPr>
                              </m:sSubPr>
                              <m:e>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rPr>
                                  <m:t> </m:t>
                                </m:r>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rPr>
                                  <m:t>𝑚</m:t>
                                </m:r>
                              </m:e>
                              <m:sub>
                                <m:r>
                                  <m:rPr>
                                    <m:sty m:val="p"/>
                                  </m:rPr>
                                  <a:rPr kumimoji="0" lang="en-US" sz="1600" b="0" i="0" u="none" strike="noStrike" kern="1200" cap="none" spc="0" normalizeH="0" baseline="0" noProof="0">
                                    <a:ln>
                                      <a:noFill/>
                                    </a:ln>
                                    <a:solidFill>
                                      <a:prstClr val="black"/>
                                    </a:solidFill>
                                    <a:effectLst/>
                                    <a:uLnTx/>
                                    <a:uFillTx/>
                                    <a:latin typeface="Cambria Math" panose="02040503050406030204" pitchFamily="18" charset="0"/>
                                  </a:rPr>
                                  <m:t>tank</m:t>
                                </m:r>
                                <m:r>
                                  <a:rPr kumimoji="0" lang="en-US" sz="1600" b="0" i="0" u="none" strike="noStrike" kern="1200" cap="none" spc="0" normalizeH="0" baseline="0" noProof="0">
                                    <a:ln>
                                      <a:noFill/>
                                    </a:ln>
                                    <a:solidFill>
                                      <a:prstClr val="black"/>
                                    </a:solidFill>
                                    <a:effectLst/>
                                    <a:uLnTx/>
                                    <a:uFillTx/>
                                    <a:latin typeface="Cambria Math" panose="02040503050406030204" pitchFamily="18" charset="0"/>
                                  </a:rPr>
                                  <m:t> </m:t>
                                </m:r>
                              </m:sub>
                            </m:sSub>
                            <m:d>
                              <m:dPr>
                                <m:ctrlPr>
                                  <a:rPr kumimoji="0" lang="en-US" sz="1600" b="0" i="1" u="none" strike="noStrike" kern="1200" cap="none" spc="0" normalizeH="0" baseline="0" noProof="0">
                                    <a:ln>
                                      <a:noFill/>
                                    </a:ln>
                                    <a:solidFill>
                                      <a:prstClr val="black"/>
                                    </a:solidFill>
                                    <a:effectLst/>
                                    <a:uLnTx/>
                                    <a:uFillTx/>
                                    <a:latin typeface="Cambria Math" panose="02040503050406030204" pitchFamily="18" charset="0"/>
                                  </a:rPr>
                                </m:ctrlPr>
                              </m:dPr>
                              <m:e>
                                <m:r>
                                  <a:rPr kumimoji="0" lang="en-US" sz="1600" b="0" i="1" u="none" strike="noStrike" kern="1200" cap="none" spc="0" normalizeH="0" baseline="0" noProof="0">
                                    <a:ln>
                                      <a:noFill/>
                                    </a:ln>
                                    <a:solidFill>
                                      <a:prstClr val="black"/>
                                    </a:solidFill>
                                    <a:effectLst/>
                                    <a:uLnTx/>
                                    <a:uFillTx/>
                                    <a:latin typeface="Cambria Math" panose="02040503050406030204" pitchFamily="18" charset="0"/>
                                  </a:rPr>
                                  <m:t>𝑡</m:t>
                                </m:r>
                              </m:e>
                            </m:d>
                          </m:oMath>
                        </a14:m>
                        <a:r>
                          <a:rPr kumimoji="0" lang="en-US" sz="1600" b="0" i="0" u="none" strike="noStrike" kern="1200" cap="none" spc="0" normalizeH="0" baseline="0" noProof="0" dirty="0">
                            <a:ln>
                              <a:noFill/>
                            </a:ln>
                            <a:solidFill>
                              <a:prstClr val="black"/>
                            </a:solidFill>
                            <a:effectLst/>
                            <a:uLnTx/>
                            <a:uFillTx/>
                            <a:latin typeface="Century Gothic" panose="020B0502020202020204"/>
                          </a:rPr>
                          <a:t> </a:t>
                        </a:r>
                        <a14:m>
                          <m:oMath xmlns:m="http://schemas.openxmlformats.org/officeDocument/2006/math">
                            <m:sSub>
                              <m:sSubPr>
                                <m:ctrlPr>
                                  <a:rPr kumimoji="0" lang="en-US" sz="1600" b="0" i="1" u="none" strike="noStrike" kern="1200" cap="none" spc="0" normalizeH="0" baseline="0" noProof="0">
                                    <a:ln>
                                      <a:noFill/>
                                    </a:ln>
                                    <a:solidFill>
                                      <a:prstClr val="black"/>
                                    </a:solidFill>
                                    <a:effectLst/>
                                    <a:uLnTx/>
                                    <a:uFillTx/>
                                    <a:latin typeface="Cambria Math" panose="02040503050406030204" pitchFamily="18" charset="0"/>
                                  </a:rPr>
                                </m:ctrlPr>
                              </m:sSubPr>
                              <m:e>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rPr>
                                  <m:t>=</m:t>
                                </m:r>
                                <m:r>
                                  <a:rPr kumimoji="0" lang="en-US" sz="1600" b="0" i="1" u="none" strike="noStrike" kern="1200" cap="none" spc="0" normalizeH="0" baseline="0" noProof="0">
                                    <a:ln>
                                      <a:noFill/>
                                    </a:ln>
                                    <a:solidFill>
                                      <a:prstClr val="black"/>
                                    </a:solidFill>
                                    <a:effectLst/>
                                    <a:uLnTx/>
                                    <a:uFillTx/>
                                    <a:latin typeface="Cambria Math" panose="02040503050406030204" pitchFamily="18" charset="0"/>
                                  </a:rPr>
                                  <m:t>𝑚</m:t>
                                </m:r>
                              </m:e>
                              <m:sub>
                                <m:r>
                                  <m:rPr>
                                    <m:sty m:val="p"/>
                                  </m:rPr>
                                  <a:rPr kumimoji="0" lang="en-US" sz="1600" b="0" i="0" u="none" strike="noStrike" kern="1200" cap="none" spc="0" normalizeH="0" baseline="0" noProof="0">
                                    <a:ln>
                                      <a:noFill/>
                                    </a:ln>
                                    <a:solidFill>
                                      <a:prstClr val="black"/>
                                    </a:solidFill>
                                    <a:effectLst/>
                                    <a:uLnTx/>
                                    <a:uFillTx/>
                                    <a:latin typeface="Cambria Math" panose="02040503050406030204" pitchFamily="18" charset="0"/>
                                  </a:rPr>
                                  <m:t>tank</m:t>
                                </m:r>
                                <m:r>
                                  <a:rPr kumimoji="0" lang="en-US" sz="1600" b="0" i="0" u="none" strike="noStrike" kern="1200" cap="none" spc="0" normalizeH="0" baseline="0" noProof="0">
                                    <a:ln>
                                      <a:noFill/>
                                    </a:ln>
                                    <a:solidFill>
                                      <a:prstClr val="black"/>
                                    </a:solidFill>
                                    <a:effectLst/>
                                    <a:uLnTx/>
                                    <a:uFillTx/>
                                    <a:latin typeface="Cambria Math" panose="02040503050406030204" pitchFamily="18" charset="0"/>
                                  </a:rPr>
                                  <m:t> </m:t>
                                </m:r>
                              </m:sub>
                            </m:sSub>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rPr>
                              <m:t>(</m:t>
                            </m:r>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rPr>
                              <m:t>𝑡</m:t>
                            </m:r>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rPr>
                              <m:t>−1)</m:t>
                            </m:r>
                          </m:oMath>
                        </a14:m>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1" name="Rounded Rectangle 26">
                        <a:extLst>
                          <a:ext uri="{FF2B5EF4-FFF2-40B4-BE49-F238E27FC236}">
                            <a16:creationId xmlns:a16="http://schemas.microsoft.com/office/drawing/2014/main" id="{72355554-E7F5-4BEC-9B2F-805BA33DAC8D}"/>
                          </a:ext>
                        </a:extLst>
                      </p:cNvPr>
                      <p:cNvSpPr>
                        <a:spLocks noRot="1" noChangeAspect="1" noMove="1" noResize="1" noEditPoints="1" noAdjustHandles="1" noChangeArrowheads="1" noChangeShapeType="1" noTextEdit="1"/>
                      </p:cNvSpPr>
                      <p:nvPr/>
                    </p:nvSpPr>
                    <p:spPr>
                      <a:xfrm>
                        <a:off x="9728367" y="2477637"/>
                        <a:ext cx="2113162" cy="719207"/>
                      </a:xfrm>
                      <a:prstGeom prst="roundRect">
                        <a:avLst/>
                      </a:prstGeom>
                      <a:blipFill>
                        <a:blip r:embed="rId13"/>
                        <a:stretch>
                          <a:fillRect/>
                        </a:stretch>
                      </a:blipFill>
                      <a:ln>
                        <a:solidFill>
                          <a:srgbClr val="AC00AC"/>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ounded Rectangle 26">
                        <a:extLst>
                          <a:ext uri="{FF2B5EF4-FFF2-40B4-BE49-F238E27FC236}">
                            <a16:creationId xmlns:a16="http://schemas.microsoft.com/office/drawing/2014/main" id="{4257C264-52F6-49B6-8E54-19FFDB5899FD}"/>
                          </a:ext>
                        </a:extLst>
                      </p:cNvPr>
                      <p:cNvSpPr/>
                      <p:nvPr/>
                    </p:nvSpPr>
                    <p:spPr>
                      <a:xfrm>
                        <a:off x="9743642" y="3446708"/>
                        <a:ext cx="2082612" cy="536573"/>
                      </a:xfrm>
                      <a:prstGeom prst="roundRect">
                        <a:avLst/>
                      </a:prstGeom>
                      <a:solidFill>
                        <a:schemeClr val="bg2"/>
                      </a:solidFill>
                      <a:ln>
                        <a:solidFill>
                          <a:srgbClr val="AC00AC"/>
                        </a:solidFill>
                      </a:ln>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15000"/>
                          </a:lnSpc>
                          <a:spcAft>
                            <a:spcPts val="1000"/>
                          </a:spcAft>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Set:</a:t>
                        </a:r>
                        <a14:m>
                          <m:oMath xmlns:m="http://schemas.openxmlformats.org/officeDocument/2006/math">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rPr>
                                  <m:t> </m:t>
                                </m:r>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rPr>
                                  <m:t>𝑃</m:t>
                                </m:r>
                              </m:e>
                              <m:sub>
                                <m:r>
                                  <a:rPr kumimoji="0" lang="en-US" sz="1400" b="0" i="0" u="none" strike="noStrike" kern="1200" cap="none" spc="0" normalizeH="0" baseline="0" noProof="0">
                                    <a:ln>
                                      <a:noFill/>
                                    </a:ln>
                                    <a:solidFill>
                                      <a:prstClr val="black"/>
                                    </a:solidFill>
                                    <a:effectLst/>
                                    <a:uLnTx/>
                                    <a:uFillTx/>
                                    <a:latin typeface="Cambria Math" panose="02040503050406030204" pitchFamily="18" charset="0"/>
                                  </a:rPr>
                                  <m:t> </m:t>
                                </m:r>
                              </m:sub>
                            </m:sSub>
                            <m:d>
                              <m:d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rPr>
                                </m:ctrlPr>
                              </m:d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rPr>
                                  <m:t>𝑡</m:t>
                                </m:r>
                              </m:e>
                            </m:d>
                          </m:oMath>
                        </a14:m>
                        <a:r>
                          <a:rPr kumimoji="0" lang="en-US" sz="1400" b="0" i="0" u="none" strike="noStrike" kern="1200" cap="none" spc="0" normalizeH="0" baseline="0" noProof="0" dirty="0">
                            <a:ln>
                              <a:noFill/>
                            </a:ln>
                            <a:solidFill>
                              <a:prstClr val="black"/>
                            </a:solidFill>
                            <a:effectLst/>
                            <a:uLnTx/>
                            <a:uFillTx/>
                            <a:latin typeface="Century Gothic" panose="020B0502020202020204"/>
                          </a:rPr>
                          <a:t> </a:t>
                        </a:r>
                        <a14:m>
                          <m:oMath xmlns:m="http://schemas.openxmlformats.org/officeDocument/2006/math">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rPr>
                                  <m:t>=</m:t>
                                </m:r>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rPr>
                                  <m:t>𝑃</m:t>
                                </m:r>
                              </m:e>
                              <m:sub>
                                <m:r>
                                  <a:rPr kumimoji="0" lang="en-US" sz="1400" b="0" i="0" u="none" strike="noStrike" kern="1200" cap="none" spc="0" normalizeH="0" baseline="0" noProof="0">
                                    <a:ln>
                                      <a:noFill/>
                                    </a:ln>
                                    <a:solidFill>
                                      <a:prstClr val="black"/>
                                    </a:solidFill>
                                    <a:effectLst/>
                                    <a:uLnTx/>
                                    <a:uFillTx/>
                                    <a:latin typeface="Cambria Math" panose="02040503050406030204" pitchFamily="18" charset="0"/>
                                  </a:rPr>
                                  <m:t> </m:t>
                                </m:r>
                              </m:sub>
                            </m:s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rPr>
                              <m:t>(</m:t>
                            </m:r>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rPr>
                              <m:t>𝑡</m:t>
                            </m:r>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rPr>
                              <m:t>−1)</m:t>
                            </m:r>
                          </m:oMath>
                        </a14:m>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2" name="Rounded Rectangle 26">
                        <a:extLst>
                          <a:ext uri="{FF2B5EF4-FFF2-40B4-BE49-F238E27FC236}">
                            <a16:creationId xmlns:a16="http://schemas.microsoft.com/office/drawing/2014/main" id="{4257C264-52F6-49B6-8E54-19FFDB5899FD}"/>
                          </a:ext>
                        </a:extLst>
                      </p:cNvPr>
                      <p:cNvSpPr>
                        <a:spLocks noRot="1" noChangeAspect="1" noMove="1" noResize="1" noEditPoints="1" noAdjustHandles="1" noChangeArrowheads="1" noChangeShapeType="1" noTextEdit="1"/>
                      </p:cNvSpPr>
                      <p:nvPr/>
                    </p:nvSpPr>
                    <p:spPr>
                      <a:xfrm>
                        <a:off x="9743642" y="3446708"/>
                        <a:ext cx="2082612" cy="536573"/>
                      </a:xfrm>
                      <a:prstGeom prst="roundRect">
                        <a:avLst/>
                      </a:prstGeom>
                      <a:blipFill>
                        <a:blip r:embed="rId14"/>
                        <a:stretch>
                          <a:fillRect/>
                        </a:stretch>
                      </a:blipFill>
                      <a:ln>
                        <a:solidFill>
                          <a:srgbClr val="AC00AC"/>
                        </a:solidFill>
                      </a:ln>
                    </p:spPr>
                    <p:txBody>
                      <a:bodyPr/>
                      <a:lstStyle/>
                      <a:p>
                        <a:r>
                          <a:rPr lang="en-US">
                            <a:noFill/>
                          </a:rPr>
                          <a:t> </a:t>
                        </a:r>
                      </a:p>
                    </p:txBody>
                  </p:sp>
                </mc:Fallback>
              </mc:AlternateContent>
              <p:cxnSp>
                <p:nvCxnSpPr>
                  <p:cNvPr id="24" name="Straight Arrow Connector 23">
                    <a:extLst>
                      <a:ext uri="{FF2B5EF4-FFF2-40B4-BE49-F238E27FC236}">
                        <a16:creationId xmlns:a16="http://schemas.microsoft.com/office/drawing/2014/main" id="{3C6511F2-6FDE-4718-8BD0-4A9E01964712}"/>
                      </a:ext>
                    </a:extLst>
                  </p:cNvPr>
                  <p:cNvCxnSpPr>
                    <a:stCxn id="7" idx="4"/>
                    <a:endCxn id="8" idx="0"/>
                  </p:cNvCxnSpPr>
                  <p:nvPr/>
                </p:nvCxnSpPr>
                <p:spPr>
                  <a:xfrm>
                    <a:off x="4807754" y="1911364"/>
                    <a:ext cx="0" cy="2854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00329403-2FD6-4AD5-B548-32DC9E035EED}"/>
                      </a:ext>
                    </a:extLst>
                  </p:cNvPr>
                  <p:cNvCxnSpPr>
                    <a:stCxn id="8" idx="2"/>
                    <a:endCxn id="9" idx="0"/>
                  </p:cNvCxnSpPr>
                  <p:nvPr/>
                </p:nvCxnSpPr>
                <p:spPr>
                  <a:xfrm>
                    <a:off x="4807754" y="3174141"/>
                    <a:ext cx="1" cy="3989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BF0EBA3-E5B3-425B-AC69-DC3FDC88401F}"/>
                      </a:ext>
                    </a:extLst>
                  </p:cNvPr>
                  <p:cNvCxnSpPr>
                    <a:stCxn id="9" idx="2"/>
                    <a:endCxn id="10" idx="0"/>
                  </p:cNvCxnSpPr>
                  <p:nvPr/>
                </p:nvCxnSpPr>
                <p:spPr>
                  <a:xfrm flipH="1">
                    <a:off x="4807754" y="3983281"/>
                    <a:ext cx="1" cy="3945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45C6D3D-07AD-4E00-BEEB-5567879F95D7}"/>
                      </a:ext>
                    </a:extLst>
                  </p:cNvPr>
                  <p:cNvCxnSpPr>
                    <a:cxnSpLocks/>
                    <a:stCxn id="10" idx="2"/>
                    <a:endCxn id="12" idx="0"/>
                  </p:cNvCxnSpPr>
                  <p:nvPr/>
                </p:nvCxnSpPr>
                <p:spPr>
                  <a:xfrm flipH="1">
                    <a:off x="4807753" y="5067081"/>
                    <a:ext cx="1" cy="4205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Connector: Elbow 33">
                    <a:extLst>
                      <a:ext uri="{FF2B5EF4-FFF2-40B4-BE49-F238E27FC236}">
                        <a16:creationId xmlns:a16="http://schemas.microsoft.com/office/drawing/2014/main" id="{B19164C7-2EC1-4A01-BCF5-0BF41AC9EA8B}"/>
                      </a:ext>
                    </a:extLst>
                  </p:cNvPr>
                  <p:cNvCxnSpPr>
                    <a:stCxn id="12" idx="3"/>
                    <a:endCxn id="13" idx="1"/>
                  </p:cNvCxnSpPr>
                  <p:nvPr/>
                </p:nvCxnSpPr>
                <p:spPr>
                  <a:xfrm flipV="1">
                    <a:off x="5956718" y="2126530"/>
                    <a:ext cx="735187" cy="370569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EF7CD26-D48A-4418-9EB2-65B496FED163}"/>
                      </a:ext>
                    </a:extLst>
                  </p:cNvPr>
                  <p:cNvCxnSpPr>
                    <a:cxnSpLocks/>
                    <a:stCxn id="13" idx="2"/>
                    <a:endCxn id="14" idx="0"/>
                  </p:cNvCxnSpPr>
                  <p:nvPr/>
                </p:nvCxnSpPr>
                <p:spPr>
                  <a:xfrm flipH="1">
                    <a:off x="8008152" y="2471131"/>
                    <a:ext cx="1" cy="2932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5724F32B-61F9-4697-9509-FAB9F698D41E}"/>
                      </a:ext>
                    </a:extLst>
                  </p:cNvPr>
                  <p:cNvCxnSpPr>
                    <a:stCxn id="14" idx="2"/>
                    <a:endCxn id="15" idx="0"/>
                  </p:cNvCxnSpPr>
                  <p:nvPr/>
                </p:nvCxnSpPr>
                <p:spPr>
                  <a:xfrm flipH="1">
                    <a:off x="8008151" y="3519151"/>
                    <a:ext cx="1" cy="2718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06926EA3-345F-4559-9CB6-617EDBD0979E}"/>
                      </a:ext>
                    </a:extLst>
                  </p:cNvPr>
                  <p:cNvCxnSpPr>
                    <a:cxnSpLocks/>
                    <a:stCxn id="15" idx="2"/>
                    <a:endCxn id="16" idx="0"/>
                  </p:cNvCxnSpPr>
                  <p:nvPr/>
                </p:nvCxnSpPr>
                <p:spPr>
                  <a:xfrm>
                    <a:off x="8008151" y="4768396"/>
                    <a:ext cx="1212" cy="3863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8478D54B-BABF-4FD3-AF04-1250F4E46B1E}"/>
                      </a:ext>
                    </a:extLst>
                  </p:cNvPr>
                  <p:cNvCxnSpPr>
                    <a:stCxn id="17" idx="2"/>
                    <a:endCxn id="21" idx="0"/>
                  </p:cNvCxnSpPr>
                  <p:nvPr/>
                </p:nvCxnSpPr>
                <p:spPr>
                  <a:xfrm>
                    <a:off x="10784948" y="2242083"/>
                    <a:ext cx="0" cy="2355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694915AC-8DA4-4A7D-B8EE-063E32A667AE}"/>
                      </a:ext>
                    </a:extLst>
                  </p:cNvPr>
                  <p:cNvCxnSpPr>
                    <a:cxnSpLocks/>
                    <a:stCxn id="21" idx="2"/>
                    <a:endCxn id="22" idx="0"/>
                  </p:cNvCxnSpPr>
                  <p:nvPr/>
                </p:nvCxnSpPr>
                <p:spPr>
                  <a:xfrm>
                    <a:off x="10784948" y="3196844"/>
                    <a:ext cx="0" cy="2498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F7C180B1-7D31-4061-948C-0EFABE04561A}"/>
                      </a:ext>
                    </a:extLst>
                  </p:cNvPr>
                  <p:cNvCxnSpPr>
                    <a:stCxn id="8" idx="1"/>
                    <a:endCxn id="18" idx="3"/>
                  </p:cNvCxnSpPr>
                  <p:nvPr/>
                </p:nvCxnSpPr>
                <p:spPr>
                  <a:xfrm flipH="1">
                    <a:off x="3175998" y="2685461"/>
                    <a:ext cx="48279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6494B844-E629-4F33-8A9F-FE4C8151AD66}"/>
                      </a:ext>
                    </a:extLst>
                  </p:cNvPr>
                  <p:cNvCxnSpPr>
                    <a:cxnSpLocks/>
                    <a:stCxn id="18" idx="2"/>
                    <a:endCxn id="19" idx="0"/>
                  </p:cNvCxnSpPr>
                  <p:nvPr/>
                </p:nvCxnSpPr>
                <p:spPr>
                  <a:xfrm>
                    <a:off x="2009607" y="3030062"/>
                    <a:ext cx="0" cy="2376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E675EB13-ECFB-4AED-8A73-71D9BC66E74D}"/>
                      </a:ext>
                    </a:extLst>
                  </p:cNvPr>
                  <p:cNvCxnSpPr>
                    <a:cxnSpLocks/>
                    <a:stCxn id="19" idx="2"/>
                    <a:endCxn id="20" idx="0"/>
                  </p:cNvCxnSpPr>
                  <p:nvPr/>
                </p:nvCxnSpPr>
                <p:spPr>
                  <a:xfrm flipH="1">
                    <a:off x="2009606" y="3906286"/>
                    <a:ext cx="1" cy="2137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Connector: Elbow 77">
                    <a:extLst>
                      <a:ext uri="{FF2B5EF4-FFF2-40B4-BE49-F238E27FC236}">
                        <a16:creationId xmlns:a16="http://schemas.microsoft.com/office/drawing/2014/main" id="{72D82A1E-08D9-463D-8A9D-2D68F35BFFD8}"/>
                      </a:ext>
                    </a:extLst>
                  </p:cNvPr>
                  <p:cNvCxnSpPr>
                    <a:stCxn id="20" idx="2"/>
                    <a:endCxn id="10" idx="1"/>
                  </p:cNvCxnSpPr>
                  <p:nvPr/>
                </p:nvCxnSpPr>
                <p:spPr>
                  <a:xfrm rot="5400000" flipH="1" flipV="1">
                    <a:off x="2811239" y="3920846"/>
                    <a:ext cx="45915" cy="1649183"/>
                  </a:xfrm>
                  <a:prstGeom prst="bentConnector4">
                    <a:avLst>
                      <a:gd name="adj1" fmla="val -497877"/>
                      <a:gd name="adj2" fmla="val 85363"/>
                    </a:avLst>
                  </a:prstGeom>
                  <a:ln>
                    <a:tailEnd type="triangle"/>
                  </a:ln>
                </p:spPr>
                <p:style>
                  <a:lnRef idx="1">
                    <a:schemeClr val="accent1"/>
                  </a:lnRef>
                  <a:fillRef idx="0">
                    <a:schemeClr val="accent1"/>
                  </a:fillRef>
                  <a:effectRef idx="0">
                    <a:schemeClr val="accent1"/>
                  </a:effectRef>
                  <a:fontRef idx="minor">
                    <a:schemeClr val="tx1"/>
                  </a:fontRef>
                </p:style>
              </p:cxnSp>
              <p:sp>
                <p:nvSpPr>
                  <p:cNvPr id="81" name="Flowchart: Connector 80">
                    <a:extLst>
                      <a:ext uri="{FF2B5EF4-FFF2-40B4-BE49-F238E27FC236}">
                        <a16:creationId xmlns:a16="http://schemas.microsoft.com/office/drawing/2014/main" id="{EF63CEE3-D1F1-4B72-98F2-FD84F5474312}"/>
                      </a:ext>
                    </a:extLst>
                  </p:cNvPr>
                  <p:cNvSpPr/>
                  <p:nvPr/>
                </p:nvSpPr>
                <p:spPr>
                  <a:xfrm>
                    <a:off x="7301724" y="6361841"/>
                    <a:ext cx="1412853" cy="634438"/>
                  </a:xfrm>
                  <a:prstGeom prst="flowChartConnector">
                    <a:avLst/>
                  </a:prstGeom>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Times New Roman" panose="02020603050405020304" pitchFamily="18" charset="0"/>
                        <a:cs typeface="Times New Roman" panose="02020603050405020304" pitchFamily="18" charset="0"/>
                      </a:rPr>
                      <a:t>Main Function</a:t>
                    </a:r>
                  </a:p>
                </p:txBody>
              </p:sp>
            </p:grpSp>
            <p:cxnSp>
              <p:nvCxnSpPr>
                <p:cNvPr id="85" name="Connector: Elbow 84">
                  <a:extLst>
                    <a:ext uri="{FF2B5EF4-FFF2-40B4-BE49-F238E27FC236}">
                      <a16:creationId xmlns:a16="http://schemas.microsoft.com/office/drawing/2014/main" id="{7FF542CB-C5CA-44FD-880F-F459E0B6C417}"/>
                    </a:ext>
                  </a:extLst>
                </p:cNvPr>
                <p:cNvCxnSpPr>
                  <a:cxnSpLocks/>
                  <a:stCxn id="48" idx="2"/>
                  <a:endCxn id="81" idx="6"/>
                </p:cNvCxnSpPr>
                <p:nvPr/>
              </p:nvCxnSpPr>
              <p:spPr>
                <a:xfrm rot="5400000">
                  <a:off x="9426872" y="5102271"/>
                  <a:ext cx="745581" cy="207037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Rounded Rectangle 26">
                  <a:extLst>
                    <a:ext uri="{FF2B5EF4-FFF2-40B4-BE49-F238E27FC236}">
                      <a16:creationId xmlns:a16="http://schemas.microsoft.com/office/drawing/2014/main" id="{3FC6550E-F49E-4A30-8DFA-C03101756D71}"/>
                    </a:ext>
                  </a:extLst>
                </p:cNvPr>
                <p:cNvSpPr/>
                <p:nvPr/>
              </p:nvSpPr>
              <p:spPr>
                <a:xfrm>
                  <a:off x="9793541" y="4139283"/>
                  <a:ext cx="2082612" cy="728408"/>
                </a:xfrm>
                <a:prstGeom prst="roundRect">
                  <a:avLst/>
                </a:prstGeom>
                <a:solidFill>
                  <a:schemeClr val="bg2"/>
                </a:solidFill>
                <a:ln>
                  <a:solidFill>
                    <a:srgbClr val="AC00AC"/>
                  </a:solidFill>
                </a:ln>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15000"/>
                    </a:lnSpc>
                    <a:spcAft>
                      <a:spcPts val="1000"/>
                    </a:spcAft>
                  </a:pPr>
                  <a:r>
                    <a:rPr lang="en-US" sz="1600" dirty="0">
                      <a:solidFill>
                        <a:prstClr val="black"/>
                      </a:solidFill>
                      <a:latin typeface="Times New Roman" panose="02020603050405020304" pitchFamily="18" charset="0"/>
                      <a:cs typeface="Times New Roman" panose="02020603050405020304" pitchFamily="18" charset="0"/>
                    </a:rPr>
                    <a:t>Evaluate mass of H2 to be sold to grid</a:t>
                  </a:r>
                  <a:endParaRPr lang="en-US" sz="1600" dirty="0">
                    <a:solidFill>
                      <a:schemeClr val="tx1"/>
                    </a:solidFill>
                    <a:latin typeface="Century Gothic" panose="020B0502020202020204"/>
                  </a:endParaRPr>
                </a:p>
              </p:txBody>
            </p:sp>
            <mc:AlternateContent xmlns:mc="http://schemas.openxmlformats.org/markup-compatibility/2006" xmlns:a14="http://schemas.microsoft.com/office/drawing/2010/main">
              <mc:Choice Requires="a14">
                <p:sp>
                  <p:nvSpPr>
                    <p:cNvPr id="48" name="Rounded Rectangle 26">
                      <a:extLst>
                        <a:ext uri="{FF2B5EF4-FFF2-40B4-BE49-F238E27FC236}">
                          <a16:creationId xmlns:a16="http://schemas.microsoft.com/office/drawing/2014/main" id="{9569A3FC-2E0D-4824-8A70-35C5D1EBC725}"/>
                        </a:ext>
                      </a:extLst>
                    </p:cNvPr>
                    <p:cNvSpPr/>
                    <p:nvPr/>
                  </p:nvSpPr>
                  <p:spPr>
                    <a:xfrm>
                      <a:off x="9778266" y="5228093"/>
                      <a:ext cx="2113162" cy="536573"/>
                    </a:xfrm>
                    <a:prstGeom prst="roundRect">
                      <a:avLst/>
                    </a:prstGeom>
                    <a:solidFill>
                      <a:schemeClr val="bg2"/>
                    </a:solidFill>
                    <a:ln>
                      <a:solidFill>
                        <a:srgbClr val="AC00AC"/>
                      </a:solidFill>
                    </a:ln>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15000"/>
                        </a:lnSpc>
                        <a:spcAft>
                          <a:spcPts val="1000"/>
                        </a:spcAft>
                      </a:pPr>
                      <a14:m>
                        <m:oMathPara xmlns:m="http://schemas.openxmlformats.org/officeDocument/2006/math">
                          <m:oMathParaPr>
                            <m:jc m:val="center"/>
                          </m:oMathParaPr>
                          <m:oMath xmlns:m="http://schemas.openxmlformats.org/officeDocument/2006/math">
                            <m:sSub>
                              <m:sSubPr>
                                <m:ctrlP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e>
                              <m:sub>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𝐻</m:t>
                                </m:r>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2 </m:t>
                                </m:r>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𝑠𝑎𝑙𝑒</m:t>
                                </m:r>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ub>
                            </m:sSub>
                            <m:d>
                              <m:dPr>
                                <m:ctrlPr>
                                  <a:rPr kumimoji="0" lang="en-US"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e>
                            </m:d>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sSub>
                              <m:sSubPr>
                                <m:ctrlPr>
                                  <a:rPr lang="en-US" sz="1600" i="1">
                                    <a:solidFill>
                                      <a:prstClr val="black"/>
                                    </a:solidFill>
                                    <a:latin typeface="Cambria Math" panose="02040503050406030204" pitchFamily="18" charset="0"/>
                                  </a:rPr>
                                </m:ctrlPr>
                              </m:sSubPr>
                              <m:e>
                                <m:r>
                                  <a:rPr lang="en-US" sz="1600" b="0" i="1" smtClean="0">
                                    <a:solidFill>
                                      <a:prstClr val="black"/>
                                    </a:solidFill>
                                    <a:latin typeface="Cambria Math" panose="02040503050406030204" pitchFamily="18" charset="0"/>
                                  </a:rPr>
                                  <m:t>𝑚</m:t>
                                </m:r>
                              </m:e>
                              <m:sub>
                                <m:r>
                                  <m:rPr>
                                    <m:sty m:val="p"/>
                                  </m:rPr>
                                  <a:rPr lang="en-US" sz="1600" b="0" i="0" smtClean="0">
                                    <a:solidFill>
                                      <a:prstClr val="black"/>
                                    </a:solidFill>
                                    <a:latin typeface="Cambria Math" panose="02040503050406030204" pitchFamily="18" charset="0"/>
                                  </a:rPr>
                                  <m:t>g</m:t>
                                </m:r>
                                <m:r>
                                  <a:rPr lang="en-US" sz="1600">
                                    <a:solidFill>
                                      <a:prstClr val="black"/>
                                    </a:solidFill>
                                    <a:latin typeface="Cambria Math" panose="02040503050406030204" pitchFamily="18" charset="0"/>
                                  </a:rPr>
                                  <m:t> </m:t>
                                </m:r>
                              </m:sub>
                            </m:sSub>
                            <m:d>
                              <m:dPr>
                                <m:ctrlPr>
                                  <a:rPr lang="en-US" sz="1600" i="1">
                                    <a:solidFill>
                                      <a:prstClr val="black"/>
                                    </a:solidFill>
                                    <a:latin typeface="Cambria Math" panose="02040503050406030204" pitchFamily="18" charset="0"/>
                                  </a:rPr>
                                </m:ctrlPr>
                              </m:dPr>
                              <m:e>
                                <m:r>
                                  <a:rPr lang="en-US" sz="1600" i="1">
                                    <a:solidFill>
                                      <a:prstClr val="black"/>
                                    </a:solidFill>
                                    <a:latin typeface="Cambria Math" panose="02040503050406030204" pitchFamily="18" charset="0"/>
                                  </a:rPr>
                                  <m:t>𝑡</m:t>
                                </m:r>
                              </m:e>
                            </m:d>
                          </m:oMath>
                        </m:oMathPara>
                      </a14:m>
                      <a:endParaRPr lang="en-US" sz="1600" dirty="0">
                        <a:solidFill>
                          <a:schemeClr val="tx1"/>
                        </a:solidFill>
                        <a:latin typeface="Century Gothic" panose="020B0502020202020204"/>
                      </a:endParaRPr>
                    </a:p>
                  </p:txBody>
                </p:sp>
              </mc:Choice>
              <mc:Fallback xmlns="">
                <p:sp>
                  <p:nvSpPr>
                    <p:cNvPr id="48" name="Rounded Rectangle 26">
                      <a:extLst>
                        <a:ext uri="{FF2B5EF4-FFF2-40B4-BE49-F238E27FC236}">
                          <a16:creationId xmlns:a16="http://schemas.microsoft.com/office/drawing/2014/main" id="{9569A3FC-2E0D-4824-8A70-35C5D1EBC725}"/>
                        </a:ext>
                      </a:extLst>
                    </p:cNvPr>
                    <p:cNvSpPr>
                      <a:spLocks noRot="1" noChangeAspect="1" noMove="1" noResize="1" noEditPoints="1" noAdjustHandles="1" noChangeArrowheads="1" noChangeShapeType="1" noTextEdit="1"/>
                    </p:cNvSpPr>
                    <p:nvPr/>
                  </p:nvSpPr>
                  <p:spPr>
                    <a:xfrm>
                      <a:off x="9778266" y="5228093"/>
                      <a:ext cx="2113162" cy="536573"/>
                    </a:xfrm>
                    <a:prstGeom prst="roundRect">
                      <a:avLst/>
                    </a:prstGeom>
                    <a:blipFill>
                      <a:blip r:embed="rId15"/>
                      <a:stretch>
                        <a:fillRect/>
                      </a:stretch>
                    </a:blipFill>
                    <a:ln>
                      <a:solidFill>
                        <a:srgbClr val="AC00AC"/>
                      </a:solidFill>
                    </a:ln>
                  </p:spPr>
                  <p:txBody>
                    <a:bodyPr/>
                    <a:lstStyle/>
                    <a:p>
                      <a:r>
                        <a:rPr lang="en-US">
                          <a:noFill/>
                        </a:rPr>
                        <a:t> </a:t>
                      </a:r>
                    </a:p>
                  </p:txBody>
                </p:sp>
              </mc:Fallback>
            </mc:AlternateContent>
            <p:cxnSp>
              <p:nvCxnSpPr>
                <p:cNvPr id="50" name="Straight Arrow Connector 49">
                  <a:extLst>
                    <a:ext uri="{FF2B5EF4-FFF2-40B4-BE49-F238E27FC236}">
                      <a16:creationId xmlns:a16="http://schemas.microsoft.com/office/drawing/2014/main" id="{F5481418-69E4-4991-A2A4-557A2FA7E811}"/>
                    </a:ext>
                  </a:extLst>
                </p:cNvPr>
                <p:cNvCxnSpPr>
                  <a:cxnSpLocks/>
                  <a:stCxn id="47" idx="2"/>
                  <a:endCxn id="48" idx="0"/>
                </p:cNvCxnSpPr>
                <p:nvPr/>
              </p:nvCxnSpPr>
              <p:spPr>
                <a:xfrm>
                  <a:off x="10834847" y="4867691"/>
                  <a:ext cx="0" cy="3604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3DB786B3-40A7-493B-8C07-1604E7C46BA6}"/>
                    </a:ext>
                  </a:extLst>
                </p:cNvPr>
                <p:cNvCxnSpPr>
                  <a:cxnSpLocks/>
                  <a:stCxn id="22" idx="2"/>
                  <a:endCxn id="47" idx="0"/>
                </p:cNvCxnSpPr>
                <p:nvPr/>
              </p:nvCxnSpPr>
              <p:spPr>
                <a:xfrm>
                  <a:off x="10834847" y="3814468"/>
                  <a:ext cx="0" cy="3248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45" name="Connector: Elbow 44">
                <a:extLst>
                  <a:ext uri="{FF2B5EF4-FFF2-40B4-BE49-F238E27FC236}">
                    <a16:creationId xmlns:a16="http://schemas.microsoft.com/office/drawing/2014/main" id="{52F4BD49-B299-45A5-A46D-27E8717985C8}"/>
                  </a:ext>
                </a:extLst>
              </p:cNvPr>
              <p:cNvCxnSpPr>
                <a:stCxn id="15" idx="3"/>
                <a:endCxn id="17" idx="1"/>
              </p:cNvCxnSpPr>
              <p:nvPr/>
            </p:nvCxnSpPr>
            <p:spPr>
              <a:xfrm flipV="1">
                <a:off x="9207015" y="1851589"/>
                <a:ext cx="571251" cy="2259314"/>
              </a:xfrm>
              <a:prstGeom prst="bentConnector3">
                <a:avLst>
                  <a:gd name="adj1" fmla="val 62314"/>
                </a:avLst>
              </a:prstGeom>
              <a:ln>
                <a:tailEnd type="triangle"/>
              </a:ln>
            </p:spPr>
            <p:style>
              <a:lnRef idx="1">
                <a:schemeClr val="accent1"/>
              </a:lnRef>
              <a:fillRef idx="0">
                <a:schemeClr val="accent1"/>
              </a:fillRef>
              <a:effectRef idx="0">
                <a:schemeClr val="accent1"/>
              </a:effectRef>
              <a:fontRef idx="minor">
                <a:schemeClr val="tx1"/>
              </a:fontRef>
            </p:style>
          </p:cxnSp>
        </p:grpSp>
      </p:grpSp>
      <p:sp>
        <p:nvSpPr>
          <p:cNvPr id="80" name="Slide Number Placeholder 79">
            <a:extLst>
              <a:ext uri="{FF2B5EF4-FFF2-40B4-BE49-F238E27FC236}">
                <a16:creationId xmlns:a16="http://schemas.microsoft.com/office/drawing/2014/main" id="{D02ACAE0-18CD-4983-A89F-165597D0C330}"/>
              </a:ext>
            </a:extLst>
          </p:cNvPr>
          <p:cNvSpPr>
            <a:spLocks noGrp="1"/>
          </p:cNvSpPr>
          <p:nvPr>
            <p:ph type="sldNum" sz="quarter" idx="12"/>
          </p:nvPr>
        </p:nvSpPr>
        <p:spPr/>
        <p:txBody>
          <a:bodyPr/>
          <a:lstStyle/>
          <a:p>
            <a:fld id="{903CF1F1-0110-4C0E-92C0-B52A725B5B0C}" type="slidenum">
              <a:rPr lang="en-US" smtClean="0"/>
              <a:t>20</a:t>
            </a:fld>
            <a:endParaRPr lang="en-US"/>
          </a:p>
        </p:txBody>
      </p:sp>
    </p:spTree>
    <p:extLst>
      <p:ext uri="{BB962C8B-B14F-4D97-AF65-F5344CB8AC3E}">
        <p14:creationId xmlns:p14="http://schemas.microsoft.com/office/powerpoint/2010/main" val="3899171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F77D74-DB87-4631-9897-3E9B6ABB15E6}"/>
              </a:ext>
            </a:extLst>
          </p:cNvPr>
          <p:cNvPicPr>
            <a:picLocks noChangeAspect="1"/>
          </p:cNvPicPr>
          <p:nvPr/>
        </p:nvPicPr>
        <p:blipFill>
          <a:blip r:embed="rId2"/>
          <a:stretch>
            <a:fillRect/>
          </a:stretch>
        </p:blipFill>
        <p:spPr>
          <a:xfrm>
            <a:off x="9512489" y="176851"/>
            <a:ext cx="2485385" cy="443362"/>
          </a:xfrm>
          <a:prstGeom prst="rect">
            <a:avLst/>
          </a:prstGeom>
        </p:spPr>
      </p:pic>
      <p:sp>
        <p:nvSpPr>
          <p:cNvPr id="6" name="Title 1">
            <a:extLst>
              <a:ext uri="{FF2B5EF4-FFF2-40B4-BE49-F238E27FC236}">
                <a16:creationId xmlns:a16="http://schemas.microsoft.com/office/drawing/2014/main" id="{4EBB80BD-F474-4EC3-A8C7-8AAAC03060E9}"/>
              </a:ext>
            </a:extLst>
          </p:cNvPr>
          <p:cNvSpPr txBox="1">
            <a:spLocks/>
          </p:cNvSpPr>
          <p:nvPr/>
        </p:nvSpPr>
        <p:spPr>
          <a:xfrm>
            <a:off x="1810111" y="731633"/>
            <a:ext cx="9544654" cy="68920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92278F"/>
                </a:solidFill>
                <a:effectLst/>
                <a:uLnTx/>
                <a:uFillTx/>
                <a:latin typeface="Century Gothic" panose="020B0502020202020204"/>
                <a:ea typeface="+mj-ea"/>
                <a:cs typeface="+mj-cs"/>
              </a:rPr>
              <a:t>Energy Management Model – Scenario of PV Energy Deficit</a:t>
            </a:r>
          </a:p>
        </p:txBody>
      </p:sp>
      <p:sp>
        <p:nvSpPr>
          <p:cNvPr id="7" name="Flowchart: Connector 6">
            <a:extLst>
              <a:ext uri="{FF2B5EF4-FFF2-40B4-BE49-F238E27FC236}">
                <a16:creationId xmlns:a16="http://schemas.microsoft.com/office/drawing/2014/main" id="{801276D0-5471-4257-B419-EF22313277E4}"/>
              </a:ext>
            </a:extLst>
          </p:cNvPr>
          <p:cNvSpPr/>
          <p:nvPr/>
        </p:nvSpPr>
        <p:spPr>
          <a:xfrm>
            <a:off x="4593765" y="1252023"/>
            <a:ext cx="527776" cy="490528"/>
          </a:xfrm>
          <a:prstGeom prst="flowChartConnector">
            <a:avLst/>
          </a:prstGeom>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Times New Roman" panose="02020603050405020304" pitchFamily="18" charset="0"/>
                <a:cs typeface="Times New Roman" panose="02020603050405020304" pitchFamily="18" charset="0"/>
              </a:rPr>
              <a:t>B</a:t>
            </a:r>
          </a:p>
        </p:txBody>
      </p:sp>
      <mc:AlternateContent xmlns:mc="http://schemas.openxmlformats.org/markup-compatibility/2006" xmlns:a14="http://schemas.microsoft.com/office/drawing/2010/main">
        <mc:Choice Requires="a14">
          <p:sp>
            <p:nvSpPr>
              <p:cNvPr id="8" name="Diamond 7">
                <a:extLst>
                  <a:ext uri="{FF2B5EF4-FFF2-40B4-BE49-F238E27FC236}">
                    <a16:creationId xmlns:a16="http://schemas.microsoft.com/office/drawing/2014/main" id="{6880E9F2-6556-4A6D-8D9B-5AD4B56A71A1}"/>
                  </a:ext>
                </a:extLst>
              </p:cNvPr>
              <p:cNvSpPr/>
              <p:nvPr/>
            </p:nvSpPr>
            <p:spPr>
              <a:xfrm>
                <a:off x="3708688" y="2922328"/>
                <a:ext cx="2297930" cy="977360"/>
              </a:xfrm>
              <a:prstGeom prst="diamond">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14:m>
                  <m:oMathPara xmlns:m="http://schemas.openxmlformats.org/officeDocument/2006/math">
                    <m:oMathParaPr>
                      <m:jc m:val="center"/>
                    </m:oMathParaPr>
                    <m:oMath xmlns:m="http://schemas.openxmlformats.org/officeDocument/2006/math">
                      <m:sSub>
                        <m:sSubPr>
                          <m:ctrlPr>
                            <a:rPr lang="en-US" sz="1600" i="1" smtClean="0">
                              <a:solidFill>
                                <a:schemeClr val="bg1"/>
                              </a:solidFill>
                              <a:latin typeface="Cambria Math" panose="02040503050406030204" pitchFamily="18" charset="0"/>
                              <a:ea typeface="Cambria Math" panose="02040503050406030204" pitchFamily="18" charset="0"/>
                            </a:rPr>
                          </m:ctrlPr>
                        </m:sSubPr>
                        <m:e>
                          <m:r>
                            <a:rPr lang="en-US" sz="1600" i="1">
                              <a:solidFill>
                                <a:schemeClr val="bg1"/>
                              </a:solidFill>
                              <a:latin typeface="Cambria Math" panose="02040503050406030204" pitchFamily="18" charset="0"/>
                              <a:ea typeface="Cambria Math" panose="02040503050406030204" pitchFamily="18" charset="0"/>
                            </a:rPr>
                            <m:t>𝑃</m:t>
                          </m:r>
                        </m:e>
                        <m:sub>
                          <m:r>
                            <a:rPr lang="en-US" sz="1600" i="1">
                              <a:solidFill>
                                <a:schemeClr val="bg1"/>
                              </a:solidFill>
                              <a:latin typeface="Cambria Math" panose="02040503050406030204" pitchFamily="18" charset="0"/>
                              <a:ea typeface="Cambria Math" panose="02040503050406030204" pitchFamily="18" charset="0"/>
                            </a:rPr>
                            <m:t>𝑑𝑒𝑓</m:t>
                          </m:r>
                        </m:sub>
                      </m:sSub>
                      <m:d>
                        <m:dPr>
                          <m:ctrlPr>
                            <a:rPr lang="en-US" sz="1600" i="1">
                              <a:solidFill>
                                <a:schemeClr val="bg1"/>
                              </a:solidFill>
                              <a:latin typeface="Cambria Math" panose="02040503050406030204" pitchFamily="18" charset="0"/>
                              <a:ea typeface="Cambria Math" panose="02040503050406030204" pitchFamily="18" charset="0"/>
                            </a:rPr>
                          </m:ctrlPr>
                        </m:dPr>
                        <m:e>
                          <m:r>
                            <a:rPr lang="en-US" sz="1600" i="1">
                              <a:solidFill>
                                <a:schemeClr val="bg1"/>
                              </a:solidFill>
                              <a:latin typeface="Cambria Math" panose="02040503050406030204" pitchFamily="18" charset="0"/>
                              <a:ea typeface="Cambria Math" panose="02040503050406030204" pitchFamily="18" charset="0"/>
                            </a:rPr>
                            <m:t>𝑡</m:t>
                          </m:r>
                        </m:e>
                      </m:d>
                      <m:r>
                        <a:rPr lang="en-US" sz="1600" i="1">
                          <a:solidFill>
                            <a:schemeClr val="bg1"/>
                          </a:solidFill>
                          <a:latin typeface="Cambria Math" panose="02040503050406030204" pitchFamily="18" charset="0"/>
                          <a:ea typeface="Calibri" panose="020F0502020204030204" pitchFamily="34" charset="0"/>
                          <a:cs typeface="Arial" panose="020B0604020202020204" pitchFamily="34" charset="0"/>
                        </a:rPr>
                        <m:t>≤</m:t>
                      </m:r>
                      <m:sSub>
                        <m:sSubPr>
                          <m:ctrlPr>
                            <a:rPr lang="en-US" sz="1600" i="1">
                              <a:solidFill>
                                <a:schemeClr val="bg1"/>
                              </a:solidFill>
                              <a:latin typeface="Cambria Math" panose="02040503050406030204" pitchFamily="18" charset="0"/>
                            </a:rPr>
                          </m:ctrlPr>
                        </m:sSubPr>
                        <m:e>
                          <m:r>
                            <a:rPr lang="en-US" sz="1600" i="1">
                              <a:solidFill>
                                <a:schemeClr val="bg1"/>
                              </a:solidFill>
                              <a:latin typeface="Cambria Math" panose="02040503050406030204" pitchFamily="18" charset="0"/>
                              <a:ea typeface="Calibri" panose="020F0502020204030204" pitchFamily="34" charset="0"/>
                              <a:cs typeface="Arial" panose="020B0604020202020204" pitchFamily="34" charset="0"/>
                            </a:rPr>
                            <m:t>𝑃</m:t>
                          </m:r>
                        </m:e>
                        <m:sub>
                          <m:r>
                            <a:rPr lang="en-US" sz="1600" b="0" i="1" smtClean="0">
                              <a:solidFill>
                                <a:schemeClr val="bg1"/>
                              </a:solidFill>
                              <a:latin typeface="Cambria Math" panose="02040503050406030204" pitchFamily="18" charset="0"/>
                              <a:ea typeface="Calibri" panose="020F0502020204030204" pitchFamily="34" charset="0"/>
                              <a:cs typeface="Arial" panose="020B0604020202020204" pitchFamily="34" charset="0"/>
                            </a:rPr>
                            <m:t>𝑓𝑐</m:t>
                          </m:r>
                          <m:r>
                            <a:rPr lang="en-US" sz="1600" i="1">
                              <a:solidFill>
                                <a:schemeClr val="bg1"/>
                              </a:solidFill>
                              <a:latin typeface="Cambria Math" panose="02040503050406030204" pitchFamily="18" charset="0"/>
                              <a:ea typeface="Calibri" panose="020F0502020204030204" pitchFamily="34" charset="0"/>
                              <a:cs typeface="Arial" panose="020B0604020202020204" pitchFamily="34" charset="0"/>
                            </a:rPr>
                            <m:t> </m:t>
                          </m:r>
                          <m:r>
                            <a:rPr lang="en-US" sz="1600" i="1">
                              <a:solidFill>
                                <a:schemeClr val="bg1"/>
                              </a:solidFill>
                              <a:latin typeface="Cambria Math" panose="02040503050406030204" pitchFamily="18" charset="0"/>
                              <a:ea typeface="Calibri" panose="020F0502020204030204" pitchFamily="34" charset="0"/>
                              <a:cs typeface="Arial" panose="020B0604020202020204" pitchFamily="34" charset="0"/>
                            </a:rPr>
                            <m:t>𝑟𝑎𝑡𝑒𝑑</m:t>
                          </m:r>
                        </m:sub>
                      </m:sSub>
                    </m:oMath>
                  </m:oMathPara>
                </a14:m>
                <a:endParaRPr lang="en-US" sz="16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8" name="Diamond 7">
                <a:extLst>
                  <a:ext uri="{FF2B5EF4-FFF2-40B4-BE49-F238E27FC236}">
                    <a16:creationId xmlns:a16="http://schemas.microsoft.com/office/drawing/2014/main" id="{6880E9F2-6556-4A6D-8D9B-5AD4B56A71A1}"/>
                  </a:ext>
                </a:extLst>
              </p:cNvPr>
              <p:cNvSpPr>
                <a:spLocks noRot="1" noChangeAspect="1" noMove="1" noResize="1" noEditPoints="1" noAdjustHandles="1" noChangeArrowheads="1" noChangeShapeType="1" noTextEdit="1"/>
              </p:cNvSpPr>
              <p:nvPr/>
            </p:nvSpPr>
            <p:spPr>
              <a:xfrm>
                <a:off x="3708688" y="2922328"/>
                <a:ext cx="2297930" cy="977360"/>
              </a:xfrm>
              <a:prstGeom prst="diamond">
                <a:avLst/>
              </a:prstGeom>
              <a:blipFill>
                <a:blip r:embed="rId3"/>
                <a:stretch>
                  <a:fillRect/>
                </a:stretch>
              </a:blipFill>
              <a:ln>
                <a:solidFill>
                  <a:schemeClr val="accent1">
                    <a:shade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ounded Rectangle 26">
                <a:extLst>
                  <a:ext uri="{FF2B5EF4-FFF2-40B4-BE49-F238E27FC236}">
                    <a16:creationId xmlns:a16="http://schemas.microsoft.com/office/drawing/2014/main" id="{E1183B82-BA39-41F2-9845-FED0607A0B96}"/>
                  </a:ext>
                </a:extLst>
              </p:cNvPr>
              <p:cNvSpPr/>
              <p:nvPr/>
            </p:nvSpPr>
            <p:spPr>
              <a:xfrm>
                <a:off x="3657310" y="2112804"/>
                <a:ext cx="2400686" cy="490528"/>
              </a:xfrm>
              <a:prstGeom prst="roundRect">
                <a:avLst/>
              </a:prstGeom>
              <a:solidFill>
                <a:schemeClr val="bg2"/>
              </a:solidFill>
              <a:ln>
                <a:solidFill>
                  <a:srgbClr val="AC00AC"/>
                </a:solidFill>
              </a:ln>
            </p:spPr>
            <p:style>
              <a:lnRef idx="1">
                <a:schemeClr val="accent4"/>
              </a:lnRef>
              <a:fillRef idx="2">
                <a:schemeClr val="accent4"/>
              </a:fillRef>
              <a:effectRef idx="1">
                <a:schemeClr val="accent4"/>
              </a:effectRef>
              <a:fontRef idx="minor">
                <a:schemeClr val="dk1"/>
              </a:fontRef>
            </p:style>
            <p:txBody>
              <a:bodyPr rtlCol="0" anchor="ctr"/>
              <a:lstStyle/>
              <a:p>
                <a:pPr lvl="0" algn="ctr">
                  <a:defRPr/>
                </a:pPr>
                <a14:m>
                  <m:oMathPara xmlns:m="http://schemas.openxmlformats.org/officeDocument/2006/math">
                    <m:oMathParaPr>
                      <m:jc m:val="centerGroup"/>
                    </m:oMathParaPr>
                    <m:oMath xmlns:m="http://schemas.openxmlformats.org/officeDocument/2006/math">
                      <m:sSub>
                        <m:sSubPr>
                          <m:ctrlP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𝑃</m:t>
                          </m:r>
                        </m:e>
                        <m: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𝑑𝑒𝑓</m:t>
                          </m:r>
                        </m:sub>
                      </m:sSub>
                      <m:d>
                        <m:dPr>
                          <m:ctrlP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d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𝑡</m:t>
                          </m:r>
                        </m:e>
                      </m:d>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sSub>
                        <m:sSubPr>
                          <m:ctrlP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rPr>
                          </m:ctrlPr>
                        </m:sSubPr>
                        <m:e>
                          <m:sSub>
                            <m:sSubPr>
                              <m:ctrlPr>
                                <a:rPr lang="en-US" sz="1400" i="1">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𝑃</m:t>
                              </m:r>
                            </m:e>
                            <m:sub>
                              <m:r>
                                <a:rPr lang="en-US" sz="1400" i="1">
                                  <a:solidFill>
                                    <a:prstClr val="black"/>
                                  </a:solidFill>
                                  <a:latin typeface="Cambria Math" panose="02040503050406030204" pitchFamily="18" charset="0"/>
                                </a:rPr>
                                <m:t>𝑙𝑜𝑎𝑑</m:t>
                              </m:r>
                            </m:sub>
                          </m:sSub>
                          <m:d>
                            <m:dPr>
                              <m:ctrlPr>
                                <a:rPr lang="en-US" sz="1400" i="1">
                                  <a:solidFill>
                                    <a:prstClr val="black"/>
                                  </a:solidFill>
                                  <a:latin typeface="Cambria Math" panose="02040503050406030204" pitchFamily="18" charset="0"/>
                                </a:rPr>
                              </m:ctrlPr>
                            </m:dPr>
                            <m:e>
                              <m:r>
                                <a:rPr lang="en-US" sz="1400" i="1">
                                  <a:solidFill>
                                    <a:prstClr val="black"/>
                                  </a:solidFill>
                                  <a:latin typeface="Cambria Math" panose="02040503050406030204" pitchFamily="18" charset="0"/>
                                </a:rPr>
                                <m:t>𝑡</m:t>
                              </m:r>
                            </m:e>
                          </m:d>
                          <m:r>
                            <a:rPr lang="en-US" sz="1400" b="0" i="1" smtClean="0">
                              <a:solidFill>
                                <a:prstClr val="black"/>
                              </a:solidFill>
                              <a:latin typeface="Cambria Math" panose="02040503050406030204" pitchFamily="18" charset="0"/>
                            </a:rPr>
                            <m:t>−</m:t>
                          </m:r>
                          <m:r>
                            <a:rPr kumimoji="0" lang="en-US" sz="1400" b="0" i="1" u="none" strike="noStrike" kern="1200" cap="none" spc="0" normalizeH="0" baseline="0" noProof="0">
                              <a:ln>
                                <a:noFill/>
                              </a:ln>
                              <a:solidFill>
                                <a:prstClr val="black"/>
                              </a:solidFill>
                              <a:effectLst/>
                              <a:uLnTx/>
                              <a:uFillTx/>
                              <a:latin typeface="Cambria Math" panose="02040503050406030204" pitchFamily="18" charset="0"/>
                            </a:rPr>
                            <m:t>𝑃</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rPr>
                            <m:t>𝑃𝑉</m:t>
                          </m:r>
                        </m:sub>
                      </m:sSub>
                      <m:d>
                        <m:d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rPr>
                          </m:ctrlPr>
                        </m:d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rPr>
                            <m:t>𝑡</m:t>
                          </m:r>
                        </m:e>
                      </m:d>
                    </m:oMath>
                  </m:oMathPara>
                </a14:m>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mc:Choice>
        <mc:Fallback xmlns="">
          <p:sp>
            <p:nvSpPr>
              <p:cNvPr id="9" name="Rounded Rectangle 26">
                <a:extLst>
                  <a:ext uri="{FF2B5EF4-FFF2-40B4-BE49-F238E27FC236}">
                    <a16:creationId xmlns:a16="http://schemas.microsoft.com/office/drawing/2014/main" id="{E1183B82-BA39-41F2-9845-FED0607A0B96}"/>
                  </a:ext>
                </a:extLst>
              </p:cNvPr>
              <p:cNvSpPr>
                <a:spLocks noRot="1" noChangeAspect="1" noMove="1" noResize="1" noEditPoints="1" noAdjustHandles="1" noChangeArrowheads="1" noChangeShapeType="1" noTextEdit="1"/>
              </p:cNvSpPr>
              <p:nvPr/>
            </p:nvSpPr>
            <p:spPr>
              <a:xfrm>
                <a:off x="3657310" y="2112804"/>
                <a:ext cx="2400686" cy="490528"/>
              </a:xfrm>
              <a:prstGeom prst="roundRect">
                <a:avLst/>
              </a:prstGeom>
              <a:blipFill>
                <a:blip r:embed="rId4"/>
                <a:stretch>
                  <a:fillRect/>
                </a:stretch>
              </a:blipFill>
              <a:ln>
                <a:solidFill>
                  <a:srgbClr val="AC00AC"/>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ounded Rectangle 26">
                <a:extLst>
                  <a:ext uri="{FF2B5EF4-FFF2-40B4-BE49-F238E27FC236}">
                    <a16:creationId xmlns:a16="http://schemas.microsoft.com/office/drawing/2014/main" id="{27A08CDE-63CB-4198-B7EA-FE3F53203B6C}"/>
                  </a:ext>
                </a:extLst>
              </p:cNvPr>
              <p:cNvSpPr/>
              <p:nvPr/>
            </p:nvSpPr>
            <p:spPr>
              <a:xfrm>
                <a:off x="3826866" y="4245672"/>
                <a:ext cx="2061573" cy="490528"/>
              </a:xfrm>
              <a:prstGeom prst="roundRect">
                <a:avLst/>
              </a:prstGeom>
              <a:solidFill>
                <a:schemeClr val="bg2"/>
              </a:solidFill>
              <a:ln>
                <a:solidFill>
                  <a:srgbClr val="AC00AC"/>
                </a:solidFill>
              </a:ln>
            </p:spPr>
            <p:style>
              <a:lnRef idx="1">
                <a:schemeClr val="accent4"/>
              </a:lnRef>
              <a:fillRef idx="2">
                <a:schemeClr val="accent4"/>
              </a:fillRef>
              <a:effectRef idx="1">
                <a:schemeClr val="accent4"/>
              </a:effectRef>
              <a:fontRef idx="minor">
                <a:schemeClr val="dk1"/>
              </a:fontRef>
            </p:style>
            <p:txBody>
              <a:bodyPr rtlCol="0" anchor="ctr"/>
              <a:lstStyle/>
              <a:p>
                <a:pPr lvl="0" algn="ctr">
                  <a:defRPr/>
                </a:pPr>
                <a14:m>
                  <m:oMathPara xmlns:m="http://schemas.openxmlformats.org/officeDocument/2006/math">
                    <m:oMathParaPr>
                      <m:jc m:val="centerGroup"/>
                    </m:oMathParaPr>
                    <m:oMath xmlns:m="http://schemas.openxmlformats.org/officeDocument/2006/math">
                      <m:sSub>
                        <m:sSubPr>
                          <m:ctrlP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𝑆𝑒𝑡</m:t>
                          </m:r>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 </m:t>
                          </m:r>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𝑃</m:t>
                          </m:r>
                        </m:e>
                        <m: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𝑓𝑐</m:t>
                          </m:r>
                        </m:sub>
                      </m:sSub>
                      <m:d>
                        <m:dPr>
                          <m:ctrlP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d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𝑡</m:t>
                          </m:r>
                        </m:e>
                      </m:d>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sSub>
                        <m:sSubPr>
                          <m:ctrlPr>
                            <a:rPr lang="en-US" sz="1400" i="1">
                              <a:solidFill>
                                <a:prstClr val="black"/>
                              </a:solidFill>
                              <a:latin typeface="Cambria Math" panose="02040503050406030204" pitchFamily="18" charset="0"/>
                              <a:ea typeface="Cambria Math" panose="02040503050406030204" pitchFamily="18" charset="0"/>
                            </a:rPr>
                          </m:ctrlPr>
                        </m:sSubPr>
                        <m:e>
                          <m:r>
                            <a:rPr lang="en-US" sz="1400" i="1">
                              <a:solidFill>
                                <a:prstClr val="black"/>
                              </a:solidFill>
                              <a:latin typeface="Cambria Math" panose="02040503050406030204" pitchFamily="18" charset="0"/>
                              <a:ea typeface="Cambria Math" panose="02040503050406030204" pitchFamily="18" charset="0"/>
                            </a:rPr>
                            <m:t>𝑃</m:t>
                          </m:r>
                        </m:e>
                        <m:sub>
                          <m:r>
                            <a:rPr lang="en-US" sz="1400" i="1">
                              <a:solidFill>
                                <a:prstClr val="black"/>
                              </a:solidFill>
                              <a:latin typeface="Cambria Math" panose="02040503050406030204" pitchFamily="18" charset="0"/>
                              <a:ea typeface="Cambria Math" panose="02040503050406030204" pitchFamily="18" charset="0"/>
                            </a:rPr>
                            <m:t>𝑑𝑒𝑓</m:t>
                          </m:r>
                        </m:sub>
                      </m:sSub>
                      <m:d>
                        <m:dPr>
                          <m:ctrlPr>
                            <a:rPr lang="en-US" sz="1400" i="1">
                              <a:solidFill>
                                <a:prstClr val="black"/>
                              </a:solidFill>
                              <a:latin typeface="Cambria Math" panose="02040503050406030204" pitchFamily="18" charset="0"/>
                              <a:ea typeface="Cambria Math" panose="02040503050406030204" pitchFamily="18" charset="0"/>
                            </a:rPr>
                          </m:ctrlPr>
                        </m:dPr>
                        <m:e>
                          <m:r>
                            <a:rPr lang="en-US" sz="1400" i="1">
                              <a:solidFill>
                                <a:prstClr val="black"/>
                              </a:solidFill>
                              <a:latin typeface="Cambria Math" panose="02040503050406030204" pitchFamily="18" charset="0"/>
                              <a:ea typeface="Cambria Math" panose="02040503050406030204" pitchFamily="18" charset="0"/>
                            </a:rPr>
                            <m:t>𝑡</m:t>
                          </m:r>
                        </m:e>
                      </m:d>
                    </m:oMath>
                  </m:oMathPara>
                </a14:m>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mc:Choice>
        <mc:Fallback xmlns="">
          <p:sp>
            <p:nvSpPr>
              <p:cNvPr id="10" name="Rounded Rectangle 26">
                <a:extLst>
                  <a:ext uri="{FF2B5EF4-FFF2-40B4-BE49-F238E27FC236}">
                    <a16:creationId xmlns:a16="http://schemas.microsoft.com/office/drawing/2014/main" id="{27A08CDE-63CB-4198-B7EA-FE3F53203B6C}"/>
                  </a:ext>
                </a:extLst>
              </p:cNvPr>
              <p:cNvSpPr>
                <a:spLocks noRot="1" noChangeAspect="1" noMove="1" noResize="1" noEditPoints="1" noAdjustHandles="1" noChangeArrowheads="1" noChangeShapeType="1" noTextEdit="1"/>
              </p:cNvSpPr>
              <p:nvPr/>
            </p:nvSpPr>
            <p:spPr>
              <a:xfrm>
                <a:off x="3826866" y="4245672"/>
                <a:ext cx="2061573" cy="490528"/>
              </a:xfrm>
              <a:prstGeom prst="roundRect">
                <a:avLst/>
              </a:prstGeom>
              <a:blipFill>
                <a:blip r:embed="rId5"/>
                <a:stretch>
                  <a:fillRect/>
                </a:stretch>
              </a:blipFill>
              <a:ln>
                <a:solidFill>
                  <a:srgbClr val="AC00AC"/>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ounded Rectangle 26">
                <a:extLst>
                  <a:ext uri="{FF2B5EF4-FFF2-40B4-BE49-F238E27FC236}">
                    <a16:creationId xmlns:a16="http://schemas.microsoft.com/office/drawing/2014/main" id="{1ABB1D4A-8D86-48C2-88B9-2328AB1F12EE}"/>
                  </a:ext>
                </a:extLst>
              </p:cNvPr>
              <p:cNvSpPr/>
              <p:nvPr/>
            </p:nvSpPr>
            <p:spPr>
              <a:xfrm>
                <a:off x="3805686" y="5082184"/>
                <a:ext cx="2103932" cy="689203"/>
              </a:xfrm>
              <a:prstGeom prst="roundRect">
                <a:avLst/>
              </a:prstGeom>
              <a:solidFill>
                <a:schemeClr val="bg2"/>
              </a:solidFill>
              <a:ln>
                <a:solidFill>
                  <a:srgbClr val="AC00AC"/>
                </a:solidFill>
              </a:ln>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15000"/>
                  </a:lnSpc>
                  <a:spcAft>
                    <a:spcPts val="1000"/>
                  </a:spcAft>
                </a:pPr>
                <a:r>
                  <a:rPr lang="en-US" sz="1400" dirty="0">
                    <a:solidFill>
                      <a:prstClr val="black"/>
                    </a:solidFill>
                    <a:latin typeface="Times New Roman" panose="02020603050405020304" pitchFamily="18" charset="0"/>
                    <a:cs typeface="Times New Roman" panose="02020603050405020304" pitchFamily="18" charset="0"/>
                  </a:rPr>
                  <a:t>Calculate mass of H2 to be consumed</a:t>
                </a:r>
                <a:r>
                  <a:rPr lang="en-US" sz="1400" dirty="0">
                    <a:solidFill>
                      <a:schemeClr val="tx1"/>
                    </a:solidFill>
                    <a:latin typeface="Century Gothic" panose="020B0502020202020204"/>
                  </a:rPr>
                  <a:t>:</a:t>
                </a:r>
                <a:r>
                  <a:rPr lang="en-US" sz="1600" b="1" dirty="0">
                    <a:solidFill>
                      <a:srgbClr val="632E62"/>
                    </a:solidFill>
                    <a:latin typeface="Century Gothic" panose="020B0502020202020204"/>
                  </a:rPr>
                  <a:t> </a:t>
                </a:r>
                <a14:m>
                  <m:oMath xmlns:m="http://schemas.openxmlformats.org/officeDocument/2006/math">
                    <m:sSub>
                      <m:sSubPr>
                        <m:ctrlPr>
                          <a:rPr kumimoji="0" lang="en-US" sz="1400" i="1" u="none" strike="noStrike" kern="1200" cap="none" spc="0" normalizeH="0" baseline="0" noProof="0" smtClean="0">
                            <a:ln>
                              <a:noFill/>
                            </a:ln>
                            <a:solidFill>
                              <a:schemeClr val="tx1"/>
                            </a:solidFill>
                            <a:effectLst/>
                            <a:uLnTx/>
                            <a:uFillTx/>
                            <a:latin typeface="Cambria Math" panose="02040503050406030204" pitchFamily="18" charset="0"/>
                          </a:rPr>
                        </m:ctrlPr>
                      </m:sSubPr>
                      <m:e>
                        <m:r>
                          <a:rPr kumimoji="0" lang="en-US" sz="1400" b="0" i="1" u="none" strike="noStrike" kern="1200" cap="none" spc="0" normalizeH="0" baseline="0" noProof="0" smtClean="0">
                            <a:ln>
                              <a:noFill/>
                            </a:ln>
                            <a:solidFill>
                              <a:schemeClr val="tx1"/>
                            </a:solidFill>
                            <a:effectLst/>
                            <a:uLnTx/>
                            <a:uFillTx/>
                            <a:latin typeface="Cambria Math" panose="02040503050406030204" pitchFamily="18" charset="0"/>
                          </a:rPr>
                          <m:t>𝑚</m:t>
                        </m:r>
                      </m:e>
                      <m:sub>
                        <m:r>
                          <m:rPr>
                            <m:sty m:val="p"/>
                          </m:rPr>
                          <a:rPr kumimoji="0" lang="en-US" sz="1400" b="0" i="0" u="none" strike="noStrike" kern="1200" cap="none" spc="0" normalizeH="0" baseline="0" noProof="0" smtClean="0">
                            <a:ln>
                              <a:noFill/>
                            </a:ln>
                            <a:solidFill>
                              <a:schemeClr val="tx1"/>
                            </a:solidFill>
                            <a:effectLst/>
                            <a:uLnTx/>
                            <a:uFillTx/>
                            <a:latin typeface="Cambria Math" panose="02040503050406030204" pitchFamily="18" charset="0"/>
                          </a:rPr>
                          <m:t>c</m:t>
                        </m:r>
                        <m:r>
                          <a:rPr kumimoji="0" lang="en-US" sz="1400" b="0" i="0" u="none" strike="noStrike" kern="1200" cap="none" spc="0" normalizeH="0" baseline="0" noProof="0" smtClean="0">
                            <a:ln>
                              <a:noFill/>
                            </a:ln>
                            <a:solidFill>
                              <a:schemeClr val="tx1"/>
                            </a:solidFill>
                            <a:effectLst/>
                            <a:uLnTx/>
                            <a:uFillTx/>
                            <a:latin typeface="Cambria Math" panose="02040503050406030204" pitchFamily="18" charset="0"/>
                          </a:rPr>
                          <m:t> </m:t>
                        </m:r>
                      </m:sub>
                    </m:sSub>
                    <m:d>
                      <m:dPr>
                        <m:ctrlPr>
                          <a:rPr kumimoji="0" lang="en-US" sz="1400" i="1" u="none" strike="noStrike" kern="1200" cap="none" spc="0" normalizeH="0" baseline="0" noProof="0">
                            <a:ln>
                              <a:noFill/>
                            </a:ln>
                            <a:solidFill>
                              <a:schemeClr val="tx1"/>
                            </a:solidFill>
                            <a:effectLst/>
                            <a:uLnTx/>
                            <a:uFillTx/>
                            <a:latin typeface="Cambria Math" panose="02040503050406030204" pitchFamily="18" charset="0"/>
                          </a:rPr>
                        </m:ctrlPr>
                      </m:dPr>
                      <m:e>
                        <m:r>
                          <a:rPr kumimoji="0" lang="en-US" sz="1400" b="0" i="1" u="none" strike="noStrike" kern="1200" cap="none" spc="0" normalizeH="0" baseline="0" noProof="0" smtClean="0">
                            <a:ln>
                              <a:noFill/>
                            </a:ln>
                            <a:solidFill>
                              <a:schemeClr val="tx1"/>
                            </a:solidFill>
                            <a:effectLst/>
                            <a:uLnTx/>
                            <a:uFillTx/>
                            <a:latin typeface="Cambria Math" panose="02040503050406030204" pitchFamily="18" charset="0"/>
                          </a:rPr>
                          <m:t>𝑡</m:t>
                        </m:r>
                      </m:e>
                    </m:d>
                  </m:oMath>
                </a14:m>
                <a:endParaRPr lang="en-US" sz="1400" dirty="0">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11" name="Rounded Rectangle 26">
                <a:extLst>
                  <a:ext uri="{FF2B5EF4-FFF2-40B4-BE49-F238E27FC236}">
                    <a16:creationId xmlns:a16="http://schemas.microsoft.com/office/drawing/2014/main" id="{1ABB1D4A-8D86-48C2-88B9-2328AB1F12EE}"/>
                  </a:ext>
                </a:extLst>
              </p:cNvPr>
              <p:cNvSpPr>
                <a:spLocks noRot="1" noChangeAspect="1" noMove="1" noResize="1" noEditPoints="1" noAdjustHandles="1" noChangeArrowheads="1" noChangeShapeType="1" noTextEdit="1"/>
              </p:cNvSpPr>
              <p:nvPr/>
            </p:nvSpPr>
            <p:spPr>
              <a:xfrm>
                <a:off x="3805686" y="5082184"/>
                <a:ext cx="2103932" cy="689203"/>
              </a:xfrm>
              <a:prstGeom prst="roundRect">
                <a:avLst/>
              </a:prstGeom>
              <a:blipFill>
                <a:blip r:embed="rId6"/>
                <a:stretch>
                  <a:fillRect b="-870"/>
                </a:stretch>
              </a:blipFill>
              <a:ln>
                <a:solidFill>
                  <a:srgbClr val="AC00AC"/>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Diamond 11">
                <a:extLst>
                  <a:ext uri="{FF2B5EF4-FFF2-40B4-BE49-F238E27FC236}">
                    <a16:creationId xmlns:a16="http://schemas.microsoft.com/office/drawing/2014/main" id="{5660AC13-2AB3-4335-9918-E3109171B4AE}"/>
                  </a:ext>
                </a:extLst>
              </p:cNvPr>
              <p:cNvSpPr/>
              <p:nvPr/>
            </p:nvSpPr>
            <p:spPr>
              <a:xfrm>
                <a:off x="6659285" y="1374746"/>
                <a:ext cx="2723865" cy="1070932"/>
              </a:xfrm>
              <a:prstGeom prst="diamond">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14:m>
                  <m:oMathPara xmlns:m="http://schemas.openxmlformats.org/officeDocument/2006/math">
                    <m:oMathParaPr>
                      <m:jc m:val="center"/>
                    </m:oMathParaPr>
                    <m:oMath xmlns:m="http://schemas.openxmlformats.org/officeDocument/2006/math">
                      <m:sSub>
                        <m:sSubPr>
                          <m:ctrlPr>
                            <a:rPr lang="en-US" sz="1400" i="1" smtClean="0">
                              <a:solidFill>
                                <a:schemeClr val="bg1"/>
                              </a:solidFill>
                              <a:latin typeface="Cambria Math" panose="02040503050406030204" pitchFamily="18" charset="0"/>
                              <a:ea typeface="Cambria Math" panose="02040503050406030204" pitchFamily="18" charset="0"/>
                            </a:rPr>
                          </m:ctrlPr>
                        </m:sSubPr>
                        <m:e>
                          <m:r>
                            <a:rPr lang="en-US" sz="1400" b="0" i="1" smtClean="0">
                              <a:solidFill>
                                <a:schemeClr val="bg1"/>
                              </a:solidFill>
                              <a:latin typeface="Cambria Math" panose="02040503050406030204" pitchFamily="18" charset="0"/>
                              <a:ea typeface="Cambria Math" panose="02040503050406030204" pitchFamily="18" charset="0"/>
                            </a:rPr>
                            <m:t>𝑚</m:t>
                          </m:r>
                        </m:e>
                        <m:sub>
                          <m:r>
                            <a:rPr lang="en-US" sz="1400" b="0" i="1" smtClean="0">
                              <a:solidFill>
                                <a:schemeClr val="bg1"/>
                              </a:solidFill>
                              <a:latin typeface="Cambria Math" panose="02040503050406030204" pitchFamily="18" charset="0"/>
                              <a:ea typeface="Cambria Math" panose="02040503050406030204" pitchFamily="18" charset="0"/>
                            </a:rPr>
                            <m:t>𝑐</m:t>
                          </m:r>
                        </m:sub>
                      </m:sSub>
                      <m:d>
                        <m:dPr>
                          <m:ctrlPr>
                            <a:rPr lang="en-US" sz="1400" i="1">
                              <a:solidFill>
                                <a:schemeClr val="bg1"/>
                              </a:solidFill>
                              <a:latin typeface="Cambria Math" panose="02040503050406030204" pitchFamily="18" charset="0"/>
                              <a:ea typeface="Cambria Math" panose="02040503050406030204" pitchFamily="18" charset="0"/>
                            </a:rPr>
                          </m:ctrlPr>
                        </m:dPr>
                        <m:e>
                          <m:r>
                            <a:rPr lang="en-US" sz="1400" i="1">
                              <a:solidFill>
                                <a:schemeClr val="bg1"/>
                              </a:solidFill>
                              <a:latin typeface="Cambria Math" panose="02040503050406030204" pitchFamily="18" charset="0"/>
                              <a:ea typeface="Cambria Math" panose="02040503050406030204" pitchFamily="18" charset="0"/>
                            </a:rPr>
                            <m:t>𝑡</m:t>
                          </m:r>
                        </m:e>
                      </m:d>
                      <m:r>
                        <a:rPr lang="en-US" sz="1400" i="1">
                          <a:solidFill>
                            <a:schemeClr val="bg1"/>
                          </a:solidFill>
                          <a:latin typeface="Cambria Math" panose="02040503050406030204" pitchFamily="18" charset="0"/>
                          <a:ea typeface="Calibri" panose="020F0502020204030204" pitchFamily="34" charset="0"/>
                          <a:cs typeface="Arial" panose="020B0604020202020204" pitchFamily="34" charset="0"/>
                        </a:rPr>
                        <m:t>≤</m:t>
                      </m:r>
                      <m:sSub>
                        <m:sSubPr>
                          <m:ctrlPr>
                            <a:rPr lang="en-US" sz="14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ctrlPr>
                        </m:sSubPr>
                        <m:e>
                          <m:r>
                            <a:rPr lang="en-US" sz="1400" i="1">
                              <a:solidFill>
                                <a:schemeClr val="bg1"/>
                              </a:solidFill>
                              <a:latin typeface="Cambria Math" panose="02040503050406030204" pitchFamily="18" charset="0"/>
                              <a:ea typeface="Times New Roman" panose="02020603050405020304" pitchFamily="18" charset="0"/>
                              <a:cs typeface="Arial" panose="020B0604020202020204" pitchFamily="34" charset="0"/>
                            </a:rPr>
                            <m:t>𝑚</m:t>
                          </m:r>
                        </m:e>
                        <m:sub>
                          <m:r>
                            <a:rPr lang="en-US" sz="1400" i="1">
                              <a:solidFill>
                                <a:schemeClr val="bg1"/>
                              </a:solidFill>
                              <a:latin typeface="Cambria Math" panose="02040503050406030204" pitchFamily="18" charset="0"/>
                              <a:ea typeface="Times New Roman" panose="02020603050405020304" pitchFamily="18" charset="0"/>
                              <a:cs typeface="Arial" panose="020B0604020202020204" pitchFamily="34" charset="0"/>
                            </a:rPr>
                            <m:t>𝑡𝑎𝑛𝑘</m:t>
                          </m:r>
                        </m:sub>
                      </m:sSub>
                      <m:d>
                        <m:dPr>
                          <m:ctrlPr>
                            <a:rPr lang="en-US" sz="1400" i="1">
                              <a:solidFill>
                                <a:schemeClr val="bg1"/>
                              </a:solidFill>
                              <a:latin typeface="Cambria Math" panose="02040503050406030204" pitchFamily="18" charset="0"/>
                              <a:ea typeface="Times New Roman" panose="02020603050405020304" pitchFamily="18" charset="0"/>
                              <a:cs typeface="Arial" panose="020B0604020202020204" pitchFamily="34" charset="0"/>
                            </a:rPr>
                          </m:ctrlPr>
                        </m:dPr>
                        <m:e>
                          <m:r>
                            <a:rPr lang="en-US" sz="1400" i="1">
                              <a:solidFill>
                                <a:schemeClr val="bg1"/>
                              </a:solidFill>
                              <a:latin typeface="Cambria Math" panose="02040503050406030204" pitchFamily="18" charset="0"/>
                              <a:ea typeface="Times New Roman" panose="02020603050405020304" pitchFamily="18" charset="0"/>
                              <a:cs typeface="Arial" panose="020B0604020202020204" pitchFamily="34" charset="0"/>
                            </a:rPr>
                            <m:t>𝑡</m:t>
                          </m:r>
                          <m:r>
                            <a:rPr lang="en-US" sz="1400" i="1">
                              <a:solidFill>
                                <a:schemeClr val="bg1"/>
                              </a:solidFill>
                              <a:latin typeface="Cambria Math" panose="02040503050406030204" pitchFamily="18" charset="0"/>
                              <a:ea typeface="Times New Roman" panose="02020603050405020304" pitchFamily="18" charset="0"/>
                              <a:cs typeface="Arial" panose="020B0604020202020204" pitchFamily="34" charset="0"/>
                            </a:rPr>
                            <m:t>−1</m:t>
                          </m:r>
                        </m:e>
                      </m:d>
                    </m:oMath>
                  </m:oMathPara>
                </a14:m>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12" name="Diamond 11">
                <a:extLst>
                  <a:ext uri="{FF2B5EF4-FFF2-40B4-BE49-F238E27FC236}">
                    <a16:creationId xmlns:a16="http://schemas.microsoft.com/office/drawing/2014/main" id="{5660AC13-2AB3-4335-9918-E3109171B4AE}"/>
                  </a:ext>
                </a:extLst>
              </p:cNvPr>
              <p:cNvSpPr>
                <a:spLocks noRot="1" noChangeAspect="1" noMove="1" noResize="1" noEditPoints="1" noAdjustHandles="1" noChangeArrowheads="1" noChangeShapeType="1" noTextEdit="1"/>
              </p:cNvSpPr>
              <p:nvPr/>
            </p:nvSpPr>
            <p:spPr>
              <a:xfrm>
                <a:off x="6659285" y="1374746"/>
                <a:ext cx="2723865" cy="1070932"/>
              </a:xfrm>
              <a:prstGeom prst="diamond">
                <a:avLst/>
              </a:prstGeom>
              <a:blipFill>
                <a:blip r:embed="rId7"/>
                <a:stretch>
                  <a:fillRect/>
                </a:stretch>
              </a:blipFill>
              <a:ln>
                <a:solidFill>
                  <a:schemeClr val="accent1">
                    <a:shade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ounded Rectangle 26">
                <a:extLst>
                  <a:ext uri="{FF2B5EF4-FFF2-40B4-BE49-F238E27FC236}">
                    <a16:creationId xmlns:a16="http://schemas.microsoft.com/office/drawing/2014/main" id="{2B55959A-9AA8-4C9B-AE30-2EA46296A762}"/>
                  </a:ext>
                </a:extLst>
              </p:cNvPr>
              <p:cNvSpPr/>
              <p:nvPr/>
            </p:nvSpPr>
            <p:spPr>
              <a:xfrm>
                <a:off x="6802471" y="2783196"/>
                <a:ext cx="2437493" cy="970528"/>
              </a:xfrm>
              <a:prstGeom prst="roundRect">
                <a:avLst/>
              </a:prstGeom>
              <a:solidFill>
                <a:schemeClr val="bg2"/>
              </a:solidFill>
              <a:ln>
                <a:solidFill>
                  <a:srgbClr val="AC00AC"/>
                </a:solidFill>
              </a:ln>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15000"/>
                  </a:lnSpc>
                  <a:spcAft>
                    <a:spcPts val="1000"/>
                  </a:spcAft>
                </a:pPr>
                <a:r>
                  <a:rPr lang="en-US" sz="1400" dirty="0">
                    <a:solidFill>
                      <a:prstClr val="black"/>
                    </a:solidFill>
                    <a:latin typeface="Times New Roman" panose="02020603050405020304" pitchFamily="18" charset="0"/>
                    <a:cs typeface="Times New Roman" panose="02020603050405020304" pitchFamily="18" charset="0"/>
                  </a:rPr>
                  <a:t>Allow discharging of H2 tank and update the mass status of H2 tank:</a:t>
                </a:r>
                <a14:m>
                  <m:oMath xmlns:m="http://schemas.openxmlformats.org/officeDocument/2006/math">
                    <m:sSub>
                      <m:sSubPr>
                        <m:ctrlPr>
                          <a:rPr lang="en-US" sz="1400" i="1">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 </m:t>
                        </m:r>
                        <m:r>
                          <a:rPr lang="en-US" sz="1400" b="0" i="1" smtClean="0">
                            <a:solidFill>
                              <a:prstClr val="black"/>
                            </a:solidFill>
                            <a:latin typeface="Cambria Math" panose="02040503050406030204" pitchFamily="18" charset="0"/>
                          </a:rPr>
                          <m:t>𝑚</m:t>
                        </m:r>
                      </m:e>
                      <m:sub>
                        <m:r>
                          <m:rPr>
                            <m:sty m:val="p"/>
                          </m:rPr>
                          <a:rPr lang="en-US" sz="1400">
                            <a:solidFill>
                              <a:prstClr val="black"/>
                            </a:solidFill>
                            <a:latin typeface="Cambria Math" panose="02040503050406030204" pitchFamily="18" charset="0"/>
                          </a:rPr>
                          <m:t>tank</m:t>
                        </m:r>
                        <m:r>
                          <a:rPr lang="en-US" sz="1400">
                            <a:solidFill>
                              <a:prstClr val="black"/>
                            </a:solidFill>
                            <a:latin typeface="Cambria Math" panose="02040503050406030204" pitchFamily="18" charset="0"/>
                          </a:rPr>
                          <m:t> </m:t>
                        </m:r>
                      </m:sub>
                    </m:sSub>
                    <m:d>
                      <m:dPr>
                        <m:ctrlPr>
                          <a:rPr lang="en-US" sz="1400" i="1">
                            <a:solidFill>
                              <a:prstClr val="black"/>
                            </a:solidFill>
                            <a:latin typeface="Cambria Math" panose="02040503050406030204" pitchFamily="18" charset="0"/>
                          </a:rPr>
                        </m:ctrlPr>
                      </m:dPr>
                      <m:e>
                        <m:r>
                          <a:rPr lang="en-US" sz="1400" i="1">
                            <a:solidFill>
                              <a:prstClr val="black"/>
                            </a:solidFill>
                            <a:latin typeface="Cambria Math" panose="02040503050406030204" pitchFamily="18" charset="0"/>
                          </a:rPr>
                          <m:t>𝑡</m:t>
                        </m:r>
                      </m:e>
                    </m:d>
                  </m:oMath>
                </a14:m>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3" name="Rounded Rectangle 26">
                <a:extLst>
                  <a:ext uri="{FF2B5EF4-FFF2-40B4-BE49-F238E27FC236}">
                    <a16:creationId xmlns:a16="http://schemas.microsoft.com/office/drawing/2014/main" id="{2B55959A-9AA8-4C9B-AE30-2EA46296A762}"/>
                  </a:ext>
                </a:extLst>
              </p:cNvPr>
              <p:cNvSpPr>
                <a:spLocks noRot="1" noChangeAspect="1" noMove="1" noResize="1" noEditPoints="1" noAdjustHandles="1" noChangeArrowheads="1" noChangeShapeType="1" noTextEdit="1"/>
              </p:cNvSpPr>
              <p:nvPr/>
            </p:nvSpPr>
            <p:spPr>
              <a:xfrm>
                <a:off x="6802471" y="2783196"/>
                <a:ext cx="2437493" cy="970528"/>
              </a:xfrm>
              <a:prstGeom prst="roundRect">
                <a:avLst/>
              </a:prstGeom>
              <a:blipFill>
                <a:blip r:embed="rId8"/>
                <a:stretch>
                  <a:fillRect/>
                </a:stretch>
              </a:blipFill>
              <a:ln>
                <a:solidFill>
                  <a:srgbClr val="AC00AC"/>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ounded Rectangle 26">
                <a:extLst>
                  <a:ext uri="{FF2B5EF4-FFF2-40B4-BE49-F238E27FC236}">
                    <a16:creationId xmlns:a16="http://schemas.microsoft.com/office/drawing/2014/main" id="{08DBF43E-ED7A-44BE-AFC2-8AB553135CA4}"/>
                  </a:ext>
                </a:extLst>
              </p:cNvPr>
              <p:cNvSpPr/>
              <p:nvPr/>
            </p:nvSpPr>
            <p:spPr>
              <a:xfrm>
                <a:off x="6802471" y="4029348"/>
                <a:ext cx="2437493" cy="689203"/>
              </a:xfrm>
              <a:prstGeom prst="roundRect">
                <a:avLst/>
              </a:prstGeom>
              <a:solidFill>
                <a:schemeClr val="bg2"/>
              </a:solidFill>
              <a:ln>
                <a:solidFill>
                  <a:srgbClr val="AC00AC"/>
                </a:solidFill>
              </a:ln>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15000"/>
                  </a:lnSpc>
                  <a:spcAft>
                    <a:spcPts val="1000"/>
                  </a:spcAft>
                </a:pPr>
                <a:r>
                  <a:rPr lang="en-US" sz="1400" dirty="0">
                    <a:solidFill>
                      <a:prstClr val="black"/>
                    </a:solidFill>
                    <a:latin typeface="Times New Roman" panose="02020603050405020304" pitchFamily="18" charset="0"/>
                    <a:cs typeface="Times New Roman" panose="02020603050405020304" pitchFamily="18" charset="0"/>
                  </a:rPr>
                  <a:t>Calculate no. of H2 moles consumed by fuel cell</a:t>
                </a:r>
                <a:r>
                  <a:rPr lang="en-US" sz="1400" dirty="0">
                    <a:solidFill>
                      <a:schemeClr val="tx1"/>
                    </a:solidFill>
                    <a:latin typeface="Century Gothic" panose="020B0502020202020204"/>
                  </a:rPr>
                  <a:t>:</a:t>
                </a:r>
                <a:r>
                  <a:rPr lang="en-US" sz="1600" b="1" dirty="0">
                    <a:solidFill>
                      <a:srgbClr val="632E62"/>
                    </a:solidFill>
                    <a:latin typeface="Century Gothic" panose="020B0502020202020204"/>
                  </a:rPr>
                  <a:t> </a:t>
                </a:r>
                <a14:m>
                  <m:oMath xmlns:m="http://schemas.openxmlformats.org/officeDocument/2006/math">
                    <m:sSub>
                      <m:sSubPr>
                        <m:ctrlPr>
                          <a:rPr kumimoji="0" lang="en-US" sz="1400" i="1" u="none" strike="noStrike" kern="1200" cap="none" spc="0" normalizeH="0" baseline="0" noProof="0" smtClean="0">
                            <a:ln>
                              <a:noFill/>
                            </a:ln>
                            <a:solidFill>
                              <a:schemeClr val="tx1"/>
                            </a:solidFill>
                            <a:effectLst/>
                            <a:uLnTx/>
                            <a:uFillTx/>
                            <a:latin typeface="Cambria Math" panose="02040503050406030204" pitchFamily="18" charset="0"/>
                          </a:rPr>
                        </m:ctrlPr>
                      </m:sSubPr>
                      <m:e>
                        <m:r>
                          <a:rPr kumimoji="0" lang="en-US" sz="1400" b="0" i="1" u="none" strike="noStrike" kern="1200" cap="none" spc="0" normalizeH="0" baseline="0" noProof="0" smtClean="0">
                            <a:ln>
                              <a:noFill/>
                            </a:ln>
                            <a:solidFill>
                              <a:schemeClr val="tx1"/>
                            </a:solidFill>
                            <a:effectLst/>
                            <a:uLnTx/>
                            <a:uFillTx/>
                            <a:latin typeface="Cambria Math" panose="02040503050406030204" pitchFamily="18" charset="0"/>
                          </a:rPr>
                          <m:t>𝑛</m:t>
                        </m:r>
                      </m:e>
                      <m:sub>
                        <m:r>
                          <a:rPr kumimoji="0" lang="en-US" sz="1400" b="0" i="1" u="none" strike="noStrike" kern="1200" cap="none" spc="0" normalizeH="0" baseline="0" noProof="0" smtClean="0">
                            <a:ln>
                              <a:noFill/>
                            </a:ln>
                            <a:solidFill>
                              <a:schemeClr val="tx1"/>
                            </a:solidFill>
                            <a:effectLst/>
                            <a:uLnTx/>
                            <a:uFillTx/>
                            <a:latin typeface="Cambria Math" panose="02040503050406030204" pitchFamily="18" charset="0"/>
                          </a:rPr>
                          <m:t>𝑐</m:t>
                        </m:r>
                        <m:r>
                          <a:rPr kumimoji="0" lang="en-US" sz="1400" b="0" i="0" u="none" strike="noStrike" kern="1200" cap="none" spc="0" normalizeH="0" baseline="0" noProof="0" smtClean="0">
                            <a:ln>
                              <a:noFill/>
                            </a:ln>
                            <a:solidFill>
                              <a:schemeClr val="tx1"/>
                            </a:solidFill>
                            <a:effectLst/>
                            <a:uLnTx/>
                            <a:uFillTx/>
                            <a:latin typeface="Cambria Math" panose="02040503050406030204" pitchFamily="18" charset="0"/>
                          </a:rPr>
                          <m:t> </m:t>
                        </m:r>
                      </m:sub>
                    </m:sSub>
                    <m:d>
                      <m:dPr>
                        <m:ctrlPr>
                          <a:rPr kumimoji="0" lang="en-US" sz="1400" i="1" u="none" strike="noStrike" kern="1200" cap="none" spc="0" normalizeH="0" baseline="0" noProof="0">
                            <a:ln>
                              <a:noFill/>
                            </a:ln>
                            <a:solidFill>
                              <a:schemeClr val="tx1"/>
                            </a:solidFill>
                            <a:effectLst/>
                            <a:uLnTx/>
                            <a:uFillTx/>
                            <a:latin typeface="Cambria Math" panose="02040503050406030204" pitchFamily="18" charset="0"/>
                          </a:rPr>
                        </m:ctrlPr>
                      </m:dPr>
                      <m:e>
                        <m:r>
                          <a:rPr kumimoji="0" lang="en-US" sz="1400" b="0" i="1" u="none" strike="noStrike" kern="1200" cap="none" spc="0" normalizeH="0" baseline="0" noProof="0" smtClean="0">
                            <a:ln>
                              <a:noFill/>
                            </a:ln>
                            <a:solidFill>
                              <a:schemeClr val="tx1"/>
                            </a:solidFill>
                            <a:effectLst/>
                            <a:uLnTx/>
                            <a:uFillTx/>
                            <a:latin typeface="Cambria Math" panose="02040503050406030204" pitchFamily="18" charset="0"/>
                          </a:rPr>
                          <m:t>𝑡</m:t>
                        </m:r>
                      </m:e>
                    </m:d>
                  </m:oMath>
                </a14:m>
                <a:endParaRPr lang="en-US" sz="1400" dirty="0">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14" name="Rounded Rectangle 26">
                <a:extLst>
                  <a:ext uri="{FF2B5EF4-FFF2-40B4-BE49-F238E27FC236}">
                    <a16:creationId xmlns:a16="http://schemas.microsoft.com/office/drawing/2014/main" id="{08DBF43E-ED7A-44BE-AFC2-8AB553135CA4}"/>
                  </a:ext>
                </a:extLst>
              </p:cNvPr>
              <p:cNvSpPr>
                <a:spLocks noRot="1" noChangeAspect="1" noMove="1" noResize="1" noEditPoints="1" noAdjustHandles="1" noChangeArrowheads="1" noChangeShapeType="1" noTextEdit="1"/>
              </p:cNvSpPr>
              <p:nvPr/>
            </p:nvSpPr>
            <p:spPr>
              <a:xfrm>
                <a:off x="6802471" y="4029348"/>
                <a:ext cx="2437493" cy="689203"/>
              </a:xfrm>
              <a:prstGeom prst="roundRect">
                <a:avLst/>
              </a:prstGeom>
              <a:blipFill>
                <a:blip r:embed="rId9"/>
                <a:stretch>
                  <a:fillRect b="-870"/>
                </a:stretch>
              </a:blipFill>
              <a:ln>
                <a:solidFill>
                  <a:srgbClr val="AC00AC"/>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ounded Rectangle 26">
                <a:extLst>
                  <a:ext uri="{FF2B5EF4-FFF2-40B4-BE49-F238E27FC236}">
                    <a16:creationId xmlns:a16="http://schemas.microsoft.com/office/drawing/2014/main" id="{D53C0C46-1A74-4B5B-952F-202B008B54E2}"/>
                  </a:ext>
                </a:extLst>
              </p:cNvPr>
              <p:cNvSpPr/>
              <p:nvPr/>
            </p:nvSpPr>
            <p:spPr>
              <a:xfrm>
                <a:off x="6802471" y="4978701"/>
                <a:ext cx="2437493" cy="689203"/>
              </a:xfrm>
              <a:prstGeom prst="roundRect">
                <a:avLst/>
              </a:prstGeom>
              <a:solidFill>
                <a:schemeClr val="bg2"/>
              </a:solidFill>
              <a:ln>
                <a:solidFill>
                  <a:srgbClr val="AC00AC"/>
                </a:solidFill>
              </a:ln>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15000"/>
                  </a:lnSpc>
                  <a:spcAft>
                    <a:spcPts val="1000"/>
                  </a:spcAft>
                </a:pPr>
                <a:r>
                  <a:rPr lang="en-US" sz="1400" dirty="0">
                    <a:solidFill>
                      <a:prstClr val="black"/>
                    </a:solidFill>
                    <a:latin typeface="Times New Roman" panose="02020603050405020304" pitchFamily="18" charset="0"/>
                    <a:cs typeface="Times New Roman" panose="02020603050405020304" pitchFamily="18" charset="0"/>
                  </a:rPr>
                  <a:t>Update no. of H2 moles present in the tank</a:t>
                </a:r>
                <a:r>
                  <a:rPr lang="en-US" sz="1400" dirty="0">
                    <a:solidFill>
                      <a:schemeClr val="tx1"/>
                    </a:solidFill>
                    <a:latin typeface="Century Gothic" panose="020B0502020202020204"/>
                  </a:rPr>
                  <a:t>:</a:t>
                </a:r>
                <a:r>
                  <a:rPr lang="en-US" sz="1600" b="1" dirty="0">
                    <a:solidFill>
                      <a:srgbClr val="632E62"/>
                    </a:solidFill>
                    <a:latin typeface="Century Gothic" panose="020B0502020202020204"/>
                  </a:rPr>
                  <a:t> </a:t>
                </a:r>
                <a14:m>
                  <m:oMath xmlns:m="http://schemas.openxmlformats.org/officeDocument/2006/math">
                    <m:sSub>
                      <m:sSubPr>
                        <m:ctrlPr>
                          <a:rPr kumimoji="0" lang="en-US" sz="1400" i="1" u="none" strike="noStrike" kern="1200" cap="none" spc="0" normalizeH="0" baseline="0" noProof="0" smtClean="0">
                            <a:ln>
                              <a:noFill/>
                            </a:ln>
                            <a:solidFill>
                              <a:schemeClr val="tx1"/>
                            </a:solidFill>
                            <a:effectLst/>
                            <a:uLnTx/>
                            <a:uFillTx/>
                            <a:latin typeface="Cambria Math" panose="02040503050406030204" pitchFamily="18" charset="0"/>
                          </a:rPr>
                        </m:ctrlPr>
                      </m:sSubPr>
                      <m:e>
                        <m:r>
                          <a:rPr kumimoji="0" lang="en-US" sz="1400" b="0" i="1" u="none" strike="noStrike" kern="1200" cap="none" spc="0" normalizeH="0" baseline="0" noProof="0" smtClean="0">
                            <a:ln>
                              <a:noFill/>
                            </a:ln>
                            <a:solidFill>
                              <a:schemeClr val="tx1"/>
                            </a:solidFill>
                            <a:effectLst/>
                            <a:uLnTx/>
                            <a:uFillTx/>
                            <a:latin typeface="Cambria Math" panose="02040503050406030204" pitchFamily="18" charset="0"/>
                          </a:rPr>
                          <m:t>𝑛</m:t>
                        </m:r>
                      </m:e>
                      <m:sub>
                        <m:r>
                          <m:rPr>
                            <m:sty m:val="p"/>
                          </m:rPr>
                          <a:rPr kumimoji="0" lang="en-US" sz="1400" b="0" i="0" u="none" strike="noStrike" kern="1200" cap="none" spc="0" normalizeH="0" baseline="0" noProof="0" smtClean="0">
                            <a:ln>
                              <a:noFill/>
                            </a:ln>
                            <a:solidFill>
                              <a:schemeClr val="tx1"/>
                            </a:solidFill>
                            <a:effectLst/>
                            <a:uLnTx/>
                            <a:uFillTx/>
                            <a:latin typeface="Cambria Math" panose="02040503050406030204" pitchFamily="18" charset="0"/>
                          </a:rPr>
                          <m:t>tank</m:t>
                        </m:r>
                        <m:r>
                          <a:rPr kumimoji="0" lang="en-US" sz="1400" b="0" i="0" u="none" strike="noStrike" kern="1200" cap="none" spc="0" normalizeH="0" baseline="0" noProof="0" smtClean="0">
                            <a:ln>
                              <a:noFill/>
                            </a:ln>
                            <a:solidFill>
                              <a:schemeClr val="tx1"/>
                            </a:solidFill>
                            <a:effectLst/>
                            <a:uLnTx/>
                            <a:uFillTx/>
                            <a:latin typeface="Cambria Math" panose="02040503050406030204" pitchFamily="18" charset="0"/>
                          </a:rPr>
                          <m:t> </m:t>
                        </m:r>
                      </m:sub>
                    </m:sSub>
                    <m:d>
                      <m:dPr>
                        <m:ctrlPr>
                          <a:rPr kumimoji="0" lang="en-US" sz="1400" i="1" u="none" strike="noStrike" kern="1200" cap="none" spc="0" normalizeH="0" baseline="0" noProof="0">
                            <a:ln>
                              <a:noFill/>
                            </a:ln>
                            <a:solidFill>
                              <a:schemeClr val="tx1"/>
                            </a:solidFill>
                            <a:effectLst/>
                            <a:uLnTx/>
                            <a:uFillTx/>
                            <a:latin typeface="Cambria Math" panose="02040503050406030204" pitchFamily="18" charset="0"/>
                          </a:rPr>
                        </m:ctrlPr>
                      </m:dPr>
                      <m:e>
                        <m:r>
                          <a:rPr kumimoji="0" lang="en-US" sz="1400" b="0" i="1" u="none" strike="noStrike" kern="1200" cap="none" spc="0" normalizeH="0" baseline="0" noProof="0" smtClean="0">
                            <a:ln>
                              <a:noFill/>
                            </a:ln>
                            <a:solidFill>
                              <a:schemeClr val="tx1"/>
                            </a:solidFill>
                            <a:effectLst/>
                            <a:uLnTx/>
                            <a:uFillTx/>
                            <a:latin typeface="Cambria Math" panose="02040503050406030204" pitchFamily="18" charset="0"/>
                          </a:rPr>
                          <m:t>𝑡</m:t>
                        </m:r>
                      </m:e>
                    </m:d>
                  </m:oMath>
                </a14:m>
                <a:endParaRPr lang="en-US" sz="1400" dirty="0">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15" name="Rounded Rectangle 26">
                <a:extLst>
                  <a:ext uri="{FF2B5EF4-FFF2-40B4-BE49-F238E27FC236}">
                    <a16:creationId xmlns:a16="http://schemas.microsoft.com/office/drawing/2014/main" id="{D53C0C46-1A74-4B5B-952F-202B008B54E2}"/>
                  </a:ext>
                </a:extLst>
              </p:cNvPr>
              <p:cNvSpPr>
                <a:spLocks noRot="1" noChangeAspect="1" noMove="1" noResize="1" noEditPoints="1" noAdjustHandles="1" noChangeArrowheads="1" noChangeShapeType="1" noTextEdit="1"/>
              </p:cNvSpPr>
              <p:nvPr/>
            </p:nvSpPr>
            <p:spPr>
              <a:xfrm>
                <a:off x="6802471" y="4978701"/>
                <a:ext cx="2437493" cy="689203"/>
              </a:xfrm>
              <a:prstGeom prst="roundRect">
                <a:avLst/>
              </a:prstGeom>
              <a:blipFill>
                <a:blip r:embed="rId10"/>
                <a:stretch>
                  <a:fillRect b="-870"/>
                </a:stretch>
              </a:blipFill>
              <a:ln>
                <a:solidFill>
                  <a:srgbClr val="AC00AC"/>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ounded Rectangle 26">
                <a:extLst>
                  <a:ext uri="{FF2B5EF4-FFF2-40B4-BE49-F238E27FC236}">
                    <a16:creationId xmlns:a16="http://schemas.microsoft.com/office/drawing/2014/main" id="{AAD20CA6-FBB7-4FBC-9352-71AE79C783FA}"/>
                  </a:ext>
                </a:extLst>
              </p:cNvPr>
              <p:cNvSpPr/>
              <p:nvPr/>
            </p:nvSpPr>
            <p:spPr>
              <a:xfrm>
                <a:off x="6802471" y="5905475"/>
                <a:ext cx="2437493" cy="689203"/>
              </a:xfrm>
              <a:prstGeom prst="roundRect">
                <a:avLst/>
              </a:prstGeom>
              <a:solidFill>
                <a:schemeClr val="bg2"/>
              </a:solidFill>
              <a:ln>
                <a:solidFill>
                  <a:srgbClr val="AC00AC"/>
                </a:solidFill>
              </a:ln>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15000"/>
                  </a:lnSpc>
                  <a:spcAft>
                    <a:spcPts val="1000"/>
                  </a:spcAft>
                </a:pPr>
                <a:r>
                  <a:rPr lang="en-US" sz="1400" dirty="0">
                    <a:solidFill>
                      <a:prstClr val="black"/>
                    </a:solidFill>
                    <a:latin typeface="Times New Roman" panose="02020603050405020304" pitchFamily="18" charset="0"/>
                    <a:cs typeface="Times New Roman" panose="02020603050405020304" pitchFamily="18" charset="0"/>
                  </a:rPr>
                  <a:t>Calculate the operating pressure of H2 tank</a:t>
                </a:r>
                <a:r>
                  <a:rPr lang="en-US" sz="1400" dirty="0">
                    <a:solidFill>
                      <a:schemeClr val="tx1"/>
                    </a:solidFill>
                    <a:latin typeface="Century Gothic" panose="020B0502020202020204"/>
                  </a:rPr>
                  <a:t>:</a:t>
                </a:r>
                <a:r>
                  <a:rPr lang="en-US" sz="1600" b="1" dirty="0">
                    <a:solidFill>
                      <a:srgbClr val="632E62"/>
                    </a:solidFill>
                    <a:latin typeface="Century Gothic" panose="020B0502020202020204"/>
                  </a:rPr>
                  <a:t> </a:t>
                </a:r>
                <a14:m>
                  <m:oMath xmlns:m="http://schemas.openxmlformats.org/officeDocument/2006/math">
                    <m:r>
                      <a:rPr kumimoji="0" lang="en-US" sz="1400" i="1" u="none" strike="noStrike" kern="1200" cap="none" spc="0" normalizeH="0" baseline="0" noProof="0" smtClean="0">
                        <a:ln>
                          <a:noFill/>
                        </a:ln>
                        <a:solidFill>
                          <a:schemeClr val="tx1"/>
                        </a:solidFill>
                        <a:effectLst/>
                        <a:uLnTx/>
                        <a:uFillTx/>
                        <a:latin typeface="Cambria Math" panose="02040503050406030204" pitchFamily="18" charset="0"/>
                      </a:rPr>
                      <m:t>𝑃</m:t>
                    </m:r>
                    <m:d>
                      <m:dPr>
                        <m:ctrlPr>
                          <a:rPr kumimoji="0" lang="en-US" sz="1400" i="1" u="none" strike="noStrike" kern="1200" cap="none" spc="0" normalizeH="0" baseline="0" noProof="0">
                            <a:ln>
                              <a:noFill/>
                            </a:ln>
                            <a:solidFill>
                              <a:schemeClr val="tx1"/>
                            </a:solidFill>
                            <a:effectLst/>
                            <a:uLnTx/>
                            <a:uFillTx/>
                            <a:latin typeface="Cambria Math" panose="02040503050406030204" pitchFamily="18" charset="0"/>
                          </a:rPr>
                        </m:ctrlPr>
                      </m:dPr>
                      <m:e>
                        <m:r>
                          <a:rPr kumimoji="0" lang="en-US" sz="1400" b="0" i="1" u="none" strike="noStrike" kern="1200" cap="none" spc="0" normalizeH="0" baseline="0" noProof="0" smtClean="0">
                            <a:ln>
                              <a:noFill/>
                            </a:ln>
                            <a:solidFill>
                              <a:schemeClr val="tx1"/>
                            </a:solidFill>
                            <a:effectLst/>
                            <a:uLnTx/>
                            <a:uFillTx/>
                            <a:latin typeface="Cambria Math" panose="02040503050406030204" pitchFamily="18" charset="0"/>
                          </a:rPr>
                          <m:t>𝑡</m:t>
                        </m:r>
                      </m:e>
                    </m:d>
                  </m:oMath>
                </a14:m>
                <a:endParaRPr lang="en-US" sz="1400" dirty="0">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16" name="Rounded Rectangle 26">
                <a:extLst>
                  <a:ext uri="{FF2B5EF4-FFF2-40B4-BE49-F238E27FC236}">
                    <a16:creationId xmlns:a16="http://schemas.microsoft.com/office/drawing/2014/main" id="{AAD20CA6-FBB7-4FBC-9352-71AE79C783FA}"/>
                  </a:ext>
                </a:extLst>
              </p:cNvPr>
              <p:cNvSpPr>
                <a:spLocks noRot="1" noChangeAspect="1" noMove="1" noResize="1" noEditPoints="1" noAdjustHandles="1" noChangeArrowheads="1" noChangeShapeType="1" noTextEdit="1"/>
              </p:cNvSpPr>
              <p:nvPr/>
            </p:nvSpPr>
            <p:spPr>
              <a:xfrm>
                <a:off x="6802471" y="5905475"/>
                <a:ext cx="2437493" cy="689203"/>
              </a:xfrm>
              <a:prstGeom prst="roundRect">
                <a:avLst/>
              </a:prstGeom>
              <a:blipFill>
                <a:blip r:embed="rId11"/>
                <a:stretch>
                  <a:fillRect b="-870"/>
                </a:stretch>
              </a:blipFill>
              <a:ln>
                <a:solidFill>
                  <a:srgbClr val="AC00AC"/>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ounded Rectangle 26">
                <a:extLst>
                  <a:ext uri="{FF2B5EF4-FFF2-40B4-BE49-F238E27FC236}">
                    <a16:creationId xmlns:a16="http://schemas.microsoft.com/office/drawing/2014/main" id="{515E600A-851E-4EDA-9730-A32CF33B2C5C}"/>
                  </a:ext>
                </a:extLst>
              </p:cNvPr>
              <p:cNvSpPr/>
              <p:nvPr/>
            </p:nvSpPr>
            <p:spPr>
              <a:xfrm>
                <a:off x="9750426" y="1550608"/>
                <a:ext cx="1879111" cy="719207"/>
              </a:xfrm>
              <a:prstGeom prst="roundRect">
                <a:avLst/>
              </a:prstGeom>
              <a:solidFill>
                <a:schemeClr val="bg2"/>
              </a:solidFill>
              <a:ln>
                <a:solidFill>
                  <a:srgbClr val="AC00AC"/>
                </a:solidFill>
              </a:ln>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15000"/>
                  </a:lnSpc>
                  <a:spcAft>
                    <a:spcPts val="1000"/>
                  </a:spcAft>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Set:</a:t>
                </a:r>
                <a14:m>
                  <m:oMath xmlns:m="http://schemas.openxmlformats.org/officeDocument/2006/math">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rPr>
                          <m:t> </m:t>
                        </m:r>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rPr>
                          <m:t>𝑚</m:t>
                        </m:r>
                      </m:e>
                      <m:sub>
                        <m:r>
                          <m:rPr>
                            <m:sty m:val="p"/>
                          </m:rPr>
                          <a:rPr kumimoji="0" lang="en-US" sz="1400" b="0" i="0" u="none" strike="noStrike" kern="1200" cap="none" spc="0" normalizeH="0" baseline="0" noProof="0" smtClean="0">
                            <a:ln>
                              <a:noFill/>
                            </a:ln>
                            <a:solidFill>
                              <a:prstClr val="black"/>
                            </a:solidFill>
                            <a:effectLst/>
                            <a:uLnTx/>
                            <a:uFillTx/>
                            <a:latin typeface="Cambria Math" panose="02040503050406030204" pitchFamily="18" charset="0"/>
                          </a:rPr>
                          <m:t>c</m:t>
                        </m:r>
                        <m:r>
                          <a:rPr kumimoji="0" lang="en-US" sz="1400" b="0" i="0" u="none" strike="noStrike" kern="1200" cap="none" spc="0" normalizeH="0" baseline="0" noProof="0">
                            <a:ln>
                              <a:noFill/>
                            </a:ln>
                            <a:solidFill>
                              <a:prstClr val="black"/>
                            </a:solidFill>
                            <a:effectLst/>
                            <a:uLnTx/>
                            <a:uFillTx/>
                            <a:latin typeface="Cambria Math" panose="02040503050406030204" pitchFamily="18" charset="0"/>
                          </a:rPr>
                          <m:t> </m:t>
                        </m:r>
                      </m:sub>
                    </m:sSub>
                    <m:d>
                      <m:d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rPr>
                        </m:ctrlPr>
                      </m:d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rPr>
                          <m:t>𝑡</m:t>
                        </m:r>
                      </m:e>
                    </m:d>
                  </m:oMath>
                </a14:m>
                <a:r>
                  <a:rPr kumimoji="0" lang="en-US" sz="1400" b="0" i="0" u="none" strike="noStrike" kern="1200" cap="none" spc="0" normalizeH="0" baseline="0" noProof="0" dirty="0">
                    <a:ln>
                      <a:noFill/>
                    </a:ln>
                    <a:solidFill>
                      <a:prstClr val="black"/>
                    </a:solidFill>
                    <a:effectLst/>
                    <a:uLnTx/>
                    <a:uFillTx/>
                    <a:latin typeface="Century Gothic" panose="020B0502020202020204"/>
                  </a:rPr>
                  <a:t> </a:t>
                </a:r>
                <a14:m>
                  <m:oMath xmlns:m="http://schemas.openxmlformats.org/officeDocument/2006/math">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rPr>
                          <m:t>=</m:t>
                        </m:r>
                        <m:r>
                          <a:rPr kumimoji="0" lang="en-US" sz="1400" b="0" i="1" u="none" strike="noStrike" kern="1200" cap="none" spc="0" normalizeH="0" baseline="0" noProof="0">
                            <a:ln>
                              <a:noFill/>
                            </a:ln>
                            <a:solidFill>
                              <a:prstClr val="black"/>
                            </a:solidFill>
                            <a:effectLst/>
                            <a:uLnTx/>
                            <a:uFillTx/>
                            <a:latin typeface="Cambria Math" panose="02040503050406030204" pitchFamily="18" charset="0"/>
                          </a:rPr>
                          <m:t>𝑚</m:t>
                        </m:r>
                      </m:e>
                      <m:sub>
                        <m:r>
                          <m:rPr>
                            <m:sty m:val="p"/>
                          </m:rPr>
                          <a:rPr kumimoji="0" lang="en-US" sz="1400" b="0" i="0" u="none" strike="noStrike" kern="1200" cap="none" spc="0" normalizeH="0" baseline="0" noProof="0">
                            <a:ln>
                              <a:noFill/>
                            </a:ln>
                            <a:solidFill>
                              <a:prstClr val="black"/>
                            </a:solidFill>
                            <a:effectLst/>
                            <a:uLnTx/>
                            <a:uFillTx/>
                            <a:latin typeface="Cambria Math" panose="02040503050406030204" pitchFamily="18" charset="0"/>
                          </a:rPr>
                          <m:t>tank</m:t>
                        </m:r>
                        <m:r>
                          <a:rPr kumimoji="0" lang="en-US" sz="1400" b="0" i="0" u="none" strike="noStrike" kern="1200" cap="none" spc="0" normalizeH="0" baseline="0" noProof="0">
                            <a:ln>
                              <a:noFill/>
                            </a:ln>
                            <a:solidFill>
                              <a:prstClr val="black"/>
                            </a:solidFill>
                            <a:effectLst/>
                            <a:uLnTx/>
                            <a:uFillTx/>
                            <a:latin typeface="Cambria Math" panose="02040503050406030204" pitchFamily="18" charset="0"/>
                          </a:rPr>
                          <m:t> </m:t>
                        </m:r>
                      </m:sub>
                    </m:s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rPr>
                      <m:t>(</m:t>
                    </m:r>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rPr>
                      <m:t>𝑡</m:t>
                    </m:r>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rPr>
                      <m:t>−1)</m:t>
                    </m:r>
                  </m:oMath>
                </a14:m>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7" name="Rounded Rectangle 26">
                <a:extLst>
                  <a:ext uri="{FF2B5EF4-FFF2-40B4-BE49-F238E27FC236}">
                    <a16:creationId xmlns:a16="http://schemas.microsoft.com/office/drawing/2014/main" id="{515E600A-851E-4EDA-9730-A32CF33B2C5C}"/>
                  </a:ext>
                </a:extLst>
              </p:cNvPr>
              <p:cNvSpPr>
                <a:spLocks noRot="1" noChangeAspect="1" noMove="1" noResize="1" noEditPoints="1" noAdjustHandles="1" noChangeArrowheads="1" noChangeShapeType="1" noTextEdit="1"/>
              </p:cNvSpPr>
              <p:nvPr/>
            </p:nvSpPr>
            <p:spPr>
              <a:xfrm>
                <a:off x="9750426" y="1550608"/>
                <a:ext cx="1879111" cy="719207"/>
              </a:xfrm>
              <a:prstGeom prst="roundRect">
                <a:avLst/>
              </a:prstGeom>
              <a:blipFill>
                <a:blip r:embed="rId12"/>
                <a:stretch>
                  <a:fillRect/>
                </a:stretch>
              </a:blipFill>
              <a:ln>
                <a:solidFill>
                  <a:srgbClr val="AC00AC"/>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ounded Rectangle 26">
                <a:extLst>
                  <a:ext uri="{FF2B5EF4-FFF2-40B4-BE49-F238E27FC236}">
                    <a16:creationId xmlns:a16="http://schemas.microsoft.com/office/drawing/2014/main" id="{A3942E64-43BF-4FE4-92D4-40D1DAABF8A7}"/>
                  </a:ext>
                </a:extLst>
              </p:cNvPr>
              <p:cNvSpPr/>
              <p:nvPr/>
            </p:nvSpPr>
            <p:spPr>
              <a:xfrm>
                <a:off x="9659194" y="2759191"/>
                <a:ext cx="2061573" cy="994534"/>
              </a:xfrm>
              <a:prstGeom prst="roundRect">
                <a:avLst/>
              </a:prstGeom>
              <a:solidFill>
                <a:schemeClr val="bg2"/>
              </a:solidFill>
              <a:ln>
                <a:solidFill>
                  <a:srgbClr val="AC00AC"/>
                </a:solidFill>
              </a:ln>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15000"/>
                  </a:lnSpc>
                  <a:spcAft>
                    <a:spcPts val="1000"/>
                  </a:spcAft>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Update </a:t>
                </a:r>
                <a14:m>
                  <m:oMath xmlns:m="http://schemas.openxmlformats.org/officeDocument/2006/math">
                    <m:sSub>
                      <m:sSubPr>
                        <m:ctrlP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𝑃</m:t>
                        </m:r>
                      </m:e>
                      <m: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𝑓𝑐</m:t>
                        </m:r>
                      </m:sub>
                    </m:sSub>
                    <m:d>
                      <m:dPr>
                        <m:ctrlP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d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𝑡</m:t>
                        </m:r>
                      </m:e>
                    </m:d>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 </m:t>
                    </m:r>
                  </m:oMath>
                </a14:m>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based on mass of H2 available in the tank</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8" name="Rounded Rectangle 26">
                <a:extLst>
                  <a:ext uri="{FF2B5EF4-FFF2-40B4-BE49-F238E27FC236}">
                    <a16:creationId xmlns:a16="http://schemas.microsoft.com/office/drawing/2014/main" id="{A3942E64-43BF-4FE4-92D4-40D1DAABF8A7}"/>
                  </a:ext>
                </a:extLst>
              </p:cNvPr>
              <p:cNvSpPr>
                <a:spLocks noRot="1" noChangeAspect="1" noMove="1" noResize="1" noEditPoints="1" noAdjustHandles="1" noChangeArrowheads="1" noChangeShapeType="1" noTextEdit="1"/>
              </p:cNvSpPr>
              <p:nvPr/>
            </p:nvSpPr>
            <p:spPr>
              <a:xfrm>
                <a:off x="9659194" y="2759191"/>
                <a:ext cx="2061573" cy="994534"/>
              </a:xfrm>
              <a:prstGeom prst="roundRect">
                <a:avLst/>
              </a:prstGeom>
              <a:blipFill>
                <a:blip r:embed="rId13"/>
                <a:stretch>
                  <a:fillRect/>
                </a:stretch>
              </a:blipFill>
              <a:ln>
                <a:solidFill>
                  <a:srgbClr val="AC00AC"/>
                </a:solidFill>
              </a:ln>
            </p:spPr>
            <p:txBody>
              <a:bodyPr/>
              <a:lstStyle/>
              <a:p>
                <a:r>
                  <a:rPr lang="en-US">
                    <a:noFill/>
                  </a:rPr>
                  <a:t> </a:t>
                </a:r>
              </a:p>
            </p:txBody>
          </p:sp>
        </mc:Fallback>
      </mc:AlternateContent>
      <p:sp>
        <p:nvSpPr>
          <p:cNvPr id="19" name="Rounded Rectangle 26">
            <a:extLst>
              <a:ext uri="{FF2B5EF4-FFF2-40B4-BE49-F238E27FC236}">
                <a16:creationId xmlns:a16="http://schemas.microsoft.com/office/drawing/2014/main" id="{7B2F235F-DBC2-4C07-A08D-01DB8E33BF5B}"/>
              </a:ext>
            </a:extLst>
          </p:cNvPr>
          <p:cNvSpPr/>
          <p:nvPr/>
        </p:nvSpPr>
        <p:spPr>
          <a:xfrm>
            <a:off x="9659193" y="4029348"/>
            <a:ext cx="2061573" cy="689204"/>
          </a:xfrm>
          <a:prstGeom prst="roundRect">
            <a:avLst/>
          </a:prstGeom>
          <a:solidFill>
            <a:schemeClr val="bg2"/>
          </a:solidFill>
          <a:ln>
            <a:solidFill>
              <a:srgbClr val="AC00AC"/>
            </a:solidFill>
          </a:ln>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15000"/>
              </a:lnSpc>
              <a:spcAft>
                <a:spcPts val="1000"/>
              </a:spcAft>
            </a:pP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Calculate the power that needs to be imported from grid</a:t>
            </a:r>
          </a:p>
        </p:txBody>
      </p:sp>
      <mc:AlternateContent xmlns:mc="http://schemas.openxmlformats.org/markup-compatibility/2006" xmlns:a14="http://schemas.microsoft.com/office/drawing/2010/main">
        <mc:Choice Requires="a14">
          <p:sp>
            <p:nvSpPr>
              <p:cNvPr id="20" name="Rounded Rectangle 26">
                <a:extLst>
                  <a:ext uri="{FF2B5EF4-FFF2-40B4-BE49-F238E27FC236}">
                    <a16:creationId xmlns:a16="http://schemas.microsoft.com/office/drawing/2014/main" id="{3E09841F-BA08-48E7-BF51-451285169DBA}"/>
                  </a:ext>
                </a:extLst>
              </p:cNvPr>
              <p:cNvSpPr/>
              <p:nvPr/>
            </p:nvSpPr>
            <p:spPr>
              <a:xfrm>
                <a:off x="9541014" y="5003761"/>
                <a:ext cx="2297929" cy="490528"/>
              </a:xfrm>
              <a:prstGeom prst="roundRect">
                <a:avLst/>
              </a:prstGeom>
              <a:solidFill>
                <a:schemeClr val="bg2"/>
              </a:solidFill>
              <a:ln>
                <a:solidFill>
                  <a:srgbClr val="AC00AC"/>
                </a:solidFill>
              </a:ln>
            </p:spPr>
            <p:style>
              <a:lnRef idx="1">
                <a:schemeClr val="accent4"/>
              </a:lnRef>
              <a:fillRef idx="2">
                <a:schemeClr val="accent4"/>
              </a:fillRef>
              <a:effectRef idx="1">
                <a:schemeClr val="accent4"/>
              </a:effectRef>
              <a:fontRef idx="minor">
                <a:schemeClr val="dk1"/>
              </a:fontRef>
            </p:style>
            <p:txBody>
              <a:bodyPr rtlCol="0" anchor="ctr"/>
              <a:lstStyle/>
              <a:p>
                <a:pPr lvl="0" algn="ctr">
                  <a:defRPr/>
                </a:pPr>
                <a14:m>
                  <m:oMathPara xmlns:m="http://schemas.openxmlformats.org/officeDocument/2006/math">
                    <m:oMathParaPr>
                      <m:jc m:val="centerGroup"/>
                    </m:oMathParaPr>
                    <m:oMath xmlns:m="http://schemas.openxmlformats.org/officeDocument/2006/math">
                      <m:sSub>
                        <m:sSubPr>
                          <m:ctrlP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𝑃</m:t>
                          </m:r>
                        </m:e>
                        <m: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𝑔𝑟𝑖𝑑</m:t>
                          </m:r>
                        </m:sub>
                      </m:sSub>
                      <m:d>
                        <m:dPr>
                          <m:ctrlP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d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𝑡</m:t>
                          </m:r>
                        </m:e>
                      </m:d>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sSub>
                        <m:sSubPr>
                          <m:ctrlP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rPr>
                          </m:ctrlPr>
                        </m:sSubPr>
                        <m:e>
                          <m:sSub>
                            <m:sSubPr>
                              <m:ctrlPr>
                                <a:rPr lang="en-US" sz="1400" i="1">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𝑃</m:t>
                              </m:r>
                            </m:e>
                            <m:sub>
                              <m:r>
                                <a:rPr lang="en-US" sz="1400" b="0" i="1" smtClean="0">
                                  <a:solidFill>
                                    <a:prstClr val="black"/>
                                  </a:solidFill>
                                  <a:latin typeface="Cambria Math" panose="02040503050406030204" pitchFamily="18" charset="0"/>
                                </a:rPr>
                                <m:t>𝑑𝑒𝑓</m:t>
                              </m:r>
                            </m:sub>
                          </m:sSub>
                          <m:d>
                            <m:dPr>
                              <m:ctrlPr>
                                <a:rPr lang="en-US" sz="1400" i="1">
                                  <a:solidFill>
                                    <a:prstClr val="black"/>
                                  </a:solidFill>
                                  <a:latin typeface="Cambria Math" panose="02040503050406030204" pitchFamily="18" charset="0"/>
                                </a:rPr>
                              </m:ctrlPr>
                            </m:dPr>
                            <m:e>
                              <m:r>
                                <a:rPr lang="en-US" sz="1400" i="1">
                                  <a:solidFill>
                                    <a:prstClr val="black"/>
                                  </a:solidFill>
                                  <a:latin typeface="Cambria Math" panose="02040503050406030204" pitchFamily="18" charset="0"/>
                                </a:rPr>
                                <m:t>𝑡</m:t>
                              </m:r>
                            </m:e>
                          </m:d>
                          <m:r>
                            <a:rPr lang="en-US" sz="1400" b="0" i="1" smtClean="0">
                              <a:solidFill>
                                <a:prstClr val="black"/>
                              </a:solidFill>
                              <a:latin typeface="Cambria Math" panose="02040503050406030204" pitchFamily="18" charset="0"/>
                            </a:rPr>
                            <m:t>−</m:t>
                          </m:r>
                          <m:r>
                            <a:rPr kumimoji="0" lang="en-US" sz="1400" b="0" i="1" u="none" strike="noStrike" kern="1200" cap="none" spc="0" normalizeH="0" baseline="0" noProof="0">
                              <a:ln>
                                <a:noFill/>
                              </a:ln>
                              <a:solidFill>
                                <a:prstClr val="black"/>
                              </a:solidFill>
                              <a:effectLst/>
                              <a:uLnTx/>
                              <a:uFillTx/>
                              <a:latin typeface="Cambria Math" panose="02040503050406030204" pitchFamily="18" charset="0"/>
                            </a:rPr>
                            <m:t>𝑃</m:t>
                          </m:r>
                        </m:e>
                        <m: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rPr>
                            <m:t>𝑓𝑐</m:t>
                          </m:r>
                        </m:sub>
                      </m:sSub>
                      <m:d>
                        <m:d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rPr>
                          </m:ctrlPr>
                        </m:d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rPr>
                            <m:t>𝑡</m:t>
                          </m:r>
                        </m:e>
                      </m:d>
                    </m:oMath>
                  </m:oMathPara>
                </a14:m>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mc:Choice>
        <mc:Fallback xmlns="">
          <p:sp>
            <p:nvSpPr>
              <p:cNvPr id="20" name="Rounded Rectangle 26">
                <a:extLst>
                  <a:ext uri="{FF2B5EF4-FFF2-40B4-BE49-F238E27FC236}">
                    <a16:creationId xmlns:a16="http://schemas.microsoft.com/office/drawing/2014/main" id="{3E09841F-BA08-48E7-BF51-451285169DBA}"/>
                  </a:ext>
                </a:extLst>
              </p:cNvPr>
              <p:cNvSpPr>
                <a:spLocks noRot="1" noChangeAspect="1" noMove="1" noResize="1" noEditPoints="1" noAdjustHandles="1" noChangeArrowheads="1" noChangeShapeType="1" noTextEdit="1"/>
              </p:cNvSpPr>
              <p:nvPr/>
            </p:nvSpPr>
            <p:spPr>
              <a:xfrm>
                <a:off x="9541014" y="5003761"/>
                <a:ext cx="2297929" cy="490528"/>
              </a:xfrm>
              <a:prstGeom prst="roundRect">
                <a:avLst/>
              </a:prstGeom>
              <a:blipFill>
                <a:blip r:embed="rId14"/>
                <a:stretch>
                  <a:fillRect/>
                </a:stretch>
              </a:blipFill>
              <a:ln>
                <a:solidFill>
                  <a:srgbClr val="AC00AC"/>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ounded Rectangle 26">
                <a:extLst>
                  <a:ext uri="{FF2B5EF4-FFF2-40B4-BE49-F238E27FC236}">
                    <a16:creationId xmlns:a16="http://schemas.microsoft.com/office/drawing/2014/main" id="{43F57AAA-2566-4D45-ABF6-AB0ADAC8F963}"/>
                  </a:ext>
                </a:extLst>
              </p:cNvPr>
              <p:cNvSpPr/>
              <p:nvPr/>
            </p:nvSpPr>
            <p:spPr>
              <a:xfrm>
                <a:off x="1177947" y="3165744"/>
                <a:ext cx="2061573" cy="490528"/>
              </a:xfrm>
              <a:prstGeom prst="roundRect">
                <a:avLst/>
              </a:prstGeom>
              <a:solidFill>
                <a:schemeClr val="bg2"/>
              </a:solidFill>
              <a:ln>
                <a:solidFill>
                  <a:srgbClr val="AC00AC"/>
                </a:solidFill>
              </a:ln>
            </p:spPr>
            <p:style>
              <a:lnRef idx="1">
                <a:schemeClr val="accent4"/>
              </a:lnRef>
              <a:fillRef idx="2">
                <a:schemeClr val="accent4"/>
              </a:fillRef>
              <a:effectRef idx="1">
                <a:schemeClr val="accent4"/>
              </a:effectRef>
              <a:fontRef idx="minor">
                <a:schemeClr val="dk1"/>
              </a:fontRef>
            </p:style>
            <p:txBody>
              <a:bodyPr rtlCol="0" anchor="ctr"/>
              <a:lstStyle/>
              <a:p>
                <a:pPr lvl="0" algn="ctr">
                  <a:defRPr/>
                </a:pPr>
                <a14:m>
                  <m:oMathPara xmlns:m="http://schemas.openxmlformats.org/officeDocument/2006/math">
                    <m:oMathParaPr>
                      <m:jc m:val="centerGroup"/>
                    </m:oMathParaPr>
                    <m:oMath xmlns:m="http://schemas.openxmlformats.org/officeDocument/2006/math">
                      <m:sSub>
                        <m:sSubPr>
                          <m:ctrlP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𝑆𝑒𝑡</m:t>
                          </m:r>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 </m:t>
                          </m:r>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𝑃</m:t>
                          </m:r>
                        </m:e>
                        <m: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𝑓𝑐</m:t>
                          </m:r>
                        </m:sub>
                      </m:sSub>
                      <m:d>
                        <m:dPr>
                          <m:ctrlP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d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𝑡</m:t>
                          </m:r>
                        </m:e>
                      </m:d>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sSub>
                        <m:sSubPr>
                          <m:ctrlPr>
                            <a:rPr lang="en-US" sz="1400" i="1">
                              <a:solidFill>
                                <a:prstClr val="black"/>
                              </a:solidFill>
                              <a:latin typeface="Cambria Math" panose="02040503050406030204" pitchFamily="18" charset="0"/>
                              <a:ea typeface="Cambria Math" panose="02040503050406030204" pitchFamily="18" charset="0"/>
                            </a:rPr>
                          </m:ctrlPr>
                        </m:sSubPr>
                        <m:e>
                          <m:r>
                            <a:rPr lang="en-US" sz="1400" i="1">
                              <a:solidFill>
                                <a:prstClr val="black"/>
                              </a:solidFill>
                              <a:latin typeface="Cambria Math" panose="02040503050406030204" pitchFamily="18" charset="0"/>
                              <a:ea typeface="Cambria Math" panose="02040503050406030204" pitchFamily="18" charset="0"/>
                            </a:rPr>
                            <m:t>𝑃</m:t>
                          </m:r>
                        </m:e>
                        <m:sub>
                          <m:r>
                            <a:rPr lang="en-US" sz="1400" b="0" i="1" smtClean="0">
                              <a:solidFill>
                                <a:prstClr val="black"/>
                              </a:solidFill>
                              <a:latin typeface="Cambria Math" panose="02040503050406030204" pitchFamily="18" charset="0"/>
                              <a:ea typeface="Cambria Math" panose="02040503050406030204" pitchFamily="18" charset="0"/>
                            </a:rPr>
                            <m:t>𝑓𝑐</m:t>
                          </m:r>
                          <m:r>
                            <a:rPr lang="en-US" sz="1400" b="0" i="1" smtClean="0">
                              <a:solidFill>
                                <a:prstClr val="black"/>
                              </a:solidFill>
                              <a:latin typeface="Cambria Math" panose="02040503050406030204" pitchFamily="18" charset="0"/>
                              <a:ea typeface="Cambria Math" panose="02040503050406030204" pitchFamily="18" charset="0"/>
                            </a:rPr>
                            <m:t> </m:t>
                          </m:r>
                          <m:r>
                            <a:rPr lang="en-US" sz="1400" b="0" i="1" smtClean="0">
                              <a:solidFill>
                                <a:prstClr val="black"/>
                              </a:solidFill>
                              <a:latin typeface="Cambria Math" panose="02040503050406030204" pitchFamily="18" charset="0"/>
                              <a:ea typeface="Cambria Math" panose="02040503050406030204" pitchFamily="18" charset="0"/>
                            </a:rPr>
                            <m:t>𝑟𝑎𝑡𝑒𝑑</m:t>
                          </m:r>
                        </m:sub>
                      </m:sSub>
                    </m:oMath>
                  </m:oMathPara>
                </a14:m>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mc:Choice>
        <mc:Fallback xmlns="">
          <p:sp>
            <p:nvSpPr>
              <p:cNvPr id="21" name="Rounded Rectangle 26">
                <a:extLst>
                  <a:ext uri="{FF2B5EF4-FFF2-40B4-BE49-F238E27FC236}">
                    <a16:creationId xmlns:a16="http://schemas.microsoft.com/office/drawing/2014/main" id="{43F57AAA-2566-4D45-ABF6-AB0ADAC8F963}"/>
                  </a:ext>
                </a:extLst>
              </p:cNvPr>
              <p:cNvSpPr>
                <a:spLocks noRot="1" noChangeAspect="1" noMove="1" noResize="1" noEditPoints="1" noAdjustHandles="1" noChangeArrowheads="1" noChangeShapeType="1" noTextEdit="1"/>
              </p:cNvSpPr>
              <p:nvPr/>
            </p:nvSpPr>
            <p:spPr>
              <a:xfrm>
                <a:off x="1177947" y="3165744"/>
                <a:ext cx="2061573" cy="490528"/>
              </a:xfrm>
              <a:prstGeom prst="roundRect">
                <a:avLst/>
              </a:prstGeom>
              <a:blipFill>
                <a:blip r:embed="rId15"/>
                <a:stretch>
                  <a:fillRect/>
                </a:stretch>
              </a:blipFill>
              <a:ln>
                <a:solidFill>
                  <a:srgbClr val="AC00AC"/>
                </a:solidFill>
              </a:ln>
            </p:spPr>
            <p:txBody>
              <a:bodyPr/>
              <a:lstStyle/>
              <a:p>
                <a:r>
                  <a:rPr lang="en-US">
                    <a:noFill/>
                  </a:rPr>
                  <a:t> </a:t>
                </a:r>
              </a:p>
            </p:txBody>
          </p:sp>
        </mc:Fallback>
      </mc:AlternateContent>
      <p:sp>
        <p:nvSpPr>
          <p:cNvPr id="22" name="Rounded Rectangle 26">
            <a:extLst>
              <a:ext uri="{FF2B5EF4-FFF2-40B4-BE49-F238E27FC236}">
                <a16:creationId xmlns:a16="http://schemas.microsoft.com/office/drawing/2014/main" id="{F5FC7D0C-1D05-41B7-9FCB-5CEDE9AB9351}"/>
              </a:ext>
            </a:extLst>
          </p:cNvPr>
          <p:cNvSpPr/>
          <p:nvPr/>
        </p:nvSpPr>
        <p:spPr>
          <a:xfrm>
            <a:off x="1177947" y="4146334"/>
            <a:ext cx="2061573" cy="689204"/>
          </a:xfrm>
          <a:prstGeom prst="roundRect">
            <a:avLst/>
          </a:prstGeom>
          <a:solidFill>
            <a:schemeClr val="bg2"/>
          </a:solidFill>
          <a:ln>
            <a:solidFill>
              <a:srgbClr val="AC00AC"/>
            </a:solidFill>
          </a:ln>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15000"/>
              </a:lnSpc>
              <a:spcAft>
                <a:spcPts val="1000"/>
              </a:spcAft>
            </a:pP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Calculate the power that needs to be imported from grid</a:t>
            </a:r>
          </a:p>
        </p:txBody>
      </p:sp>
      <mc:AlternateContent xmlns:mc="http://schemas.openxmlformats.org/markup-compatibility/2006" xmlns:a14="http://schemas.microsoft.com/office/drawing/2010/main">
        <mc:Choice Requires="a14">
          <p:sp>
            <p:nvSpPr>
              <p:cNvPr id="23" name="Rounded Rectangle 26">
                <a:extLst>
                  <a:ext uri="{FF2B5EF4-FFF2-40B4-BE49-F238E27FC236}">
                    <a16:creationId xmlns:a16="http://schemas.microsoft.com/office/drawing/2014/main" id="{CD6CFCA8-6CF8-4936-9C70-34356843E660}"/>
                  </a:ext>
                </a:extLst>
              </p:cNvPr>
              <p:cNvSpPr/>
              <p:nvPr/>
            </p:nvSpPr>
            <p:spPr>
              <a:xfrm>
                <a:off x="937565" y="5210924"/>
                <a:ext cx="2542335" cy="566729"/>
              </a:xfrm>
              <a:prstGeom prst="roundRect">
                <a:avLst/>
              </a:prstGeom>
              <a:solidFill>
                <a:schemeClr val="bg2"/>
              </a:solidFill>
              <a:ln>
                <a:solidFill>
                  <a:srgbClr val="AC00AC"/>
                </a:solidFill>
              </a:ln>
            </p:spPr>
            <p:style>
              <a:lnRef idx="1">
                <a:schemeClr val="accent4"/>
              </a:lnRef>
              <a:fillRef idx="2">
                <a:schemeClr val="accent4"/>
              </a:fillRef>
              <a:effectRef idx="1">
                <a:schemeClr val="accent4"/>
              </a:effectRef>
              <a:fontRef idx="minor">
                <a:schemeClr val="dk1"/>
              </a:fontRef>
            </p:style>
            <p:txBody>
              <a:bodyPr rtlCol="0" anchor="ctr"/>
              <a:lstStyle/>
              <a:p>
                <a:pPr lvl="0" algn="ctr">
                  <a:defRPr/>
                </a:pPr>
                <a14:m>
                  <m:oMathPara xmlns:m="http://schemas.openxmlformats.org/officeDocument/2006/math">
                    <m:oMathParaPr>
                      <m:jc m:val="center"/>
                    </m:oMathParaPr>
                    <m:oMath xmlns:m="http://schemas.openxmlformats.org/officeDocument/2006/math">
                      <m:sSub>
                        <m:sSubPr>
                          <m:ctrlP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𝑃</m:t>
                          </m:r>
                        </m:e>
                        <m: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𝑔𝑟𝑖𝑑</m:t>
                          </m:r>
                        </m:sub>
                      </m:sSub>
                      <m:d>
                        <m:dPr>
                          <m:ctrlP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d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𝑡</m:t>
                          </m:r>
                        </m:e>
                      </m:d>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sSub>
                        <m:sSubPr>
                          <m:ctrlP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rPr>
                          </m:ctrlPr>
                        </m:sSubPr>
                        <m:e>
                          <m:sSub>
                            <m:sSubPr>
                              <m:ctrlPr>
                                <a:rPr lang="en-US" sz="1400" i="1">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𝑃</m:t>
                              </m:r>
                            </m:e>
                            <m:sub>
                              <m:r>
                                <a:rPr lang="en-US" sz="1400" b="0" i="1" smtClean="0">
                                  <a:solidFill>
                                    <a:prstClr val="black"/>
                                  </a:solidFill>
                                  <a:latin typeface="Cambria Math" panose="02040503050406030204" pitchFamily="18" charset="0"/>
                                </a:rPr>
                                <m:t>𝑑𝑒𝑓</m:t>
                              </m:r>
                            </m:sub>
                          </m:sSub>
                          <m:d>
                            <m:dPr>
                              <m:ctrlPr>
                                <a:rPr lang="en-US" sz="1400" i="1">
                                  <a:solidFill>
                                    <a:prstClr val="black"/>
                                  </a:solidFill>
                                  <a:latin typeface="Cambria Math" panose="02040503050406030204" pitchFamily="18" charset="0"/>
                                </a:rPr>
                              </m:ctrlPr>
                            </m:dPr>
                            <m:e>
                              <m:r>
                                <a:rPr lang="en-US" sz="1400" i="1">
                                  <a:solidFill>
                                    <a:prstClr val="black"/>
                                  </a:solidFill>
                                  <a:latin typeface="Cambria Math" panose="02040503050406030204" pitchFamily="18" charset="0"/>
                                </a:rPr>
                                <m:t>𝑡</m:t>
                              </m:r>
                            </m:e>
                          </m:d>
                          <m:r>
                            <a:rPr lang="en-US" sz="1400" b="0" i="1" smtClean="0">
                              <a:solidFill>
                                <a:prstClr val="black"/>
                              </a:solidFill>
                              <a:latin typeface="Cambria Math" panose="02040503050406030204" pitchFamily="18" charset="0"/>
                            </a:rPr>
                            <m:t>−</m:t>
                          </m:r>
                          <m:r>
                            <a:rPr kumimoji="0" lang="en-US" sz="1400" b="0" i="1" u="none" strike="noStrike" kern="1200" cap="none" spc="0" normalizeH="0" baseline="0" noProof="0">
                              <a:ln>
                                <a:noFill/>
                              </a:ln>
                              <a:solidFill>
                                <a:prstClr val="black"/>
                              </a:solidFill>
                              <a:effectLst/>
                              <a:uLnTx/>
                              <a:uFillTx/>
                              <a:latin typeface="Cambria Math" panose="02040503050406030204" pitchFamily="18" charset="0"/>
                            </a:rPr>
                            <m:t>𝑃</m:t>
                          </m:r>
                        </m:e>
                        <m: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rPr>
                            <m:t>𝑓𝑐</m:t>
                          </m:r>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rPr>
                            <m:t> </m:t>
                          </m:r>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rPr>
                            <m:t>𝑟𝑎𝑡𝑒𝑑</m:t>
                          </m:r>
                        </m:sub>
                      </m:sSub>
                    </m:oMath>
                  </m:oMathPara>
                </a14:m>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mc:Choice>
        <mc:Fallback xmlns="">
          <p:sp>
            <p:nvSpPr>
              <p:cNvPr id="23" name="Rounded Rectangle 26">
                <a:extLst>
                  <a:ext uri="{FF2B5EF4-FFF2-40B4-BE49-F238E27FC236}">
                    <a16:creationId xmlns:a16="http://schemas.microsoft.com/office/drawing/2014/main" id="{CD6CFCA8-6CF8-4936-9C70-34356843E660}"/>
                  </a:ext>
                </a:extLst>
              </p:cNvPr>
              <p:cNvSpPr>
                <a:spLocks noRot="1" noChangeAspect="1" noMove="1" noResize="1" noEditPoints="1" noAdjustHandles="1" noChangeArrowheads="1" noChangeShapeType="1" noTextEdit="1"/>
              </p:cNvSpPr>
              <p:nvPr/>
            </p:nvSpPr>
            <p:spPr>
              <a:xfrm>
                <a:off x="937565" y="5210924"/>
                <a:ext cx="2542335" cy="566729"/>
              </a:xfrm>
              <a:prstGeom prst="roundRect">
                <a:avLst/>
              </a:prstGeom>
              <a:blipFill>
                <a:blip r:embed="rId16"/>
                <a:stretch>
                  <a:fillRect/>
                </a:stretch>
              </a:blipFill>
              <a:ln>
                <a:solidFill>
                  <a:srgbClr val="AC00AC"/>
                </a:solidFill>
              </a:ln>
            </p:spPr>
            <p:txBody>
              <a:bodyPr/>
              <a:lstStyle/>
              <a:p>
                <a:r>
                  <a:rPr lang="en-US">
                    <a:noFill/>
                  </a:rPr>
                  <a:t> </a:t>
                </a:r>
              </a:p>
            </p:txBody>
          </p:sp>
        </mc:Fallback>
      </mc:AlternateContent>
      <p:cxnSp>
        <p:nvCxnSpPr>
          <p:cNvPr id="25" name="Straight Arrow Connector 24">
            <a:extLst>
              <a:ext uri="{FF2B5EF4-FFF2-40B4-BE49-F238E27FC236}">
                <a16:creationId xmlns:a16="http://schemas.microsoft.com/office/drawing/2014/main" id="{6B085088-5C2C-4EA3-AB06-D8009BC2F3BC}"/>
              </a:ext>
            </a:extLst>
          </p:cNvPr>
          <p:cNvCxnSpPr>
            <a:stCxn id="7" idx="4"/>
            <a:endCxn id="9" idx="0"/>
          </p:cNvCxnSpPr>
          <p:nvPr/>
        </p:nvCxnSpPr>
        <p:spPr>
          <a:xfrm>
            <a:off x="4857653" y="1742551"/>
            <a:ext cx="0" cy="3702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137C2E0-8C75-4843-AD92-4803F68FF0CC}"/>
              </a:ext>
            </a:extLst>
          </p:cNvPr>
          <p:cNvCxnSpPr>
            <a:stCxn id="9" idx="2"/>
            <a:endCxn id="8" idx="0"/>
          </p:cNvCxnSpPr>
          <p:nvPr/>
        </p:nvCxnSpPr>
        <p:spPr>
          <a:xfrm>
            <a:off x="4857653" y="2603332"/>
            <a:ext cx="0" cy="3189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4D115713-5C83-405C-992C-1BED40801C51}"/>
              </a:ext>
            </a:extLst>
          </p:cNvPr>
          <p:cNvCxnSpPr>
            <a:stCxn id="8" idx="2"/>
            <a:endCxn id="10" idx="0"/>
          </p:cNvCxnSpPr>
          <p:nvPr/>
        </p:nvCxnSpPr>
        <p:spPr>
          <a:xfrm>
            <a:off x="4857653" y="3899688"/>
            <a:ext cx="0" cy="3459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85E14173-E419-4B27-90E6-45805AE3F24D}"/>
              </a:ext>
            </a:extLst>
          </p:cNvPr>
          <p:cNvCxnSpPr>
            <a:stCxn id="10" idx="2"/>
            <a:endCxn id="11" idx="0"/>
          </p:cNvCxnSpPr>
          <p:nvPr/>
        </p:nvCxnSpPr>
        <p:spPr>
          <a:xfrm flipH="1">
            <a:off x="4857652" y="4736200"/>
            <a:ext cx="1" cy="3459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5DEB833E-5089-48A9-B3D6-A9958A5E7C7A}"/>
              </a:ext>
            </a:extLst>
          </p:cNvPr>
          <p:cNvCxnSpPr>
            <a:cxnSpLocks/>
            <a:stCxn id="11" idx="3"/>
            <a:endCxn id="12" idx="1"/>
          </p:cNvCxnSpPr>
          <p:nvPr/>
        </p:nvCxnSpPr>
        <p:spPr>
          <a:xfrm flipV="1">
            <a:off x="5909618" y="1910212"/>
            <a:ext cx="749667" cy="351657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C504ECAC-19F3-424D-9FE8-8BE9D98323D7}"/>
              </a:ext>
            </a:extLst>
          </p:cNvPr>
          <p:cNvCxnSpPr>
            <a:cxnSpLocks/>
            <a:stCxn id="12" idx="2"/>
          </p:cNvCxnSpPr>
          <p:nvPr/>
        </p:nvCxnSpPr>
        <p:spPr>
          <a:xfrm>
            <a:off x="8021218" y="2445678"/>
            <a:ext cx="0" cy="3027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905B45A1-D934-4E53-AD28-EF4AC24EA9A9}"/>
              </a:ext>
            </a:extLst>
          </p:cNvPr>
          <p:cNvCxnSpPr>
            <a:stCxn id="13" idx="2"/>
            <a:endCxn id="14" idx="0"/>
          </p:cNvCxnSpPr>
          <p:nvPr/>
        </p:nvCxnSpPr>
        <p:spPr>
          <a:xfrm>
            <a:off x="8021218" y="3753724"/>
            <a:ext cx="0" cy="2756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00271F43-0619-40D3-83EE-600CD0E95091}"/>
              </a:ext>
            </a:extLst>
          </p:cNvPr>
          <p:cNvCxnSpPr>
            <a:cxnSpLocks/>
            <a:stCxn id="14" idx="2"/>
            <a:endCxn id="15" idx="0"/>
          </p:cNvCxnSpPr>
          <p:nvPr/>
        </p:nvCxnSpPr>
        <p:spPr>
          <a:xfrm>
            <a:off x="8021218" y="4718551"/>
            <a:ext cx="0" cy="260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1D9A1580-ABBE-4467-B691-6BFD5EEE5BAE}"/>
              </a:ext>
            </a:extLst>
          </p:cNvPr>
          <p:cNvCxnSpPr>
            <a:stCxn id="15" idx="2"/>
            <a:endCxn id="16" idx="0"/>
          </p:cNvCxnSpPr>
          <p:nvPr/>
        </p:nvCxnSpPr>
        <p:spPr>
          <a:xfrm>
            <a:off x="8021218" y="5667904"/>
            <a:ext cx="0" cy="2375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F20EDFAC-C84A-4F46-9F22-597D7F071F02}"/>
              </a:ext>
            </a:extLst>
          </p:cNvPr>
          <p:cNvCxnSpPr>
            <a:stCxn id="12" idx="3"/>
            <a:endCxn id="17" idx="1"/>
          </p:cNvCxnSpPr>
          <p:nvPr/>
        </p:nvCxnSpPr>
        <p:spPr>
          <a:xfrm>
            <a:off x="9383150" y="1910212"/>
            <a:ext cx="3672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8496D39E-EBF8-4B7A-9B4F-DAE98928B6C6}"/>
              </a:ext>
            </a:extLst>
          </p:cNvPr>
          <p:cNvCxnSpPr>
            <a:stCxn id="17" idx="2"/>
            <a:endCxn id="18" idx="0"/>
          </p:cNvCxnSpPr>
          <p:nvPr/>
        </p:nvCxnSpPr>
        <p:spPr>
          <a:xfrm flipH="1">
            <a:off x="10689981" y="2269815"/>
            <a:ext cx="1" cy="4893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CE664400-C8C1-47B8-9672-3CEF2F479241}"/>
              </a:ext>
            </a:extLst>
          </p:cNvPr>
          <p:cNvCxnSpPr>
            <a:stCxn id="18" idx="2"/>
            <a:endCxn id="19" idx="0"/>
          </p:cNvCxnSpPr>
          <p:nvPr/>
        </p:nvCxnSpPr>
        <p:spPr>
          <a:xfrm flipH="1">
            <a:off x="10689980" y="3753725"/>
            <a:ext cx="1" cy="2756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8D15E2F4-E32C-4181-A6CA-54CD74721B94}"/>
              </a:ext>
            </a:extLst>
          </p:cNvPr>
          <p:cNvCxnSpPr>
            <a:stCxn id="19" idx="2"/>
            <a:endCxn id="20" idx="0"/>
          </p:cNvCxnSpPr>
          <p:nvPr/>
        </p:nvCxnSpPr>
        <p:spPr>
          <a:xfrm flipH="1">
            <a:off x="10689979" y="4718552"/>
            <a:ext cx="1" cy="2852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Connector: Elbow 65">
            <a:extLst>
              <a:ext uri="{FF2B5EF4-FFF2-40B4-BE49-F238E27FC236}">
                <a16:creationId xmlns:a16="http://schemas.microsoft.com/office/drawing/2014/main" id="{A5C86974-FCDC-46BD-8468-FC470A158D65}"/>
              </a:ext>
            </a:extLst>
          </p:cNvPr>
          <p:cNvCxnSpPr>
            <a:stCxn id="20" idx="2"/>
            <a:endCxn id="13" idx="3"/>
          </p:cNvCxnSpPr>
          <p:nvPr/>
        </p:nvCxnSpPr>
        <p:spPr>
          <a:xfrm rot="5400000" flipH="1">
            <a:off x="8852057" y="3656368"/>
            <a:ext cx="2225829" cy="1450015"/>
          </a:xfrm>
          <a:prstGeom prst="bentConnector4">
            <a:avLst>
              <a:gd name="adj1" fmla="val -10270"/>
              <a:gd name="adj2" fmla="val 89619"/>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5F50D30B-CF79-4FBB-919F-07FFEB8EA0D2}"/>
              </a:ext>
            </a:extLst>
          </p:cNvPr>
          <p:cNvCxnSpPr>
            <a:stCxn id="8" idx="1"/>
            <a:endCxn id="21" idx="3"/>
          </p:cNvCxnSpPr>
          <p:nvPr/>
        </p:nvCxnSpPr>
        <p:spPr>
          <a:xfrm flipH="1">
            <a:off x="3239520" y="3411008"/>
            <a:ext cx="46916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BCF89946-F934-4CE0-A766-EE6F1E243D44}"/>
              </a:ext>
            </a:extLst>
          </p:cNvPr>
          <p:cNvCxnSpPr>
            <a:stCxn id="21" idx="2"/>
            <a:endCxn id="22" idx="0"/>
          </p:cNvCxnSpPr>
          <p:nvPr/>
        </p:nvCxnSpPr>
        <p:spPr>
          <a:xfrm>
            <a:off x="2208734" y="3656272"/>
            <a:ext cx="0" cy="4900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2D5EDD06-57FE-4B43-9BE8-0CC8DFA19064}"/>
              </a:ext>
            </a:extLst>
          </p:cNvPr>
          <p:cNvCxnSpPr>
            <a:cxnSpLocks/>
            <a:stCxn id="22" idx="2"/>
            <a:endCxn id="23" idx="0"/>
          </p:cNvCxnSpPr>
          <p:nvPr/>
        </p:nvCxnSpPr>
        <p:spPr>
          <a:xfrm flipH="1">
            <a:off x="2208733" y="4835538"/>
            <a:ext cx="1" cy="3753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F16F2B7C-8334-4A8C-AADD-D3008BAC8CD4}"/>
              </a:ext>
            </a:extLst>
          </p:cNvPr>
          <p:cNvCxnSpPr>
            <a:stCxn id="23" idx="3"/>
          </p:cNvCxnSpPr>
          <p:nvPr/>
        </p:nvCxnSpPr>
        <p:spPr>
          <a:xfrm flipV="1">
            <a:off x="3479900" y="5494288"/>
            <a:ext cx="346966"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5" name="Flowchart: Connector 84">
            <a:extLst>
              <a:ext uri="{FF2B5EF4-FFF2-40B4-BE49-F238E27FC236}">
                <a16:creationId xmlns:a16="http://schemas.microsoft.com/office/drawing/2014/main" id="{4CB23D98-B5BA-4A34-8E02-32D5C1CF2786}"/>
              </a:ext>
            </a:extLst>
          </p:cNvPr>
          <p:cNvSpPr/>
          <p:nvPr/>
        </p:nvSpPr>
        <p:spPr>
          <a:xfrm>
            <a:off x="10048754" y="5932857"/>
            <a:ext cx="1412853" cy="634438"/>
          </a:xfrm>
          <a:prstGeom prst="flowChartConnector">
            <a:avLst/>
          </a:prstGeom>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Times New Roman" panose="02020603050405020304" pitchFamily="18" charset="0"/>
                <a:cs typeface="Times New Roman" panose="02020603050405020304" pitchFamily="18" charset="0"/>
              </a:rPr>
              <a:t>Main Function</a:t>
            </a:r>
          </a:p>
        </p:txBody>
      </p:sp>
      <p:cxnSp>
        <p:nvCxnSpPr>
          <p:cNvPr id="87" name="Straight Arrow Connector 86">
            <a:extLst>
              <a:ext uri="{FF2B5EF4-FFF2-40B4-BE49-F238E27FC236}">
                <a16:creationId xmlns:a16="http://schemas.microsoft.com/office/drawing/2014/main" id="{60E10504-448D-477D-84FA-931A87FAF15C}"/>
              </a:ext>
            </a:extLst>
          </p:cNvPr>
          <p:cNvCxnSpPr>
            <a:stCxn id="16" idx="3"/>
            <a:endCxn id="85" idx="2"/>
          </p:cNvCxnSpPr>
          <p:nvPr/>
        </p:nvCxnSpPr>
        <p:spPr>
          <a:xfrm flipV="1">
            <a:off x="9239964" y="6250076"/>
            <a:ext cx="80879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9" name="Rounded Rectangle 26">
            <a:extLst>
              <a:ext uri="{FF2B5EF4-FFF2-40B4-BE49-F238E27FC236}">
                <a16:creationId xmlns:a16="http://schemas.microsoft.com/office/drawing/2014/main" id="{67D7F4E3-9412-442D-B4EA-E4D673766183}"/>
              </a:ext>
            </a:extLst>
          </p:cNvPr>
          <p:cNvSpPr/>
          <p:nvPr/>
        </p:nvSpPr>
        <p:spPr>
          <a:xfrm>
            <a:off x="4819731" y="3814412"/>
            <a:ext cx="679822" cy="429871"/>
          </a:xfrm>
          <a:prstGeom prst="round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rPr>
              <a:t>YES</a:t>
            </a:r>
          </a:p>
        </p:txBody>
      </p:sp>
      <p:sp>
        <p:nvSpPr>
          <p:cNvPr id="90" name="Rounded Rectangle 26">
            <a:extLst>
              <a:ext uri="{FF2B5EF4-FFF2-40B4-BE49-F238E27FC236}">
                <a16:creationId xmlns:a16="http://schemas.microsoft.com/office/drawing/2014/main" id="{CDA55E21-5412-4709-92F6-1B860A4BB3D8}"/>
              </a:ext>
            </a:extLst>
          </p:cNvPr>
          <p:cNvSpPr/>
          <p:nvPr/>
        </p:nvSpPr>
        <p:spPr>
          <a:xfrm>
            <a:off x="3206692" y="2993995"/>
            <a:ext cx="679822" cy="429871"/>
          </a:xfrm>
          <a:prstGeom prst="round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rPr>
              <a:t>NO</a:t>
            </a:r>
          </a:p>
        </p:txBody>
      </p:sp>
      <p:sp>
        <p:nvSpPr>
          <p:cNvPr id="91" name="Rounded Rectangle 26">
            <a:extLst>
              <a:ext uri="{FF2B5EF4-FFF2-40B4-BE49-F238E27FC236}">
                <a16:creationId xmlns:a16="http://schemas.microsoft.com/office/drawing/2014/main" id="{495EB002-F935-4849-8887-058D75CD423D}"/>
              </a:ext>
            </a:extLst>
          </p:cNvPr>
          <p:cNvSpPr/>
          <p:nvPr/>
        </p:nvSpPr>
        <p:spPr>
          <a:xfrm>
            <a:off x="7976562" y="2368556"/>
            <a:ext cx="651848" cy="401503"/>
          </a:xfrm>
          <a:prstGeom prst="round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rPr>
              <a:t>YES</a:t>
            </a:r>
          </a:p>
        </p:txBody>
      </p:sp>
      <p:sp>
        <p:nvSpPr>
          <p:cNvPr id="92" name="Rounded Rectangle 26">
            <a:extLst>
              <a:ext uri="{FF2B5EF4-FFF2-40B4-BE49-F238E27FC236}">
                <a16:creationId xmlns:a16="http://schemas.microsoft.com/office/drawing/2014/main" id="{278E9D7D-E7F4-4F93-B096-4A3755C4EC11}"/>
              </a:ext>
            </a:extLst>
          </p:cNvPr>
          <p:cNvSpPr/>
          <p:nvPr/>
        </p:nvSpPr>
        <p:spPr>
          <a:xfrm>
            <a:off x="9129816" y="1489367"/>
            <a:ext cx="679822" cy="429871"/>
          </a:xfrm>
          <a:prstGeom prst="round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rPr>
              <a:t>NO</a:t>
            </a:r>
          </a:p>
        </p:txBody>
      </p:sp>
      <p:sp>
        <p:nvSpPr>
          <p:cNvPr id="2" name="Slide Number Placeholder 1">
            <a:extLst>
              <a:ext uri="{FF2B5EF4-FFF2-40B4-BE49-F238E27FC236}">
                <a16:creationId xmlns:a16="http://schemas.microsoft.com/office/drawing/2014/main" id="{3AB31CB5-EC1C-4940-A0D6-48B9F3A5B11D}"/>
              </a:ext>
            </a:extLst>
          </p:cNvPr>
          <p:cNvSpPr>
            <a:spLocks noGrp="1"/>
          </p:cNvSpPr>
          <p:nvPr>
            <p:ph type="sldNum" sz="quarter" idx="12"/>
          </p:nvPr>
        </p:nvSpPr>
        <p:spPr/>
        <p:txBody>
          <a:bodyPr/>
          <a:lstStyle/>
          <a:p>
            <a:fld id="{903CF1F1-0110-4C0E-92C0-B52A725B5B0C}" type="slidenum">
              <a:rPr lang="en-US" smtClean="0"/>
              <a:t>21</a:t>
            </a:fld>
            <a:endParaRPr lang="en-US"/>
          </a:p>
        </p:txBody>
      </p:sp>
    </p:spTree>
    <p:extLst>
      <p:ext uri="{BB962C8B-B14F-4D97-AF65-F5344CB8AC3E}">
        <p14:creationId xmlns:p14="http://schemas.microsoft.com/office/powerpoint/2010/main" val="4206852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23ABE8-F9D6-432F-8413-8F21933CA794}"/>
              </a:ext>
            </a:extLst>
          </p:cNvPr>
          <p:cNvPicPr>
            <a:picLocks noChangeAspect="1"/>
          </p:cNvPicPr>
          <p:nvPr/>
        </p:nvPicPr>
        <p:blipFill>
          <a:blip r:embed="rId2"/>
          <a:stretch>
            <a:fillRect/>
          </a:stretch>
        </p:blipFill>
        <p:spPr>
          <a:xfrm>
            <a:off x="9512489" y="176851"/>
            <a:ext cx="2485385" cy="443362"/>
          </a:xfrm>
          <a:prstGeom prst="rect">
            <a:avLst/>
          </a:prstGeom>
        </p:spPr>
      </p:pic>
      <p:sp>
        <p:nvSpPr>
          <p:cNvPr id="6" name="Title 1">
            <a:extLst>
              <a:ext uri="{FF2B5EF4-FFF2-40B4-BE49-F238E27FC236}">
                <a16:creationId xmlns:a16="http://schemas.microsoft.com/office/drawing/2014/main" id="{DF1FF95F-4B2E-4A4F-9C49-C5C2629B328C}"/>
              </a:ext>
            </a:extLst>
          </p:cNvPr>
          <p:cNvSpPr txBox="1">
            <a:spLocks/>
          </p:cNvSpPr>
          <p:nvPr/>
        </p:nvSpPr>
        <p:spPr>
          <a:xfrm>
            <a:off x="1853316" y="560437"/>
            <a:ext cx="9806871" cy="68920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92278F"/>
                </a:solidFill>
                <a:effectLst/>
                <a:uLnTx/>
                <a:uFillTx/>
                <a:latin typeface="Century Gothic" panose="020B0502020202020204"/>
                <a:ea typeface="+mj-ea"/>
                <a:cs typeface="+mj-cs"/>
              </a:rPr>
              <a:t>Simulation Results of Hybrid PV-H2 Energy System </a:t>
            </a:r>
          </a:p>
        </p:txBody>
      </p:sp>
      <p:sp>
        <p:nvSpPr>
          <p:cNvPr id="2" name="Slide Number Placeholder 1">
            <a:extLst>
              <a:ext uri="{FF2B5EF4-FFF2-40B4-BE49-F238E27FC236}">
                <a16:creationId xmlns:a16="http://schemas.microsoft.com/office/drawing/2014/main" id="{1121DD89-8AF2-4E98-ACBB-5990232E8CEC}"/>
              </a:ext>
            </a:extLst>
          </p:cNvPr>
          <p:cNvSpPr>
            <a:spLocks noGrp="1"/>
          </p:cNvSpPr>
          <p:nvPr>
            <p:ph type="sldNum" sz="quarter" idx="12"/>
          </p:nvPr>
        </p:nvSpPr>
        <p:spPr/>
        <p:txBody>
          <a:bodyPr/>
          <a:lstStyle/>
          <a:p>
            <a:fld id="{903CF1F1-0110-4C0E-92C0-B52A725B5B0C}" type="slidenum">
              <a:rPr lang="en-US" smtClean="0"/>
              <a:t>22</a:t>
            </a:fld>
            <a:endParaRPr lang="en-US"/>
          </a:p>
        </p:txBody>
      </p:sp>
      <p:pic>
        <p:nvPicPr>
          <p:cNvPr id="13" name="Picture 12">
            <a:extLst>
              <a:ext uri="{FF2B5EF4-FFF2-40B4-BE49-F238E27FC236}">
                <a16:creationId xmlns:a16="http://schemas.microsoft.com/office/drawing/2014/main" id="{3AC88FB7-1AE9-A61F-4781-FDBD004F39C9}"/>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7000"/>
                    </a14:imgEffect>
                  </a14:imgLayer>
                </a14:imgProps>
              </a:ext>
            </a:extLst>
          </a:blip>
          <a:stretch>
            <a:fillRect/>
          </a:stretch>
        </p:blipFill>
        <p:spPr>
          <a:xfrm>
            <a:off x="578714" y="1645118"/>
            <a:ext cx="5659178" cy="4982844"/>
          </a:xfrm>
          <a:prstGeom prst="rect">
            <a:avLst/>
          </a:prstGeom>
        </p:spPr>
      </p:pic>
      <p:sp>
        <p:nvSpPr>
          <p:cNvPr id="29" name="Rectangle: Rounded Corners 28">
            <a:extLst>
              <a:ext uri="{FF2B5EF4-FFF2-40B4-BE49-F238E27FC236}">
                <a16:creationId xmlns:a16="http://schemas.microsoft.com/office/drawing/2014/main" id="{58A8E2F9-5EA1-C3A7-03E7-D68D5878FBD0}"/>
              </a:ext>
            </a:extLst>
          </p:cNvPr>
          <p:cNvSpPr/>
          <p:nvPr/>
        </p:nvSpPr>
        <p:spPr>
          <a:xfrm>
            <a:off x="1465659" y="1240013"/>
            <a:ext cx="4130666" cy="361646"/>
          </a:xfrm>
          <a:prstGeom prst="roundRect">
            <a:avLst>
              <a:gd name="adj" fmla="val 17896"/>
            </a:avLst>
          </a:prstGeom>
          <a:noFill/>
          <a:ln w="15875">
            <a:noFill/>
            <a:prstDash val="sys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1000"/>
              </a:spcBef>
              <a:spcAft>
                <a:spcPts val="0"/>
              </a:spcAft>
              <a:buClr>
                <a:srgbClr val="92278F"/>
              </a:buClr>
              <a:buSzTx/>
              <a:buFont typeface="Wingdings 3" charset="2"/>
              <a:buNone/>
              <a:tabLst/>
              <a:defRPr/>
            </a:pPr>
            <a:r>
              <a:rPr kumimoji="0" lang="en-US" sz="1400" b="1" i="0" u="none" strike="noStrike" kern="1200" cap="none" spc="0" normalizeH="0" baseline="0" noProof="0" dirty="0">
                <a:ln>
                  <a:noFill/>
                </a:ln>
                <a:solidFill>
                  <a:schemeClr val="accent1">
                    <a:lumMod val="75000"/>
                  </a:schemeClr>
                </a:solidFill>
                <a:effectLst/>
                <a:uLnTx/>
                <a:uFillTx/>
                <a:latin typeface="Century Gothic" panose="020B0502020202020204"/>
                <a:ea typeface="+mn-ea"/>
                <a:cs typeface="+mn-cs"/>
              </a:rPr>
              <a:t>Simulation Results over one-year timescale</a:t>
            </a:r>
          </a:p>
        </p:txBody>
      </p:sp>
      <p:sp>
        <p:nvSpPr>
          <p:cNvPr id="30" name="Rectangle: Rounded Corners 29">
            <a:extLst>
              <a:ext uri="{FF2B5EF4-FFF2-40B4-BE49-F238E27FC236}">
                <a16:creationId xmlns:a16="http://schemas.microsoft.com/office/drawing/2014/main" id="{516182F8-CA17-43C3-2A2E-CFAA9C15C676}"/>
              </a:ext>
            </a:extLst>
          </p:cNvPr>
          <p:cNvSpPr/>
          <p:nvPr/>
        </p:nvSpPr>
        <p:spPr>
          <a:xfrm>
            <a:off x="6965137" y="1230699"/>
            <a:ext cx="4130666" cy="361646"/>
          </a:xfrm>
          <a:prstGeom prst="roundRect">
            <a:avLst>
              <a:gd name="adj" fmla="val 17896"/>
            </a:avLst>
          </a:prstGeom>
          <a:noFill/>
          <a:ln w="15875">
            <a:noFill/>
            <a:prstDash val="sys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1000"/>
              </a:spcBef>
              <a:spcAft>
                <a:spcPts val="0"/>
              </a:spcAft>
              <a:buClr>
                <a:srgbClr val="92278F"/>
              </a:buClr>
              <a:buSzTx/>
              <a:buFont typeface="Wingdings 3" charset="2"/>
              <a:buNone/>
              <a:tabLst/>
              <a:defRPr/>
            </a:pPr>
            <a:r>
              <a:rPr kumimoji="0" lang="en-US" sz="1400" b="1" i="0" u="none" strike="noStrike" kern="1200" cap="none" spc="0" normalizeH="0" baseline="0" noProof="0" dirty="0">
                <a:ln>
                  <a:noFill/>
                </a:ln>
                <a:solidFill>
                  <a:schemeClr val="accent1">
                    <a:lumMod val="75000"/>
                  </a:schemeClr>
                </a:solidFill>
                <a:effectLst/>
                <a:uLnTx/>
                <a:uFillTx/>
                <a:latin typeface="Century Gothic" panose="020B0502020202020204"/>
                <a:ea typeface="+mn-ea"/>
                <a:cs typeface="+mn-cs"/>
              </a:rPr>
              <a:t>Simulation Results over one Summer week</a:t>
            </a:r>
          </a:p>
        </p:txBody>
      </p:sp>
      <p:pic>
        <p:nvPicPr>
          <p:cNvPr id="31" name="Picture 30">
            <a:extLst>
              <a:ext uri="{FF2B5EF4-FFF2-40B4-BE49-F238E27FC236}">
                <a16:creationId xmlns:a16="http://schemas.microsoft.com/office/drawing/2014/main" id="{0DB74E20-2597-4C10-C82E-4097D85D4983}"/>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7000"/>
                    </a14:imgEffect>
                  </a14:imgLayer>
                </a14:imgProps>
              </a:ext>
            </a:extLst>
          </a:blip>
          <a:stretch>
            <a:fillRect/>
          </a:stretch>
        </p:blipFill>
        <p:spPr>
          <a:xfrm>
            <a:off x="6287270" y="1645118"/>
            <a:ext cx="5486400" cy="4982845"/>
          </a:xfrm>
          <a:prstGeom prst="rect">
            <a:avLst/>
          </a:prstGeom>
        </p:spPr>
      </p:pic>
      <p:cxnSp>
        <p:nvCxnSpPr>
          <p:cNvPr id="32" name="Straight Arrow Connector 31">
            <a:extLst>
              <a:ext uri="{FF2B5EF4-FFF2-40B4-BE49-F238E27FC236}">
                <a16:creationId xmlns:a16="http://schemas.microsoft.com/office/drawing/2014/main" id="{884E3789-6BA7-389A-7063-918DC76079E8}"/>
              </a:ext>
            </a:extLst>
          </p:cNvPr>
          <p:cNvCxnSpPr>
            <a:cxnSpLocks/>
          </p:cNvCxnSpPr>
          <p:nvPr/>
        </p:nvCxnSpPr>
        <p:spPr>
          <a:xfrm flipV="1">
            <a:off x="6727827" y="4377957"/>
            <a:ext cx="238496" cy="255028"/>
          </a:xfrm>
          <a:prstGeom prst="straightConnector1">
            <a:avLst/>
          </a:prstGeom>
          <a:ln w="15875">
            <a:prstDash val="sysDash"/>
            <a:tailEnd type="triangle"/>
          </a:ln>
        </p:spPr>
        <p:style>
          <a:lnRef idx="1">
            <a:schemeClr val="accent1"/>
          </a:lnRef>
          <a:fillRef idx="0">
            <a:schemeClr val="accent1"/>
          </a:fillRef>
          <a:effectRef idx="0">
            <a:schemeClr val="accent1"/>
          </a:effectRef>
          <a:fontRef idx="minor">
            <a:schemeClr val="tx1"/>
          </a:fontRef>
        </p:style>
      </p:cxnSp>
      <p:sp>
        <p:nvSpPr>
          <p:cNvPr id="33" name="Speech Bubble: Rectangle with Corners Rounded 32">
            <a:extLst>
              <a:ext uri="{FF2B5EF4-FFF2-40B4-BE49-F238E27FC236}">
                <a16:creationId xmlns:a16="http://schemas.microsoft.com/office/drawing/2014/main" id="{ADA4BCFA-13B3-200C-7DB3-D725DFE42F36}"/>
              </a:ext>
            </a:extLst>
          </p:cNvPr>
          <p:cNvSpPr/>
          <p:nvPr/>
        </p:nvSpPr>
        <p:spPr>
          <a:xfrm>
            <a:off x="6472072" y="2091412"/>
            <a:ext cx="1163692" cy="480055"/>
          </a:xfrm>
          <a:prstGeom prst="wedgeRoundRectCallout">
            <a:avLst>
              <a:gd name="adj1" fmla="val -20500"/>
              <a:gd name="adj2" fmla="val 70666"/>
              <a:gd name="adj3" fmla="val 16667"/>
            </a:avLst>
          </a:prstGeom>
          <a:solidFill>
            <a:srgbClr val="FFFF99"/>
          </a:solidFill>
          <a:ln w="9525">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050" b="1" dirty="0">
                <a:solidFill>
                  <a:schemeClr val="accent1"/>
                </a:solidFill>
              </a:rPr>
              <a:t>Hours of high PV production</a:t>
            </a:r>
          </a:p>
        </p:txBody>
      </p:sp>
      <p:cxnSp>
        <p:nvCxnSpPr>
          <p:cNvPr id="34" name="Straight Arrow Connector 33">
            <a:extLst>
              <a:ext uri="{FF2B5EF4-FFF2-40B4-BE49-F238E27FC236}">
                <a16:creationId xmlns:a16="http://schemas.microsoft.com/office/drawing/2014/main" id="{7CB9CA3E-325B-C0D8-A1E4-F3880976BBE8}"/>
              </a:ext>
            </a:extLst>
          </p:cNvPr>
          <p:cNvCxnSpPr>
            <a:cxnSpLocks/>
          </p:cNvCxnSpPr>
          <p:nvPr/>
        </p:nvCxnSpPr>
        <p:spPr>
          <a:xfrm flipV="1">
            <a:off x="6700355" y="5128366"/>
            <a:ext cx="238495" cy="315843"/>
          </a:xfrm>
          <a:prstGeom prst="straightConnector1">
            <a:avLst/>
          </a:prstGeom>
          <a:ln w="15875">
            <a:solidFill>
              <a:srgbClr val="D60093"/>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5" name="Speech Bubble: Rectangle with Corners Rounded 34">
            <a:extLst>
              <a:ext uri="{FF2B5EF4-FFF2-40B4-BE49-F238E27FC236}">
                <a16:creationId xmlns:a16="http://schemas.microsoft.com/office/drawing/2014/main" id="{01A42C55-63FE-6550-7CE7-008208A3C807}"/>
              </a:ext>
            </a:extLst>
          </p:cNvPr>
          <p:cNvSpPr/>
          <p:nvPr/>
        </p:nvSpPr>
        <p:spPr>
          <a:xfrm>
            <a:off x="6472072" y="4751457"/>
            <a:ext cx="1014224" cy="281354"/>
          </a:xfrm>
          <a:prstGeom prst="wedgeRoundRectCallout">
            <a:avLst>
              <a:gd name="adj1" fmla="val -19049"/>
              <a:gd name="adj2" fmla="val 84194"/>
              <a:gd name="adj3" fmla="val 16667"/>
            </a:avLst>
          </a:prstGeom>
          <a:solidFill>
            <a:srgbClr val="FFFF99"/>
          </a:solidFill>
          <a:ln w="9525">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050" b="1" dirty="0">
                <a:solidFill>
                  <a:schemeClr val="accent1"/>
                </a:solidFill>
              </a:rPr>
              <a:t>H2 Charging</a:t>
            </a:r>
          </a:p>
        </p:txBody>
      </p:sp>
      <p:sp>
        <p:nvSpPr>
          <p:cNvPr id="36" name="Rectangle: Rounded Corners 35">
            <a:extLst>
              <a:ext uri="{FF2B5EF4-FFF2-40B4-BE49-F238E27FC236}">
                <a16:creationId xmlns:a16="http://schemas.microsoft.com/office/drawing/2014/main" id="{8586291A-FA4F-3CAB-18B9-A3BBCD069501}"/>
              </a:ext>
            </a:extLst>
          </p:cNvPr>
          <p:cNvSpPr/>
          <p:nvPr/>
        </p:nvSpPr>
        <p:spPr>
          <a:xfrm>
            <a:off x="9979580" y="2705876"/>
            <a:ext cx="373678" cy="657495"/>
          </a:xfrm>
          <a:prstGeom prst="roundRect">
            <a:avLst>
              <a:gd name="adj" fmla="val 0"/>
            </a:avLst>
          </a:prstGeom>
          <a:noFill/>
          <a:ln w="254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gradFill flip="none" rotWithShape="1">
                <a:gsLst>
                  <a:gs pos="0">
                    <a:srgbClr val="FF0066"/>
                  </a:gs>
                  <a:gs pos="46000">
                    <a:srgbClr val="CC0066"/>
                  </a:gs>
                  <a:gs pos="100000">
                    <a:srgbClr val="92278F">
                      <a:lumMod val="60000"/>
                    </a:srgbClr>
                  </a:gs>
                </a:gsLst>
                <a:lin ang="2700000" scaled="1"/>
                <a:tileRect/>
              </a:gradFill>
              <a:effectLst/>
              <a:uLnTx/>
              <a:uFillTx/>
              <a:latin typeface="Century Gothic" panose="020B0502020202020204"/>
              <a:ea typeface="Calibri" panose="020F0502020204030204" pitchFamily="34" charset="0"/>
              <a:cs typeface="Arial" panose="020B0604020202020204" pitchFamily="34" charset="0"/>
            </a:endParaRPr>
          </a:p>
        </p:txBody>
      </p:sp>
      <p:sp>
        <p:nvSpPr>
          <p:cNvPr id="37" name="Rectangle: Rounded Corners 36">
            <a:extLst>
              <a:ext uri="{FF2B5EF4-FFF2-40B4-BE49-F238E27FC236}">
                <a16:creationId xmlns:a16="http://schemas.microsoft.com/office/drawing/2014/main" id="{8794111C-B653-5DFE-9CE5-7D72D3226EBE}"/>
              </a:ext>
            </a:extLst>
          </p:cNvPr>
          <p:cNvSpPr/>
          <p:nvPr/>
        </p:nvSpPr>
        <p:spPr>
          <a:xfrm>
            <a:off x="6697076" y="2697310"/>
            <a:ext cx="422047" cy="649318"/>
          </a:xfrm>
          <a:prstGeom prst="roundRect">
            <a:avLst>
              <a:gd name="adj" fmla="val 0"/>
            </a:avLst>
          </a:prstGeom>
          <a:noFill/>
          <a:ln w="254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gradFill flip="none" rotWithShape="1">
                <a:gsLst>
                  <a:gs pos="0">
                    <a:srgbClr val="FF0066"/>
                  </a:gs>
                  <a:gs pos="46000">
                    <a:srgbClr val="CC0066"/>
                  </a:gs>
                  <a:gs pos="100000">
                    <a:srgbClr val="92278F">
                      <a:lumMod val="60000"/>
                    </a:srgbClr>
                  </a:gs>
                </a:gsLst>
                <a:lin ang="2700000" scaled="1"/>
                <a:tileRect/>
              </a:gradFill>
              <a:effectLst/>
              <a:uLnTx/>
              <a:uFillTx/>
              <a:latin typeface="Century Gothic" panose="020B0502020202020204"/>
              <a:ea typeface="Calibri" panose="020F0502020204030204" pitchFamily="34" charset="0"/>
              <a:cs typeface="Arial" panose="020B0604020202020204" pitchFamily="34" charset="0"/>
            </a:endParaRPr>
          </a:p>
        </p:txBody>
      </p:sp>
      <p:sp>
        <p:nvSpPr>
          <p:cNvPr id="38" name="Speech Bubble: Rectangle with Corners Rounded 37">
            <a:extLst>
              <a:ext uri="{FF2B5EF4-FFF2-40B4-BE49-F238E27FC236}">
                <a16:creationId xmlns:a16="http://schemas.microsoft.com/office/drawing/2014/main" id="{71D5A72B-DE11-73B5-8C17-7B0223F68BBF}"/>
              </a:ext>
            </a:extLst>
          </p:cNvPr>
          <p:cNvSpPr/>
          <p:nvPr/>
        </p:nvSpPr>
        <p:spPr>
          <a:xfrm>
            <a:off x="9932111" y="2091411"/>
            <a:ext cx="1163692" cy="480055"/>
          </a:xfrm>
          <a:prstGeom prst="wedgeRoundRectCallout">
            <a:avLst>
              <a:gd name="adj1" fmla="val -20500"/>
              <a:gd name="adj2" fmla="val 70666"/>
              <a:gd name="adj3" fmla="val 16667"/>
            </a:avLst>
          </a:prstGeom>
          <a:solidFill>
            <a:srgbClr val="FFFF99"/>
          </a:solidFill>
          <a:ln w="9525">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050" b="1" dirty="0">
                <a:solidFill>
                  <a:schemeClr val="accent1"/>
                </a:solidFill>
              </a:rPr>
              <a:t>Hours of low PV production</a:t>
            </a:r>
          </a:p>
        </p:txBody>
      </p:sp>
      <p:cxnSp>
        <p:nvCxnSpPr>
          <p:cNvPr id="39" name="Straight Arrow Connector 38">
            <a:extLst>
              <a:ext uri="{FF2B5EF4-FFF2-40B4-BE49-F238E27FC236}">
                <a16:creationId xmlns:a16="http://schemas.microsoft.com/office/drawing/2014/main" id="{A92510BB-17C6-E5F5-19EF-AC9E7C5DA7D9}"/>
              </a:ext>
            </a:extLst>
          </p:cNvPr>
          <p:cNvCxnSpPr>
            <a:cxnSpLocks/>
          </p:cNvCxnSpPr>
          <p:nvPr/>
        </p:nvCxnSpPr>
        <p:spPr>
          <a:xfrm>
            <a:off x="9967634" y="4443392"/>
            <a:ext cx="353491" cy="200081"/>
          </a:xfrm>
          <a:prstGeom prst="straightConnector1">
            <a:avLst/>
          </a:prstGeom>
          <a:ln w="15875">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B2CCD2A5-900B-AE1F-0773-055CFB1B5E6F}"/>
              </a:ext>
            </a:extLst>
          </p:cNvPr>
          <p:cNvCxnSpPr>
            <a:cxnSpLocks/>
          </p:cNvCxnSpPr>
          <p:nvPr/>
        </p:nvCxnSpPr>
        <p:spPr>
          <a:xfrm>
            <a:off x="10013393" y="5244885"/>
            <a:ext cx="324258" cy="231509"/>
          </a:xfrm>
          <a:prstGeom prst="straightConnector1">
            <a:avLst/>
          </a:prstGeom>
          <a:ln w="15875">
            <a:solidFill>
              <a:srgbClr val="D60093"/>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2" name="Speech Bubble: Rectangle with Corners Rounded 41">
            <a:extLst>
              <a:ext uri="{FF2B5EF4-FFF2-40B4-BE49-F238E27FC236}">
                <a16:creationId xmlns:a16="http://schemas.microsoft.com/office/drawing/2014/main" id="{66E6ADC0-2B33-7E9D-1CF2-ACBAAB643AC4}"/>
              </a:ext>
            </a:extLst>
          </p:cNvPr>
          <p:cNvSpPr/>
          <p:nvPr/>
        </p:nvSpPr>
        <p:spPr>
          <a:xfrm>
            <a:off x="6979183" y="3351964"/>
            <a:ext cx="1447187" cy="407927"/>
          </a:xfrm>
          <a:prstGeom prst="wedgeRoundRectCallout">
            <a:avLst>
              <a:gd name="adj1" fmla="val -58382"/>
              <a:gd name="adj2" fmla="val 27224"/>
              <a:gd name="adj3" fmla="val 16667"/>
            </a:avLst>
          </a:prstGeom>
          <a:noFill/>
          <a:ln w="9525">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050" b="1" dirty="0">
                <a:solidFill>
                  <a:srgbClr val="FF0000"/>
                </a:solidFill>
              </a:rPr>
              <a:t> </a:t>
            </a:r>
            <a:r>
              <a:rPr lang="en-US" sz="1050" b="1" dirty="0" err="1">
                <a:solidFill>
                  <a:srgbClr val="FF0000"/>
                </a:solidFill>
              </a:rPr>
              <a:t>Electrolyser</a:t>
            </a:r>
            <a:r>
              <a:rPr lang="en-US" sz="1050" b="1" dirty="0">
                <a:solidFill>
                  <a:srgbClr val="FF0000"/>
                </a:solidFill>
              </a:rPr>
              <a:t> “ON”</a:t>
            </a:r>
          </a:p>
        </p:txBody>
      </p:sp>
      <p:sp>
        <p:nvSpPr>
          <p:cNvPr id="43" name="Speech Bubble: Rectangle with Corners Rounded 42">
            <a:extLst>
              <a:ext uri="{FF2B5EF4-FFF2-40B4-BE49-F238E27FC236}">
                <a16:creationId xmlns:a16="http://schemas.microsoft.com/office/drawing/2014/main" id="{643DD40C-59E1-C451-DC9F-9B4EB5A356F1}"/>
              </a:ext>
            </a:extLst>
          </p:cNvPr>
          <p:cNvSpPr/>
          <p:nvPr/>
        </p:nvSpPr>
        <p:spPr>
          <a:xfrm>
            <a:off x="9782627" y="3970626"/>
            <a:ext cx="966049" cy="361646"/>
          </a:xfrm>
          <a:prstGeom prst="wedgeRoundRectCallout">
            <a:avLst>
              <a:gd name="adj1" fmla="val -16634"/>
              <a:gd name="adj2" fmla="val 80891"/>
              <a:gd name="adj3" fmla="val 16667"/>
            </a:avLst>
          </a:prstGeom>
          <a:solidFill>
            <a:srgbClr val="FFFF99"/>
          </a:solidFill>
          <a:ln w="9525">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050" b="1" dirty="0">
                <a:solidFill>
                  <a:schemeClr val="accent1"/>
                </a:solidFill>
              </a:rPr>
              <a:t>Pressure decrease</a:t>
            </a:r>
          </a:p>
        </p:txBody>
      </p:sp>
      <p:sp>
        <p:nvSpPr>
          <p:cNvPr id="44" name="Speech Bubble: Rectangle with Corners Rounded 43">
            <a:extLst>
              <a:ext uri="{FF2B5EF4-FFF2-40B4-BE49-F238E27FC236}">
                <a16:creationId xmlns:a16="http://schemas.microsoft.com/office/drawing/2014/main" id="{D8F0D350-49BE-AE46-3BCC-936081123699}"/>
              </a:ext>
            </a:extLst>
          </p:cNvPr>
          <p:cNvSpPr/>
          <p:nvPr/>
        </p:nvSpPr>
        <p:spPr>
          <a:xfrm>
            <a:off x="9680853" y="4848204"/>
            <a:ext cx="1313596" cy="294927"/>
          </a:xfrm>
          <a:prstGeom prst="wedgeRoundRectCallout">
            <a:avLst>
              <a:gd name="adj1" fmla="val -22617"/>
              <a:gd name="adj2" fmla="val 80891"/>
              <a:gd name="adj3" fmla="val 16667"/>
            </a:avLst>
          </a:prstGeom>
          <a:solidFill>
            <a:srgbClr val="FFFF99"/>
          </a:solidFill>
          <a:ln w="9525">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050" b="1" dirty="0">
                <a:solidFill>
                  <a:schemeClr val="accent1"/>
                </a:solidFill>
              </a:rPr>
              <a:t>H2 discharging</a:t>
            </a:r>
          </a:p>
        </p:txBody>
      </p:sp>
      <p:sp>
        <p:nvSpPr>
          <p:cNvPr id="45" name="Rectangle: Rounded Corners 44">
            <a:extLst>
              <a:ext uri="{FF2B5EF4-FFF2-40B4-BE49-F238E27FC236}">
                <a16:creationId xmlns:a16="http://schemas.microsoft.com/office/drawing/2014/main" id="{E6672C89-A430-F145-5FC7-997F796D2C31}"/>
              </a:ext>
            </a:extLst>
          </p:cNvPr>
          <p:cNvSpPr/>
          <p:nvPr/>
        </p:nvSpPr>
        <p:spPr>
          <a:xfrm>
            <a:off x="9954869" y="5992326"/>
            <a:ext cx="382782" cy="486318"/>
          </a:xfrm>
          <a:prstGeom prst="roundRect">
            <a:avLst>
              <a:gd name="adj" fmla="val 0"/>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gradFill flip="none" rotWithShape="1">
                <a:gsLst>
                  <a:gs pos="0">
                    <a:srgbClr val="FF0066"/>
                  </a:gs>
                  <a:gs pos="46000">
                    <a:srgbClr val="CC0066"/>
                  </a:gs>
                  <a:gs pos="100000">
                    <a:srgbClr val="92278F">
                      <a:lumMod val="60000"/>
                    </a:srgbClr>
                  </a:gs>
                </a:gsLst>
                <a:lin ang="2700000" scaled="1"/>
                <a:tileRect/>
              </a:gradFill>
              <a:effectLst/>
              <a:uLnTx/>
              <a:uFillTx/>
              <a:latin typeface="Century Gothic" panose="020B0502020202020204"/>
              <a:ea typeface="Calibri" panose="020F0502020204030204" pitchFamily="34" charset="0"/>
              <a:cs typeface="Arial" panose="020B0604020202020204" pitchFamily="34" charset="0"/>
            </a:endParaRPr>
          </a:p>
        </p:txBody>
      </p:sp>
      <p:sp>
        <p:nvSpPr>
          <p:cNvPr id="46" name="Speech Bubble: Rectangle with Corners Rounded 45">
            <a:extLst>
              <a:ext uri="{FF2B5EF4-FFF2-40B4-BE49-F238E27FC236}">
                <a16:creationId xmlns:a16="http://schemas.microsoft.com/office/drawing/2014/main" id="{6C10F498-0CAD-13A8-3709-961766382E68}"/>
              </a:ext>
            </a:extLst>
          </p:cNvPr>
          <p:cNvSpPr/>
          <p:nvPr/>
        </p:nvSpPr>
        <p:spPr>
          <a:xfrm>
            <a:off x="9646768" y="6515968"/>
            <a:ext cx="1086739" cy="329535"/>
          </a:xfrm>
          <a:prstGeom prst="wedgeRoundRectCallout">
            <a:avLst>
              <a:gd name="adj1" fmla="val -58382"/>
              <a:gd name="adj2" fmla="val 27224"/>
              <a:gd name="adj3" fmla="val 16667"/>
            </a:avLst>
          </a:prstGeom>
          <a:noFill/>
          <a:ln w="9525">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050" b="1" dirty="0">
                <a:solidFill>
                  <a:srgbClr val="FF0000"/>
                </a:solidFill>
              </a:rPr>
              <a:t> Fuel Cell  “ON”</a:t>
            </a:r>
          </a:p>
        </p:txBody>
      </p:sp>
      <p:sp>
        <p:nvSpPr>
          <p:cNvPr id="47" name="Rectangle: Rounded Corners 46">
            <a:extLst>
              <a:ext uri="{FF2B5EF4-FFF2-40B4-BE49-F238E27FC236}">
                <a16:creationId xmlns:a16="http://schemas.microsoft.com/office/drawing/2014/main" id="{4CE4C8DC-3E2E-053F-6E19-1BA4D7FE1C9F}"/>
              </a:ext>
            </a:extLst>
          </p:cNvPr>
          <p:cNvSpPr/>
          <p:nvPr/>
        </p:nvSpPr>
        <p:spPr>
          <a:xfrm>
            <a:off x="6727827" y="3472471"/>
            <a:ext cx="391296" cy="649318"/>
          </a:xfrm>
          <a:prstGeom prst="roundRect">
            <a:avLst>
              <a:gd name="adj" fmla="val 0"/>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gradFill flip="none" rotWithShape="1">
                <a:gsLst>
                  <a:gs pos="0">
                    <a:srgbClr val="FF0066"/>
                  </a:gs>
                  <a:gs pos="46000">
                    <a:srgbClr val="CC0066"/>
                  </a:gs>
                  <a:gs pos="100000">
                    <a:srgbClr val="92278F">
                      <a:lumMod val="60000"/>
                    </a:srgbClr>
                  </a:gs>
                </a:gsLst>
                <a:lin ang="2700000" scaled="1"/>
                <a:tileRect/>
              </a:gradFill>
              <a:effectLst/>
              <a:uLnTx/>
              <a:uFillTx/>
              <a:latin typeface="Century Gothic" panose="020B0502020202020204"/>
              <a:ea typeface="Calibri" panose="020F0502020204030204" pitchFamily="34" charset="0"/>
              <a:cs typeface="Arial" panose="020B0604020202020204" pitchFamily="34" charset="0"/>
            </a:endParaRPr>
          </a:p>
        </p:txBody>
      </p:sp>
      <p:sp>
        <p:nvSpPr>
          <p:cNvPr id="50" name="Speech Bubble: Rectangle with Corners Rounded 49">
            <a:extLst>
              <a:ext uri="{FF2B5EF4-FFF2-40B4-BE49-F238E27FC236}">
                <a16:creationId xmlns:a16="http://schemas.microsoft.com/office/drawing/2014/main" id="{2BD35D51-4535-2ECC-D5D3-3A40290DB952}"/>
              </a:ext>
            </a:extLst>
          </p:cNvPr>
          <p:cNvSpPr/>
          <p:nvPr/>
        </p:nvSpPr>
        <p:spPr>
          <a:xfrm>
            <a:off x="6472072" y="4043267"/>
            <a:ext cx="1014223" cy="294927"/>
          </a:xfrm>
          <a:prstGeom prst="wedgeRoundRectCallout">
            <a:avLst>
              <a:gd name="adj1" fmla="val -19546"/>
              <a:gd name="adj2" fmla="val 85436"/>
              <a:gd name="adj3" fmla="val 16667"/>
            </a:avLst>
          </a:prstGeom>
          <a:solidFill>
            <a:srgbClr val="FFFF99"/>
          </a:solidFill>
          <a:ln w="9525">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050" b="1" dirty="0">
                <a:solidFill>
                  <a:schemeClr val="accent1"/>
                </a:solidFill>
              </a:rPr>
              <a:t>Pressure rise</a:t>
            </a:r>
          </a:p>
        </p:txBody>
      </p:sp>
    </p:spTree>
    <p:extLst>
      <p:ext uri="{BB962C8B-B14F-4D97-AF65-F5344CB8AC3E}">
        <p14:creationId xmlns:p14="http://schemas.microsoft.com/office/powerpoint/2010/main" val="31109625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inVertical)">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500"/>
                                        <p:tgtEl>
                                          <p:spTgt spid="4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500"/>
                                        <p:tgtEl>
                                          <p:spTgt spid="4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wipe(down)">
                                      <p:cBhvr>
                                        <p:cTn id="23" dur="500"/>
                                        <p:tgtEl>
                                          <p:spTgt spid="50"/>
                                        </p:tgtEl>
                                      </p:cBhvr>
                                    </p:animEffect>
                                  </p:childTnLst>
                                </p:cTn>
                              </p:par>
                              <p:par>
                                <p:cTn id="24" presetID="22" presetClass="entr" presetSubtype="4" fill="hold"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down)">
                                      <p:cBhvr>
                                        <p:cTn id="26" dur="500"/>
                                        <p:tgtEl>
                                          <p:spTgt spid="3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down)">
                                      <p:cBhvr>
                                        <p:cTn id="31" dur="500"/>
                                        <p:tgtEl>
                                          <p:spTgt spid="34"/>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down)">
                                      <p:cBhvr>
                                        <p:cTn id="34" dur="500"/>
                                        <p:tgtEl>
                                          <p:spTgt spid="3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barn(inVertical)">
                                      <p:cBhvr>
                                        <p:cTn id="39" dur="500"/>
                                        <p:tgtEl>
                                          <p:spTgt spid="38"/>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barn(inVertical)">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strips(downLeft)">
                                      <p:cBhvr>
                                        <p:cTn id="47" dur="500"/>
                                        <p:tgtEl>
                                          <p:spTgt spid="43"/>
                                        </p:tgtEl>
                                      </p:cBhvr>
                                    </p:animEffect>
                                  </p:childTnLst>
                                </p:cTn>
                              </p:par>
                              <p:par>
                                <p:cTn id="48" presetID="18" presetClass="entr" presetSubtype="12" fill="hold" nodeType="with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strips(downLeft)">
                                      <p:cBhvr>
                                        <p:cTn id="50" dur="500"/>
                                        <p:tgtEl>
                                          <p:spTgt spid="39"/>
                                        </p:tgtEl>
                                      </p:cBhvr>
                                    </p:animEffect>
                                  </p:childTnLst>
                                </p:cTn>
                              </p:par>
                            </p:childTnLst>
                          </p:cTn>
                        </p:par>
                      </p:childTnLst>
                    </p:cTn>
                  </p:par>
                  <p:par>
                    <p:cTn id="51" fill="hold">
                      <p:stCondLst>
                        <p:cond delay="indefinite"/>
                      </p:stCondLst>
                      <p:childTnLst>
                        <p:par>
                          <p:cTn id="52" fill="hold">
                            <p:stCondLst>
                              <p:cond delay="0"/>
                            </p:stCondLst>
                            <p:childTnLst>
                              <p:par>
                                <p:cTn id="53" presetID="18" presetClass="entr" presetSubtype="12" fill="hold" grpId="0" nodeType="click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strips(downLeft)">
                                      <p:cBhvr>
                                        <p:cTn id="55" dur="500"/>
                                        <p:tgtEl>
                                          <p:spTgt spid="44"/>
                                        </p:tgtEl>
                                      </p:cBhvr>
                                    </p:animEffect>
                                  </p:childTnLst>
                                </p:cTn>
                              </p:par>
                              <p:par>
                                <p:cTn id="56" presetID="18" presetClass="entr" presetSubtype="12" fill="hold" nodeType="with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strips(downLeft)">
                                      <p:cBhvr>
                                        <p:cTn id="58" dur="500"/>
                                        <p:tgtEl>
                                          <p:spTgt spid="41"/>
                                        </p:tgtEl>
                                      </p:cBhvr>
                                    </p:animEffect>
                                  </p:childTnLst>
                                </p:cTn>
                              </p:par>
                            </p:childTnLst>
                          </p:cTn>
                        </p:par>
                      </p:childTnLst>
                    </p:cTn>
                  </p:par>
                  <p:par>
                    <p:cTn id="59" fill="hold">
                      <p:stCondLst>
                        <p:cond delay="indefinite"/>
                      </p:stCondLst>
                      <p:childTnLst>
                        <p:par>
                          <p:cTn id="60" fill="hold">
                            <p:stCondLst>
                              <p:cond delay="0"/>
                            </p:stCondLst>
                            <p:childTnLst>
                              <p:par>
                                <p:cTn id="61" presetID="17" presetClass="entr" presetSubtype="10" fill="hold" grpId="0" nodeType="click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strVal val="#ppt_h"/>
                                          </p:val>
                                        </p:tav>
                                        <p:tav tm="100000">
                                          <p:val>
                                            <p:strVal val="#ppt_h"/>
                                          </p:val>
                                        </p:tav>
                                      </p:tavLst>
                                    </p:anim>
                                  </p:childTnLst>
                                </p:cTn>
                              </p:par>
                              <p:par>
                                <p:cTn id="65" presetID="17" presetClass="entr" presetSubtype="10" fill="hold" grpId="0" nodeType="withEffect">
                                  <p:stCondLst>
                                    <p:cond delay="0"/>
                                  </p:stCondLst>
                                  <p:childTnLst>
                                    <p:set>
                                      <p:cBhvr>
                                        <p:cTn id="66" dur="1" fill="hold">
                                          <p:stCondLst>
                                            <p:cond delay="0"/>
                                          </p:stCondLst>
                                        </p:cTn>
                                        <p:tgtEl>
                                          <p:spTgt spid="46"/>
                                        </p:tgtEl>
                                        <p:attrNameLst>
                                          <p:attrName>style.visibility</p:attrName>
                                        </p:attrNameLst>
                                      </p:cBhvr>
                                      <p:to>
                                        <p:strVal val="visible"/>
                                      </p:to>
                                    </p:set>
                                    <p:anim calcmode="lin" valueType="num">
                                      <p:cBhvr>
                                        <p:cTn id="67" dur="500" fill="hold"/>
                                        <p:tgtEl>
                                          <p:spTgt spid="46"/>
                                        </p:tgtEl>
                                        <p:attrNameLst>
                                          <p:attrName>ppt_w</p:attrName>
                                        </p:attrNameLst>
                                      </p:cBhvr>
                                      <p:tavLst>
                                        <p:tav tm="0">
                                          <p:val>
                                            <p:fltVal val="0"/>
                                          </p:val>
                                        </p:tav>
                                        <p:tav tm="100000">
                                          <p:val>
                                            <p:strVal val="#ppt_w"/>
                                          </p:val>
                                        </p:tav>
                                      </p:tavLst>
                                    </p:anim>
                                    <p:anim calcmode="lin" valueType="num">
                                      <p:cBhvr>
                                        <p:cTn id="68"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animBg="1"/>
      <p:bldP spid="36" grpId="0" animBg="1"/>
      <p:bldP spid="37" grpId="0" animBg="1"/>
      <p:bldP spid="38" grpId="0" animBg="1"/>
      <p:bldP spid="42" grpId="0"/>
      <p:bldP spid="43" grpId="0" animBg="1"/>
      <p:bldP spid="44" grpId="0" animBg="1"/>
      <p:bldP spid="45" grpId="0" animBg="1"/>
      <p:bldP spid="46" grpId="0"/>
      <p:bldP spid="47" grpId="0" animBg="1"/>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1DEA63-BD89-C3BA-9588-CEDE590D1C7D}"/>
              </a:ext>
            </a:extLst>
          </p:cNvPr>
          <p:cNvSpPr>
            <a:spLocks noGrp="1"/>
          </p:cNvSpPr>
          <p:nvPr>
            <p:ph type="sldNum" sz="quarter" idx="12"/>
          </p:nvPr>
        </p:nvSpPr>
        <p:spPr/>
        <p:txBody>
          <a:bodyPr/>
          <a:lstStyle/>
          <a:p>
            <a:fld id="{903CF1F1-0110-4C0E-92C0-B52A725B5B0C}" type="slidenum">
              <a:rPr lang="en-US" smtClean="0"/>
              <a:t>23</a:t>
            </a:fld>
            <a:endParaRPr lang="en-US"/>
          </a:p>
        </p:txBody>
      </p:sp>
      <p:pic>
        <p:nvPicPr>
          <p:cNvPr id="8" name="Picture 7">
            <a:extLst>
              <a:ext uri="{FF2B5EF4-FFF2-40B4-BE49-F238E27FC236}">
                <a16:creationId xmlns:a16="http://schemas.microsoft.com/office/drawing/2014/main" id="{011DB552-B17B-81F0-7C1C-C4612397906B}"/>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7000"/>
                    </a14:imgEffect>
                  </a14:imgLayer>
                </a14:imgProps>
              </a:ext>
            </a:extLst>
          </a:blip>
          <a:stretch>
            <a:fillRect/>
          </a:stretch>
        </p:blipFill>
        <p:spPr>
          <a:xfrm>
            <a:off x="921695" y="1540921"/>
            <a:ext cx="5508341" cy="5317079"/>
          </a:xfrm>
          <a:prstGeom prst="rect">
            <a:avLst/>
          </a:prstGeom>
        </p:spPr>
      </p:pic>
      <p:pic>
        <p:nvPicPr>
          <p:cNvPr id="13" name="Picture 12">
            <a:extLst>
              <a:ext uri="{FF2B5EF4-FFF2-40B4-BE49-F238E27FC236}">
                <a16:creationId xmlns:a16="http://schemas.microsoft.com/office/drawing/2014/main" id="{FE10EFA3-06CB-ED44-7E18-400AC4D699B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7000"/>
                    </a14:imgEffect>
                  </a14:imgLayer>
                </a14:imgProps>
              </a:ext>
            </a:extLst>
          </a:blip>
          <a:stretch>
            <a:fillRect/>
          </a:stretch>
        </p:blipFill>
        <p:spPr>
          <a:xfrm>
            <a:off x="6430036" y="1905000"/>
            <a:ext cx="5486400" cy="4482465"/>
          </a:xfrm>
          <a:prstGeom prst="rect">
            <a:avLst/>
          </a:prstGeom>
        </p:spPr>
      </p:pic>
      <p:sp>
        <p:nvSpPr>
          <p:cNvPr id="15" name="Rectangle: Rounded Corners 14">
            <a:extLst>
              <a:ext uri="{FF2B5EF4-FFF2-40B4-BE49-F238E27FC236}">
                <a16:creationId xmlns:a16="http://schemas.microsoft.com/office/drawing/2014/main" id="{27B26F47-7609-8ADC-5646-07FE6AD2D76F}"/>
              </a:ext>
            </a:extLst>
          </p:cNvPr>
          <p:cNvSpPr/>
          <p:nvPr/>
        </p:nvSpPr>
        <p:spPr>
          <a:xfrm>
            <a:off x="1739033" y="1249640"/>
            <a:ext cx="4130666" cy="361646"/>
          </a:xfrm>
          <a:prstGeom prst="roundRect">
            <a:avLst>
              <a:gd name="adj" fmla="val 17896"/>
            </a:avLst>
          </a:prstGeom>
          <a:noFill/>
          <a:ln w="15875">
            <a:noFill/>
            <a:prstDash val="sys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1000"/>
              </a:spcBef>
              <a:spcAft>
                <a:spcPts val="0"/>
              </a:spcAft>
              <a:buClr>
                <a:srgbClr val="92278F"/>
              </a:buClr>
              <a:buSzTx/>
              <a:buFont typeface="Wingdings 3" charset="2"/>
              <a:buNone/>
              <a:tabLst/>
              <a:defRPr/>
            </a:pPr>
            <a:r>
              <a:rPr kumimoji="0" lang="en-US" sz="1400" b="1" i="0" u="none" strike="noStrike" kern="1200" cap="none" spc="0" normalizeH="0" baseline="0" noProof="0" dirty="0">
                <a:ln>
                  <a:noFill/>
                </a:ln>
                <a:solidFill>
                  <a:schemeClr val="accent1">
                    <a:lumMod val="75000"/>
                  </a:schemeClr>
                </a:solidFill>
                <a:effectLst/>
                <a:uLnTx/>
                <a:uFillTx/>
                <a:latin typeface="Century Gothic" panose="020B0502020202020204"/>
                <a:ea typeface="+mn-ea"/>
                <a:cs typeface="+mn-cs"/>
              </a:rPr>
              <a:t>Simulation Results over one Winter week</a:t>
            </a:r>
          </a:p>
        </p:txBody>
      </p:sp>
      <p:sp>
        <p:nvSpPr>
          <p:cNvPr id="16" name="Rectangle: Rounded Corners 15">
            <a:extLst>
              <a:ext uri="{FF2B5EF4-FFF2-40B4-BE49-F238E27FC236}">
                <a16:creationId xmlns:a16="http://schemas.microsoft.com/office/drawing/2014/main" id="{C0AA3ACD-2F75-5740-6EC7-BC9489BFE13C}"/>
              </a:ext>
            </a:extLst>
          </p:cNvPr>
          <p:cNvSpPr/>
          <p:nvPr/>
        </p:nvSpPr>
        <p:spPr>
          <a:xfrm>
            <a:off x="6779916" y="1266684"/>
            <a:ext cx="5158461" cy="689203"/>
          </a:xfrm>
          <a:prstGeom prst="roundRect">
            <a:avLst>
              <a:gd name="adj" fmla="val 0"/>
            </a:avLst>
          </a:prstGeom>
          <a:noFill/>
          <a:ln w="15875">
            <a:noFill/>
            <a:prstDash val="sys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1000"/>
              </a:spcBef>
              <a:spcAft>
                <a:spcPts val="0"/>
              </a:spcAft>
              <a:buClr>
                <a:srgbClr val="92278F"/>
              </a:buClr>
              <a:buSzTx/>
              <a:buFont typeface="Wingdings 3" charset="2"/>
              <a:buNone/>
              <a:tabLst/>
              <a:defRPr/>
            </a:pPr>
            <a:r>
              <a:rPr lang="en-US" sz="1400" b="1" dirty="0">
                <a:solidFill>
                  <a:schemeClr val="accent1">
                    <a:lumMod val="75000"/>
                  </a:schemeClr>
                </a:solidFill>
                <a:latin typeface="Century Gothic" panose="020B0502020202020204"/>
              </a:rPr>
              <a:t>Simulation of Hourly status of H2 tank and the associated operating pressure during the month of June</a:t>
            </a:r>
            <a:endParaRPr kumimoji="0" lang="en-US" sz="1400" b="1" i="0" u="none" strike="noStrike" kern="1200" cap="none" spc="0" normalizeH="0" baseline="0" noProof="0" dirty="0">
              <a:ln>
                <a:noFill/>
              </a:ln>
              <a:solidFill>
                <a:schemeClr val="accent1">
                  <a:lumMod val="75000"/>
                </a:schemeClr>
              </a:solidFill>
              <a:effectLst/>
              <a:uLnTx/>
              <a:uFillTx/>
              <a:latin typeface="Century Gothic" panose="020B0502020202020204"/>
              <a:ea typeface="+mn-ea"/>
              <a:cs typeface="+mn-cs"/>
            </a:endParaRPr>
          </a:p>
        </p:txBody>
      </p:sp>
      <p:sp>
        <p:nvSpPr>
          <p:cNvPr id="10" name="Title 1">
            <a:extLst>
              <a:ext uri="{FF2B5EF4-FFF2-40B4-BE49-F238E27FC236}">
                <a16:creationId xmlns:a16="http://schemas.microsoft.com/office/drawing/2014/main" id="{12C9442E-89BE-5BC2-6F79-1CBDB84CC5D1}"/>
              </a:ext>
            </a:extLst>
          </p:cNvPr>
          <p:cNvSpPr txBox="1">
            <a:spLocks/>
          </p:cNvSpPr>
          <p:nvPr/>
        </p:nvSpPr>
        <p:spPr>
          <a:xfrm>
            <a:off x="1853316" y="560437"/>
            <a:ext cx="9806871" cy="68920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92278F"/>
                </a:solidFill>
                <a:effectLst/>
                <a:uLnTx/>
                <a:uFillTx/>
                <a:latin typeface="Century Gothic" panose="020B0502020202020204"/>
                <a:ea typeface="+mj-ea"/>
                <a:cs typeface="+mj-cs"/>
              </a:rPr>
              <a:t>Simulation Results of Hybrid PV-H2 Energy System </a:t>
            </a:r>
          </a:p>
        </p:txBody>
      </p:sp>
    </p:spTree>
    <p:extLst>
      <p:ext uri="{BB962C8B-B14F-4D97-AF65-F5344CB8AC3E}">
        <p14:creationId xmlns:p14="http://schemas.microsoft.com/office/powerpoint/2010/main" val="16177531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801219F-407C-4549-F254-8DB48F62777A}"/>
              </a:ext>
            </a:extLst>
          </p:cNvPr>
          <p:cNvSpPr>
            <a:spLocks noGrp="1"/>
          </p:cNvSpPr>
          <p:nvPr>
            <p:ph type="sldNum" sz="quarter" idx="12"/>
          </p:nvPr>
        </p:nvSpPr>
        <p:spPr/>
        <p:txBody>
          <a:bodyPr/>
          <a:lstStyle/>
          <a:p>
            <a:fld id="{903CF1F1-0110-4C0E-92C0-B52A725B5B0C}" type="slidenum">
              <a:rPr lang="en-US" smtClean="0"/>
              <a:t>24</a:t>
            </a:fld>
            <a:endParaRPr lang="en-US"/>
          </a:p>
        </p:txBody>
      </p:sp>
      <p:pic>
        <p:nvPicPr>
          <p:cNvPr id="6" name="Picture 5">
            <a:extLst>
              <a:ext uri="{FF2B5EF4-FFF2-40B4-BE49-F238E27FC236}">
                <a16:creationId xmlns:a16="http://schemas.microsoft.com/office/drawing/2014/main" id="{F9D2464B-24D7-9289-9E02-C7113A2EDBA4}"/>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6000"/>
                    </a14:imgEffect>
                  </a14:imgLayer>
                </a14:imgProps>
              </a:ext>
            </a:extLst>
          </a:blip>
          <a:stretch>
            <a:fillRect/>
          </a:stretch>
        </p:blipFill>
        <p:spPr>
          <a:xfrm>
            <a:off x="531812" y="1653288"/>
            <a:ext cx="6204966" cy="5204712"/>
          </a:xfrm>
          <a:prstGeom prst="rect">
            <a:avLst/>
          </a:prstGeom>
        </p:spPr>
      </p:pic>
      <p:graphicFrame>
        <p:nvGraphicFramePr>
          <p:cNvPr id="16" name="Content Placeholder 5">
            <a:extLst>
              <a:ext uri="{FF2B5EF4-FFF2-40B4-BE49-F238E27FC236}">
                <a16:creationId xmlns:a16="http://schemas.microsoft.com/office/drawing/2014/main" id="{7F17BCA1-C12F-BE67-B849-826C39B4075C}"/>
              </a:ext>
            </a:extLst>
          </p:cNvPr>
          <p:cNvGraphicFramePr>
            <a:graphicFrameLocks/>
          </p:cNvGraphicFramePr>
          <p:nvPr>
            <p:extLst>
              <p:ext uri="{D42A27DB-BD31-4B8C-83A1-F6EECF244321}">
                <p14:modId xmlns:p14="http://schemas.microsoft.com/office/powerpoint/2010/main" val="3224814368"/>
              </p:ext>
            </p:extLst>
          </p:nvPr>
        </p:nvGraphicFramePr>
        <p:xfrm>
          <a:off x="6482421" y="981002"/>
          <a:ext cx="5709579" cy="294728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ontent Placeholder 5">
            <a:extLst>
              <a:ext uri="{FF2B5EF4-FFF2-40B4-BE49-F238E27FC236}">
                <a16:creationId xmlns:a16="http://schemas.microsoft.com/office/drawing/2014/main" id="{07F6575A-3D7E-F6CD-BDDE-F96DD337B9F7}"/>
              </a:ext>
            </a:extLst>
          </p:cNvPr>
          <p:cNvGraphicFramePr>
            <a:graphicFrameLocks/>
          </p:cNvGraphicFramePr>
          <p:nvPr>
            <p:extLst>
              <p:ext uri="{D42A27DB-BD31-4B8C-83A1-F6EECF244321}">
                <p14:modId xmlns:p14="http://schemas.microsoft.com/office/powerpoint/2010/main" val="1832845066"/>
              </p:ext>
            </p:extLst>
          </p:nvPr>
        </p:nvGraphicFramePr>
        <p:xfrm>
          <a:off x="6539657" y="3910715"/>
          <a:ext cx="5432885" cy="2947285"/>
        </p:xfrm>
        <a:graphic>
          <a:graphicData uri="http://schemas.openxmlformats.org/drawingml/2006/chart">
            <c:chart xmlns:c="http://schemas.openxmlformats.org/drawingml/2006/chart" xmlns:r="http://schemas.openxmlformats.org/officeDocument/2006/relationships" r:id="rId5"/>
          </a:graphicData>
        </a:graphic>
      </p:graphicFrame>
      <p:sp>
        <p:nvSpPr>
          <p:cNvPr id="18" name="Rectangle: Rounded Corners 17">
            <a:extLst>
              <a:ext uri="{FF2B5EF4-FFF2-40B4-BE49-F238E27FC236}">
                <a16:creationId xmlns:a16="http://schemas.microsoft.com/office/drawing/2014/main" id="{A5ED5DF1-A561-7C76-FCED-C07D6DA2B04E}"/>
              </a:ext>
            </a:extLst>
          </p:cNvPr>
          <p:cNvSpPr/>
          <p:nvPr/>
        </p:nvSpPr>
        <p:spPr>
          <a:xfrm>
            <a:off x="1043115" y="1249640"/>
            <a:ext cx="5324916" cy="663638"/>
          </a:xfrm>
          <a:prstGeom prst="roundRect">
            <a:avLst>
              <a:gd name="adj" fmla="val 0"/>
            </a:avLst>
          </a:prstGeom>
          <a:no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1000"/>
              </a:spcBef>
              <a:spcAft>
                <a:spcPts val="0"/>
              </a:spcAft>
              <a:buClr>
                <a:srgbClr val="92278F"/>
              </a:buClr>
              <a:buSzTx/>
              <a:buFont typeface="Wingdings 3" charset="2"/>
              <a:buNone/>
              <a:tabLst/>
              <a:defRPr/>
            </a:pPr>
            <a:r>
              <a:rPr kumimoji="0" lang="en-US" sz="1400" b="1" i="0" u="none" strike="noStrike" kern="1200" cap="none" spc="0" normalizeH="0" baseline="0" noProof="0" dirty="0">
                <a:ln>
                  <a:noFill/>
                </a:ln>
                <a:solidFill>
                  <a:schemeClr val="accent1">
                    <a:lumMod val="75000"/>
                  </a:schemeClr>
                </a:solidFill>
                <a:effectLst/>
                <a:uLnTx/>
                <a:uFillTx/>
                <a:latin typeface="Century Gothic" panose="020B0502020202020204"/>
                <a:ea typeface="+mn-ea"/>
                <a:cs typeface="+mn-cs"/>
              </a:rPr>
              <a:t>Monthly power exchange of the proposed Grid-connected </a:t>
            </a:r>
            <a:r>
              <a:rPr lang="en-US" sz="1400" b="1" dirty="0">
                <a:solidFill>
                  <a:schemeClr val="accent1">
                    <a:lumMod val="75000"/>
                  </a:schemeClr>
                </a:solidFill>
                <a:latin typeface="Century Gothic" panose="020B0502020202020204"/>
              </a:rPr>
              <a:t>PV-</a:t>
            </a:r>
            <a:r>
              <a:rPr kumimoji="0" lang="en-US" sz="1400" b="1" i="0" u="none" strike="noStrike" kern="1200" cap="none" spc="0" normalizeH="0" baseline="0" noProof="0" dirty="0">
                <a:ln>
                  <a:noFill/>
                </a:ln>
                <a:solidFill>
                  <a:schemeClr val="accent1">
                    <a:lumMod val="75000"/>
                  </a:schemeClr>
                </a:solidFill>
                <a:effectLst/>
                <a:uLnTx/>
                <a:uFillTx/>
                <a:latin typeface="Century Gothic" panose="020B0502020202020204"/>
                <a:ea typeface="+mn-ea"/>
                <a:cs typeface="+mn-cs"/>
              </a:rPr>
              <a:t>H2 System in supplying the load demands</a:t>
            </a:r>
          </a:p>
        </p:txBody>
      </p:sp>
      <p:sp>
        <p:nvSpPr>
          <p:cNvPr id="8" name="Title 1">
            <a:extLst>
              <a:ext uri="{FF2B5EF4-FFF2-40B4-BE49-F238E27FC236}">
                <a16:creationId xmlns:a16="http://schemas.microsoft.com/office/drawing/2014/main" id="{403C14B0-8797-C1FD-CBEC-E68BAD3771FA}"/>
              </a:ext>
            </a:extLst>
          </p:cNvPr>
          <p:cNvSpPr txBox="1">
            <a:spLocks/>
          </p:cNvSpPr>
          <p:nvPr/>
        </p:nvSpPr>
        <p:spPr>
          <a:xfrm>
            <a:off x="1853317" y="538859"/>
            <a:ext cx="9806871" cy="68920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92278F"/>
                </a:solidFill>
                <a:effectLst/>
                <a:uLnTx/>
                <a:uFillTx/>
                <a:latin typeface="Century Gothic" panose="020B0502020202020204"/>
                <a:ea typeface="+mj-ea"/>
                <a:cs typeface="+mj-cs"/>
              </a:rPr>
              <a:t>Simulation Results of Hybrid PV-H2 Energy System </a:t>
            </a:r>
          </a:p>
        </p:txBody>
      </p:sp>
    </p:spTree>
    <p:extLst>
      <p:ext uri="{BB962C8B-B14F-4D97-AF65-F5344CB8AC3E}">
        <p14:creationId xmlns:p14="http://schemas.microsoft.com/office/powerpoint/2010/main" val="2206841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0DB966-13BD-4F96-A1E5-6DD6CE53FAE4}"/>
              </a:ext>
            </a:extLst>
          </p:cNvPr>
          <p:cNvSpPr>
            <a:spLocks noGrp="1"/>
          </p:cNvSpPr>
          <p:nvPr>
            <p:ph idx="1"/>
          </p:nvPr>
        </p:nvSpPr>
        <p:spPr>
          <a:xfrm>
            <a:off x="1919686" y="1485145"/>
            <a:ext cx="9467783" cy="4367015"/>
          </a:xfrm>
          <a:solidFill>
            <a:schemeClr val="bg1"/>
          </a:solidFill>
        </p:spPr>
        <p:txBody>
          <a:bodyPr>
            <a:normAutofit/>
          </a:bodyPr>
          <a:lstStyle/>
          <a:p>
            <a:pPr algn="just"/>
            <a:r>
              <a:rPr lang="en-GB" dirty="0">
                <a:solidFill>
                  <a:schemeClr val="tx2"/>
                </a:solidFill>
              </a:rPr>
              <a:t>A Capacity sizing and Energy Management Modelling has been developed for the proposed hybrid Photovoltaic-Hydrogen Energy System for grid-connected building scenario to </a:t>
            </a:r>
            <a:r>
              <a:rPr lang="en-GB" dirty="0">
                <a:solidFill>
                  <a:schemeClr val="accent1">
                    <a:lumMod val="75000"/>
                  </a:schemeClr>
                </a:solidFill>
              </a:rPr>
              <a:t>support the building sector decarbonization while ensuring a reliable system operation</a:t>
            </a:r>
          </a:p>
          <a:p>
            <a:pPr algn="just"/>
            <a:endParaRPr lang="en-GB" dirty="0">
              <a:solidFill>
                <a:schemeClr val="accent1">
                  <a:lumMod val="75000"/>
                </a:schemeClr>
              </a:solidFill>
            </a:endParaRPr>
          </a:p>
          <a:p>
            <a:pPr algn="just"/>
            <a:r>
              <a:rPr lang="en-GB" dirty="0">
                <a:solidFill>
                  <a:schemeClr val="accent1">
                    <a:lumMod val="75000"/>
                  </a:schemeClr>
                </a:solidFill>
              </a:rPr>
              <a:t>The results have shown a maintained energy balance between the renewable generation, load consumption, green hydrogen production by electrolyser and consumption by fuel cell, with less contribution from the utility grid throughout the year.</a:t>
            </a:r>
          </a:p>
          <a:p>
            <a:pPr algn="just"/>
            <a:endParaRPr lang="en-GB" dirty="0">
              <a:solidFill>
                <a:schemeClr val="accent1">
                  <a:lumMod val="75000"/>
                </a:schemeClr>
              </a:solidFill>
            </a:endParaRPr>
          </a:p>
          <a:p>
            <a:pPr algn="just"/>
            <a:r>
              <a:rPr lang="en-GB" dirty="0">
                <a:solidFill>
                  <a:schemeClr val="accent1">
                    <a:lumMod val="75000"/>
                  </a:schemeClr>
                </a:solidFill>
              </a:rPr>
              <a:t>The integration of the proposed Hydrogen Energy Storage System has increased the total contribution of green energy in feeding the building load demand by 21%, while improving the utilization of the proposed PV system capacity by 59%. </a:t>
            </a:r>
          </a:p>
        </p:txBody>
      </p:sp>
      <p:pic>
        <p:nvPicPr>
          <p:cNvPr id="4" name="Picture 3">
            <a:extLst>
              <a:ext uri="{FF2B5EF4-FFF2-40B4-BE49-F238E27FC236}">
                <a16:creationId xmlns:a16="http://schemas.microsoft.com/office/drawing/2014/main" id="{D1488637-3BA1-4D98-8CDC-6EB1CAE61B60}"/>
              </a:ext>
            </a:extLst>
          </p:cNvPr>
          <p:cNvPicPr>
            <a:picLocks noChangeAspect="1"/>
          </p:cNvPicPr>
          <p:nvPr/>
        </p:nvPicPr>
        <p:blipFill>
          <a:blip r:embed="rId2"/>
          <a:stretch>
            <a:fillRect/>
          </a:stretch>
        </p:blipFill>
        <p:spPr>
          <a:xfrm>
            <a:off x="9512489" y="176851"/>
            <a:ext cx="2485385" cy="443362"/>
          </a:xfrm>
          <a:prstGeom prst="rect">
            <a:avLst/>
          </a:prstGeom>
        </p:spPr>
      </p:pic>
      <p:sp>
        <p:nvSpPr>
          <p:cNvPr id="7" name="Title 1">
            <a:extLst>
              <a:ext uri="{FF2B5EF4-FFF2-40B4-BE49-F238E27FC236}">
                <a16:creationId xmlns:a16="http://schemas.microsoft.com/office/drawing/2014/main" id="{EBA7BDEC-02E7-4677-8836-F79E2C8FF64F}"/>
              </a:ext>
            </a:extLst>
          </p:cNvPr>
          <p:cNvSpPr txBox="1">
            <a:spLocks/>
          </p:cNvSpPr>
          <p:nvPr/>
        </p:nvSpPr>
        <p:spPr>
          <a:xfrm>
            <a:off x="1810111" y="731633"/>
            <a:ext cx="9134553" cy="68920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92278F"/>
                </a:solidFill>
                <a:effectLst/>
                <a:uLnTx/>
                <a:uFillTx/>
                <a:latin typeface="Century Gothic" panose="020B0502020202020204"/>
                <a:ea typeface="+mj-ea"/>
                <a:cs typeface="+mj-cs"/>
              </a:rPr>
              <a:t>Conclusion</a:t>
            </a:r>
          </a:p>
        </p:txBody>
      </p:sp>
      <p:sp>
        <p:nvSpPr>
          <p:cNvPr id="2" name="Slide Number Placeholder 1">
            <a:extLst>
              <a:ext uri="{FF2B5EF4-FFF2-40B4-BE49-F238E27FC236}">
                <a16:creationId xmlns:a16="http://schemas.microsoft.com/office/drawing/2014/main" id="{D374C665-61B3-479F-82D5-EF08CF66DD1A}"/>
              </a:ext>
            </a:extLst>
          </p:cNvPr>
          <p:cNvSpPr>
            <a:spLocks noGrp="1"/>
          </p:cNvSpPr>
          <p:nvPr>
            <p:ph type="sldNum" sz="quarter" idx="12"/>
          </p:nvPr>
        </p:nvSpPr>
        <p:spPr/>
        <p:txBody>
          <a:bodyPr/>
          <a:lstStyle/>
          <a:p>
            <a:fld id="{903CF1F1-0110-4C0E-92C0-B52A725B5B0C}" type="slidenum">
              <a:rPr lang="en-US" smtClean="0"/>
              <a:t>25</a:t>
            </a:fld>
            <a:endParaRPr lang="en-US"/>
          </a:p>
        </p:txBody>
      </p:sp>
    </p:spTree>
    <p:extLst>
      <p:ext uri="{BB962C8B-B14F-4D97-AF65-F5344CB8AC3E}">
        <p14:creationId xmlns:p14="http://schemas.microsoft.com/office/powerpoint/2010/main" val="1624547769"/>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ighlights of Turn it Purple 2018 | Pancreatic Cancer Symptoms | PCA">
            <a:extLst>
              <a:ext uri="{FF2B5EF4-FFF2-40B4-BE49-F238E27FC236}">
                <a16:creationId xmlns:a16="http://schemas.microsoft.com/office/drawing/2014/main" id="{4DBAD311-DB08-4624-86EA-CE32532B31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9162" y="1777207"/>
            <a:ext cx="7445326" cy="211514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DECD5E98-5D31-4E3A-98EB-44E1332B8209}"/>
              </a:ext>
            </a:extLst>
          </p:cNvPr>
          <p:cNvPicPr>
            <a:picLocks noChangeAspect="1"/>
          </p:cNvPicPr>
          <p:nvPr/>
        </p:nvPicPr>
        <p:blipFill>
          <a:blip r:embed="rId3"/>
          <a:stretch>
            <a:fillRect/>
          </a:stretch>
        </p:blipFill>
        <p:spPr>
          <a:xfrm>
            <a:off x="9512489" y="176851"/>
            <a:ext cx="2485385" cy="443362"/>
          </a:xfrm>
          <a:prstGeom prst="rect">
            <a:avLst/>
          </a:prstGeom>
        </p:spPr>
      </p:pic>
      <p:pic>
        <p:nvPicPr>
          <p:cNvPr id="2058" name="Picture 10" descr="✓ question mark pink 3d interrogation point punctuation mark asking sign  query symbol icon with thinking stick man solving problem in relaxed pose  isolated on white Stock Photos">
            <a:extLst>
              <a:ext uri="{FF2B5EF4-FFF2-40B4-BE49-F238E27FC236}">
                <a16:creationId xmlns:a16="http://schemas.microsoft.com/office/drawing/2014/main" id="{930C1A64-767C-488D-AAA7-ACB36FC6B700}"/>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7781098" y="1552123"/>
            <a:ext cx="4118302" cy="4118302"/>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0">
            <a:extLst>
              <a:ext uri="{FF2B5EF4-FFF2-40B4-BE49-F238E27FC236}">
                <a16:creationId xmlns:a16="http://schemas.microsoft.com/office/drawing/2014/main" id="{18D03A94-65C7-42BC-B589-F69B7F38F9B5}"/>
              </a:ext>
            </a:extLst>
          </p:cNvPr>
          <p:cNvSpPr txBox="1">
            <a:spLocks/>
          </p:cNvSpPr>
          <p:nvPr/>
        </p:nvSpPr>
        <p:spPr>
          <a:xfrm>
            <a:off x="3029019" y="4246579"/>
            <a:ext cx="4883172" cy="1294707"/>
          </a:xfrm>
          <a:prstGeom prst="rect">
            <a:avLst/>
          </a:prstGeom>
        </p:spPr>
        <p:txBody>
          <a:bodyPr anchor="t"/>
          <a:lstStyle>
            <a:lvl1pPr algn="l" defTabSz="914400" rtl="0" eaLnBrk="1" latinLnBrk="0" hangingPunct="1">
              <a:lnSpc>
                <a:spcPct val="90000"/>
              </a:lnSpc>
              <a:spcBef>
                <a:spcPct val="0"/>
              </a:spcBef>
              <a:buNone/>
              <a:defRPr sz="4400" b="1" kern="1200">
                <a:solidFill>
                  <a:srgbClr val="69216A"/>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7200" b="1" i="0" u="none" strike="noStrike" kern="1200" cap="none" spc="0" normalizeH="0" baseline="0" noProof="0" dirty="0">
                <a:ln>
                  <a:noFill/>
                </a:ln>
                <a:effectLst/>
                <a:uLnTx/>
                <a:uFillTx/>
                <a:latin typeface="French Script MT" panose="03020402040607040605" pitchFamily="66" charset="0"/>
              </a:rPr>
              <a:t>Any Questions?</a:t>
            </a:r>
            <a:br>
              <a:rPr kumimoji="0" lang="en-US" sz="7200" b="1" i="0" u="none" strike="noStrike" kern="1200" cap="none" spc="0" normalizeH="0" baseline="0" noProof="0" dirty="0">
                <a:ln>
                  <a:noFill/>
                </a:ln>
                <a:effectLst/>
                <a:uLnTx/>
                <a:uFillTx/>
                <a:latin typeface="French Script MT" panose="03020402040607040605" pitchFamily="66" charset="0"/>
              </a:rPr>
            </a:br>
            <a:endParaRPr kumimoji="0" lang="en-US" sz="7200" b="1" i="0" u="none" strike="noStrike" kern="1200" cap="none" spc="0" normalizeH="0" baseline="0" noProof="0" dirty="0">
              <a:ln>
                <a:noFill/>
              </a:ln>
              <a:effectLst/>
              <a:uLnTx/>
              <a:uFillTx/>
              <a:latin typeface="French Script MT" panose="03020402040607040605" pitchFamily="66" charset="0"/>
            </a:endParaRPr>
          </a:p>
        </p:txBody>
      </p:sp>
      <p:sp>
        <p:nvSpPr>
          <p:cNvPr id="2" name="Slide Number Placeholder 1">
            <a:extLst>
              <a:ext uri="{FF2B5EF4-FFF2-40B4-BE49-F238E27FC236}">
                <a16:creationId xmlns:a16="http://schemas.microsoft.com/office/drawing/2014/main" id="{2CF62838-6A38-41EA-825A-E7A9C2B2C8F6}"/>
              </a:ext>
            </a:extLst>
          </p:cNvPr>
          <p:cNvSpPr>
            <a:spLocks noGrp="1"/>
          </p:cNvSpPr>
          <p:nvPr>
            <p:ph type="sldNum" sz="quarter" idx="12"/>
          </p:nvPr>
        </p:nvSpPr>
        <p:spPr/>
        <p:txBody>
          <a:bodyPr/>
          <a:lstStyle/>
          <a:p>
            <a:fld id="{903CF1F1-0110-4C0E-92C0-B52A725B5B0C}" type="slidenum">
              <a:rPr lang="en-US" smtClean="0"/>
              <a:t>26</a:t>
            </a:fld>
            <a:endParaRPr lang="en-US"/>
          </a:p>
        </p:txBody>
      </p:sp>
    </p:spTree>
    <p:extLst>
      <p:ext uri="{BB962C8B-B14F-4D97-AF65-F5344CB8AC3E}">
        <p14:creationId xmlns:p14="http://schemas.microsoft.com/office/powerpoint/2010/main" val="23197384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03D09-2D54-430B-AA8C-DC7BA863A1B6}"/>
              </a:ext>
            </a:extLst>
          </p:cNvPr>
          <p:cNvSpPr>
            <a:spLocks noGrp="1"/>
          </p:cNvSpPr>
          <p:nvPr>
            <p:ph type="title"/>
          </p:nvPr>
        </p:nvSpPr>
        <p:spPr>
          <a:xfrm>
            <a:off x="1811048" y="620213"/>
            <a:ext cx="8162946" cy="734986"/>
          </a:xfrm>
        </p:spPr>
        <p:txBody>
          <a:bodyPr>
            <a:normAutofit/>
          </a:bodyPr>
          <a:lstStyle/>
          <a:p>
            <a:r>
              <a:rPr lang="en-US" dirty="0">
                <a:solidFill>
                  <a:schemeClr val="accent1"/>
                </a:solidFill>
              </a:rPr>
              <a:t>Introduction</a:t>
            </a:r>
          </a:p>
        </p:txBody>
      </p:sp>
      <p:graphicFrame>
        <p:nvGraphicFramePr>
          <p:cNvPr id="12" name="Content Placeholder 13">
            <a:extLst>
              <a:ext uri="{FF2B5EF4-FFF2-40B4-BE49-F238E27FC236}">
                <a16:creationId xmlns:a16="http://schemas.microsoft.com/office/drawing/2014/main" id="{C1BE21D1-440E-4193-B202-D9B3F8465493}"/>
              </a:ext>
            </a:extLst>
          </p:cNvPr>
          <p:cNvGraphicFramePr>
            <a:graphicFrameLocks/>
          </p:cNvGraphicFramePr>
          <p:nvPr>
            <p:extLst>
              <p:ext uri="{D42A27DB-BD31-4B8C-83A1-F6EECF244321}">
                <p14:modId xmlns:p14="http://schemas.microsoft.com/office/powerpoint/2010/main" val="206276844"/>
              </p:ext>
            </p:extLst>
          </p:nvPr>
        </p:nvGraphicFramePr>
        <p:xfrm>
          <a:off x="1386840" y="2592314"/>
          <a:ext cx="7771228" cy="4265686"/>
        </p:xfrm>
        <a:graphic>
          <a:graphicData uri="http://schemas.openxmlformats.org/drawingml/2006/chart">
            <c:chart xmlns:c="http://schemas.openxmlformats.org/drawingml/2006/chart" xmlns:r="http://schemas.openxmlformats.org/officeDocument/2006/relationships" r:id="rId2"/>
          </a:graphicData>
        </a:graphic>
      </p:graphicFrame>
      <p:grpSp>
        <p:nvGrpSpPr>
          <p:cNvPr id="3" name="Group 2">
            <a:extLst>
              <a:ext uri="{FF2B5EF4-FFF2-40B4-BE49-F238E27FC236}">
                <a16:creationId xmlns:a16="http://schemas.microsoft.com/office/drawing/2014/main" id="{89D4B6AD-B99B-42A2-A52F-773BE4A2A056}"/>
              </a:ext>
            </a:extLst>
          </p:cNvPr>
          <p:cNvGrpSpPr/>
          <p:nvPr/>
        </p:nvGrpSpPr>
        <p:grpSpPr>
          <a:xfrm>
            <a:off x="7851970" y="2440969"/>
            <a:ext cx="1364566" cy="1738288"/>
            <a:chOff x="7851970" y="2440969"/>
            <a:chExt cx="1364566" cy="1738288"/>
          </a:xfrm>
        </p:grpSpPr>
        <p:sp>
          <p:nvSpPr>
            <p:cNvPr id="21" name="Arrow: Down 20">
              <a:extLst>
                <a:ext uri="{FF2B5EF4-FFF2-40B4-BE49-F238E27FC236}">
                  <a16:creationId xmlns:a16="http://schemas.microsoft.com/office/drawing/2014/main" id="{CD913E9D-AAA9-44F6-99BF-E9EB5E625679}"/>
                </a:ext>
              </a:extLst>
            </p:cNvPr>
            <p:cNvSpPr/>
            <p:nvPr/>
          </p:nvSpPr>
          <p:spPr>
            <a:xfrm>
              <a:off x="7851970" y="3137521"/>
              <a:ext cx="1364566" cy="1041736"/>
            </a:xfrm>
            <a:prstGeom prst="downArrow">
              <a:avLst>
                <a:gd name="adj1" fmla="val 52062"/>
                <a:gd name="adj2" fmla="val 33526"/>
              </a:avLst>
            </a:prstGeom>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cs typeface="Arial" panose="020B0604020202020204" pitchFamily="34" charset="0"/>
                </a:rPr>
                <a:t>50%</a:t>
              </a:r>
            </a:p>
          </p:txBody>
        </p:sp>
        <p:sp>
          <p:nvSpPr>
            <p:cNvPr id="22" name="TextBox 21">
              <a:extLst>
                <a:ext uri="{FF2B5EF4-FFF2-40B4-BE49-F238E27FC236}">
                  <a16:creationId xmlns:a16="http://schemas.microsoft.com/office/drawing/2014/main" id="{C1238E0F-F604-4146-8D9B-042723A8733F}"/>
                </a:ext>
              </a:extLst>
            </p:cNvPr>
            <p:cNvSpPr txBox="1"/>
            <p:nvPr/>
          </p:nvSpPr>
          <p:spPr>
            <a:xfrm>
              <a:off x="7874457" y="2440969"/>
              <a:ext cx="1319592" cy="646331"/>
            </a:xfrm>
            <a:prstGeom prst="rect">
              <a:avLst/>
            </a:prstGeom>
            <a:noFill/>
          </p:spPr>
          <p:txBody>
            <a:bodyPr wrap="none" rtlCol="0">
              <a:spAutoFit/>
            </a:bodyPr>
            <a:lstStyle/>
            <a:p>
              <a:r>
                <a:rPr lang="en-US" b="1" dirty="0">
                  <a:solidFill>
                    <a:srgbClr val="0070C0"/>
                  </a:solidFill>
                </a:rPr>
                <a:t>1990-2020</a:t>
              </a:r>
            </a:p>
            <a:p>
              <a:r>
                <a:rPr lang="en-US" b="1" dirty="0">
                  <a:solidFill>
                    <a:srgbClr val="0070C0"/>
                  </a:solidFill>
                </a:rPr>
                <a:t>%Change</a:t>
              </a:r>
            </a:p>
          </p:txBody>
        </p:sp>
      </p:grpSp>
      <p:pic>
        <p:nvPicPr>
          <p:cNvPr id="24" name="Picture 23">
            <a:extLst>
              <a:ext uri="{FF2B5EF4-FFF2-40B4-BE49-F238E27FC236}">
                <a16:creationId xmlns:a16="http://schemas.microsoft.com/office/drawing/2014/main" id="{38051352-862A-4593-A3C7-2B8F6142CD3E}"/>
              </a:ext>
            </a:extLst>
          </p:cNvPr>
          <p:cNvPicPr>
            <a:picLocks noChangeAspect="1"/>
          </p:cNvPicPr>
          <p:nvPr/>
        </p:nvPicPr>
        <p:blipFill>
          <a:blip r:embed="rId3"/>
          <a:stretch>
            <a:fillRect/>
          </a:stretch>
        </p:blipFill>
        <p:spPr>
          <a:xfrm>
            <a:off x="10931769" y="3254025"/>
            <a:ext cx="971550" cy="3359281"/>
          </a:xfrm>
          <a:prstGeom prst="rect">
            <a:avLst/>
          </a:prstGeom>
        </p:spPr>
      </p:pic>
      <p:pic>
        <p:nvPicPr>
          <p:cNvPr id="28" name="Picture 27">
            <a:extLst>
              <a:ext uri="{FF2B5EF4-FFF2-40B4-BE49-F238E27FC236}">
                <a16:creationId xmlns:a16="http://schemas.microsoft.com/office/drawing/2014/main" id="{207A8F84-A64D-4290-8965-B8BBD5B5C984}"/>
              </a:ext>
            </a:extLst>
          </p:cNvPr>
          <p:cNvPicPr>
            <a:picLocks noChangeAspect="1"/>
          </p:cNvPicPr>
          <p:nvPr/>
        </p:nvPicPr>
        <p:blipFill>
          <a:blip r:embed="rId4"/>
          <a:stretch>
            <a:fillRect/>
          </a:stretch>
        </p:blipFill>
        <p:spPr>
          <a:xfrm>
            <a:off x="9426819" y="3254025"/>
            <a:ext cx="1504950" cy="3359281"/>
          </a:xfrm>
          <a:prstGeom prst="rect">
            <a:avLst/>
          </a:prstGeom>
        </p:spPr>
      </p:pic>
      <p:pic>
        <p:nvPicPr>
          <p:cNvPr id="30" name="Picture 29">
            <a:extLst>
              <a:ext uri="{FF2B5EF4-FFF2-40B4-BE49-F238E27FC236}">
                <a16:creationId xmlns:a16="http://schemas.microsoft.com/office/drawing/2014/main" id="{D995919E-E236-4E1F-91C3-11C4137E751B}"/>
              </a:ext>
            </a:extLst>
          </p:cNvPr>
          <p:cNvPicPr>
            <a:picLocks noChangeAspect="1"/>
          </p:cNvPicPr>
          <p:nvPr/>
        </p:nvPicPr>
        <p:blipFill>
          <a:blip r:embed="rId5"/>
          <a:stretch>
            <a:fillRect/>
          </a:stretch>
        </p:blipFill>
        <p:spPr>
          <a:xfrm>
            <a:off x="10884144" y="2651486"/>
            <a:ext cx="1019175" cy="514350"/>
          </a:xfrm>
          <a:prstGeom prst="rect">
            <a:avLst/>
          </a:prstGeom>
        </p:spPr>
      </p:pic>
      <p:sp>
        <p:nvSpPr>
          <p:cNvPr id="31" name="Content Placeholder 2">
            <a:extLst>
              <a:ext uri="{FF2B5EF4-FFF2-40B4-BE49-F238E27FC236}">
                <a16:creationId xmlns:a16="http://schemas.microsoft.com/office/drawing/2014/main" id="{C1BB722D-66F5-46FA-93D3-512E22A7C991}"/>
              </a:ext>
            </a:extLst>
          </p:cNvPr>
          <p:cNvSpPr>
            <a:spLocks noGrp="1"/>
          </p:cNvSpPr>
          <p:nvPr>
            <p:ph idx="1"/>
          </p:nvPr>
        </p:nvSpPr>
        <p:spPr>
          <a:xfrm>
            <a:off x="1811048" y="1309661"/>
            <a:ext cx="7134170" cy="1131308"/>
          </a:xfrm>
          <a:solidFill>
            <a:schemeClr val="bg1"/>
          </a:solidFill>
        </p:spPr>
        <p:txBody>
          <a:bodyPr>
            <a:noAutofit/>
          </a:bodyPr>
          <a:lstStyle/>
          <a:p>
            <a:pPr algn="just"/>
            <a:r>
              <a:rPr lang="en-US" sz="2000" dirty="0"/>
              <a:t>In June 2019, the parliament passed a new legislation</a:t>
            </a:r>
            <a:r>
              <a:rPr lang="en-US" sz="2000" dirty="0">
                <a:solidFill>
                  <a:srgbClr val="0B0C0C"/>
                </a:solidFill>
              </a:rPr>
              <a:t> requiring the UK to bring down all greenhouse gas emissions (GHG) by </a:t>
            </a:r>
            <a:r>
              <a:rPr lang="en-US" sz="2000" b="1" dirty="0">
                <a:solidFill>
                  <a:srgbClr val="FF0066"/>
                </a:solidFill>
              </a:rPr>
              <a:t>100% by 2050</a:t>
            </a:r>
            <a:r>
              <a:rPr lang="en-US" sz="2000" dirty="0">
                <a:solidFill>
                  <a:srgbClr val="0B0C0C"/>
                </a:solidFill>
              </a:rPr>
              <a:t>, compared to1990 levels.</a:t>
            </a:r>
            <a:r>
              <a:rPr lang="en-US" sz="2000" dirty="0"/>
              <a:t> </a:t>
            </a:r>
          </a:p>
          <a:p>
            <a:pPr marL="0" indent="0" algn="just">
              <a:buNone/>
            </a:pPr>
            <a:endParaRPr lang="en-US" sz="2000" dirty="0"/>
          </a:p>
        </p:txBody>
      </p:sp>
      <p:sp>
        <p:nvSpPr>
          <p:cNvPr id="33" name="Rectangle: Diagonal Corners Rounded 32">
            <a:extLst>
              <a:ext uri="{FF2B5EF4-FFF2-40B4-BE49-F238E27FC236}">
                <a16:creationId xmlns:a16="http://schemas.microsoft.com/office/drawing/2014/main" id="{BFF6DAFD-7135-43A9-AE61-70F2AD08D352}"/>
              </a:ext>
            </a:extLst>
          </p:cNvPr>
          <p:cNvSpPr/>
          <p:nvPr/>
        </p:nvSpPr>
        <p:spPr>
          <a:xfrm>
            <a:off x="9216536" y="1366165"/>
            <a:ext cx="2873037" cy="1194107"/>
          </a:xfrm>
          <a:prstGeom prst="round2DiagRect">
            <a:avLst>
              <a:gd name="adj1" fmla="val 15774"/>
              <a:gd name="adj2" fmla="val 0"/>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The energy supply sector has accounted for 70% of the overall reduction in UK GHG emissions since 1990. </a:t>
            </a:r>
          </a:p>
        </p:txBody>
      </p:sp>
      <p:sp>
        <p:nvSpPr>
          <p:cNvPr id="34" name="Rectangle 33">
            <a:extLst>
              <a:ext uri="{FF2B5EF4-FFF2-40B4-BE49-F238E27FC236}">
                <a16:creationId xmlns:a16="http://schemas.microsoft.com/office/drawing/2014/main" id="{1EC1D1D1-966C-49AC-B708-A44BF58A393B}"/>
              </a:ext>
            </a:extLst>
          </p:cNvPr>
          <p:cNvSpPr/>
          <p:nvPr/>
        </p:nvSpPr>
        <p:spPr>
          <a:xfrm>
            <a:off x="9298745" y="3658389"/>
            <a:ext cx="2795589" cy="515407"/>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8E427763-43B7-4282-A9A7-29A15BD63EA3}"/>
              </a:ext>
            </a:extLst>
          </p:cNvPr>
          <p:cNvPicPr>
            <a:picLocks noChangeAspect="1"/>
          </p:cNvPicPr>
          <p:nvPr/>
        </p:nvPicPr>
        <p:blipFill>
          <a:blip r:embed="rId6"/>
          <a:stretch>
            <a:fillRect/>
          </a:stretch>
        </p:blipFill>
        <p:spPr>
          <a:xfrm>
            <a:off x="9512489" y="176851"/>
            <a:ext cx="2485385" cy="443362"/>
          </a:xfrm>
          <a:prstGeom prst="rect">
            <a:avLst/>
          </a:prstGeom>
        </p:spPr>
      </p:pic>
      <p:sp>
        <p:nvSpPr>
          <p:cNvPr id="36" name="Oval 35">
            <a:extLst>
              <a:ext uri="{FF2B5EF4-FFF2-40B4-BE49-F238E27FC236}">
                <a16:creationId xmlns:a16="http://schemas.microsoft.com/office/drawing/2014/main" id="{8FA22ADF-A2FC-4BCE-92DB-D655B1D52E30}"/>
              </a:ext>
            </a:extLst>
          </p:cNvPr>
          <p:cNvSpPr/>
          <p:nvPr/>
        </p:nvSpPr>
        <p:spPr>
          <a:xfrm>
            <a:off x="2264898" y="4811150"/>
            <a:ext cx="769034" cy="917917"/>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8E44ED66-0619-4F5E-8FC3-DE5AC84067E7}"/>
              </a:ext>
            </a:extLst>
          </p:cNvPr>
          <p:cNvSpPr/>
          <p:nvPr/>
        </p:nvSpPr>
        <p:spPr>
          <a:xfrm>
            <a:off x="3302682" y="4923692"/>
            <a:ext cx="667775" cy="809456"/>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12400D1A-8E0F-4203-89A3-09861BCDA542}"/>
              </a:ext>
            </a:extLst>
          </p:cNvPr>
          <p:cNvSpPr/>
          <p:nvPr/>
        </p:nvSpPr>
        <p:spPr>
          <a:xfrm>
            <a:off x="4281999" y="4923692"/>
            <a:ext cx="671076" cy="809456"/>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FDD16C4A-081E-4311-9E3C-977B4495AE7E}"/>
              </a:ext>
            </a:extLst>
          </p:cNvPr>
          <p:cNvSpPr/>
          <p:nvPr/>
        </p:nvSpPr>
        <p:spPr>
          <a:xfrm>
            <a:off x="5221825" y="4923692"/>
            <a:ext cx="718808" cy="809456"/>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3F4118-79A0-4FAA-8D54-1129E651A412}"/>
              </a:ext>
            </a:extLst>
          </p:cNvPr>
          <p:cNvSpPr/>
          <p:nvPr/>
        </p:nvSpPr>
        <p:spPr>
          <a:xfrm>
            <a:off x="6248146" y="4933665"/>
            <a:ext cx="650927" cy="809456"/>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992F643D-D4DE-4D33-B183-3E8E01521C4C}"/>
              </a:ext>
            </a:extLst>
          </p:cNvPr>
          <p:cNvSpPr/>
          <p:nvPr/>
        </p:nvSpPr>
        <p:spPr>
          <a:xfrm>
            <a:off x="7261719" y="5148775"/>
            <a:ext cx="590252" cy="580292"/>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135CE734-2EB3-47DC-98BA-BD9B06A91A0A}"/>
              </a:ext>
            </a:extLst>
          </p:cNvPr>
          <p:cNvSpPr/>
          <p:nvPr/>
        </p:nvSpPr>
        <p:spPr>
          <a:xfrm>
            <a:off x="8228064" y="5345723"/>
            <a:ext cx="559919" cy="383344"/>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E1EC5E4-7E61-4A35-BCD1-DF37134F61A4}"/>
              </a:ext>
            </a:extLst>
          </p:cNvPr>
          <p:cNvSpPr>
            <a:spLocks noGrp="1"/>
          </p:cNvSpPr>
          <p:nvPr>
            <p:ph type="sldNum" sz="quarter" idx="12"/>
          </p:nvPr>
        </p:nvSpPr>
        <p:spPr/>
        <p:txBody>
          <a:bodyPr/>
          <a:lstStyle/>
          <a:p>
            <a:fld id="{903CF1F1-0110-4C0E-92C0-B52A725B5B0C}" type="slidenum">
              <a:rPr lang="en-US" smtClean="0"/>
              <a:t>3</a:t>
            </a:fld>
            <a:endParaRPr lang="en-US"/>
          </a:p>
        </p:txBody>
      </p:sp>
    </p:spTree>
    <p:extLst>
      <p:ext uri="{BB962C8B-B14F-4D97-AF65-F5344CB8AC3E}">
        <p14:creationId xmlns:p14="http://schemas.microsoft.com/office/powerpoint/2010/main" val="44413863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strips(downLeft)">
                                      <p:cBhvr>
                                        <p:cTn id="7" dur="500"/>
                                        <p:tgtEl>
                                          <p:spTgt spid="42"/>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strips(downLeft)">
                                      <p:cBhvr>
                                        <p:cTn id="10" dur="500"/>
                                        <p:tgtEl>
                                          <p:spTgt spid="41"/>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strips(downLeft)">
                                      <p:cBhvr>
                                        <p:cTn id="13" dur="500"/>
                                        <p:tgtEl>
                                          <p:spTgt spid="40"/>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strips(downLeft)">
                                      <p:cBhvr>
                                        <p:cTn id="16" dur="500"/>
                                        <p:tgtEl>
                                          <p:spTgt spid="39"/>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strips(downLeft)">
                                      <p:cBhvr>
                                        <p:cTn id="19" dur="500"/>
                                        <p:tgtEl>
                                          <p:spTgt spid="38"/>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strips(downLeft)">
                                      <p:cBhvr>
                                        <p:cTn id="22" dur="500"/>
                                        <p:tgtEl>
                                          <p:spTgt spid="37"/>
                                        </p:tgtEl>
                                      </p:cBhvr>
                                    </p:animEffect>
                                  </p:childTnLst>
                                </p:cTn>
                              </p:par>
                              <p:par>
                                <p:cTn id="23" presetID="18" presetClass="entr" presetSubtype="12"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strips(downLeft)">
                                      <p:cBhvr>
                                        <p:cTn id="2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P spid="41" grpId="0" animBg="1"/>
      <p:bldP spid="4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16B56C-34ED-4AE7-B4B4-1A7EE51449BF}"/>
              </a:ext>
            </a:extLst>
          </p:cNvPr>
          <p:cNvPicPr>
            <a:picLocks noChangeAspect="1"/>
          </p:cNvPicPr>
          <p:nvPr/>
        </p:nvPicPr>
        <p:blipFill>
          <a:blip r:embed="rId2"/>
          <a:stretch>
            <a:fillRect/>
          </a:stretch>
        </p:blipFill>
        <p:spPr>
          <a:xfrm>
            <a:off x="9512489" y="176851"/>
            <a:ext cx="2485385" cy="443362"/>
          </a:xfrm>
          <a:prstGeom prst="rect">
            <a:avLst/>
          </a:prstGeom>
        </p:spPr>
      </p:pic>
      <p:graphicFrame>
        <p:nvGraphicFramePr>
          <p:cNvPr id="8" name="Content Placeholder 5">
            <a:extLst>
              <a:ext uri="{FF2B5EF4-FFF2-40B4-BE49-F238E27FC236}">
                <a16:creationId xmlns:a16="http://schemas.microsoft.com/office/drawing/2014/main" id="{E3BAC1A7-5884-47EF-8E46-3A5693939447}"/>
              </a:ext>
            </a:extLst>
          </p:cNvPr>
          <p:cNvGraphicFramePr>
            <a:graphicFrameLocks/>
          </p:cNvGraphicFramePr>
          <p:nvPr>
            <p:extLst>
              <p:ext uri="{D42A27DB-BD31-4B8C-83A1-F6EECF244321}">
                <p14:modId xmlns:p14="http://schemas.microsoft.com/office/powerpoint/2010/main" val="956959765"/>
              </p:ext>
            </p:extLst>
          </p:nvPr>
        </p:nvGraphicFramePr>
        <p:xfrm>
          <a:off x="927652" y="2358839"/>
          <a:ext cx="4868173" cy="37239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5">
            <a:extLst>
              <a:ext uri="{FF2B5EF4-FFF2-40B4-BE49-F238E27FC236}">
                <a16:creationId xmlns:a16="http://schemas.microsoft.com/office/drawing/2014/main" id="{2A8869D5-C01D-461F-A8D0-D35D7DA15792}"/>
              </a:ext>
            </a:extLst>
          </p:cNvPr>
          <p:cNvGraphicFramePr>
            <a:graphicFrameLocks/>
          </p:cNvGraphicFramePr>
          <p:nvPr>
            <p:extLst>
              <p:ext uri="{D42A27DB-BD31-4B8C-83A1-F6EECF244321}">
                <p14:modId xmlns:p14="http://schemas.microsoft.com/office/powerpoint/2010/main" val="3294032574"/>
              </p:ext>
            </p:extLst>
          </p:nvPr>
        </p:nvGraphicFramePr>
        <p:xfrm>
          <a:off x="6096000" y="2286803"/>
          <a:ext cx="4868172" cy="3867982"/>
        </p:xfrm>
        <a:graphic>
          <a:graphicData uri="http://schemas.openxmlformats.org/drawingml/2006/chart">
            <c:chart xmlns:c="http://schemas.openxmlformats.org/drawingml/2006/chart" xmlns:r="http://schemas.openxmlformats.org/officeDocument/2006/relationships" r:id="rId4"/>
          </a:graphicData>
        </a:graphic>
      </p:graphicFrame>
      <p:sp>
        <p:nvSpPr>
          <p:cNvPr id="34" name="Content Placeholder 2">
            <a:extLst>
              <a:ext uri="{FF2B5EF4-FFF2-40B4-BE49-F238E27FC236}">
                <a16:creationId xmlns:a16="http://schemas.microsoft.com/office/drawing/2014/main" id="{44324C0D-BD13-46EC-B430-EFC61C8581FD}"/>
              </a:ext>
            </a:extLst>
          </p:cNvPr>
          <p:cNvSpPr>
            <a:spLocks noGrp="1"/>
          </p:cNvSpPr>
          <p:nvPr>
            <p:ph idx="1"/>
          </p:nvPr>
        </p:nvSpPr>
        <p:spPr>
          <a:xfrm>
            <a:off x="1811047" y="1309662"/>
            <a:ext cx="8584978" cy="1049176"/>
          </a:xfrm>
          <a:solidFill>
            <a:schemeClr val="bg1"/>
          </a:solidFill>
        </p:spPr>
        <p:txBody>
          <a:bodyPr>
            <a:noAutofit/>
          </a:bodyPr>
          <a:lstStyle/>
          <a:p>
            <a:pPr algn="just"/>
            <a:r>
              <a:rPr lang="en-US" sz="2000" b="1" dirty="0">
                <a:solidFill>
                  <a:srgbClr val="FF0066"/>
                </a:solidFill>
              </a:rPr>
              <a:t>Energy Supply </a:t>
            </a:r>
            <a:r>
              <a:rPr lang="en-US" sz="2000" dirty="0"/>
              <a:t>Sector has been the </a:t>
            </a:r>
            <a:r>
              <a:rPr lang="en-US" sz="2000" b="1" dirty="0">
                <a:solidFill>
                  <a:srgbClr val="FF0066"/>
                </a:solidFill>
              </a:rPr>
              <a:t>second largest contributor </a:t>
            </a:r>
            <a:r>
              <a:rPr lang="en-US" sz="2000" dirty="0"/>
              <a:t>to GHG emissions in 2020 after transport sector, constituting 21% of total GHG emissions.</a:t>
            </a:r>
          </a:p>
        </p:txBody>
      </p:sp>
      <p:sp>
        <p:nvSpPr>
          <p:cNvPr id="39" name="Arrow: Curved Up 38">
            <a:extLst>
              <a:ext uri="{FF2B5EF4-FFF2-40B4-BE49-F238E27FC236}">
                <a16:creationId xmlns:a16="http://schemas.microsoft.com/office/drawing/2014/main" id="{7A6D54A8-0B8E-494B-9C78-7DFF9B7DBF3E}"/>
              </a:ext>
            </a:extLst>
          </p:cNvPr>
          <p:cNvSpPr/>
          <p:nvPr/>
        </p:nvSpPr>
        <p:spPr>
          <a:xfrm>
            <a:off x="5234609" y="5368791"/>
            <a:ext cx="1563757" cy="1049176"/>
          </a:xfrm>
          <a:prstGeom prst="curvedUpArrow">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Speech Bubble: Rectangle with Corners Rounded 39">
            <a:extLst>
              <a:ext uri="{FF2B5EF4-FFF2-40B4-BE49-F238E27FC236}">
                <a16:creationId xmlns:a16="http://schemas.microsoft.com/office/drawing/2014/main" id="{F6EA0096-CC01-456D-893A-B04A760A233D}"/>
              </a:ext>
            </a:extLst>
          </p:cNvPr>
          <p:cNvSpPr/>
          <p:nvPr/>
        </p:nvSpPr>
        <p:spPr>
          <a:xfrm>
            <a:off x="9248075" y="4991883"/>
            <a:ext cx="2670994" cy="1689266"/>
          </a:xfrm>
          <a:prstGeom prst="wedgeRoundRectCallout">
            <a:avLst>
              <a:gd name="adj1" fmla="val -73488"/>
              <a:gd name="adj2" fmla="val -20906"/>
              <a:gd name="adj3" fmla="val 16667"/>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mj-lt"/>
                <a:cs typeface="Arial" panose="020B0604020202020204" pitchFamily="34" charset="0"/>
              </a:rPr>
              <a:t>The share of renewable energy mix is required to increase by more than twice its current amount to achieve the Zero-Carbon ambition.</a:t>
            </a:r>
          </a:p>
        </p:txBody>
      </p:sp>
      <p:sp>
        <p:nvSpPr>
          <p:cNvPr id="2" name="Slide Number Placeholder 1">
            <a:extLst>
              <a:ext uri="{FF2B5EF4-FFF2-40B4-BE49-F238E27FC236}">
                <a16:creationId xmlns:a16="http://schemas.microsoft.com/office/drawing/2014/main" id="{FCBDCE95-C377-4420-BF3E-66B0517825B4}"/>
              </a:ext>
            </a:extLst>
          </p:cNvPr>
          <p:cNvSpPr>
            <a:spLocks noGrp="1"/>
          </p:cNvSpPr>
          <p:nvPr>
            <p:ph type="sldNum" sz="quarter" idx="12"/>
          </p:nvPr>
        </p:nvSpPr>
        <p:spPr/>
        <p:txBody>
          <a:bodyPr/>
          <a:lstStyle/>
          <a:p>
            <a:fld id="{903CF1F1-0110-4C0E-92C0-B52A725B5B0C}" type="slidenum">
              <a:rPr lang="en-US" smtClean="0"/>
              <a:t>4</a:t>
            </a:fld>
            <a:endParaRPr lang="en-US"/>
          </a:p>
        </p:txBody>
      </p:sp>
      <p:sp>
        <p:nvSpPr>
          <p:cNvPr id="15" name="Title 1">
            <a:extLst>
              <a:ext uri="{FF2B5EF4-FFF2-40B4-BE49-F238E27FC236}">
                <a16:creationId xmlns:a16="http://schemas.microsoft.com/office/drawing/2014/main" id="{D8062017-99FD-827A-B1E9-26F3944C0248}"/>
              </a:ext>
            </a:extLst>
          </p:cNvPr>
          <p:cNvSpPr>
            <a:spLocks noGrp="1"/>
          </p:cNvSpPr>
          <p:nvPr>
            <p:ph type="title"/>
          </p:nvPr>
        </p:nvSpPr>
        <p:spPr>
          <a:xfrm>
            <a:off x="1811048" y="620213"/>
            <a:ext cx="8162946" cy="734986"/>
          </a:xfrm>
        </p:spPr>
        <p:txBody>
          <a:bodyPr>
            <a:normAutofit/>
          </a:bodyPr>
          <a:lstStyle/>
          <a:p>
            <a:r>
              <a:rPr lang="en-US" dirty="0">
                <a:solidFill>
                  <a:schemeClr val="accent1"/>
                </a:solidFill>
              </a:rPr>
              <a:t>Introduction</a:t>
            </a:r>
          </a:p>
        </p:txBody>
      </p:sp>
    </p:spTree>
    <p:extLst>
      <p:ext uri="{BB962C8B-B14F-4D97-AF65-F5344CB8AC3E}">
        <p14:creationId xmlns:p14="http://schemas.microsoft.com/office/powerpoint/2010/main" val="8271597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p:cTn id="19" dur="500" fill="hold"/>
                                        <p:tgtEl>
                                          <p:spTgt spid="40"/>
                                        </p:tgtEl>
                                        <p:attrNameLst>
                                          <p:attrName>ppt_w</p:attrName>
                                        </p:attrNameLst>
                                      </p:cBhvr>
                                      <p:tavLst>
                                        <p:tav tm="0">
                                          <p:val>
                                            <p:fltVal val="0"/>
                                          </p:val>
                                        </p:tav>
                                        <p:tav tm="100000">
                                          <p:val>
                                            <p:strVal val="#ppt_w"/>
                                          </p:val>
                                        </p:tav>
                                      </p:tavLst>
                                    </p:anim>
                                    <p:anim calcmode="lin" valueType="num">
                                      <p:cBhvr>
                                        <p:cTn id="20" dur="500" fill="hold"/>
                                        <p:tgtEl>
                                          <p:spTgt spid="4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39" grpId="0" animBg="1"/>
      <p:bldP spid="4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BD251C-A01C-47B2-8692-5A6223D71037}"/>
              </a:ext>
            </a:extLst>
          </p:cNvPr>
          <p:cNvPicPr>
            <a:picLocks noChangeAspect="1"/>
          </p:cNvPicPr>
          <p:nvPr/>
        </p:nvPicPr>
        <p:blipFill>
          <a:blip r:embed="rId2"/>
          <a:stretch>
            <a:fillRect/>
          </a:stretch>
        </p:blipFill>
        <p:spPr>
          <a:xfrm>
            <a:off x="9512489" y="176851"/>
            <a:ext cx="2485385" cy="443362"/>
          </a:xfrm>
          <a:prstGeom prst="rect">
            <a:avLst/>
          </a:prstGeom>
        </p:spPr>
      </p:pic>
      <p:graphicFrame>
        <p:nvGraphicFramePr>
          <p:cNvPr id="26" name="Content Placeholder 25">
            <a:extLst>
              <a:ext uri="{FF2B5EF4-FFF2-40B4-BE49-F238E27FC236}">
                <a16:creationId xmlns:a16="http://schemas.microsoft.com/office/drawing/2014/main" id="{C9C84A4D-EB72-4501-98CB-7B49E899969E}"/>
              </a:ext>
            </a:extLst>
          </p:cNvPr>
          <p:cNvGraphicFramePr>
            <a:graphicFrameLocks noGrp="1"/>
          </p:cNvGraphicFramePr>
          <p:nvPr>
            <p:ph idx="1"/>
            <p:extLst>
              <p:ext uri="{D42A27DB-BD31-4B8C-83A1-F6EECF244321}">
                <p14:modId xmlns:p14="http://schemas.microsoft.com/office/powerpoint/2010/main" val="2654049865"/>
              </p:ext>
            </p:extLst>
          </p:nvPr>
        </p:nvGraphicFramePr>
        <p:xfrm>
          <a:off x="2628596" y="2598892"/>
          <a:ext cx="3873305" cy="33199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Rectangle: Rounded Corners 26">
            <a:extLst>
              <a:ext uri="{FF2B5EF4-FFF2-40B4-BE49-F238E27FC236}">
                <a16:creationId xmlns:a16="http://schemas.microsoft.com/office/drawing/2014/main" id="{217B80DF-3258-4361-8C9B-99ABE2CC5674}"/>
              </a:ext>
            </a:extLst>
          </p:cNvPr>
          <p:cNvSpPr/>
          <p:nvPr/>
        </p:nvSpPr>
        <p:spPr>
          <a:xfrm>
            <a:off x="1390592" y="3228423"/>
            <a:ext cx="1663384" cy="1955409"/>
          </a:xfrm>
          <a:prstGeom prst="roundRect">
            <a:avLst/>
          </a:prstGeom>
          <a:gradFill flip="none" rotWithShape="1">
            <a:gsLst>
              <a:gs pos="0">
                <a:schemeClr val="accent1">
                  <a:lumMod val="40000"/>
                  <a:lumOff val="60000"/>
                </a:schemeClr>
              </a:gs>
              <a:gs pos="46000">
                <a:srgbClr val="CC0066"/>
              </a:gs>
              <a:gs pos="100000">
                <a:srgbClr val="FF006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Suggested Solution</a:t>
            </a:r>
          </a:p>
        </p:txBody>
      </p:sp>
      <p:pic>
        <p:nvPicPr>
          <p:cNvPr id="81" name="Picture 80">
            <a:extLst>
              <a:ext uri="{FF2B5EF4-FFF2-40B4-BE49-F238E27FC236}">
                <a16:creationId xmlns:a16="http://schemas.microsoft.com/office/drawing/2014/main" id="{1F2E62AD-97CE-4A59-9BD9-D5918D54F6C4}"/>
              </a:ext>
            </a:extLst>
          </p:cNvPr>
          <p:cNvPicPr>
            <a:picLocks noChangeAspect="1"/>
          </p:cNvPicPr>
          <p:nvPr/>
        </p:nvPicPr>
        <p:blipFill>
          <a:blip r:embed="rId8"/>
          <a:stretch>
            <a:fillRect/>
          </a:stretch>
        </p:blipFill>
        <p:spPr>
          <a:xfrm>
            <a:off x="6210300" y="2725371"/>
            <a:ext cx="5981700" cy="4057650"/>
          </a:xfrm>
          <a:prstGeom prst="rect">
            <a:avLst/>
          </a:prstGeom>
        </p:spPr>
      </p:pic>
      <p:grpSp>
        <p:nvGrpSpPr>
          <p:cNvPr id="107" name="Group 106">
            <a:extLst>
              <a:ext uri="{FF2B5EF4-FFF2-40B4-BE49-F238E27FC236}">
                <a16:creationId xmlns:a16="http://schemas.microsoft.com/office/drawing/2014/main" id="{B178CC1A-18AC-408D-A082-2AE58A9BB495}"/>
              </a:ext>
            </a:extLst>
          </p:cNvPr>
          <p:cNvGrpSpPr/>
          <p:nvPr/>
        </p:nvGrpSpPr>
        <p:grpSpPr>
          <a:xfrm>
            <a:off x="6988747" y="2534597"/>
            <a:ext cx="1238004" cy="1611832"/>
            <a:chOff x="6988747" y="2534597"/>
            <a:chExt cx="1238004" cy="1611832"/>
          </a:xfrm>
        </p:grpSpPr>
        <p:sp>
          <p:nvSpPr>
            <p:cNvPr id="83" name="Arrow: Down 82">
              <a:extLst>
                <a:ext uri="{FF2B5EF4-FFF2-40B4-BE49-F238E27FC236}">
                  <a16:creationId xmlns:a16="http://schemas.microsoft.com/office/drawing/2014/main" id="{DEE54E4C-09EC-4EBC-B2AB-E4F4644DAAD6}"/>
                </a:ext>
              </a:extLst>
            </p:cNvPr>
            <p:cNvSpPr/>
            <p:nvPr/>
          </p:nvSpPr>
          <p:spPr>
            <a:xfrm>
              <a:off x="7430645" y="3673629"/>
              <a:ext cx="318087" cy="47280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Rounded Corners 83">
              <a:extLst>
                <a:ext uri="{FF2B5EF4-FFF2-40B4-BE49-F238E27FC236}">
                  <a16:creationId xmlns:a16="http://schemas.microsoft.com/office/drawing/2014/main" id="{D8700E14-2240-4725-BCD4-FA73DDBCAE25}"/>
                </a:ext>
              </a:extLst>
            </p:cNvPr>
            <p:cNvSpPr/>
            <p:nvPr/>
          </p:nvSpPr>
          <p:spPr>
            <a:xfrm>
              <a:off x="6988747" y="2534597"/>
              <a:ext cx="1238004" cy="1118413"/>
            </a:xfrm>
            <a:prstGeom prst="roundRect">
              <a:avLst>
                <a:gd name="adj" fmla="val 13838"/>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Charging Storage during hours of low demand</a:t>
              </a:r>
            </a:p>
          </p:txBody>
        </p:sp>
      </p:grpSp>
      <p:grpSp>
        <p:nvGrpSpPr>
          <p:cNvPr id="108" name="Group 107">
            <a:extLst>
              <a:ext uri="{FF2B5EF4-FFF2-40B4-BE49-F238E27FC236}">
                <a16:creationId xmlns:a16="http://schemas.microsoft.com/office/drawing/2014/main" id="{5D541499-93A9-4A2C-8237-B57E55B94386}"/>
              </a:ext>
            </a:extLst>
          </p:cNvPr>
          <p:cNvGrpSpPr/>
          <p:nvPr/>
        </p:nvGrpSpPr>
        <p:grpSpPr>
          <a:xfrm>
            <a:off x="10513318" y="2729882"/>
            <a:ext cx="1678682" cy="1118413"/>
            <a:chOff x="10513318" y="2729882"/>
            <a:chExt cx="1678682" cy="1118413"/>
          </a:xfrm>
        </p:grpSpPr>
        <p:sp>
          <p:nvSpPr>
            <p:cNvPr id="85" name="Rectangle: Rounded Corners 84">
              <a:extLst>
                <a:ext uri="{FF2B5EF4-FFF2-40B4-BE49-F238E27FC236}">
                  <a16:creationId xmlns:a16="http://schemas.microsoft.com/office/drawing/2014/main" id="{C9CA72D8-2560-4726-B599-8806DD980627}"/>
                </a:ext>
              </a:extLst>
            </p:cNvPr>
            <p:cNvSpPr/>
            <p:nvPr/>
          </p:nvSpPr>
          <p:spPr>
            <a:xfrm>
              <a:off x="10953996" y="2729882"/>
              <a:ext cx="1238004" cy="1118413"/>
            </a:xfrm>
            <a:prstGeom prst="roundRect">
              <a:avLst>
                <a:gd name="adj" fmla="val 13838"/>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Discharging storage during hours of high demand</a:t>
              </a:r>
            </a:p>
          </p:txBody>
        </p:sp>
        <p:sp>
          <p:nvSpPr>
            <p:cNvPr id="86" name="Arrow: Down 85">
              <a:extLst>
                <a:ext uri="{FF2B5EF4-FFF2-40B4-BE49-F238E27FC236}">
                  <a16:creationId xmlns:a16="http://schemas.microsoft.com/office/drawing/2014/main" id="{8BD0411F-616B-44B9-95A0-E41F57CA3AB5}"/>
                </a:ext>
              </a:extLst>
            </p:cNvPr>
            <p:cNvSpPr/>
            <p:nvPr/>
          </p:nvSpPr>
          <p:spPr>
            <a:xfrm rot="5400000">
              <a:off x="10561650" y="3068750"/>
              <a:ext cx="344013" cy="440678"/>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F6516514-5CCC-4048-82BC-6BA50DA83EAA}"/>
              </a:ext>
            </a:extLst>
          </p:cNvPr>
          <p:cNvGrpSpPr/>
          <p:nvPr/>
        </p:nvGrpSpPr>
        <p:grpSpPr>
          <a:xfrm>
            <a:off x="2372851" y="6172412"/>
            <a:ext cx="4615896" cy="635159"/>
            <a:chOff x="2903901" y="6171144"/>
            <a:chExt cx="4615896" cy="635159"/>
          </a:xfrm>
        </p:grpSpPr>
        <p:cxnSp>
          <p:nvCxnSpPr>
            <p:cNvPr id="87" name="Straight Connector 86">
              <a:extLst>
                <a:ext uri="{FF2B5EF4-FFF2-40B4-BE49-F238E27FC236}">
                  <a16:creationId xmlns:a16="http://schemas.microsoft.com/office/drawing/2014/main" id="{6A665237-F5F2-4AE3-9B62-AF411330887E}"/>
                </a:ext>
              </a:extLst>
            </p:cNvPr>
            <p:cNvCxnSpPr/>
            <p:nvPr/>
          </p:nvCxnSpPr>
          <p:spPr>
            <a:xfrm>
              <a:off x="2903901" y="6652414"/>
              <a:ext cx="6096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19BB8D0A-8B3A-496B-A45A-366387E28ECB}"/>
                </a:ext>
              </a:extLst>
            </p:cNvPr>
            <p:cNvCxnSpPr/>
            <p:nvPr/>
          </p:nvCxnSpPr>
          <p:spPr>
            <a:xfrm flipV="1">
              <a:off x="2903901" y="6325033"/>
              <a:ext cx="563711" cy="1"/>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04EFAB8A-B0B2-4F81-A7FD-99F590BEFAB1}"/>
                </a:ext>
              </a:extLst>
            </p:cNvPr>
            <p:cNvSpPr txBox="1"/>
            <p:nvPr/>
          </p:nvSpPr>
          <p:spPr>
            <a:xfrm>
              <a:off x="3571444" y="6171144"/>
              <a:ext cx="3948353" cy="307777"/>
            </a:xfrm>
            <a:prstGeom prst="rect">
              <a:avLst/>
            </a:prstGeom>
            <a:noFill/>
          </p:spPr>
          <p:txBody>
            <a:bodyPr wrap="square" rtlCol="0">
              <a:spAutoFit/>
            </a:bodyPr>
            <a:lstStyle/>
            <a:p>
              <a:r>
                <a:rPr lang="en-US" sz="1400" b="1" dirty="0"/>
                <a:t>Generation profile without energy storage</a:t>
              </a:r>
            </a:p>
          </p:txBody>
        </p:sp>
        <p:sp>
          <p:nvSpPr>
            <p:cNvPr id="90" name="TextBox 89">
              <a:extLst>
                <a:ext uri="{FF2B5EF4-FFF2-40B4-BE49-F238E27FC236}">
                  <a16:creationId xmlns:a16="http://schemas.microsoft.com/office/drawing/2014/main" id="{69E7F06E-9421-4886-B535-15C5F04230ED}"/>
                </a:ext>
              </a:extLst>
            </p:cNvPr>
            <p:cNvSpPr txBox="1"/>
            <p:nvPr/>
          </p:nvSpPr>
          <p:spPr>
            <a:xfrm>
              <a:off x="3571065" y="6498526"/>
              <a:ext cx="3718593" cy="307777"/>
            </a:xfrm>
            <a:prstGeom prst="rect">
              <a:avLst/>
            </a:prstGeom>
            <a:noFill/>
          </p:spPr>
          <p:txBody>
            <a:bodyPr wrap="square" rtlCol="0">
              <a:spAutoFit/>
            </a:bodyPr>
            <a:lstStyle/>
            <a:p>
              <a:r>
                <a:rPr lang="en-US" sz="1400" b="1" dirty="0">
                  <a:solidFill>
                    <a:srgbClr val="C00000"/>
                  </a:solidFill>
                </a:rPr>
                <a:t>Generation profile with energy storage</a:t>
              </a:r>
            </a:p>
          </p:txBody>
        </p:sp>
      </p:grpSp>
      <p:grpSp>
        <p:nvGrpSpPr>
          <p:cNvPr id="106" name="Group 105">
            <a:extLst>
              <a:ext uri="{FF2B5EF4-FFF2-40B4-BE49-F238E27FC236}">
                <a16:creationId xmlns:a16="http://schemas.microsoft.com/office/drawing/2014/main" id="{0B100E46-9BE6-4F11-A625-1D9B4F62F6F4}"/>
              </a:ext>
            </a:extLst>
          </p:cNvPr>
          <p:cNvGrpSpPr/>
          <p:nvPr/>
        </p:nvGrpSpPr>
        <p:grpSpPr>
          <a:xfrm>
            <a:off x="10152541" y="1182392"/>
            <a:ext cx="1716462" cy="1722470"/>
            <a:chOff x="10152541" y="1182392"/>
            <a:chExt cx="1716462" cy="1722470"/>
          </a:xfrm>
        </p:grpSpPr>
        <p:sp>
          <p:nvSpPr>
            <p:cNvPr id="82" name="Rectangle: Rounded Corners 81">
              <a:extLst>
                <a:ext uri="{FF2B5EF4-FFF2-40B4-BE49-F238E27FC236}">
                  <a16:creationId xmlns:a16="http://schemas.microsoft.com/office/drawing/2014/main" id="{A6A96303-3E9B-4BD0-8644-04FF5D4977A8}"/>
                </a:ext>
              </a:extLst>
            </p:cNvPr>
            <p:cNvSpPr/>
            <p:nvPr/>
          </p:nvSpPr>
          <p:spPr>
            <a:xfrm>
              <a:off x="10152541" y="1182392"/>
              <a:ext cx="1716462" cy="1118413"/>
            </a:xfrm>
            <a:prstGeom prst="roundRect">
              <a:avLst>
                <a:gd name="adj" fmla="val 13838"/>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Fossil-fuel spinning reserves running without energy storage</a:t>
              </a:r>
            </a:p>
          </p:txBody>
        </p:sp>
        <p:cxnSp>
          <p:nvCxnSpPr>
            <p:cNvPr id="99" name="Straight Arrow Connector 98">
              <a:extLst>
                <a:ext uri="{FF2B5EF4-FFF2-40B4-BE49-F238E27FC236}">
                  <a16:creationId xmlns:a16="http://schemas.microsoft.com/office/drawing/2014/main" id="{B1B1B972-26E8-40C2-ADB3-BB653E7D4212}"/>
                </a:ext>
              </a:extLst>
            </p:cNvPr>
            <p:cNvCxnSpPr>
              <a:cxnSpLocks/>
              <a:stCxn id="82" idx="2"/>
            </p:cNvCxnSpPr>
            <p:nvPr/>
          </p:nvCxnSpPr>
          <p:spPr>
            <a:xfrm flipH="1">
              <a:off x="10466868" y="2300805"/>
              <a:ext cx="543904" cy="604057"/>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105" name="Content Placeholder 2">
            <a:extLst>
              <a:ext uri="{FF2B5EF4-FFF2-40B4-BE49-F238E27FC236}">
                <a16:creationId xmlns:a16="http://schemas.microsoft.com/office/drawing/2014/main" id="{DA5C8D97-A8BC-4208-97CB-B1C5A06AF855}"/>
              </a:ext>
            </a:extLst>
          </p:cNvPr>
          <p:cNvSpPr txBox="1">
            <a:spLocks/>
          </p:cNvSpPr>
          <p:nvPr/>
        </p:nvSpPr>
        <p:spPr>
          <a:xfrm>
            <a:off x="1811046" y="1261962"/>
            <a:ext cx="8036339" cy="1238544"/>
          </a:xfrm>
          <a:prstGeom prst="rect">
            <a:avLst/>
          </a:prstGeom>
          <a:solidFill>
            <a:schemeClr val="bg1"/>
          </a:solid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r>
              <a:rPr lang="en-US" dirty="0">
                <a:solidFill>
                  <a:schemeClr val="tx1"/>
                </a:solidFill>
              </a:rPr>
              <a:t>The admission of renewable energy systems into the grid </a:t>
            </a:r>
            <a:r>
              <a:rPr lang="en-US" b="1" dirty="0">
                <a:solidFill>
                  <a:srgbClr val="FF0066"/>
                </a:solidFill>
              </a:rPr>
              <a:t>is subject to significant variability due to their intermittency</a:t>
            </a:r>
            <a:r>
              <a:rPr lang="en-US" dirty="0">
                <a:solidFill>
                  <a:schemeClr val="tx1"/>
                </a:solidFill>
              </a:rPr>
              <a:t>, requiring central generations to cover any transient variation between renewable power input and consumer demand. </a:t>
            </a:r>
          </a:p>
        </p:txBody>
      </p:sp>
      <p:sp>
        <p:nvSpPr>
          <p:cNvPr id="110" name="Rectangle: Rounded Corners 109">
            <a:extLst>
              <a:ext uri="{FF2B5EF4-FFF2-40B4-BE49-F238E27FC236}">
                <a16:creationId xmlns:a16="http://schemas.microsoft.com/office/drawing/2014/main" id="{74348105-01C0-49F3-9B56-2009459B0399}"/>
              </a:ext>
            </a:extLst>
          </p:cNvPr>
          <p:cNvSpPr/>
          <p:nvPr/>
        </p:nvSpPr>
        <p:spPr>
          <a:xfrm>
            <a:off x="8152997" y="2146944"/>
            <a:ext cx="1999544" cy="7349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0000"/>
                </a:solidFill>
              </a:rPr>
              <a:t>Improvement of Power Plant Profile with Energy Storage</a:t>
            </a:r>
          </a:p>
        </p:txBody>
      </p:sp>
      <p:cxnSp>
        <p:nvCxnSpPr>
          <p:cNvPr id="134" name="Straight Arrow Connector 133">
            <a:extLst>
              <a:ext uri="{FF2B5EF4-FFF2-40B4-BE49-F238E27FC236}">
                <a16:creationId xmlns:a16="http://schemas.microsoft.com/office/drawing/2014/main" id="{2067BCED-889D-4225-ACBB-1198863FA19D}"/>
              </a:ext>
            </a:extLst>
          </p:cNvPr>
          <p:cNvCxnSpPr>
            <a:cxnSpLocks/>
          </p:cNvCxnSpPr>
          <p:nvPr/>
        </p:nvCxnSpPr>
        <p:spPr>
          <a:xfrm flipH="1">
            <a:off x="7885043" y="2983401"/>
            <a:ext cx="600384" cy="2028815"/>
          </a:xfrm>
          <a:prstGeom prst="straightConnector1">
            <a:avLst/>
          </a:prstGeom>
          <a:ln w="19050">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AF13809D-C5DA-4E2D-B3B4-0B7365ED86B2}"/>
              </a:ext>
            </a:extLst>
          </p:cNvPr>
          <p:cNvCxnSpPr>
            <a:cxnSpLocks/>
          </p:cNvCxnSpPr>
          <p:nvPr/>
        </p:nvCxnSpPr>
        <p:spPr>
          <a:xfrm>
            <a:off x="8970470" y="2970357"/>
            <a:ext cx="1496398" cy="873427"/>
          </a:xfrm>
          <a:prstGeom prst="straightConnector1">
            <a:avLst/>
          </a:prstGeom>
          <a:ln w="19050">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72B8FC90-0686-4583-BB2B-A61DD1C0961D}"/>
              </a:ext>
            </a:extLst>
          </p:cNvPr>
          <p:cNvSpPr>
            <a:spLocks noGrp="1"/>
          </p:cNvSpPr>
          <p:nvPr>
            <p:ph type="sldNum" sz="quarter" idx="12"/>
          </p:nvPr>
        </p:nvSpPr>
        <p:spPr/>
        <p:txBody>
          <a:bodyPr/>
          <a:lstStyle/>
          <a:p>
            <a:fld id="{903CF1F1-0110-4C0E-92C0-B52A725B5B0C}" type="slidenum">
              <a:rPr lang="en-US" smtClean="0"/>
              <a:t>5</a:t>
            </a:fld>
            <a:endParaRPr lang="en-US"/>
          </a:p>
        </p:txBody>
      </p:sp>
      <p:sp>
        <p:nvSpPr>
          <p:cNvPr id="29" name="Title 1">
            <a:extLst>
              <a:ext uri="{FF2B5EF4-FFF2-40B4-BE49-F238E27FC236}">
                <a16:creationId xmlns:a16="http://schemas.microsoft.com/office/drawing/2014/main" id="{EE8A5770-AE86-6C48-6AF4-FA83C97DE4BC}"/>
              </a:ext>
            </a:extLst>
          </p:cNvPr>
          <p:cNvSpPr>
            <a:spLocks noGrp="1"/>
          </p:cNvSpPr>
          <p:nvPr>
            <p:ph type="title"/>
          </p:nvPr>
        </p:nvSpPr>
        <p:spPr>
          <a:xfrm>
            <a:off x="1811048" y="620213"/>
            <a:ext cx="8162946" cy="734986"/>
          </a:xfrm>
        </p:spPr>
        <p:txBody>
          <a:bodyPr>
            <a:normAutofit/>
          </a:bodyPr>
          <a:lstStyle/>
          <a:p>
            <a:r>
              <a:rPr lang="en-US" dirty="0">
                <a:solidFill>
                  <a:schemeClr val="accent1"/>
                </a:solidFill>
              </a:rPr>
              <a:t>Introduction</a:t>
            </a:r>
          </a:p>
        </p:txBody>
      </p:sp>
    </p:spTree>
    <p:extLst>
      <p:ext uri="{BB962C8B-B14F-4D97-AF65-F5344CB8AC3E}">
        <p14:creationId xmlns:p14="http://schemas.microsoft.com/office/powerpoint/2010/main" val="14305045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par>
                                <p:cTn id="11" presetID="10" presetClass="entr" presetSubtype="0" fill="hold" nodeType="withEffect">
                                  <p:stCondLst>
                                    <p:cond delay="0"/>
                                  </p:stCondLst>
                                  <p:childTnLst>
                                    <p:set>
                                      <p:cBhvr>
                                        <p:cTn id="12" dur="1" fill="hold">
                                          <p:stCondLst>
                                            <p:cond delay="0"/>
                                          </p:stCondLst>
                                        </p:cTn>
                                        <p:tgtEl>
                                          <p:spTgt spid="109"/>
                                        </p:tgtEl>
                                        <p:attrNameLst>
                                          <p:attrName>style.visibility</p:attrName>
                                        </p:attrNameLst>
                                      </p:cBhvr>
                                      <p:to>
                                        <p:strVal val="visible"/>
                                      </p:to>
                                    </p:set>
                                    <p:animEffect transition="in" filter="fade">
                                      <p:cBhvr>
                                        <p:cTn id="13" dur="500"/>
                                        <p:tgtEl>
                                          <p:spTgt spid="109"/>
                                        </p:tgtEl>
                                      </p:cBhvr>
                                    </p:animEffect>
                                  </p:childTnLst>
                                </p:cTn>
                              </p:par>
                              <p:par>
                                <p:cTn id="14" presetID="22" presetClass="entr" presetSubtype="4" fill="hold" nodeType="withEffect">
                                  <p:stCondLst>
                                    <p:cond delay="0"/>
                                  </p:stCondLst>
                                  <p:childTnLst>
                                    <p:set>
                                      <p:cBhvr>
                                        <p:cTn id="15" dur="1" fill="hold">
                                          <p:stCondLst>
                                            <p:cond delay="0"/>
                                          </p:stCondLst>
                                        </p:cTn>
                                        <p:tgtEl>
                                          <p:spTgt spid="81"/>
                                        </p:tgtEl>
                                        <p:attrNameLst>
                                          <p:attrName>style.visibility</p:attrName>
                                        </p:attrNameLst>
                                      </p:cBhvr>
                                      <p:to>
                                        <p:strVal val="visible"/>
                                      </p:to>
                                    </p:set>
                                    <p:animEffect transition="in" filter="wipe(down)">
                                      <p:cBhvr>
                                        <p:cTn id="16" dur="500"/>
                                        <p:tgtEl>
                                          <p:spTgt spid="8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07"/>
                                        </p:tgtEl>
                                        <p:attrNameLst>
                                          <p:attrName>style.visibility</p:attrName>
                                        </p:attrNameLst>
                                      </p:cBhvr>
                                      <p:to>
                                        <p:strVal val="visible"/>
                                      </p:to>
                                    </p:set>
                                    <p:animEffect transition="in" filter="wipe(down)">
                                      <p:cBhvr>
                                        <p:cTn id="21" dur="500"/>
                                        <p:tgtEl>
                                          <p:spTgt spid="107"/>
                                        </p:tgtEl>
                                      </p:cBhvr>
                                    </p:animEffect>
                                  </p:childTnLst>
                                </p:cTn>
                              </p:par>
                              <p:par>
                                <p:cTn id="22" presetID="22" presetClass="entr" presetSubtype="4" fill="hold" nodeType="withEffect">
                                  <p:stCondLst>
                                    <p:cond delay="0"/>
                                  </p:stCondLst>
                                  <p:childTnLst>
                                    <p:set>
                                      <p:cBhvr>
                                        <p:cTn id="23" dur="1" fill="hold">
                                          <p:stCondLst>
                                            <p:cond delay="0"/>
                                          </p:stCondLst>
                                        </p:cTn>
                                        <p:tgtEl>
                                          <p:spTgt spid="108"/>
                                        </p:tgtEl>
                                        <p:attrNameLst>
                                          <p:attrName>style.visibility</p:attrName>
                                        </p:attrNameLst>
                                      </p:cBhvr>
                                      <p:to>
                                        <p:strVal val="visible"/>
                                      </p:to>
                                    </p:set>
                                    <p:animEffect transition="in" filter="wipe(down)">
                                      <p:cBhvr>
                                        <p:cTn id="24" dur="500"/>
                                        <p:tgtEl>
                                          <p:spTgt spid="108"/>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wipe(down)">
                                      <p:cBhvr>
                                        <p:cTn id="27" dur="500"/>
                                        <p:tgtEl>
                                          <p:spTgt spid="110"/>
                                        </p:tgtEl>
                                      </p:cBhvr>
                                    </p:animEffect>
                                  </p:childTnLst>
                                </p:cTn>
                              </p:par>
                              <p:par>
                                <p:cTn id="28" presetID="22" presetClass="entr" presetSubtype="4" fill="hold" nodeType="withEffect">
                                  <p:stCondLst>
                                    <p:cond delay="0"/>
                                  </p:stCondLst>
                                  <p:childTnLst>
                                    <p:set>
                                      <p:cBhvr>
                                        <p:cTn id="29" dur="1" fill="hold">
                                          <p:stCondLst>
                                            <p:cond delay="0"/>
                                          </p:stCondLst>
                                        </p:cTn>
                                        <p:tgtEl>
                                          <p:spTgt spid="134"/>
                                        </p:tgtEl>
                                        <p:attrNameLst>
                                          <p:attrName>style.visibility</p:attrName>
                                        </p:attrNameLst>
                                      </p:cBhvr>
                                      <p:to>
                                        <p:strVal val="visible"/>
                                      </p:to>
                                    </p:set>
                                    <p:animEffect transition="in" filter="wipe(down)">
                                      <p:cBhvr>
                                        <p:cTn id="30" dur="500"/>
                                        <p:tgtEl>
                                          <p:spTgt spid="134"/>
                                        </p:tgtEl>
                                      </p:cBhvr>
                                    </p:animEffect>
                                  </p:childTnLst>
                                </p:cTn>
                              </p:par>
                              <p:par>
                                <p:cTn id="31" presetID="22" presetClass="entr" presetSubtype="4" fill="hold" nodeType="withEffect">
                                  <p:stCondLst>
                                    <p:cond delay="0"/>
                                  </p:stCondLst>
                                  <p:childTnLst>
                                    <p:set>
                                      <p:cBhvr>
                                        <p:cTn id="32" dur="1" fill="hold">
                                          <p:stCondLst>
                                            <p:cond delay="0"/>
                                          </p:stCondLst>
                                        </p:cTn>
                                        <p:tgtEl>
                                          <p:spTgt spid="138"/>
                                        </p:tgtEl>
                                        <p:attrNameLst>
                                          <p:attrName>style.visibility</p:attrName>
                                        </p:attrNameLst>
                                      </p:cBhvr>
                                      <p:to>
                                        <p:strVal val="visible"/>
                                      </p:to>
                                    </p:set>
                                    <p:animEffect transition="in" filter="wipe(down)">
                                      <p:cBhvr>
                                        <p:cTn id="33" dur="500"/>
                                        <p:tgtEl>
                                          <p:spTgt spid="13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06"/>
                                        </p:tgtEl>
                                        <p:attrNameLst>
                                          <p:attrName>style.visibility</p:attrName>
                                        </p:attrNameLst>
                                      </p:cBhvr>
                                      <p:to>
                                        <p:strVal val="visible"/>
                                      </p:to>
                                    </p:set>
                                    <p:animEffect transition="in" filter="barn(inVertical)">
                                      <p:cBhvr>
                                        <p:cTn id="38"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6" grpId="0">
        <p:bldAsOne/>
      </p:bldGraphic>
      <p:bldP spid="27" grpId="0" animBg="1"/>
      <p:bldP spid="1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99E39BE7-324B-46E0-A4E4-84B5EDC6C68E}"/>
              </a:ext>
            </a:extLst>
          </p:cNvPr>
          <p:cNvPicPr>
            <a:picLocks noChangeAspect="1"/>
          </p:cNvPicPr>
          <p:nvPr/>
        </p:nvPicPr>
        <p:blipFill>
          <a:blip r:embed="rId2"/>
          <a:stretch>
            <a:fillRect/>
          </a:stretch>
        </p:blipFill>
        <p:spPr>
          <a:xfrm>
            <a:off x="9512489" y="176851"/>
            <a:ext cx="2485385" cy="443362"/>
          </a:xfrm>
          <a:prstGeom prst="rect">
            <a:avLst/>
          </a:prstGeom>
        </p:spPr>
      </p:pic>
      <p:sp>
        <p:nvSpPr>
          <p:cNvPr id="50" name="Title 1">
            <a:extLst>
              <a:ext uri="{FF2B5EF4-FFF2-40B4-BE49-F238E27FC236}">
                <a16:creationId xmlns:a16="http://schemas.microsoft.com/office/drawing/2014/main" id="{C863CC3A-DB3A-4A00-A3B6-828AD54BA2A9}"/>
              </a:ext>
            </a:extLst>
          </p:cNvPr>
          <p:cNvSpPr txBox="1">
            <a:spLocks/>
          </p:cNvSpPr>
          <p:nvPr/>
        </p:nvSpPr>
        <p:spPr>
          <a:xfrm>
            <a:off x="1810112" y="638869"/>
            <a:ext cx="8472639" cy="73498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solidFill>
                  <a:schemeClr val="accent1"/>
                </a:solidFill>
              </a:rPr>
              <a:t>Green Hydrogen Energy Storage Systems</a:t>
            </a:r>
          </a:p>
        </p:txBody>
      </p:sp>
      <p:pic>
        <p:nvPicPr>
          <p:cNvPr id="17" name="Picture 16">
            <a:extLst>
              <a:ext uri="{FF2B5EF4-FFF2-40B4-BE49-F238E27FC236}">
                <a16:creationId xmlns:a16="http://schemas.microsoft.com/office/drawing/2014/main" id="{83011C84-F604-4351-A70A-F1FED3616AF5}"/>
              </a:ext>
            </a:extLst>
          </p:cNvPr>
          <p:cNvPicPr>
            <a:picLocks noChangeAspect="1"/>
          </p:cNvPicPr>
          <p:nvPr/>
        </p:nvPicPr>
        <p:blipFill>
          <a:blip r:embed="rId3"/>
          <a:stretch>
            <a:fillRect/>
          </a:stretch>
        </p:blipFill>
        <p:spPr>
          <a:xfrm>
            <a:off x="3682643" y="2130414"/>
            <a:ext cx="5034219" cy="3430491"/>
          </a:xfrm>
          <a:prstGeom prst="rect">
            <a:avLst/>
          </a:prstGeom>
        </p:spPr>
      </p:pic>
      <p:sp>
        <p:nvSpPr>
          <p:cNvPr id="18" name="Arrow: Up 17">
            <a:extLst>
              <a:ext uri="{FF2B5EF4-FFF2-40B4-BE49-F238E27FC236}">
                <a16:creationId xmlns:a16="http://schemas.microsoft.com/office/drawing/2014/main" id="{9C125DA2-9E30-45A8-9FCE-2939D39E7A7E}"/>
              </a:ext>
            </a:extLst>
          </p:cNvPr>
          <p:cNvSpPr/>
          <p:nvPr/>
        </p:nvSpPr>
        <p:spPr>
          <a:xfrm rot="5400000">
            <a:off x="3031033" y="3468526"/>
            <a:ext cx="520733" cy="782485"/>
          </a:xfrm>
          <a:prstGeom prst="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2AB11264-ADE5-4322-9DD6-13EB0E6530F4}"/>
              </a:ext>
            </a:extLst>
          </p:cNvPr>
          <p:cNvPicPr>
            <a:picLocks noChangeAspect="1"/>
          </p:cNvPicPr>
          <p:nvPr/>
        </p:nvPicPr>
        <p:blipFill>
          <a:blip r:embed="rId4"/>
          <a:stretch>
            <a:fillRect/>
          </a:stretch>
        </p:blipFill>
        <p:spPr>
          <a:xfrm>
            <a:off x="178089" y="1997802"/>
            <a:ext cx="1487087" cy="4375052"/>
          </a:xfrm>
          <a:prstGeom prst="rect">
            <a:avLst/>
          </a:prstGeom>
        </p:spPr>
      </p:pic>
      <p:sp>
        <p:nvSpPr>
          <p:cNvPr id="29" name="Rectangle: Rounded Corners 28">
            <a:extLst>
              <a:ext uri="{FF2B5EF4-FFF2-40B4-BE49-F238E27FC236}">
                <a16:creationId xmlns:a16="http://schemas.microsoft.com/office/drawing/2014/main" id="{ADFF507E-2FC7-4345-8F57-B8C969ACCEF3}"/>
              </a:ext>
            </a:extLst>
          </p:cNvPr>
          <p:cNvSpPr/>
          <p:nvPr/>
        </p:nvSpPr>
        <p:spPr>
          <a:xfrm>
            <a:off x="5117694" y="4755067"/>
            <a:ext cx="595374" cy="548639"/>
          </a:xfrm>
          <a:prstGeom prst="round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b="1" dirty="0"/>
              <a:t>H2 Gas</a:t>
            </a:r>
          </a:p>
        </p:txBody>
      </p:sp>
      <p:sp>
        <p:nvSpPr>
          <p:cNvPr id="30" name="Rectangle: Rounded Corners 29">
            <a:extLst>
              <a:ext uri="{FF2B5EF4-FFF2-40B4-BE49-F238E27FC236}">
                <a16:creationId xmlns:a16="http://schemas.microsoft.com/office/drawing/2014/main" id="{5702EA54-EBDE-4ADE-9642-FE4A779506F1}"/>
              </a:ext>
            </a:extLst>
          </p:cNvPr>
          <p:cNvSpPr/>
          <p:nvPr/>
        </p:nvSpPr>
        <p:spPr>
          <a:xfrm>
            <a:off x="5774028" y="4755067"/>
            <a:ext cx="721527" cy="548639"/>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a:t>H2 Liquid</a:t>
            </a:r>
          </a:p>
        </p:txBody>
      </p:sp>
      <p:sp>
        <p:nvSpPr>
          <p:cNvPr id="31" name="Rectangle: Rounded Corners 30">
            <a:extLst>
              <a:ext uri="{FF2B5EF4-FFF2-40B4-BE49-F238E27FC236}">
                <a16:creationId xmlns:a16="http://schemas.microsoft.com/office/drawing/2014/main" id="{53E5BD6D-CEEC-4066-8AAE-B056745DB05C}"/>
              </a:ext>
            </a:extLst>
          </p:cNvPr>
          <p:cNvSpPr/>
          <p:nvPr/>
        </p:nvSpPr>
        <p:spPr>
          <a:xfrm>
            <a:off x="6556515" y="4755067"/>
            <a:ext cx="721526" cy="548639"/>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b="1" dirty="0"/>
              <a:t>Solid-state</a:t>
            </a:r>
          </a:p>
        </p:txBody>
      </p:sp>
      <p:sp>
        <p:nvSpPr>
          <p:cNvPr id="32" name="Rectangle 31">
            <a:extLst>
              <a:ext uri="{FF2B5EF4-FFF2-40B4-BE49-F238E27FC236}">
                <a16:creationId xmlns:a16="http://schemas.microsoft.com/office/drawing/2014/main" id="{64DFC26E-2154-4D95-846A-9CC22CE4CAB3}"/>
              </a:ext>
            </a:extLst>
          </p:cNvPr>
          <p:cNvSpPr/>
          <p:nvPr/>
        </p:nvSpPr>
        <p:spPr>
          <a:xfrm>
            <a:off x="5445562" y="2433814"/>
            <a:ext cx="1518245" cy="6726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5">
                    <a:lumMod val="75000"/>
                  </a:schemeClr>
                </a:solidFill>
              </a:rPr>
              <a:t>H</a:t>
            </a:r>
            <a:r>
              <a:rPr lang="en-US" sz="1600" b="1" dirty="0">
                <a:solidFill>
                  <a:schemeClr val="accent5">
                    <a:lumMod val="75000"/>
                  </a:schemeClr>
                </a:solidFill>
              </a:rPr>
              <a:t>2</a:t>
            </a:r>
            <a:r>
              <a:rPr lang="en-US" b="1" dirty="0">
                <a:solidFill>
                  <a:schemeClr val="accent5">
                    <a:lumMod val="75000"/>
                  </a:schemeClr>
                </a:solidFill>
              </a:rPr>
              <a:t> Storage System</a:t>
            </a:r>
          </a:p>
        </p:txBody>
      </p:sp>
      <p:sp>
        <p:nvSpPr>
          <p:cNvPr id="33" name="Rectangle 32">
            <a:extLst>
              <a:ext uri="{FF2B5EF4-FFF2-40B4-BE49-F238E27FC236}">
                <a16:creationId xmlns:a16="http://schemas.microsoft.com/office/drawing/2014/main" id="{E7FD1F20-F1D1-4F44-87D0-F98F7E0889DE}"/>
              </a:ext>
            </a:extLst>
          </p:cNvPr>
          <p:cNvSpPr/>
          <p:nvPr/>
        </p:nvSpPr>
        <p:spPr>
          <a:xfrm>
            <a:off x="3650585" y="3106432"/>
            <a:ext cx="1518245" cy="6726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1689E0"/>
                </a:solidFill>
              </a:rPr>
              <a:t>H</a:t>
            </a:r>
            <a:r>
              <a:rPr lang="en-US" sz="1600" b="1" dirty="0">
                <a:solidFill>
                  <a:srgbClr val="1689E0"/>
                </a:solidFill>
              </a:rPr>
              <a:t>2</a:t>
            </a:r>
            <a:r>
              <a:rPr lang="en-US" sz="2000" b="1" dirty="0">
                <a:solidFill>
                  <a:srgbClr val="1689E0"/>
                </a:solidFill>
              </a:rPr>
              <a:t>O</a:t>
            </a:r>
          </a:p>
        </p:txBody>
      </p:sp>
      <p:grpSp>
        <p:nvGrpSpPr>
          <p:cNvPr id="55" name="Group 54">
            <a:extLst>
              <a:ext uri="{FF2B5EF4-FFF2-40B4-BE49-F238E27FC236}">
                <a16:creationId xmlns:a16="http://schemas.microsoft.com/office/drawing/2014/main" id="{55BAFF4E-2D13-47D8-8B2F-A93A66B9B546}"/>
              </a:ext>
            </a:extLst>
          </p:cNvPr>
          <p:cNvGrpSpPr/>
          <p:nvPr/>
        </p:nvGrpSpPr>
        <p:grpSpPr>
          <a:xfrm>
            <a:off x="3883102" y="5414313"/>
            <a:ext cx="1234592" cy="1266836"/>
            <a:chOff x="3883102" y="5414313"/>
            <a:chExt cx="1234592" cy="1266836"/>
          </a:xfrm>
        </p:grpSpPr>
        <p:sp>
          <p:nvSpPr>
            <p:cNvPr id="34" name="Arrow: Down 33">
              <a:extLst>
                <a:ext uri="{FF2B5EF4-FFF2-40B4-BE49-F238E27FC236}">
                  <a16:creationId xmlns:a16="http://schemas.microsoft.com/office/drawing/2014/main" id="{C7682FC3-0AF1-4731-A7A3-D0EBE5DB6497}"/>
                </a:ext>
              </a:extLst>
            </p:cNvPr>
            <p:cNvSpPr/>
            <p:nvPr/>
          </p:nvSpPr>
          <p:spPr>
            <a:xfrm>
              <a:off x="4317518" y="5414313"/>
              <a:ext cx="365759" cy="449992"/>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1BC9CD6-9FE7-400D-BA55-D27F2B8D811A}"/>
                </a:ext>
              </a:extLst>
            </p:cNvPr>
            <p:cNvSpPr/>
            <p:nvPr/>
          </p:nvSpPr>
          <p:spPr>
            <a:xfrm>
              <a:off x="3883102" y="5822804"/>
              <a:ext cx="1234592" cy="8583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5">
                      <a:lumMod val="75000"/>
                    </a:schemeClr>
                  </a:solidFill>
                  <a:latin typeface="Arial" panose="020B0604020202020204" pitchFamily="34" charset="0"/>
                  <a:cs typeface="Arial" panose="020B0604020202020204" pitchFamily="34" charset="0"/>
                </a:rPr>
                <a:t>O</a:t>
              </a:r>
              <a:r>
                <a:rPr lang="en-US" sz="1400" b="1" dirty="0">
                  <a:solidFill>
                    <a:schemeClr val="accent5">
                      <a:lumMod val="75000"/>
                    </a:schemeClr>
                  </a:solidFill>
                  <a:latin typeface="Arial" panose="020B0604020202020204" pitchFamily="34" charset="0"/>
                  <a:cs typeface="Arial" panose="020B0604020202020204" pitchFamily="34" charset="0"/>
                </a:rPr>
                <a:t>2</a:t>
              </a:r>
              <a:r>
                <a:rPr lang="en-US" b="1" dirty="0">
                  <a:solidFill>
                    <a:schemeClr val="accent5">
                      <a:lumMod val="75000"/>
                    </a:schemeClr>
                  </a:solidFill>
                  <a:latin typeface="Arial" panose="020B0604020202020204" pitchFamily="34" charset="0"/>
                  <a:cs typeface="Arial" panose="020B0604020202020204" pitchFamily="34" charset="0"/>
                </a:rPr>
                <a:t> Output</a:t>
              </a:r>
            </a:p>
          </p:txBody>
        </p:sp>
      </p:grpSp>
      <p:grpSp>
        <p:nvGrpSpPr>
          <p:cNvPr id="54" name="Group 53">
            <a:extLst>
              <a:ext uri="{FF2B5EF4-FFF2-40B4-BE49-F238E27FC236}">
                <a16:creationId xmlns:a16="http://schemas.microsoft.com/office/drawing/2014/main" id="{24283274-0839-42E5-9BC4-F9996C6647E0}"/>
              </a:ext>
            </a:extLst>
          </p:cNvPr>
          <p:cNvGrpSpPr/>
          <p:nvPr/>
        </p:nvGrpSpPr>
        <p:grpSpPr>
          <a:xfrm>
            <a:off x="5526628" y="5414313"/>
            <a:ext cx="1390650" cy="1267828"/>
            <a:chOff x="5526628" y="5414313"/>
            <a:chExt cx="1390650" cy="1267828"/>
          </a:xfrm>
        </p:grpSpPr>
        <p:sp>
          <p:nvSpPr>
            <p:cNvPr id="35" name="Arrow: Down 34">
              <a:extLst>
                <a:ext uri="{FF2B5EF4-FFF2-40B4-BE49-F238E27FC236}">
                  <a16:creationId xmlns:a16="http://schemas.microsoft.com/office/drawing/2014/main" id="{233737DC-34B5-45E2-B702-68FB46F6C3C8}"/>
                </a:ext>
              </a:extLst>
            </p:cNvPr>
            <p:cNvSpPr/>
            <p:nvPr/>
          </p:nvSpPr>
          <p:spPr>
            <a:xfrm>
              <a:off x="6016872" y="5414313"/>
              <a:ext cx="365760" cy="449992"/>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7CA9220-A3AA-43C8-BF58-2E7E0C41B91E}"/>
                </a:ext>
              </a:extLst>
            </p:cNvPr>
            <p:cNvSpPr/>
            <p:nvPr/>
          </p:nvSpPr>
          <p:spPr>
            <a:xfrm>
              <a:off x="5526628" y="5864305"/>
              <a:ext cx="1390650" cy="8178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5">
                      <a:lumMod val="75000"/>
                    </a:schemeClr>
                  </a:solidFill>
                  <a:latin typeface="Arial" panose="020B0604020202020204" pitchFamily="34" charset="0"/>
                  <a:cs typeface="Arial" panose="020B0604020202020204" pitchFamily="34" charset="0"/>
                </a:rPr>
                <a:t>H</a:t>
              </a:r>
              <a:r>
                <a:rPr lang="en-US" sz="1400" b="1" dirty="0">
                  <a:solidFill>
                    <a:schemeClr val="accent5">
                      <a:lumMod val="75000"/>
                    </a:schemeClr>
                  </a:solidFill>
                  <a:latin typeface="Arial" panose="020B0604020202020204" pitchFamily="34" charset="0"/>
                  <a:cs typeface="Arial" panose="020B0604020202020204" pitchFamily="34" charset="0"/>
                </a:rPr>
                <a:t>2</a:t>
              </a:r>
              <a:r>
                <a:rPr lang="en-US" b="1" dirty="0">
                  <a:solidFill>
                    <a:schemeClr val="accent5">
                      <a:lumMod val="75000"/>
                    </a:schemeClr>
                  </a:solidFill>
                  <a:latin typeface="Arial" panose="020B0604020202020204" pitchFamily="34" charset="0"/>
                  <a:cs typeface="Arial" panose="020B0604020202020204" pitchFamily="34" charset="0"/>
                </a:rPr>
                <a:t> for other uses</a:t>
              </a:r>
            </a:p>
          </p:txBody>
        </p:sp>
      </p:grpSp>
      <p:sp>
        <p:nvSpPr>
          <p:cNvPr id="39" name="Speech Bubble: Rectangle with Corners Rounded 38">
            <a:extLst>
              <a:ext uri="{FF2B5EF4-FFF2-40B4-BE49-F238E27FC236}">
                <a16:creationId xmlns:a16="http://schemas.microsoft.com/office/drawing/2014/main" id="{24E9668F-B9B8-486C-ACDC-D2A1E2B7A996}"/>
              </a:ext>
            </a:extLst>
          </p:cNvPr>
          <p:cNvSpPr/>
          <p:nvPr/>
        </p:nvSpPr>
        <p:spPr>
          <a:xfrm>
            <a:off x="2958970" y="1564718"/>
            <a:ext cx="1793040" cy="723656"/>
          </a:xfrm>
          <a:prstGeom prst="wedgeRoundRectCallout">
            <a:avLst>
              <a:gd name="adj1" fmla="val 22168"/>
              <a:gd name="adj2" fmla="val 73396"/>
              <a:gd name="adj3" fmla="val 1666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H2 Production</a:t>
            </a:r>
          </a:p>
        </p:txBody>
      </p:sp>
      <p:sp>
        <p:nvSpPr>
          <p:cNvPr id="40" name="Speech Bubble: Rectangle with Corners Rounded 39">
            <a:extLst>
              <a:ext uri="{FF2B5EF4-FFF2-40B4-BE49-F238E27FC236}">
                <a16:creationId xmlns:a16="http://schemas.microsoft.com/office/drawing/2014/main" id="{8DAB100D-4F6D-4552-927C-5B96604E4D0C}"/>
              </a:ext>
            </a:extLst>
          </p:cNvPr>
          <p:cNvSpPr/>
          <p:nvPr/>
        </p:nvSpPr>
        <p:spPr>
          <a:xfrm>
            <a:off x="5333648" y="1562878"/>
            <a:ext cx="1518245" cy="723656"/>
          </a:xfrm>
          <a:prstGeom prst="wedgeRoundRectCallout">
            <a:avLst>
              <a:gd name="adj1" fmla="val 22168"/>
              <a:gd name="adj2" fmla="val 73396"/>
              <a:gd name="adj3" fmla="val 1666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H2 Storage</a:t>
            </a:r>
          </a:p>
        </p:txBody>
      </p:sp>
      <p:sp>
        <p:nvSpPr>
          <p:cNvPr id="41" name="Speech Bubble: Rectangle with Corners Rounded 40">
            <a:extLst>
              <a:ext uri="{FF2B5EF4-FFF2-40B4-BE49-F238E27FC236}">
                <a16:creationId xmlns:a16="http://schemas.microsoft.com/office/drawing/2014/main" id="{0ECB7472-213D-4745-B4C1-77A27B8EF2A8}"/>
              </a:ext>
            </a:extLst>
          </p:cNvPr>
          <p:cNvSpPr/>
          <p:nvPr/>
        </p:nvSpPr>
        <p:spPr>
          <a:xfrm>
            <a:off x="7488358" y="1560191"/>
            <a:ext cx="2120224" cy="723656"/>
          </a:xfrm>
          <a:prstGeom prst="wedgeRoundRectCallout">
            <a:avLst>
              <a:gd name="adj1" fmla="val -21623"/>
              <a:gd name="adj2" fmla="val 83116"/>
              <a:gd name="adj3" fmla="val 1666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H2 Implementation</a:t>
            </a:r>
          </a:p>
        </p:txBody>
      </p:sp>
      <p:sp>
        <p:nvSpPr>
          <p:cNvPr id="43" name="Arrow: Chevron 42">
            <a:extLst>
              <a:ext uri="{FF2B5EF4-FFF2-40B4-BE49-F238E27FC236}">
                <a16:creationId xmlns:a16="http://schemas.microsoft.com/office/drawing/2014/main" id="{4937D1A6-ED74-422D-A8FB-68E67A42FAD6}"/>
              </a:ext>
            </a:extLst>
          </p:cNvPr>
          <p:cNvSpPr/>
          <p:nvPr/>
        </p:nvSpPr>
        <p:spPr>
          <a:xfrm>
            <a:off x="5016705" y="3556317"/>
            <a:ext cx="428248" cy="484632"/>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Arrow: Chevron 45">
            <a:extLst>
              <a:ext uri="{FF2B5EF4-FFF2-40B4-BE49-F238E27FC236}">
                <a16:creationId xmlns:a16="http://schemas.microsoft.com/office/drawing/2014/main" id="{150DB141-87B3-480E-A704-75CE04E89437}"/>
              </a:ext>
            </a:extLst>
          </p:cNvPr>
          <p:cNvSpPr/>
          <p:nvPr/>
        </p:nvSpPr>
        <p:spPr>
          <a:xfrm>
            <a:off x="7155133" y="3556317"/>
            <a:ext cx="428248" cy="484632"/>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Rectangle 50">
            <a:extLst>
              <a:ext uri="{FF2B5EF4-FFF2-40B4-BE49-F238E27FC236}">
                <a16:creationId xmlns:a16="http://schemas.microsoft.com/office/drawing/2014/main" id="{1A1D72CB-FB78-446F-9C1C-498438A4FA13}"/>
              </a:ext>
            </a:extLst>
          </p:cNvPr>
          <p:cNvSpPr/>
          <p:nvPr/>
        </p:nvSpPr>
        <p:spPr>
          <a:xfrm>
            <a:off x="1647034" y="3220659"/>
            <a:ext cx="1253124" cy="1213337"/>
          </a:xfrm>
          <a:prstGeom prst="rect">
            <a:avLst/>
          </a:prstGeom>
          <a:solidFill>
            <a:schemeClr val="bg1"/>
          </a:solidFill>
          <a:ln w="19050">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5">
                    <a:lumMod val="75000"/>
                  </a:schemeClr>
                </a:solidFill>
              </a:rPr>
              <a:t>Electrical Energy Input</a:t>
            </a:r>
          </a:p>
        </p:txBody>
      </p:sp>
      <p:grpSp>
        <p:nvGrpSpPr>
          <p:cNvPr id="62" name="Group 61">
            <a:extLst>
              <a:ext uri="{FF2B5EF4-FFF2-40B4-BE49-F238E27FC236}">
                <a16:creationId xmlns:a16="http://schemas.microsoft.com/office/drawing/2014/main" id="{CBF21245-B8DC-4DEF-8D9A-FC668981B3C3}"/>
              </a:ext>
            </a:extLst>
          </p:cNvPr>
          <p:cNvGrpSpPr/>
          <p:nvPr/>
        </p:nvGrpSpPr>
        <p:grpSpPr>
          <a:xfrm>
            <a:off x="8700833" y="1524069"/>
            <a:ext cx="3452464" cy="4588828"/>
            <a:chOff x="8700833" y="1524069"/>
            <a:chExt cx="3452464" cy="4588828"/>
          </a:xfrm>
        </p:grpSpPr>
        <p:sp>
          <p:nvSpPr>
            <p:cNvPr id="21" name="Arrow: Up 20">
              <a:extLst>
                <a:ext uri="{FF2B5EF4-FFF2-40B4-BE49-F238E27FC236}">
                  <a16:creationId xmlns:a16="http://schemas.microsoft.com/office/drawing/2014/main" id="{960D05AE-E6DA-477E-A8F4-F95AE3CDE228}"/>
                </a:ext>
              </a:extLst>
            </p:cNvPr>
            <p:cNvSpPr/>
            <p:nvPr/>
          </p:nvSpPr>
          <p:spPr>
            <a:xfrm rot="5400000">
              <a:off x="8802267" y="3498922"/>
              <a:ext cx="520806" cy="723673"/>
            </a:xfrm>
            <a:prstGeom prst="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A29E9E7F-DF66-4DFA-BA63-B20D6F8D94A4}"/>
                </a:ext>
              </a:extLst>
            </p:cNvPr>
            <p:cNvSpPr/>
            <p:nvPr/>
          </p:nvSpPr>
          <p:spPr>
            <a:xfrm>
              <a:off x="9440536" y="3270641"/>
              <a:ext cx="1289743" cy="1113371"/>
            </a:xfrm>
            <a:prstGeom prst="rect">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5">
                      <a:lumMod val="75000"/>
                    </a:schemeClr>
                  </a:solidFill>
                </a:rPr>
                <a:t>Electrical Energy Output</a:t>
              </a:r>
            </a:p>
          </p:txBody>
        </p:sp>
        <p:grpSp>
          <p:nvGrpSpPr>
            <p:cNvPr id="61" name="Group 60">
              <a:extLst>
                <a:ext uri="{FF2B5EF4-FFF2-40B4-BE49-F238E27FC236}">
                  <a16:creationId xmlns:a16="http://schemas.microsoft.com/office/drawing/2014/main" id="{5700D1E4-B58A-4038-AF56-ECE2EFE37390}"/>
                </a:ext>
              </a:extLst>
            </p:cNvPr>
            <p:cNvGrpSpPr/>
            <p:nvPr/>
          </p:nvGrpSpPr>
          <p:grpSpPr>
            <a:xfrm>
              <a:off x="10753122" y="1524069"/>
              <a:ext cx="1400175" cy="4588828"/>
              <a:chOff x="10753122" y="1524069"/>
              <a:chExt cx="1400175" cy="4588828"/>
            </a:xfrm>
          </p:grpSpPr>
          <p:pic>
            <p:nvPicPr>
              <p:cNvPr id="57" name="Picture 56">
                <a:extLst>
                  <a:ext uri="{FF2B5EF4-FFF2-40B4-BE49-F238E27FC236}">
                    <a16:creationId xmlns:a16="http://schemas.microsoft.com/office/drawing/2014/main" id="{3C305237-0749-4537-B250-E8E6BE254745}"/>
                  </a:ext>
                </a:extLst>
              </p:cNvPr>
              <p:cNvPicPr>
                <a:picLocks noChangeAspect="1"/>
              </p:cNvPicPr>
              <p:nvPr/>
            </p:nvPicPr>
            <p:blipFill>
              <a:blip r:embed="rId5"/>
              <a:stretch>
                <a:fillRect/>
              </a:stretch>
            </p:blipFill>
            <p:spPr>
              <a:xfrm>
                <a:off x="10753122" y="2283847"/>
                <a:ext cx="1400175" cy="3829050"/>
              </a:xfrm>
              <a:prstGeom prst="rect">
                <a:avLst/>
              </a:prstGeom>
            </p:spPr>
          </p:pic>
          <p:sp>
            <p:nvSpPr>
              <p:cNvPr id="59" name="Rectangle 58">
                <a:extLst>
                  <a:ext uri="{FF2B5EF4-FFF2-40B4-BE49-F238E27FC236}">
                    <a16:creationId xmlns:a16="http://schemas.microsoft.com/office/drawing/2014/main" id="{D83C0E81-3A3D-4B6B-A77C-62A3628B13DE}"/>
                  </a:ext>
                </a:extLst>
              </p:cNvPr>
              <p:cNvSpPr/>
              <p:nvPr/>
            </p:nvSpPr>
            <p:spPr>
              <a:xfrm>
                <a:off x="10953458" y="1524069"/>
                <a:ext cx="1060453" cy="723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n w="0"/>
                    <a:gradFill flip="none" rotWithShape="1">
                      <a:gsLst>
                        <a:gs pos="21000">
                          <a:srgbClr val="009900"/>
                        </a:gs>
                        <a:gs pos="88000">
                          <a:srgbClr val="92D050"/>
                        </a:gs>
                      </a:gsLst>
                      <a:lin ang="2700000" scaled="1"/>
                      <a:tileRect/>
                    </a:gradFill>
                    <a:latin typeface="Calibri" panose="020F0502020204030204" pitchFamily="34" charset="0"/>
                    <a:cs typeface="Calibri" panose="020F0502020204030204" pitchFamily="34" charset="0"/>
                  </a:rPr>
                  <a:t>By-Products</a:t>
                </a:r>
              </a:p>
            </p:txBody>
          </p:sp>
          <p:sp>
            <p:nvSpPr>
              <p:cNvPr id="60" name="Plus Sign 59">
                <a:extLst>
                  <a:ext uri="{FF2B5EF4-FFF2-40B4-BE49-F238E27FC236}">
                    <a16:creationId xmlns:a16="http://schemas.microsoft.com/office/drawing/2014/main" id="{F40344A0-7A94-4D22-A12C-89A94DE09185}"/>
                  </a:ext>
                </a:extLst>
              </p:cNvPr>
              <p:cNvSpPr/>
              <p:nvPr/>
            </p:nvSpPr>
            <p:spPr>
              <a:xfrm>
                <a:off x="11205726" y="3484295"/>
                <a:ext cx="555916" cy="589509"/>
              </a:xfrm>
              <a:prstGeom prst="mathPlus">
                <a:avLst>
                  <a:gd name="adj1" fmla="val 18610"/>
                </a:avLst>
              </a:prstGeom>
              <a:gradFill flip="none" rotWithShape="1">
                <a:gsLst>
                  <a:gs pos="0">
                    <a:srgbClr val="009900"/>
                  </a:gs>
                  <a:gs pos="48000">
                    <a:srgbClr val="669900"/>
                  </a:gs>
                  <a:gs pos="100000">
                    <a:srgbClr val="92D05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Slide Number Placeholder 1">
            <a:extLst>
              <a:ext uri="{FF2B5EF4-FFF2-40B4-BE49-F238E27FC236}">
                <a16:creationId xmlns:a16="http://schemas.microsoft.com/office/drawing/2014/main" id="{4BA7DE19-6EC7-416C-89A7-98ECE40DCADD}"/>
              </a:ext>
            </a:extLst>
          </p:cNvPr>
          <p:cNvSpPr>
            <a:spLocks noGrp="1"/>
          </p:cNvSpPr>
          <p:nvPr>
            <p:ph type="sldNum" sz="quarter" idx="12"/>
          </p:nvPr>
        </p:nvSpPr>
        <p:spPr/>
        <p:txBody>
          <a:bodyPr/>
          <a:lstStyle/>
          <a:p>
            <a:fld id="{903CF1F1-0110-4C0E-92C0-B52A725B5B0C}" type="slidenum">
              <a:rPr lang="en-US" smtClean="0"/>
              <a:t>6</a:t>
            </a:fld>
            <a:endParaRPr lang="en-US"/>
          </a:p>
        </p:txBody>
      </p:sp>
    </p:spTree>
    <p:extLst>
      <p:ext uri="{BB962C8B-B14F-4D97-AF65-F5344CB8AC3E}">
        <p14:creationId xmlns:p14="http://schemas.microsoft.com/office/powerpoint/2010/main" val="30983283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down)">
                                      <p:cBhvr>
                                        <p:cTn id="10" dur="500"/>
                                        <p:tgtEl>
                                          <p:spTgt spid="51"/>
                                        </p:tgtEl>
                                      </p:cBhvr>
                                    </p:animEffect>
                                  </p:childTnLst>
                                </p:cTn>
                              </p:par>
                            </p:childTnLst>
                          </p:cTn>
                        </p:par>
                        <p:par>
                          <p:cTn id="11" fill="hold">
                            <p:stCondLst>
                              <p:cond delay="500"/>
                            </p:stCondLst>
                            <p:childTnLst>
                              <p:par>
                                <p:cTn id="12" presetID="47" presetClass="entr" presetSubtype="0"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down)">
                                      <p:cBhvr>
                                        <p:cTn id="21" dur="500"/>
                                        <p:tgtEl>
                                          <p:spTgt spid="43"/>
                                        </p:tgtEl>
                                      </p:cBhvr>
                                    </p:animEffect>
                                  </p:childTnLst>
                                </p:cTn>
                              </p:par>
                              <p:par>
                                <p:cTn id="22" presetID="22" presetClass="entr" presetSubtype="4" fill="hold" nodeType="with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wipe(down)">
                                      <p:cBhvr>
                                        <p:cTn id="24" dur="500"/>
                                        <p:tgtEl>
                                          <p:spTgt spid="5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down)">
                                      <p:cBhvr>
                                        <p:cTn id="29" dur="500"/>
                                        <p:tgtEl>
                                          <p:spTgt spid="29"/>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down)">
                                      <p:cBhvr>
                                        <p:cTn id="32" dur="500"/>
                                        <p:tgtEl>
                                          <p:spTgt spid="30"/>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down)">
                                      <p:cBhvr>
                                        <p:cTn id="35" dur="5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17" presetClass="entr" presetSubtype="10" fill="hold" nodeType="click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p:cTn id="40" dur="500" fill="hold"/>
                                        <p:tgtEl>
                                          <p:spTgt spid="54"/>
                                        </p:tgtEl>
                                        <p:attrNameLst>
                                          <p:attrName>ppt_w</p:attrName>
                                        </p:attrNameLst>
                                      </p:cBhvr>
                                      <p:tavLst>
                                        <p:tav tm="0">
                                          <p:val>
                                            <p:fltVal val="0"/>
                                          </p:val>
                                        </p:tav>
                                        <p:tav tm="100000">
                                          <p:val>
                                            <p:strVal val="#ppt_w"/>
                                          </p:val>
                                        </p:tav>
                                      </p:tavLst>
                                    </p:anim>
                                    <p:anim calcmode="lin" valueType="num">
                                      <p:cBhvr>
                                        <p:cTn id="41" dur="500" fill="hold"/>
                                        <p:tgtEl>
                                          <p:spTgt spid="54"/>
                                        </p:tgtEl>
                                        <p:attrNameLst>
                                          <p:attrName>ppt_h</p:attrName>
                                        </p:attrNameLst>
                                      </p:cBhvr>
                                      <p:tavLst>
                                        <p:tav tm="0">
                                          <p:val>
                                            <p:strVal val="#ppt_h"/>
                                          </p:val>
                                        </p:tav>
                                        <p:tav tm="100000">
                                          <p:val>
                                            <p:strVal val="#ppt_h"/>
                                          </p:val>
                                        </p:tav>
                                      </p:tavLst>
                                    </p:anim>
                                  </p:childTnLst>
                                </p:cTn>
                              </p:par>
                              <p:par>
                                <p:cTn id="42" presetID="17" presetClass="entr" presetSubtype="10" fill="hold" nodeType="withEffect">
                                  <p:stCondLst>
                                    <p:cond delay="0"/>
                                  </p:stCondLst>
                                  <p:childTnLst>
                                    <p:set>
                                      <p:cBhvr>
                                        <p:cTn id="43" dur="1" fill="hold">
                                          <p:stCondLst>
                                            <p:cond delay="0"/>
                                          </p:stCondLst>
                                        </p:cTn>
                                        <p:tgtEl>
                                          <p:spTgt spid="62"/>
                                        </p:tgtEl>
                                        <p:attrNameLst>
                                          <p:attrName>style.visibility</p:attrName>
                                        </p:attrNameLst>
                                      </p:cBhvr>
                                      <p:to>
                                        <p:strVal val="visible"/>
                                      </p:to>
                                    </p:set>
                                    <p:anim calcmode="lin" valueType="num">
                                      <p:cBhvr>
                                        <p:cTn id="44" dur="500" fill="hold"/>
                                        <p:tgtEl>
                                          <p:spTgt spid="62"/>
                                        </p:tgtEl>
                                        <p:attrNameLst>
                                          <p:attrName>ppt_w</p:attrName>
                                        </p:attrNameLst>
                                      </p:cBhvr>
                                      <p:tavLst>
                                        <p:tav tm="0">
                                          <p:val>
                                            <p:fltVal val="0"/>
                                          </p:val>
                                        </p:tav>
                                        <p:tav tm="100000">
                                          <p:val>
                                            <p:strVal val="#ppt_w"/>
                                          </p:val>
                                        </p:tav>
                                      </p:tavLst>
                                    </p:anim>
                                    <p:anim calcmode="lin" valueType="num">
                                      <p:cBhvr>
                                        <p:cTn id="45" dur="500" fill="hold"/>
                                        <p:tgtEl>
                                          <p:spTgt spid="62"/>
                                        </p:tgtEl>
                                        <p:attrNameLst>
                                          <p:attrName>ppt_h</p:attrName>
                                        </p:attrNameLst>
                                      </p:cBhvr>
                                      <p:tavLst>
                                        <p:tav tm="0">
                                          <p:val>
                                            <p:strVal val="#ppt_h"/>
                                          </p:val>
                                        </p:tav>
                                        <p:tav tm="100000">
                                          <p:val>
                                            <p:strVal val="#ppt_h"/>
                                          </p:val>
                                        </p:tav>
                                      </p:tavLst>
                                    </p:anim>
                                  </p:childTnLst>
                                </p:cTn>
                              </p:par>
                              <p:par>
                                <p:cTn id="46" presetID="17" presetClass="entr" presetSubtype="10"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9" grpId="0" animBg="1"/>
      <p:bldP spid="30" grpId="0" animBg="1"/>
      <p:bldP spid="31" grpId="0" animBg="1"/>
      <p:bldP spid="43" grpId="0" animBg="1"/>
      <p:bldP spid="46"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0AA05A-CE29-4408-8C98-67C1D808AEC5}"/>
              </a:ext>
            </a:extLst>
          </p:cNvPr>
          <p:cNvPicPr>
            <a:picLocks noChangeAspect="1"/>
          </p:cNvPicPr>
          <p:nvPr/>
        </p:nvPicPr>
        <p:blipFill>
          <a:blip r:embed="rId2"/>
          <a:stretch>
            <a:fillRect/>
          </a:stretch>
        </p:blipFill>
        <p:spPr>
          <a:xfrm>
            <a:off x="9512489" y="176851"/>
            <a:ext cx="2485385" cy="443362"/>
          </a:xfrm>
          <a:prstGeom prst="rect">
            <a:avLst/>
          </a:prstGeom>
        </p:spPr>
      </p:pic>
      <p:sp>
        <p:nvSpPr>
          <p:cNvPr id="4" name="Title 1">
            <a:extLst>
              <a:ext uri="{FF2B5EF4-FFF2-40B4-BE49-F238E27FC236}">
                <a16:creationId xmlns:a16="http://schemas.microsoft.com/office/drawing/2014/main" id="{E53A34E1-7DF8-4090-8933-D8CA877A37E2}"/>
              </a:ext>
            </a:extLst>
          </p:cNvPr>
          <p:cNvSpPr txBox="1">
            <a:spLocks/>
          </p:cNvSpPr>
          <p:nvPr/>
        </p:nvSpPr>
        <p:spPr>
          <a:xfrm>
            <a:off x="1810112" y="656684"/>
            <a:ext cx="9666271" cy="566732"/>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solidFill>
                  <a:schemeClr val="accent1"/>
                </a:solidFill>
              </a:rPr>
              <a:t>Rationale of the Proposed Research</a:t>
            </a:r>
          </a:p>
        </p:txBody>
      </p:sp>
      <p:sp>
        <p:nvSpPr>
          <p:cNvPr id="6" name="TextBox 5">
            <a:extLst>
              <a:ext uri="{FF2B5EF4-FFF2-40B4-BE49-F238E27FC236}">
                <a16:creationId xmlns:a16="http://schemas.microsoft.com/office/drawing/2014/main" id="{9717019B-5C95-4F2A-BCD5-028EB90D44C4}"/>
              </a:ext>
            </a:extLst>
          </p:cNvPr>
          <p:cNvSpPr txBox="1"/>
          <p:nvPr/>
        </p:nvSpPr>
        <p:spPr>
          <a:xfrm>
            <a:off x="1810112" y="1269086"/>
            <a:ext cx="9566725" cy="1015663"/>
          </a:xfrm>
          <a:prstGeom prst="rect">
            <a:avLst/>
          </a:prstGeom>
          <a:solidFill>
            <a:schemeClr val="bg1"/>
          </a:solidFill>
        </p:spPr>
        <p:txBody>
          <a:bodyPr wrap="square">
            <a:spAutoFit/>
          </a:bodyPr>
          <a:lstStyle/>
          <a:p>
            <a:r>
              <a:rPr lang="en-US" sz="2000" dirty="0"/>
              <a:t>The integration of Renewables into Electrical Power Systems brings major technical challenges which can be addressed by integrating Green Hydrogen Energy Storage (HES); however, integrating HES requires: </a:t>
            </a:r>
          </a:p>
        </p:txBody>
      </p:sp>
      <p:graphicFrame>
        <p:nvGraphicFramePr>
          <p:cNvPr id="22" name="Diagram 21">
            <a:extLst>
              <a:ext uri="{FF2B5EF4-FFF2-40B4-BE49-F238E27FC236}">
                <a16:creationId xmlns:a16="http://schemas.microsoft.com/office/drawing/2014/main" id="{FDA002F3-D6BA-4D7D-A577-22519E706B27}"/>
              </a:ext>
            </a:extLst>
          </p:cNvPr>
          <p:cNvGraphicFramePr/>
          <p:nvPr>
            <p:extLst>
              <p:ext uri="{D42A27DB-BD31-4B8C-83A1-F6EECF244321}">
                <p14:modId xmlns:p14="http://schemas.microsoft.com/office/powerpoint/2010/main" val="2347815893"/>
              </p:ext>
            </p:extLst>
          </p:nvPr>
        </p:nvGraphicFramePr>
        <p:xfrm>
          <a:off x="2685975" y="2273223"/>
          <a:ext cx="6372948" cy="20768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a:extLst>
              <a:ext uri="{FF2B5EF4-FFF2-40B4-BE49-F238E27FC236}">
                <a16:creationId xmlns:a16="http://schemas.microsoft.com/office/drawing/2014/main" id="{058E0BB6-5F86-48CA-88F3-B8CA7F1F382B}"/>
              </a:ext>
            </a:extLst>
          </p:cNvPr>
          <p:cNvGrpSpPr/>
          <p:nvPr/>
        </p:nvGrpSpPr>
        <p:grpSpPr>
          <a:xfrm>
            <a:off x="2917435" y="4373005"/>
            <a:ext cx="2902226" cy="2027583"/>
            <a:chOff x="2387217" y="3644347"/>
            <a:chExt cx="2902226" cy="2027583"/>
          </a:xfrm>
        </p:grpSpPr>
        <p:sp>
          <p:nvSpPr>
            <p:cNvPr id="27" name="Content Placeholder 2">
              <a:extLst>
                <a:ext uri="{FF2B5EF4-FFF2-40B4-BE49-F238E27FC236}">
                  <a16:creationId xmlns:a16="http://schemas.microsoft.com/office/drawing/2014/main" id="{16312F92-90C3-46B8-8287-3005261763DC}"/>
                </a:ext>
              </a:extLst>
            </p:cNvPr>
            <p:cNvSpPr txBox="1">
              <a:spLocks/>
            </p:cNvSpPr>
            <p:nvPr/>
          </p:nvSpPr>
          <p:spPr>
            <a:xfrm>
              <a:off x="2679511" y="3644348"/>
              <a:ext cx="2609932" cy="2027582"/>
            </a:xfrm>
            <a:prstGeom prst="rect">
              <a:avLst/>
            </a:prstGeom>
            <a:solidFill>
              <a:schemeClr val="bg1"/>
            </a:solid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en-US" sz="1600" dirty="0">
                  <a:solidFill>
                    <a:schemeClr val="tx1"/>
                  </a:solidFill>
                </a:rPr>
                <a:t>Meeting the energy demands</a:t>
              </a:r>
            </a:p>
            <a:p>
              <a:pPr>
                <a:buFont typeface="Wingdings" panose="05000000000000000000" pitchFamily="2" charset="2"/>
                <a:buChar char="§"/>
              </a:pPr>
              <a:r>
                <a:rPr lang="en-US" sz="1600" dirty="0">
                  <a:solidFill>
                    <a:schemeClr val="tx1"/>
                  </a:solidFill>
                </a:rPr>
                <a:t>Mitigating the intermittency of renewable energy</a:t>
              </a:r>
            </a:p>
            <a:p>
              <a:pPr>
                <a:buFont typeface="Wingdings" panose="05000000000000000000" pitchFamily="2" charset="2"/>
                <a:buChar char="§"/>
              </a:pPr>
              <a:r>
                <a:rPr lang="en-US" sz="1600" dirty="0">
                  <a:solidFill>
                    <a:schemeClr val="tx1"/>
                  </a:solidFill>
                </a:rPr>
                <a:t>Minimizing the GHG emissions</a:t>
              </a:r>
            </a:p>
          </p:txBody>
        </p:sp>
        <p:sp>
          <p:nvSpPr>
            <p:cNvPr id="28" name="Left Brace 27">
              <a:extLst>
                <a:ext uri="{FF2B5EF4-FFF2-40B4-BE49-F238E27FC236}">
                  <a16:creationId xmlns:a16="http://schemas.microsoft.com/office/drawing/2014/main" id="{494DBD04-6DFA-444E-961F-E1E0BBE8F2EC}"/>
                </a:ext>
              </a:extLst>
            </p:cNvPr>
            <p:cNvSpPr/>
            <p:nvPr/>
          </p:nvSpPr>
          <p:spPr>
            <a:xfrm>
              <a:off x="2387217" y="3644347"/>
              <a:ext cx="292294" cy="1760881"/>
            </a:xfrm>
            <a:prstGeom prst="leftBrace">
              <a:avLst>
                <a:gd name="adj1" fmla="val 3409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FC02BB4A-2B62-4D4A-90D8-5A5DC8A65D9F}"/>
              </a:ext>
            </a:extLst>
          </p:cNvPr>
          <p:cNvGrpSpPr/>
          <p:nvPr/>
        </p:nvGrpSpPr>
        <p:grpSpPr>
          <a:xfrm>
            <a:off x="6659606" y="4450820"/>
            <a:ext cx="2902226" cy="1990237"/>
            <a:chOff x="5435590" y="3644347"/>
            <a:chExt cx="2902226" cy="1990237"/>
          </a:xfrm>
        </p:grpSpPr>
        <p:sp>
          <p:nvSpPr>
            <p:cNvPr id="29" name="Content Placeholder 2">
              <a:extLst>
                <a:ext uri="{FF2B5EF4-FFF2-40B4-BE49-F238E27FC236}">
                  <a16:creationId xmlns:a16="http://schemas.microsoft.com/office/drawing/2014/main" id="{32D66D83-81FD-4A74-8151-3D5A57826696}"/>
                </a:ext>
              </a:extLst>
            </p:cNvPr>
            <p:cNvSpPr txBox="1">
              <a:spLocks/>
            </p:cNvSpPr>
            <p:nvPr/>
          </p:nvSpPr>
          <p:spPr>
            <a:xfrm>
              <a:off x="5727884" y="3644347"/>
              <a:ext cx="2609932" cy="1990237"/>
            </a:xfrm>
            <a:prstGeom prst="rect">
              <a:avLst/>
            </a:prstGeom>
            <a:solidFill>
              <a:schemeClr val="bg1"/>
            </a:solid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en-US" sz="1600" dirty="0">
                  <a:solidFill>
                    <a:schemeClr val="tx1"/>
                  </a:solidFill>
                </a:rPr>
                <a:t>Scheduling the operation of the hydrogen system components with other parts of the electrical system</a:t>
              </a:r>
            </a:p>
          </p:txBody>
        </p:sp>
        <p:sp>
          <p:nvSpPr>
            <p:cNvPr id="30" name="Left Brace 29">
              <a:extLst>
                <a:ext uri="{FF2B5EF4-FFF2-40B4-BE49-F238E27FC236}">
                  <a16:creationId xmlns:a16="http://schemas.microsoft.com/office/drawing/2014/main" id="{EFE88CE6-2999-40F0-8948-55CB53931CF9}"/>
                </a:ext>
              </a:extLst>
            </p:cNvPr>
            <p:cNvSpPr/>
            <p:nvPr/>
          </p:nvSpPr>
          <p:spPr>
            <a:xfrm>
              <a:off x="5435590" y="3644347"/>
              <a:ext cx="292294" cy="1510747"/>
            </a:xfrm>
            <a:prstGeom prst="leftBrace">
              <a:avLst>
                <a:gd name="adj1" fmla="val 3409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 name="Slide Number Placeholder 4">
            <a:extLst>
              <a:ext uri="{FF2B5EF4-FFF2-40B4-BE49-F238E27FC236}">
                <a16:creationId xmlns:a16="http://schemas.microsoft.com/office/drawing/2014/main" id="{E1358E54-0E7A-40E5-B88C-14E9511070B9}"/>
              </a:ext>
            </a:extLst>
          </p:cNvPr>
          <p:cNvSpPr>
            <a:spLocks noGrp="1"/>
          </p:cNvSpPr>
          <p:nvPr>
            <p:ph type="sldNum" sz="quarter" idx="12"/>
          </p:nvPr>
        </p:nvSpPr>
        <p:spPr/>
        <p:txBody>
          <a:bodyPr/>
          <a:lstStyle/>
          <a:p>
            <a:fld id="{903CF1F1-0110-4C0E-92C0-B52A725B5B0C}" type="slidenum">
              <a:rPr lang="en-US" smtClean="0"/>
              <a:t>7</a:t>
            </a:fld>
            <a:endParaRPr lang="en-US"/>
          </a:p>
        </p:txBody>
      </p:sp>
    </p:spTree>
    <p:extLst>
      <p:ext uri="{BB962C8B-B14F-4D97-AF65-F5344CB8AC3E}">
        <p14:creationId xmlns:p14="http://schemas.microsoft.com/office/powerpoint/2010/main" val="14271768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1B7422-4B57-4391-A81C-F9354649F9B3}"/>
              </a:ext>
            </a:extLst>
          </p:cNvPr>
          <p:cNvPicPr>
            <a:picLocks noChangeAspect="1"/>
          </p:cNvPicPr>
          <p:nvPr/>
        </p:nvPicPr>
        <p:blipFill>
          <a:blip r:embed="rId3"/>
          <a:stretch>
            <a:fillRect/>
          </a:stretch>
        </p:blipFill>
        <p:spPr>
          <a:xfrm>
            <a:off x="9512489" y="176851"/>
            <a:ext cx="2485385" cy="443362"/>
          </a:xfrm>
          <a:prstGeom prst="rect">
            <a:avLst/>
          </a:prstGeom>
        </p:spPr>
      </p:pic>
      <p:sp>
        <p:nvSpPr>
          <p:cNvPr id="6" name="Title 1">
            <a:extLst>
              <a:ext uri="{FF2B5EF4-FFF2-40B4-BE49-F238E27FC236}">
                <a16:creationId xmlns:a16="http://schemas.microsoft.com/office/drawing/2014/main" id="{DEFA66CC-7C3E-44B8-BAD8-0D5F0D886DE0}"/>
              </a:ext>
            </a:extLst>
          </p:cNvPr>
          <p:cNvSpPr txBox="1">
            <a:spLocks/>
          </p:cNvSpPr>
          <p:nvPr/>
        </p:nvSpPr>
        <p:spPr>
          <a:xfrm>
            <a:off x="1599519" y="666355"/>
            <a:ext cx="9190401" cy="87622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a:solidFill>
                  <a:schemeClr val="accent1"/>
                </a:solidFill>
              </a:rPr>
              <a:t>The Proposed Hybrid Photovoltaic-Hydrogen Energy System within a Grid-Connected Building Scenario</a:t>
            </a:r>
          </a:p>
        </p:txBody>
      </p:sp>
      <p:grpSp>
        <p:nvGrpSpPr>
          <p:cNvPr id="105" name="Group 104">
            <a:extLst>
              <a:ext uri="{FF2B5EF4-FFF2-40B4-BE49-F238E27FC236}">
                <a16:creationId xmlns:a16="http://schemas.microsoft.com/office/drawing/2014/main" id="{C4781BF8-FBA4-4824-BA3B-86372CDD8295}"/>
              </a:ext>
            </a:extLst>
          </p:cNvPr>
          <p:cNvGrpSpPr/>
          <p:nvPr/>
        </p:nvGrpSpPr>
        <p:grpSpPr>
          <a:xfrm>
            <a:off x="2885288" y="1295169"/>
            <a:ext cx="7665906" cy="5512401"/>
            <a:chOff x="2885288" y="1295169"/>
            <a:chExt cx="7665906" cy="5512401"/>
          </a:xfrm>
        </p:grpSpPr>
        <p:cxnSp>
          <p:nvCxnSpPr>
            <p:cNvPr id="84" name="Straight Arrow Connector 83">
              <a:extLst>
                <a:ext uri="{FF2B5EF4-FFF2-40B4-BE49-F238E27FC236}">
                  <a16:creationId xmlns:a16="http://schemas.microsoft.com/office/drawing/2014/main" id="{6E16860A-6E66-40CB-8C33-03889603518C}"/>
                </a:ext>
              </a:extLst>
            </p:cNvPr>
            <p:cNvCxnSpPr>
              <a:cxnSpLocks/>
            </p:cNvCxnSpPr>
            <p:nvPr/>
          </p:nvCxnSpPr>
          <p:spPr>
            <a:xfrm>
              <a:off x="6324346" y="2321979"/>
              <a:ext cx="0" cy="5224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103" name="Group 102">
              <a:extLst>
                <a:ext uri="{FF2B5EF4-FFF2-40B4-BE49-F238E27FC236}">
                  <a16:creationId xmlns:a16="http://schemas.microsoft.com/office/drawing/2014/main" id="{5BCA4AB8-655F-45AC-90A9-00CC5E0CA574}"/>
                </a:ext>
              </a:extLst>
            </p:cNvPr>
            <p:cNvGrpSpPr/>
            <p:nvPr/>
          </p:nvGrpSpPr>
          <p:grpSpPr>
            <a:xfrm>
              <a:off x="2885288" y="1295169"/>
              <a:ext cx="7665906" cy="5512401"/>
              <a:chOff x="3280913" y="1168748"/>
              <a:chExt cx="7665906" cy="5512401"/>
            </a:xfrm>
          </p:grpSpPr>
          <p:cxnSp>
            <p:nvCxnSpPr>
              <p:cNvPr id="50" name="Straight Arrow Connector 49">
                <a:extLst>
                  <a:ext uri="{FF2B5EF4-FFF2-40B4-BE49-F238E27FC236}">
                    <a16:creationId xmlns:a16="http://schemas.microsoft.com/office/drawing/2014/main" id="{A8A15B51-2510-49FE-99F2-56CC8E047EFE}"/>
                  </a:ext>
                </a:extLst>
              </p:cNvPr>
              <p:cNvCxnSpPr>
                <a:cxnSpLocks/>
                <a:stCxn id="30" idx="3"/>
              </p:cNvCxnSpPr>
              <p:nvPr/>
            </p:nvCxnSpPr>
            <p:spPr>
              <a:xfrm flipV="1">
                <a:off x="7375177" y="5534240"/>
                <a:ext cx="1825939"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102" name="Group 101">
                <a:extLst>
                  <a:ext uri="{FF2B5EF4-FFF2-40B4-BE49-F238E27FC236}">
                    <a16:creationId xmlns:a16="http://schemas.microsoft.com/office/drawing/2014/main" id="{F2990B39-2A5F-42AE-BD10-53E3B117B83D}"/>
                  </a:ext>
                </a:extLst>
              </p:cNvPr>
              <p:cNvGrpSpPr/>
              <p:nvPr/>
            </p:nvGrpSpPr>
            <p:grpSpPr>
              <a:xfrm>
                <a:off x="3280913" y="1168748"/>
                <a:ext cx="7665906" cy="5512401"/>
                <a:chOff x="3280913" y="1168748"/>
                <a:chExt cx="7665906" cy="5512401"/>
              </a:xfrm>
            </p:grpSpPr>
            <p:grpSp>
              <p:nvGrpSpPr>
                <p:cNvPr id="69" name="Group 68">
                  <a:extLst>
                    <a:ext uri="{FF2B5EF4-FFF2-40B4-BE49-F238E27FC236}">
                      <a16:creationId xmlns:a16="http://schemas.microsoft.com/office/drawing/2014/main" id="{A4518F96-C9B1-479F-86F3-C05E02D1D38D}"/>
                    </a:ext>
                  </a:extLst>
                </p:cNvPr>
                <p:cNvGrpSpPr/>
                <p:nvPr/>
              </p:nvGrpSpPr>
              <p:grpSpPr>
                <a:xfrm>
                  <a:off x="6022253" y="2692929"/>
                  <a:ext cx="1582000" cy="1075465"/>
                  <a:chOff x="6162485" y="2353535"/>
                  <a:chExt cx="1582000" cy="1075465"/>
                </a:xfrm>
              </p:grpSpPr>
              <p:sp>
                <p:nvSpPr>
                  <p:cNvPr id="10" name="Rectangle 9">
                    <a:extLst>
                      <a:ext uri="{FF2B5EF4-FFF2-40B4-BE49-F238E27FC236}">
                        <a16:creationId xmlns:a16="http://schemas.microsoft.com/office/drawing/2014/main" id="{AA636FE9-3CCF-489D-966F-831DAA689461}"/>
                      </a:ext>
                    </a:extLst>
                  </p:cNvPr>
                  <p:cNvSpPr/>
                  <p:nvPr/>
                </p:nvSpPr>
                <p:spPr>
                  <a:xfrm>
                    <a:off x="6261250" y="2723321"/>
                    <a:ext cx="1245696" cy="705679"/>
                  </a:xfrm>
                  <a:prstGeom prst="rect">
                    <a:avLst/>
                  </a:prstGeom>
                  <a:noFill/>
                  <a:ln>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21" name="Picture 20" descr="PV Panel">
                    <a:extLst>
                      <a:ext uri="{FF2B5EF4-FFF2-40B4-BE49-F238E27FC236}">
                        <a16:creationId xmlns:a16="http://schemas.microsoft.com/office/drawing/2014/main" id="{5F5349DB-3DC3-44BF-B1A0-85A4FD80BEF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9213" y="2847339"/>
                    <a:ext cx="858520" cy="543560"/>
                  </a:xfrm>
                  <a:prstGeom prst="rect">
                    <a:avLst/>
                  </a:prstGeom>
                  <a:noFill/>
                  <a:ln>
                    <a:noFill/>
                  </a:ln>
                </p:spPr>
              </p:pic>
              <p:sp>
                <p:nvSpPr>
                  <p:cNvPr id="23" name="TextBox 22">
                    <a:extLst>
                      <a:ext uri="{FF2B5EF4-FFF2-40B4-BE49-F238E27FC236}">
                        <a16:creationId xmlns:a16="http://schemas.microsoft.com/office/drawing/2014/main" id="{8F6394FA-E8AC-4424-B666-A99F7F174921}"/>
                      </a:ext>
                    </a:extLst>
                  </p:cNvPr>
                  <p:cNvSpPr txBox="1"/>
                  <p:nvPr/>
                </p:nvSpPr>
                <p:spPr>
                  <a:xfrm>
                    <a:off x="6162485" y="2353535"/>
                    <a:ext cx="1582000"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Photovoltaic (PV)</a:t>
                    </a:r>
                  </a:p>
                </p:txBody>
              </p:sp>
            </p:grpSp>
            <p:grpSp>
              <p:nvGrpSpPr>
                <p:cNvPr id="70" name="Group 69">
                  <a:extLst>
                    <a:ext uri="{FF2B5EF4-FFF2-40B4-BE49-F238E27FC236}">
                      <a16:creationId xmlns:a16="http://schemas.microsoft.com/office/drawing/2014/main" id="{E9381C25-B9B9-4691-AF21-D40D90A84435}"/>
                    </a:ext>
                  </a:extLst>
                </p:cNvPr>
                <p:cNvGrpSpPr/>
                <p:nvPr/>
              </p:nvGrpSpPr>
              <p:grpSpPr>
                <a:xfrm>
                  <a:off x="3301045" y="2470586"/>
                  <a:ext cx="1582000" cy="1568611"/>
                  <a:chOff x="3441277" y="2131192"/>
                  <a:chExt cx="1582000" cy="1568611"/>
                </a:xfrm>
              </p:grpSpPr>
              <p:pic>
                <p:nvPicPr>
                  <p:cNvPr id="24" name="Picture 23">
                    <a:extLst>
                      <a:ext uri="{FF2B5EF4-FFF2-40B4-BE49-F238E27FC236}">
                        <a16:creationId xmlns:a16="http://schemas.microsoft.com/office/drawing/2014/main" id="{5AFCE181-4AEA-41F4-A87A-7674B098BB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3631" y="2653530"/>
                    <a:ext cx="917292" cy="938993"/>
                  </a:xfrm>
                  <a:prstGeom prst="rect">
                    <a:avLst/>
                  </a:prstGeom>
                </p:spPr>
              </p:pic>
              <p:sp>
                <p:nvSpPr>
                  <p:cNvPr id="25" name="Rectangle 24">
                    <a:extLst>
                      <a:ext uri="{FF2B5EF4-FFF2-40B4-BE49-F238E27FC236}">
                        <a16:creationId xmlns:a16="http://schemas.microsoft.com/office/drawing/2014/main" id="{91C70041-4900-4091-B79A-33D4BF0580E3}"/>
                      </a:ext>
                    </a:extLst>
                  </p:cNvPr>
                  <p:cNvSpPr/>
                  <p:nvPr/>
                </p:nvSpPr>
                <p:spPr>
                  <a:xfrm>
                    <a:off x="3651066" y="2532185"/>
                    <a:ext cx="1122159" cy="1167618"/>
                  </a:xfrm>
                  <a:prstGeom prst="rect">
                    <a:avLst/>
                  </a:prstGeom>
                  <a:noFill/>
                  <a:ln>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939E3778-5C66-4DA5-A416-43D212D68351}"/>
                      </a:ext>
                    </a:extLst>
                  </p:cNvPr>
                  <p:cNvSpPr txBox="1"/>
                  <p:nvPr/>
                </p:nvSpPr>
                <p:spPr>
                  <a:xfrm>
                    <a:off x="3441277" y="2131192"/>
                    <a:ext cx="1582000"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H2 Electrolyzer</a:t>
                    </a:r>
                  </a:p>
                </p:txBody>
              </p:sp>
            </p:grpSp>
            <p:grpSp>
              <p:nvGrpSpPr>
                <p:cNvPr id="71" name="Group 70">
                  <a:extLst>
                    <a:ext uri="{FF2B5EF4-FFF2-40B4-BE49-F238E27FC236}">
                      <a16:creationId xmlns:a16="http://schemas.microsoft.com/office/drawing/2014/main" id="{9E970457-FBD1-47B1-B016-B997B4688C4E}"/>
                    </a:ext>
                  </a:extLst>
                </p:cNvPr>
                <p:cNvGrpSpPr/>
                <p:nvPr/>
              </p:nvGrpSpPr>
              <p:grpSpPr>
                <a:xfrm>
                  <a:off x="3280913" y="5046456"/>
                  <a:ext cx="1582000" cy="1371858"/>
                  <a:chOff x="3421145" y="4707062"/>
                  <a:chExt cx="1582000" cy="1371858"/>
                </a:xfrm>
              </p:grpSpPr>
              <p:sp>
                <p:nvSpPr>
                  <p:cNvPr id="27" name="Rectangle 26">
                    <a:extLst>
                      <a:ext uri="{FF2B5EF4-FFF2-40B4-BE49-F238E27FC236}">
                        <a16:creationId xmlns:a16="http://schemas.microsoft.com/office/drawing/2014/main" id="{0458D10E-40B2-4758-8407-B6C453C07995}"/>
                      </a:ext>
                    </a:extLst>
                  </p:cNvPr>
                  <p:cNvSpPr/>
                  <p:nvPr/>
                </p:nvSpPr>
                <p:spPr>
                  <a:xfrm>
                    <a:off x="3539285" y="4707062"/>
                    <a:ext cx="1367296" cy="975569"/>
                  </a:xfrm>
                  <a:prstGeom prst="rect">
                    <a:avLst/>
                  </a:prstGeom>
                  <a:noFill/>
                  <a:ln>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28" name="Picture 27">
                    <a:extLst>
                      <a:ext uri="{FF2B5EF4-FFF2-40B4-BE49-F238E27FC236}">
                        <a16:creationId xmlns:a16="http://schemas.microsoft.com/office/drawing/2014/main" id="{1E509C7D-EE65-40AD-9D98-BDF9D9B9722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56935" y="4814963"/>
                    <a:ext cx="1140498" cy="759769"/>
                  </a:xfrm>
                  <a:prstGeom prst="rect">
                    <a:avLst/>
                  </a:prstGeom>
                </p:spPr>
              </p:pic>
              <p:sp>
                <p:nvSpPr>
                  <p:cNvPr id="31" name="TextBox 30">
                    <a:extLst>
                      <a:ext uri="{FF2B5EF4-FFF2-40B4-BE49-F238E27FC236}">
                        <a16:creationId xmlns:a16="http://schemas.microsoft.com/office/drawing/2014/main" id="{0F57F6C4-7564-4041-B192-1C417DDDEC0A}"/>
                      </a:ext>
                    </a:extLst>
                  </p:cNvPr>
                  <p:cNvSpPr txBox="1"/>
                  <p:nvPr/>
                </p:nvSpPr>
                <p:spPr>
                  <a:xfrm>
                    <a:off x="3421145" y="5771143"/>
                    <a:ext cx="1582000"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H2 Storage</a:t>
                    </a:r>
                  </a:p>
                </p:txBody>
              </p:sp>
            </p:grpSp>
            <p:grpSp>
              <p:nvGrpSpPr>
                <p:cNvPr id="68" name="Group 67">
                  <a:extLst>
                    <a:ext uri="{FF2B5EF4-FFF2-40B4-BE49-F238E27FC236}">
                      <a16:creationId xmlns:a16="http://schemas.microsoft.com/office/drawing/2014/main" id="{BDDBD8EF-9EEA-4B11-A5C2-E63108FB1B64}"/>
                    </a:ext>
                  </a:extLst>
                </p:cNvPr>
                <p:cNvGrpSpPr/>
                <p:nvPr/>
              </p:nvGrpSpPr>
              <p:grpSpPr>
                <a:xfrm>
                  <a:off x="4702797" y="5046456"/>
                  <a:ext cx="2901456" cy="1371857"/>
                  <a:chOff x="4843029" y="4707062"/>
                  <a:chExt cx="2901456" cy="1371857"/>
                </a:xfrm>
              </p:grpSpPr>
              <p:pic>
                <p:nvPicPr>
                  <p:cNvPr id="29" name="Picture 28">
                    <a:extLst>
                      <a:ext uri="{FF2B5EF4-FFF2-40B4-BE49-F238E27FC236}">
                        <a16:creationId xmlns:a16="http://schemas.microsoft.com/office/drawing/2014/main" id="{E13F87FD-21F6-49E3-B745-3619A91BE38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11017" y="4814963"/>
                    <a:ext cx="873517" cy="777124"/>
                  </a:xfrm>
                  <a:prstGeom prst="rect">
                    <a:avLst/>
                  </a:prstGeom>
                </p:spPr>
              </p:pic>
              <p:sp>
                <p:nvSpPr>
                  <p:cNvPr id="30" name="Rectangle 29">
                    <a:extLst>
                      <a:ext uri="{FF2B5EF4-FFF2-40B4-BE49-F238E27FC236}">
                        <a16:creationId xmlns:a16="http://schemas.microsoft.com/office/drawing/2014/main" id="{96436934-E68C-4AA5-9A2F-AF8D21C93EBD}"/>
                      </a:ext>
                    </a:extLst>
                  </p:cNvPr>
                  <p:cNvSpPr/>
                  <p:nvPr/>
                </p:nvSpPr>
                <p:spPr>
                  <a:xfrm>
                    <a:off x="6339041" y="4707062"/>
                    <a:ext cx="1176368" cy="975569"/>
                  </a:xfrm>
                  <a:prstGeom prst="rect">
                    <a:avLst/>
                  </a:prstGeom>
                  <a:noFill/>
                  <a:ln>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F4D21EB0-4102-4528-B011-EED176979AE8}"/>
                      </a:ext>
                    </a:extLst>
                  </p:cNvPr>
                  <p:cNvSpPr txBox="1"/>
                  <p:nvPr/>
                </p:nvSpPr>
                <p:spPr>
                  <a:xfrm>
                    <a:off x="6162485" y="5771142"/>
                    <a:ext cx="1582000"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Fuel Cell</a:t>
                    </a:r>
                  </a:p>
                </p:txBody>
              </p:sp>
              <p:sp>
                <p:nvSpPr>
                  <p:cNvPr id="110" name="TextBox 109">
                    <a:extLst>
                      <a:ext uri="{FF2B5EF4-FFF2-40B4-BE49-F238E27FC236}">
                        <a16:creationId xmlns:a16="http://schemas.microsoft.com/office/drawing/2014/main" id="{02D4AFD1-F5F2-48F5-9D7F-00E05D22B34A}"/>
                      </a:ext>
                    </a:extLst>
                  </p:cNvPr>
                  <p:cNvSpPr txBox="1"/>
                  <p:nvPr/>
                </p:nvSpPr>
                <p:spPr>
                  <a:xfrm>
                    <a:off x="4843029" y="4830595"/>
                    <a:ext cx="1582000"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Discharging</a:t>
                    </a:r>
                  </a:p>
                </p:txBody>
              </p:sp>
            </p:grpSp>
            <p:cxnSp>
              <p:nvCxnSpPr>
                <p:cNvPr id="43" name="Straight Arrow Connector 42">
                  <a:extLst>
                    <a:ext uri="{FF2B5EF4-FFF2-40B4-BE49-F238E27FC236}">
                      <a16:creationId xmlns:a16="http://schemas.microsoft.com/office/drawing/2014/main" id="{601B90C0-3E75-40F0-8F9E-26E358AA14D2}"/>
                    </a:ext>
                  </a:extLst>
                </p:cNvPr>
                <p:cNvCxnSpPr>
                  <a:cxnSpLocks/>
                </p:cNvCxnSpPr>
                <p:nvPr/>
              </p:nvCxnSpPr>
              <p:spPr>
                <a:xfrm>
                  <a:off x="3994123" y="4039197"/>
                  <a:ext cx="0" cy="10072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874A9E33-B2CA-462A-BD3E-357A0586CB5E}"/>
                    </a:ext>
                  </a:extLst>
                </p:cNvPr>
                <p:cNvCxnSpPr>
                  <a:cxnSpLocks/>
                  <a:stCxn id="27" idx="3"/>
                </p:cNvCxnSpPr>
                <p:nvPr/>
              </p:nvCxnSpPr>
              <p:spPr>
                <a:xfrm flipV="1">
                  <a:off x="4766349" y="5534240"/>
                  <a:ext cx="1432460"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1" name="TextBox 50">
                  <a:extLst>
                    <a:ext uri="{FF2B5EF4-FFF2-40B4-BE49-F238E27FC236}">
                      <a16:creationId xmlns:a16="http://schemas.microsoft.com/office/drawing/2014/main" id="{D37AC4A2-B8C3-4955-9934-D7A12A4A5AC3}"/>
                    </a:ext>
                  </a:extLst>
                </p:cNvPr>
                <p:cNvSpPr txBox="1"/>
                <p:nvPr/>
              </p:nvSpPr>
              <p:spPr>
                <a:xfrm>
                  <a:off x="4598109" y="3488490"/>
                  <a:ext cx="1582000" cy="738664"/>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Surplus Energy</a:t>
                  </a:r>
                </a:p>
                <a:p>
                  <a:pPr algn="ctr"/>
                  <a:r>
                    <a:rPr lang="en-US" sz="1400" dirty="0">
                      <a:latin typeface="Arial" panose="020B0604020202020204" pitchFamily="34" charset="0"/>
                      <a:cs typeface="Arial" panose="020B0604020202020204" pitchFamily="34" charset="0"/>
                    </a:rPr>
                    <a:t>(Non-utilized solar energy)</a:t>
                  </a:r>
                </a:p>
              </p:txBody>
            </p:sp>
            <p:cxnSp>
              <p:nvCxnSpPr>
                <p:cNvPr id="58" name="Straight Arrow Connector 57">
                  <a:extLst>
                    <a:ext uri="{FF2B5EF4-FFF2-40B4-BE49-F238E27FC236}">
                      <a16:creationId xmlns:a16="http://schemas.microsoft.com/office/drawing/2014/main" id="{957BBB57-DC3F-47F8-8E4C-0E9CCB50DCDC}"/>
                    </a:ext>
                  </a:extLst>
                </p:cNvPr>
                <p:cNvCxnSpPr/>
                <p:nvPr/>
              </p:nvCxnSpPr>
              <p:spPr>
                <a:xfrm flipH="1">
                  <a:off x="4657201" y="3410891"/>
                  <a:ext cx="146381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0" name="TextBox 59">
                  <a:extLst>
                    <a:ext uri="{FF2B5EF4-FFF2-40B4-BE49-F238E27FC236}">
                      <a16:creationId xmlns:a16="http://schemas.microsoft.com/office/drawing/2014/main" id="{37A1A153-6D6E-4ABF-B5CC-E38F4A2D12B3}"/>
                    </a:ext>
                  </a:extLst>
                </p:cNvPr>
                <p:cNvSpPr txBox="1"/>
                <p:nvPr/>
              </p:nvSpPr>
              <p:spPr>
                <a:xfrm>
                  <a:off x="7674910" y="4954545"/>
                  <a:ext cx="1508995" cy="523220"/>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The stored solar excess energy</a:t>
                  </a:r>
                </a:p>
              </p:txBody>
            </p:sp>
            <p:grpSp>
              <p:nvGrpSpPr>
                <p:cNvPr id="100" name="Group 99">
                  <a:extLst>
                    <a:ext uri="{FF2B5EF4-FFF2-40B4-BE49-F238E27FC236}">
                      <a16:creationId xmlns:a16="http://schemas.microsoft.com/office/drawing/2014/main" id="{3567B6C5-739A-47B2-9F0F-382857C96030}"/>
                    </a:ext>
                  </a:extLst>
                </p:cNvPr>
                <p:cNvGrpSpPr/>
                <p:nvPr/>
              </p:nvGrpSpPr>
              <p:grpSpPr>
                <a:xfrm>
                  <a:off x="9534772" y="1168748"/>
                  <a:ext cx="1412047" cy="1212423"/>
                  <a:chOff x="9534772" y="1168748"/>
                  <a:chExt cx="1412047" cy="1212423"/>
                </a:xfrm>
              </p:grpSpPr>
              <p:pic>
                <p:nvPicPr>
                  <p:cNvPr id="18" name="Picture 17">
                    <a:extLst>
                      <a:ext uri="{FF2B5EF4-FFF2-40B4-BE49-F238E27FC236}">
                        <a16:creationId xmlns:a16="http://schemas.microsoft.com/office/drawing/2014/main" id="{88D168DC-2928-446C-831C-EC647FABD87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12826" y="1564194"/>
                    <a:ext cx="655940" cy="715826"/>
                  </a:xfrm>
                  <a:prstGeom prst="rect">
                    <a:avLst/>
                  </a:prstGeom>
                </p:spPr>
              </p:pic>
              <p:sp>
                <p:nvSpPr>
                  <p:cNvPr id="61" name="Rectangle 60">
                    <a:extLst>
                      <a:ext uri="{FF2B5EF4-FFF2-40B4-BE49-F238E27FC236}">
                        <a16:creationId xmlns:a16="http://schemas.microsoft.com/office/drawing/2014/main" id="{D3699D9C-9347-47C5-BCDB-9DB11BB37AB8}"/>
                      </a:ext>
                    </a:extLst>
                  </p:cNvPr>
                  <p:cNvSpPr/>
                  <p:nvPr/>
                </p:nvSpPr>
                <p:spPr>
                  <a:xfrm>
                    <a:off x="9793869" y="1429779"/>
                    <a:ext cx="897600" cy="951392"/>
                  </a:xfrm>
                  <a:prstGeom prst="rect">
                    <a:avLst/>
                  </a:prstGeom>
                  <a:noFill/>
                  <a:ln>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89BFBBC2-8B8B-4D4B-AA01-0733FBB113B5}"/>
                      </a:ext>
                    </a:extLst>
                  </p:cNvPr>
                  <p:cNvSpPr txBox="1"/>
                  <p:nvPr/>
                </p:nvSpPr>
                <p:spPr>
                  <a:xfrm>
                    <a:off x="9534772" y="1168748"/>
                    <a:ext cx="141204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Utility Grid</a:t>
                    </a:r>
                  </a:p>
                </p:txBody>
              </p:sp>
            </p:grpSp>
            <p:grpSp>
              <p:nvGrpSpPr>
                <p:cNvPr id="101" name="Group 100">
                  <a:extLst>
                    <a:ext uri="{FF2B5EF4-FFF2-40B4-BE49-F238E27FC236}">
                      <a16:creationId xmlns:a16="http://schemas.microsoft.com/office/drawing/2014/main" id="{985AF034-8E3F-4F79-B94F-9518B92DCEFB}"/>
                    </a:ext>
                  </a:extLst>
                </p:cNvPr>
                <p:cNvGrpSpPr/>
                <p:nvPr/>
              </p:nvGrpSpPr>
              <p:grpSpPr>
                <a:xfrm>
                  <a:off x="9183907" y="4829781"/>
                  <a:ext cx="1584040" cy="1851368"/>
                  <a:chOff x="9183907" y="4829781"/>
                  <a:chExt cx="1584040" cy="1851368"/>
                </a:xfrm>
              </p:grpSpPr>
              <p:pic>
                <p:nvPicPr>
                  <p:cNvPr id="19" name="Picture 18">
                    <a:extLst>
                      <a:ext uri="{FF2B5EF4-FFF2-40B4-BE49-F238E27FC236}">
                        <a16:creationId xmlns:a16="http://schemas.microsoft.com/office/drawing/2014/main" id="{F655C273-1718-4328-8855-B09681510C9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313224" y="5028706"/>
                    <a:ext cx="1282969" cy="920575"/>
                  </a:xfrm>
                  <a:prstGeom prst="rect">
                    <a:avLst/>
                  </a:prstGeom>
                  <a:ln w="50800">
                    <a:solidFill>
                      <a:schemeClr val="bg1"/>
                    </a:solidFill>
                  </a:ln>
                </p:spPr>
              </p:pic>
              <p:sp>
                <p:nvSpPr>
                  <p:cNvPr id="63" name="Rectangle 62">
                    <a:extLst>
                      <a:ext uri="{FF2B5EF4-FFF2-40B4-BE49-F238E27FC236}">
                        <a16:creationId xmlns:a16="http://schemas.microsoft.com/office/drawing/2014/main" id="{3568F692-489B-45F9-9278-58D0357BE09F}"/>
                      </a:ext>
                    </a:extLst>
                  </p:cNvPr>
                  <p:cNvSpPr/>
                  <p:nvPr/>
                </p:nvSpPr>
                <p:spPr>
                  <a:xfrm>
                    <a:off x="9183907" y="4829781"/>
                    <a:ext cx="1541605" cy="1296406"/>
                  </a:xfrm>
                  <a:prstGeom prst="rect">
                    <a:avLst/>
                  </a:prstGeom>
                  <a:noFill/>
                  <a:ln>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C58CE422-2BE8-465D-906B-3BE0186510D3}"/>
                      </a:ext>
                    </a:extLst>
                  </p:cNvPr>
                  <p:cNvSpPr txBox="1"/>
                  <p:nvPr/>
                </p:nvSpPr>
                <p:spPr>
                  <a:xfrm>
                    <a:off x="9226342" y="6157929"/>
                    <a:ext cx="1541605" cy="523220"/>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RGU Campus Load Demands</a:t>
                    </a:r>
                  </a:p>
                </p:txBody>
              </p:sp>
            </p:grpSp>
            <p:sp>
              <p:nvSpPr>
                <p:cNvPr id="67" name="TextBox 66">
                  <a:extLst>
                    <a:ext uri="{FF2B5EF4-FFF2-40B4-BE49-F238E27FC236}">
                      <a16:creationId xmlns:a16="http://schemas.microsoft.com/office/drawing/2014/main" id="{A03EB085-DDC9-4982-B436-263653EBC931}"/>
                    </a:ext>
                  </a:extLst>
                </p:cNvPr>
                <p:cNvSpPr txBox="1"/>
                <p:nvPr/>
              </p:nvSpPr>
              <p:spPr>
                <a:xfrm>
                  <a:off x="7590697" y="3462420"/>
                  <a:ext cx="2361928" cy="523220"/>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Solar energy generation consumed by load demand</a:t>
                  </a:r>
                </a:p>
              </p:txBody>
            </p:sp>
            <p:cxnSp>
              <p:nvCxnSpPr>
                <p:cNvPr id="73" name="Connector: Elbow 72">
                  <a:extLst>
                    <a:ext uri="{FF2B5EF4-FFF2-40B4-BE49-F238E27FC236}">
                      <a16:creationId xmlns:a16="http://schemas.microsoft.com/office/drawing/2014/main" id="{D5A8038E-12C0-4D47-B1CE-D4F9A1B34CEC}"/>
                    </a:ext>
                  </a:extLst>
                </p:cNvPr>
                <p:cNvCxnSpPr>
                  <a:cxnSpLocks/>
                  <a:stCxn id="10" idx="3"/>
                  <a:endCxn id="63" idx="0"/>
                </p:cNvCxnSpPr>
                <p:nvPr/>
              </p:nvCxnSpPr>
              <p:spPr>
                <a:xfrm>
                  <a:off x="7366714" y="3415555"/>
                  <a:ext cx="2587996" cy="1414226"/>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79" name="Straight Arrow Connector 78">
                  <a:extLst>
                    <a:ext uri="{FF2B5EF4-FFF2-40B4-BE49-F238E27FC236}">
                      <a16:creationId xmlns:a16="http://schemas.microsoft.com/office/drawing/2014/main" id="{D4F96675-EBB3-41A7-AAC2-E4135AE45C0B}"/>
                    </a:ext>
                  </a:extLst>
                </p:cNvPr>
                <p:cNvCxnSpPr>
                  <a:cxnSpLocks/>
                  <a:stCxn id="61" idx="2"/>
                </p:cNvCxnSpPr>
                <p:nvPr/>
              </p:nvCxnSpPr>
              <p:spPr>
                <a:xfrm>
                  <a:off x="10242669" y="2381171"/>
                  <a:ext cx="0" cy="24322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1" name="Rectangle 80">
                  <a:extLst>
                    <a:ext uri="{FF2B5EF4-FFF2-40B4-BE49-F238E27FC236}">
                      <a16:creationId xmlns:a16="http://schemas.microsoft.com/office/drawing/2014/main" id="{8BCA7B27-083A-4100-8AE5-ED9E3580AC27}"/>
                    </a:ext>
                  </a:extLst>
                </p:cNvPr>
                <p:cNvSpPr/>
                <p:nvPr/>
              </p:nvSpPr>
              <p:spPr>
                <a:xfrm>
                  <a:off x="6022253" y="1409225"/>
                  <a:ext cx="1412047" cy="783578"/>
                </a:xfrm>
                <a:prstGeom prst="rect">
                  <a:avLst/>
                </a:prstGeom>
                <a:noFill/>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latin typeface="Arial" panose="020B0604020202020204" pitchFamily="34" charset="0"/>
                      <a:cs typeface="Arial" panose="020B0604020202020204" pitchFamily="34" charset="0"/>
                    </a:rPr>
                    <a:t>Data of Solar irradiation and temperature</a:t>
                  </a:r>
                </a:p>
              </p:txBody>
            </p:sp>
            <p:sp>
              <p:nvSpPr>
                <p:cNvPr id="91" name="TextBox 90">
                  <a:extLst>
                    <a:ext uri="{FF2B5EF4-FFF2-40B4-BE49-F238E27FC236}">
                      <a16:creationId xmlns:a16="http://schemas.microsoft.com/office/drawing/2014/main" id="{87990317-2B16-49D1-8769-AD833B774BDC}"/>
                    </a:ext>
                  </a:extLst>
                </p:cNvPr>
                <p:cNvSpPr txBox="1"/>
                <p:nvPr/>
              </p:nvSpPr>
              <p:spPr>
                <a:xfrm rot="16200000">
                  <a:off x="9561297" y="3356853"/>
                  <a:ext cx="2012848" cy="523220"/>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Grid import to cover deficit in green energy</a:t>
                  </a:r>
                </a:p>
              </p:txBody>
            </p:sp>
            <p:sp>
              <p:nvSpPr>
                <p:cNvPr id="109" name="TextBox 108">
                  <a:extLst>
                    <a:ext uri="{FF2B5EF4-FFF2-40B4-BE49-F238E27FC236}">
                      <a16:creationId xmlns:a16="http://schemas.microsoft.com/office/drawing/2014/main" id="{2067449D-DEB7-46DC-AD51-B96220C95C30}"/>
                    </a:ext>
                  </a:extLst>
                </p:cNvPr>
                <p:cNvSpPr txBox="1"/>
                <p:nvPr/>
              </p:nvSpPr>
              <p:spPr>
                <a:xfrm rot="16200000">
                  <a:off x="3710693" y="4382466"/>
                  <a:ext cx="1005288" cy="316202"/>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Charging</a:t>
                  </a:r>
                </a:p>
              </p:txBody>
            </p:sp>
          </p:grpSp>
        </p:grpSp>
      </p:grpSp>
      <p:sp>
        <p:nvSpPr>
          <p:cNvPr id="96" name="TextBox 95">
            <a:extLst>
              <a:ext uri="{FF2B5EF4-FFF2-40B4-BE49-F238E27FC236}">
                <a16:creationId xmlns:a16="http://schemas.microsoft.com/office/drawing/2014/main" id="{5586DD3F-4341-4542-9829-3E700452932E}"/>
              </a:ext>
            </a:extLst>
          </p:cNvPr>
          <p:cNvSpPr txBox="1"/>
          <p:nvPr/>
        </p:nvSpPr>
        <p:spPr>
          <a:xfrm>
            <a:off x="1725949" y="4109604"/>
            <a:ext cx="1416855" cy="1169551"/>
          </a:xfrm>
          <a:prstGeom prst="rect">
            <a:avLst/>
          </a:prstGeom>
          <a:noFill/>
        </p:spPr>
        <p:txBody>
          <a:bodyPr wrap="square">
            <a:spAutoFit/>
          </a:bodyPr>
          <a:lstStyle/>
          <a:p>
            <a:r>
              <a:rPr lang="en-US" sz="1400" dirty="0">
                <a:solidFill>
                  <a:srgbClr val="FF0000"/>
                </a:solidFill>
                <a:latin typeface="Arial" panose="020B0604020202020204" pitchFamily="34" charset="0"/>
                <a:cs typeface="Arial" panose="020B0604020202020204" pitchFamily="34" charset="0"/>
              </a:rPr>
              <a:t>The Proposed Hybrid PV-H2 Energy System</a:t>
            </a:r>
          </a:p>
          <a:p>
            <a:endParaRPr lang="en-US" sz="1400" dirty="0">
              <a:solidFill>
                <a:srgbClr val="FF0000"/>
              </a:solidFill>
              <a:latin typeface="Arial" panose="020B0604020202020204" pitchFamily="34" charset="0"/>
              <a:cs typeface="Arial" panose="020B0604020202020204" pitchFamily="34" charset="0"/>
            </a:endParaRPr>
          </a:p>
          <a:p>
            <a:r>
              <a:rPr lang="en-US" sz="1400" dirty="0">
                <a:solidFill>
                  <a:schemeClr val="tx1">
                    <a:lumMod val="65000"/>
                    <a:lumOff val="35000"/>
                  </a:schemeClr>
                </a:solidFill>
                <a:latin typeface="Arial" panose="020B0604020202020204" pitchFamily="34" charset="0"/>
                <a:cs typeface="Arial" panose="020B0604020202020204" pitchFamily="34" charset="0"/>
              </a:rPr>
              <a:t>(To be sized)</a:t>
            </a:r>
          </a:p>
        </p:txBody>
      </p:sp>
      <p:sp>
        <p:nvSpPr>
          <p:cNvPr id="104" name="Rectangle: Rounded Corners 103">
            <a:extLst>
              <a:ext uri="{FF2B5EF4-FFF2-40B4-BE49-F238E27FC236}">
                <a16:creationId xmlns:a16="http://schemas.microsoft.com/office/drawing/2014/main" id="{FC225AD4-4FE0-49D8-9588-95B5600A634A}"/>
              </a:ext>
            </a:extLst>
          </p:cNvPr>
          <p:cNvSpPr/>
          <p:nvPr/>
        </p:nvSpPr>
        <p:spPr>
          <a:xfrm>
            <a:off x="1616033" y="2507592"/>
            <a:ext cx="5592595" cy="4125655"/>
          </a:xfrm>
          <a:prstGeom prst="roundRect">
            <a:avLst>
              <a:gd name="adj" fmla="val 459"/>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6ED38547-3DF2-4EC6-936E-AF38329F878C}"/>
              </a:ext>
            </a:extLst>
          </p:cNvPr>
          <p:cNvSpPr>
            <a:spLocks noGrp="1"/>
          </p:cNvSpPr>
          <p:nvPr>
            <p:ph type="sldNum" sz="quarter" idx="12"/>
          </p:nvPr>
        </p:nvSpPr>
        <p:spPr/>
        <p:txBody>
          <a:bodyPr/>
          <a:lstStyle/>
          <a:p>
            <a:fld id="{903CF1F1-0110-4C0E-92C0-B52A725B5B0C}" type="slidenum">
              <a:rPr lang="en-US" smtClean="0"/>
              <a:t>8</a:t>
            </a:fld>
            <a:endParaRPr lang="en-US"/>
          </a:p>
        </p:txBody>
      </p:sp>
    </p:spTree>
    <p:extLst>
      <p:ext uri="{BB962C8B-B14F-4D97-AF65-F5344CB8AC3E}">
        <p14:creationId xmlns:p14="http://schemas.microsoft.com/office/powerpoint/2010/main" val="28206675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CE5882-CEE8-4909-B507-4691DEEE4875}"/>
              </a:ext>
            </a:extLst>
          </p:cNvPr>
          <p:cNvPicPr>
            <a:picLocks noChangeAspect="1"/>
          </p:cNvPicPr>
          <p:nvPr/>
        </p:nvPicPr>
        <p:blipFill>
          <a:blip r:embed="rId2"/>
          <a:stretch>
            <a:fillRect/>
          </a:stretch>
        </p:blipFill>
        <p:spPr>
          <a:xfrm>
            <a:off x="9512489" y="176851"/>
            <a:ext cx="2485385" cy="443362"/>
          </a:xfrm>
          <a:prstGeom prst="rect">
            <a:avLst/>
          </a:prstGeom>
        </p:spPr>
      </p:pic>
      <p:sp>
        <p:nvSpPr>
          <p:cNvPr id="6" name="Title 1">
            <a:extLst>
              <a:ext uri="{FF2B5EF4-FFF2-40B4-BE49-F238E27FC236}">
                <a16:creationId xmlns:a16="http://schemas.microsoft.com/office/drawing/2014/main" id="{F6A9B8E6-4AB9-47B7-BECA-17C87A5EE8D8}"/>
              </a:ext>
            </a:extLst>
          </p:cNvPr>
          <p:cNvSpPr txBox="1">
            <a:spLocks/>
          </p:cNvSpPr>
          <p:nvPr/>
        </p:nvSpPr>
        <p:spPr>
          <a:xfrm>
            <a:off x="1725048" y="625304"/>
            <a:ext cx="10381888" cy="56673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a:solidFill>
                  <a:schemeClr val="accent1"/>
                </a:solidFill>
              </a:rPr>
              <a:t>Case Study: Sir Ian Wood Building (SIWB) – RGU Campus</a:t>
            </a:r>
          </a:p>
        </p:txBody>
      </p:sp>
      <p:sp>
        <p:nvSpPr>
          <p:cNvPr id="28" name="Content Placeholder 2">
            <a:extLst>
              <a:ext uri="{FF2B5EF4-FFF2-40B4-BE49-F238E27FC236}">
                <a16:creationId xmlns:a16="http://schemas.microsoft.com/office/drawing/2014/main" id="{23A343CC-6080-485C-A0D3-A29011C169F0}"/>
              </a:ext>
            </a:extLst>
          </p:cNvPr>
          <p:cNvSpPr txBox="1">
            <a:spLocks/>
          </p:cNvSpPr>
          <p:nvPr/>
        </p:nvSpPr>
        <p:spPr>
          <a:xfrm>
            <a:off x="1524774" y="1226965"/>
            <a:ext cx="5536596" cy="1466676"/>
          </a:xfrm>
          <a:prstGeom prst="rect">
            <a:avLst/>
          </a:prstGeom>
          <a:solidFill>
            <a:schemeClr val="bg1"/>
          </a:solid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dirty="0"/>
              <a:t>The proposed system sizing and energy management modelling has been developed for </a:t>
            </a:r>
            <a:r>
              <a:rPr lang="en-US" dirty="0">
                <a:solidFill>
                  <a:srgbClr val="FF0066"/>
                </a:solidFill>
              </a:rPr>
              <a:t>SIWB (as case study)</a:t>
            </a:r>
            <a:r>
              <a:rPr lang="en-US" dirty="0"/>
              <a:t> based on its actual hourly load demand profile for the year 2020/2021</a:t>
            </a:r>
          </a:p>
        </p:txBody>
      </p:sp>
      <p:sp>
        <p:nvSpPr>
          <p:cNvPr id="2" name="Slide Number Placeholder 1">
            <a:extLst>
              <a:ext uri="{FF2B5EF4-FFF2-40B4-BE49-F238E27FC236}">
                <a16:creationId xmlns:a16="http://schemas.microsoft.com/office/drawing/2014/main" id="{17C4B7DF-52BD-49D4-AD02-F0F97EAFE615}"/>
              </a:ext>
            </a:extLst>
          </p:cNvPr>
          <p:cNvSpPr>
            <a:spLocks noGrp="1"/>
          </p:cNvSpPr>
          <p:nvPr>
            <p:ph type="sldNum" sz="quarter" idx="12"/>
          </p:nvPr>
        </p:nvSpPr>
        <p:spPr/>
        <p:txBody>
          <a:bodyPr/>
          <a:lstStyle/>
          <a:p>
            <a:fld id="{903CF1F1-0110-4C0E-92C0-B52A725B5B0C}" type="slidenum">
              <a:rPr lang="en-US" smtClean="0"/>
              <a:t>9</a:t>
            </a:fld>
            <a:endParaRPr lang="en-US"/>
          </a:p>
        </p:txBody>
      </p:sp>
      <p:pic>
        <p:nvPicPr>
          <p:cNvPr id="7" name="Picture 6">
            <a:extLst>
              <a:ext uri="{FF2B5EF4-FFF2-40B4-BE49-F238E27FC236}">
                <a16:creationId xmlns:a16="http://schemas.microsoft.com/office/drawing/2014/main" id="{CD65EEA0-84DF-358D-77D2-1009AA4BECB5}"/>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6000"/>
                    </a14:imgEffect>
                  </a14:imgLayer>
                </a14:imgProps>
              </a:ext>
            </a:extLst>
          </a:blip>
          <a:stretch>
            <a:fillRect/>
          </a:stretch>
        </p:blipFill>
        <p:spPr>
          <a:xfrm>
            <a:off x="1631104" y="2617767"/>
            <a:ext cx="5467350" cy="4219575"/>
          </a:xfrm>
          <a:prstGeom prst="rect">
            <a:avLst/>
          </a:prstGeom>
        </p:spPr>
      </p:pic>
      <p:graphicFrame>
        <p:nvGraphicFramePr>
          <p:cNvPr id="19" name="Table 22">
            <a:extLst>
              <a:ext uri="{FF2B5EF4-FFF2-40B4-BE49-F238E27FC236}">
                <a16:creationId xmlns:a16="http://schemas.microsoft.com/office/drawing/2014/main" id="{6A0F8D25-0416-0B28-EFCE-6D99FE273149}"/>
              </a:ext>
            </a:extLst>
          </p:cNvPr>
          <p:cNvGraphicFramePr>
            <a:graphicFrameLocks/>
          </p:cNvGraphicFramePr>
          <p:nvPr>
            <p:extLst>
              <p:ext uri="{D42A27DB-BD31-4B8C-83A1-F6EECF244321}">
                <p14:modId xmlns:p14="http://schemas.microsoft.com/office/powerpoint/2010/main" val="1673539899"/>
              </p:ext>
            </p:extLst>
          </p:nvPr>
        </p:nvGraphicFramePr>
        <p:xfrm>
          <a:off x="7167700" y="4748008"/>
          <a:ext cx="4787951" cy="1676400"/>
        </p:xfrm>
        <a:graphic>
          <a:graphicData uri="http://schemas.openxmlformats.org/drawingml/2006/table">
            <a:tbl>
              <a:tblPr firstRow="1" bandRow="1">
                <a:tableStyleId>{F5AB1C69-6EDB-4FF4-983F-18BD219EF322}</a:tableStyleId>
              </a:tblPr>
              <a:tblGrid>
                <a:gridCol w="2799522">
                  <a:extLst>
                    <a:ext uri="{9D8B030D-6E8A-4147-A177-3AD203B41FA5}">
                      <a16:colId xmlns:a16="http://schemas.microsoft.com/office/drawing/2014/main" val="817261241"/>
                    </a:ext>
                  </a:extLst>
                </a:gridCol>
                <a:gridCol w="1988429">
                  <a:extLst>
                    <a:ext uri="{9D8B030D-6E8A-4147-A177-3AD203B41FA5}">
                      <a16:colId xmlns:a16="http://schemas.microsoft.com/office/drawing/2014/main" val="711352348"/>
                    </a:ext>
                  </a:extLst>
                </a:gridCol>
              </a:tblGrid>
              <a:tr h="303686">
                <a:tc>
                  <a:txBody>
                    <a:bodyPr/>
                    <a:lstStyle/>
                    <a:p>
                      <a:r>
                        <a:rPr lang="en-US" sz="1600" dirty="0"/>
                        <a:t>Parameter</a:t>
                      </a:r>
                    </a:p>
                  </a:txBody>
                  <a:tcPr/>
                </a:tc>
                <a:tc>
                  <a:txBody>
                    <a:bodyPr/>
                    <a:lstStyle/>
                    <a:p>
                      <a:r>
                        <a:rPr lang="en-US" sz="1600" dirty="0"/>
                        <a:t>Rating</a:t>
                      </a:r>
                    </a:p>
                  </a:txBody>
                  <a:tcPr/>
                </a:tc>
                <a:extLst>
                  <a:ext uri="{0D108BD9-81ED-4DB2-BD59-A6C34878D82A}">
                    <a16:rowId xmlns:a16="http://schemas.microsoft.com/office/drawing/2014/main" val="2471344013"/>
                  </a:ext>
                </a:extLst>
              </a:tr>
              <a:tr h="317393">
                <a:tc>
                  <a:txBody>
                    <a:bodyPr/>
                    <a:lstStyle/>
                    <a:p>
                      <a:r>
                        <a:rPr lang="en-US" sz="1600" dirty="0"/>
                        <a:t>Average Demand</a:t>
                      </a:r>
                    </a:p>
                  </a:txBody>
                  <a:tcPr/>
                </a:tc>
                <a:tc>
                  <a:txBody>
                    <a:bodyPr/>
                    <a:lstStyle/>
                    <a:p>
                      <a:r>
                        <a:rPr lang="en-US" sz="1600" dirty="0"/>
                        <a:t>515.8 kW</a:t>
                      </a:r>
                    </a:p>
                  </a:txBody>
                  <a:tcPr/>
                </a:tc>
                <a:extLst>
                  <a:ext uri="{0D108BD9-81ED-4DB2-BD59-A6C34878D82A}">
                    <a16:rowId xmlns:a16="http://schemas.microsoft.com/office/drawing/2014/main" val="815102502"/>
                  </a:ext>
                </a:extLst>
              </a:tr>
              <a:tr h="317393">
                <a:tc>
                  <a:txBody>
                    <a:bodyPr/>
                    <a:lstStyle/>
                    <a:p>
                      <a:r>
                        <a:rPr lang="en-US" sz="1600" dirty="0"/>
                        <a:t>Peak Demand</a:t>
                      </a:r>
                    </a:p>
                  </a:txBody>
                  <a:tcPr/>
                </a:tc>
                <a:tc>
                  <a:txBody>
                    <a:bodyPr/>
                    <a:lstStyle/>
                    <a:p>
                      <a:r>
                        <a:rPr lang="en-US" sz="1600" dirty="0"/>
                        <a:t>738 kW</a:t>
                      </a:r>
                    </a:p>
                  </a:txBody>
                  <a:tcPr/>
                </a:tc>
                <a:extLst>
                  <a:ext uri="{0D108BD9-81ED-4DB2-BD59-A6C34878D82A}">
                    <a16:rowId xmlns:a16="http://schemas.microsoft.com/office/drawing/2014/main" val="2467131716"/>
                  </a:ext>
                </a:extLst>
              </a:tr>
              <a:tr h="317393">
                <a:tc>
                  <a:txBody>
                    <a:bodyPr/>
                    <a:lstStyle/>
                    <a:p>
                      <a:r>
                        <a:rPr lang="en-US" sz="1600" dirty="0"/>
                        <a:t>Minimum Demand</a:t>
                      </a:r>
                    </a:p>
                  </a:txBody>
                  <a:tcPr/>
                </a:tc>
                <a:tc>
                  <a:txBody>
                    <a:bodyPr/>
                    <a:lstStyle/>
                    <a:p>
                      <a:r>
                        <a:rPr lang="en-US" sz="1600" dirty="0"/>
                        <a:t>340 kW</a:t>
                      </a:r>
                    </a:p>
                  </a:txBody>
                  <a:tcPr/>
                </a:tc>
                <a:extLst>
                  <a:ext uri="{0D108BD9-81ED-4DB2-BD59-A6C34878D82A}">
                    <a16:rowId xmlns:a16="http://schemas.microsoft.com/office/drawing/2014/main" val="2860622762"/>
                  </a:ext>
                </a:extLst>
              </a:tr>
              <a:tr h="317393">
                <a:tc>
                  <a:txBody>
                    <a:bodyPr/>
                    <a:lstStyle/>
                    <a:p>
                      <a:r>
                        <a:rPr lang="en-US" sz="1600" dirty="0"/>
                        <a:t>Total Annual Demand</a:t>
                      </a:r>
                    </a:p>
                  </a:txBody>
                  <a:tcPr/>
                </a:tc>
                <a:tc>
                  <a:txBody>
                    <a:bodyPr/>
                    <a:lstStyle/>
                    <a:p>
                      <a:r>
                        <a:rPr lang="en-US" sz="1600" dirty="0"/>
                        <a:t>4.518 GW</a:t>
                      </a:r>
                    </a:p>
                  </a:txBody>
                  <a:tcPr/>
                </a:tc>
                <a:extLst>
                  <a:ext uri="{0D108BD9-81ED-4DB2-BD59-A6C34878D82A}">
                    <a16:rowId xmlns:a16="http://schemas.microsoft.com/office/drawing/2014/main" val="1003688580"/>
                  </a:ext>
                </a:extLst>
              </a:tr>
            </a:tbl>
          </a:graphicData>
        </a:graphic>
      </p:graphicFrame>
      <p:pic>
        <p:nvPicPr>
          <p:cNvPr id="23" name="Picture 22">
            <a:extLst>
              <a:ext uri="{FF2B5EF4-FFF2-40B4-BE49-F238E27FC236}">
                <a16:creationId xmlns:a16="http://schemas.microsoft.com/office/drawing/2014/main" id="{4D12BA4C-3FC3-A9A3-2CB8-DD43AEDEE9C7}"/>
              </a:ext>
            </a:extLst>
          </p:cNvPr>
          <p:cNvPicPr>
            <a:picLocks noChangeAspect="1"/>
          </p:cNvPicPr>
          <p:nvPr/>
        </p:nvPicPr>
        <p:blipFill>
          <a:blip r:embed="rId5"/>
          <a:stretch>
            <a:fillRect/>
          </a:stretch>
        </p:blipFill>
        <p:spPr>
          <a:xfrm>
            <a:off x="7167700" y="1392705"/>
            <a:ext cx="4787951" cy="3154634"/>
          </a:xfrm>
          <a:prstGeom prst="rect">
            <a:avLst/>
          </a:prstGeom>
        </p:spPr>
      </p:pic>
      <p:sp>
        <p:nvSpPr>
          <p:cNvPr id="24" name="Rectangle: Rounded Corners 23">
            <a:extLst>
              <a:ext uri="{FF2B5EF4-FFF2-40B4-BE49-F238E27FC236}">
                <a16:creationId xmlns:a16="http://schemas.microsoft.com/office/drawing/2014/main" id="{82402CD3-7DAF-C16D-D09E-AA63B6070DBF}"/>
              </a:ext>
            </a:extLst>
          </p:cNvPr>
          <p:cNvSpPr/>
          <p:nvPr/>
        </p:nvSpPr>
        <p:spPr>
          <a:xfrm>
            <a:off x="7295988" y="1845362"/>
            <a:ext cx="1524454" cy="1140762"/>
          </a:xfrm>
          <a:prstGeom prst="roundRect">
            <a:avLst>
              <a:gd name="adj" fmla="val 459"/>
            </a:avLst>
          </a:prstGeom>
          <a:noFill/>
          <a:ln w="254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650173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47"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1000"/>
                                        <p:tgtEl>
                                          <p:spTgt spid="19"/>
                                        </p:tgtEl>
                                      </p:cBhvr>
                                    </p:animEffect>
                                    <p:anim calcmode="lin" valueType="num">
                                      <p:cBhvr>
                                        <p:cTn id="11" dur="1000" fill="hold"/>
                                        <p:tgtEl>
                                          <p:spTgt spid="19"/>
                                        </p:tgtEl>
                                        <p:attrNameLst>
                                          <p:attrName>ppt_x</p:attrName>
                                        </p:attrNameLst>
                                      </p:cBhvr>
                                      <p:tavLst>
                                        <p:tav tm="0">
                                          <p:val>
                                            <p:strVal val="#ppt_x"/>
                                          </p:val>
                                        </p:tav>
                                        <p:tav tm="100000">
                                          <p:val>
                                            <p:strVal val="#ppt_x"/>
                                          </p:val>
                                        </p:tav>
                                      </p:tavLst>
                                    </p:anim>
                                    <p:anim calcmode="lin" valueType="num">
                                      <p:cBhvr>
                                        <p:cTn id="1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theme/theme1.xml><?xml version="1.0" encoding="utf-8"?>
<a:theme xmlns:a="http://schemas.openxmlformats.org/drawingml/2006/main" name="Wisp">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Wisp</Template>
  <TotalTime>16112</TotalTime>
  <Words>2123</Words>
  <Application>Microsoft Office PowerPoint</Application>
  <PresentationFormat>Widescreen</PresentationFormat>
  <Paragraphs>341</Paragraphs>
  <Slides>26</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Calibri</vt:lpstr>
      <vt:lpstr>Cambria Math</vt:lpstr>
      <vt:lpstr>Century Gothic</vt:lpstr>
      <vt:lpstr>French Script MT</vt:lpstr>
      <vt:lpstr>Times New Roman</vt:lpstr>
      <vt:lpstr>Wingdings</vt:lpstr>
      <vt:lpstr>Wingdings 3</vt:lpstr>
      <vt:lpstr>Wisp</vt:lpstr>
      <vt:lpstr>  Title: “Developing a Capacity Sizing and Energy Management Model for a Hybrid Photovoltaic-Hydrogen Grid-connected Building Scenario”</vt:lpstr>
      <vt:lpstr>Outline</vt:lpstr>
      <vt:lpstr>Introduction</vt:lpstr>
      <vt:lpstr>Introduction</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PhD Transfer Viva  Phd Thesis Title: “Developing an Energy Optimization Model for a Grid-Connected Hydrogen-Based Zero-Carbon Smart City Scenario for the UK and Implementing it on RGU Campus”</dc:title>
  <dc:creator>AYATTE ATTEYA (2012246)</dc:creator>
  <cp:lastModifiedBy>Leah Morrison (lib)</cp:lastModifiedBy>
  <cp:revision>171</cp:revision>
  <dcterms:created xsi:type="dcterms:W3CDTF">2022-02-28T21:15:52Z</dcterms:created>
  <dcterms:modified xsi:type="dcterms:W3CDTF">2022-12-08T15:28:48Z</dcterms:modified>
</cp:coreProperties>
</file>