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86" r:id="rId3"/>
    <p:sldId id="258" r:id="rId4"/>
    <p:sldId id="287" r:id="rId5"/>
    <p:sldId id="270" r:id="rId6"/>
    <p:sldId id="288" r:id="rId7"/>
    <p:sldId id="265" r:id="rId8"/>
    <p:sldId id="289" r:id="rId9"/>
    <p:sldId id="274" r:id="rId10"/>
    <p:sldId id="260" r:id="rId11"/>
    <p:sldId id="29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0"/>
    <p:restoredTop sz="84848" autoAdjust="0"/>
  </p:normalViewPr>
  <p:slideViewPr>
    <p:cSldViewPr snapToGrid="0" snapToObjects="1">
      <p:cViewPr varScale="1">
        <p:scale>
          <a:sx n="61" d="100"/>
          <a:sy n="61" d="100"/>
        </p:scale>
        <p:origin x="136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A34C1-03D4-6349-83C1-926A6D7A9FB9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FB0E5-7D26-3E49-A8A5-E7F1CCE9F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70EB-8AD4-794B-A1F4-2957D3ED2C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30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86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104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354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1195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7589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5754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9732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136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Social constructionism explains the processes in which people come to account for the world they live in </a:t>
            </a:r>
            <a:r>
              <a:rPr lang="en-GB" dirty="0">
                <a:solidFill>
                  <a:schemeClr val="accent1"/>
                </a:solidFill>
              </a:rPr>
              <a:t>(</a:t>
            </a:r>
            <a:r>
              <a:rPr lang="en-GB" dirty="0" err="1">
                <a:solidFill>
                  <a:schemeClr val="accent1"/>
                </a:solidFill>
              </a:rPr>
              <a:t>Gregen</a:t>
            </a:r>
            <a:r>
              <a:rPr lang="en-GB" dirty="0">
                <a:solidFill>
                  <a:schemeClr val="accent1"/>
                </a:solidFill>
              </a:rPr>
              <a:t> 1985). </a:t>
            </a:r>
            <a:r>
              <a:rPr lang="en-GB" dirty="0"/>
              <a:t>It posits that how we come to know is constructed through our daily interactions with culture and society.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2" name="Google Shape;53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2694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EFB0E5-7D26-3E49-A8A5-E7F1CCE9FC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1FA58-CBEE-D241-97AA-3CE6FABD3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FAB15-C751-1746-8778-78DF065C8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2E9A1-BFAC-0944-8B0F-75C45A31C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4BD56-DB32-9C48-BADF-E672B142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7BA66-9A9F-2E43-9C77-5481E923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0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F689D-914C-4242-B3A6-3D071BBB0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233E9-91B8-2741-9CFA-5430DD0E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5554C-D012-6D4D-9EE4-BF285E6DE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24D81-331A-E949-AACB-6152E0014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387F3-8DC1-114D-82C8-99D54DCE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5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C8CCE9-91B5-6B41-887A-4A5DC7B68E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A762B5-9675-8444-A268-90CFAE4F0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F0FC6-02FA-4C4D-857D-D50E7318E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D1FD-226B-EE44-A978-402DF363B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61B21-9CC1-ED48-BE80-73D78B63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17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Slide">
  <p:cSld name="Default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9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5BC6-93DE-CF42-ACF8-171A1A7D4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DCB6F-AAEB-C748-8C63-51AE4D1BE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F7188-2CD6-FF42-8308-9E57F919A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81C34-ACE1-5B49-8BFF-C43DDD37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6F516-1ACA-D641-B7CE-AE707698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0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AB88E-7647-D249-B7AD-3C8F22267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00958-7AE8-E849-A062-F59A88E43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54919-F1F8-DF4D-A5C0-F12D10FB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32EB-DD2D-384C-A237-BB5ABC0F4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0FBB7-6205-CE4B-B749-2E423177E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2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1E14D-DC8D-0D41-9704-4602601F2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3AD3D-65A6-5045-815A-A1B92B890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2B649-418B-F04C-BA88-D60BBA795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D20CE-D873-4046-A944-C66A529E8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41C8-5AC3-3845-AE6E-8C0BF4D9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28CAE-69DE-2A4A-A38E-346821B2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4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9A352-7637-EF4C-8A4F-A5D64B40D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31F6C-8697-614F-B3B5-76FB887EF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D6678-FC41-604A-A155-55BF4F94E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F18B00-67D5-4940-BFC7-CB24C03EB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2196F-E67F-0C45-BF3A-F81A78AC3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56B94F-9013-4046-8A51-2C309A5F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DEE22-84D2-5C4A-A73F-1AB3A1034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610578-6AFC-2745-BBB5-3E16319C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5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71E2-19AA-7E45-99E7-AE37F5CBB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9FF3C3-4E0B-044B-A8CF-10317644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B8F21-5DE5-2D48-9519-6E26F86D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8B5C07-0661-054C-8759-3523F45C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987D1-08A1-FB47-B0F3-04B90E59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8040F-B1CB-5C48-B777-47A72EF98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CDBF-402D-2541-B0A8-26A2C69A2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3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8976-0B7D-3D43-9653-1D7D23107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77994-46B7-E540-B58D-ED3A4290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A427E0-876F-F643-B7AE-324E6C4F0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3303F-063C-8043-B490-CD1B9E5ED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62730-40DC-BB42-9629-6ADABFE0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73F17-5B63-2B4D-837E-34E90DD53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3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3AE7-B56C-C94F-B418-9BDA0A1EA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3CF4A-7AB0-124B-BDD0-F554DC3F6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A4A50-92BC-9949-B799-8D64D96B1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15996-C8DF-BD40-8656-157486943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0595A-7718-5A41-AA89-246B5E988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0D208-58D0-1A4F-9CFA-90DEECC3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9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5F8C78-F481-CD43-85A3-121BBC383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DBA24-878C-0149-B0F1-0D5531578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AAF74-6243-954C-80D0-ECC916C21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8F6E-CD3D-014A-9F05-476FD550916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89A78-E00F-C542-86EC-161A4BC92E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2E118-9A13-D94B-AAE7-2497F8862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71B99-E47A-4C41-9C41-F59BDC6E8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7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2462" y="5184458"/>
            <a:ext cx="12115692" cy="21977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Chioma</a:t>
            </a:r>
            <a:r>
              <a:rPr lang="en-US" dirty="0"/>
              <a:t> </a:t>
            </a:r>
            <a:r>
              <a:rPr lang="en-US" dirty="0" err="1"/>
              <a:t>Onoshakpor</a:t>
            </a:r>
            <a:r>
              <a:rPr lang="en-US" dirty="0">
                <a:cs typeface="Calibri"/>
              </a:rPr>
              <a:t>, </a:t>
            </a:r>
            <a:r>
              <a:rPr lang="en-US" dirty="0"/>
              <a:t>Dr. James Cunningham</a:t>
            </a:r>
            <a:r>
              <a:rPr lang="en-US" dirty="0">
                <a:cs typeface="Calibri"/>
              </a:rPr>
              <a:t>, </a:t>
            </a:r>
            <a:r>
              <a:rPr lang="en-US" dirty="0"/>
              <a:t>Pr. Elizabeth </a:t>
            </a:r>
            <a:r>
              <a:rPr lang="en-US" dirty="0" err="1"/>
              <a:t>Gammie</a:t>
            </a:r>
            <a:endParaRPr lang="en-US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dirty="0"/>
              <a:t>Aberdeen Business School, Robert Gordon University 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cs typeface="Calibri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9EE371B4-A1D9-4EFE-8FE1-00049583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13617" y="421828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solidFill>
                <a:schemeClr val="accent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Arc 93">
            <a:extLst>
              <a:ext uri="{FF2B5EF4-FFF2-40B4-BE49-F238E27FC236}">
                <a16:creationId xmlns:a16="http://schemas.microsoft.com/office/drawing/2014/main" id="{2E19C174-9C7C-461E-970B-43201990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038539" y="3295432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Google Shape;151;p5">
            <a:extLst>
              <a:ext uri="{FF2B5EF4-FFF2-40B4-BE49-F238E27FC236}">
                <a16:creationId xmlns:a16="http://schemas.microsoft.com/office/drawing/2014/main" id="{21318B6E-35EB-DB4F-8DE0-F9B8A35F914E}"/>
              </a:ext>
            </a:extLst>
          </p:cNvPr>
          <p:cNvSpPr/>
          <p:nvPr/>
        </p:nvSpPr>
        <p:spPr>
          <a:xfrm rot="5400000">
            <a:off x="3134871" y="430822"/>
            <a:ext cx="2521859" cy="728547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endParaRPr sz="3600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B15A6-ED2F-8B49-A46F-C0113965418B}"/>
              </a:ext>
            </a:extLst>
          </p:cNvPr>
          <p:cNvSpPr txBox="1"/>
          <p:nvPr/>
        </p:nvSpPr>
        <p:spPr>
          <a:xfrm>
            <a:off x="406399" y="174171"/>
            <a:ext cx="58637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GWO 2023 Conference </a:t>
            </a:r>
          </a:p>
          <a:p>
            <a:r>
              <a:rPr lang="en-US" b="1" dirty="0"/>
              <a:t>Day 3 (29/06/2023)- Stream 22, Women Entrepreneurship </a:t>
            </a:r>
            <a:r>
              <a:rPr lang="en-US" sz="1400" i="1" dirty="0"/>
              <a:t>Conference theme: </a:t>
            </a:r>
            <a:r>
              <a:rPr lang="en-US" sz="1400" i="1" dirty="0" err="1"/>
              <a:t>Marginalised</a:t>
            </a:r>
            <a:r>
              <a:rPr lang="en-US" sz="1400" i="1" dirty="0"/>
              <a:t> Gender Identities -</a:t>
            </a:r>
            <a:r>
              <a:rPr lang="en-US" sz="1400" dirty="0"/>
              <a:t>​</a:t>
            </a:r>
            <a:br>
              <a:rPr lang="en-US" sz="1400" dirty="0"/>
            </a:br>
            <a:r>
              <a:rPr lang="en-US" sz="1400" i="1" dirty="0"/>
              <a:t>How can Intellectual Activism transform Work and Organization</a:t>
            </a:r>
            <a:endParaRPr lang="en-US" sz="1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E95A9-787E-554E-B75C-27C80419CDE2}"/>
              </a:ext>
            </a:extLst>
          </p:cNvPr>
          <p:cNvSpPr txBox="1"/>
          <p:nvPr/>
        </p:nvSpPr>
        <p:spPr>
          <a:xfrm>
            <a:off x="1711291" y="3037973"/>
            <a:ext cx="53690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Marginalised</a:t>
            </a:r>
            <a:r>
              <a:rPr lang="en-US" sz="2800" dirty="0">
                <a:solidFill>
                  <a:schemeClr val="bg1"/>
                </a:solidFill>
              </a:rPr>
              <a:t> or not? The impact of Gender Inequality in the Ability of Women Entrepreneurs in Nigeria to Access Finance.  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1785B4-F93E-184F-B769-3E43C2440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1566" y="0"/>
            <a:ext cx="1330434" cy="1422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DA94A47-4DDB-4C49-826B-747639D0D9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3723" y="5334490"/>
            <a:ext cx="1498277" cy="149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72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/>
          <p:nvPr/>
        </p:nvSpPr>
        <p:spPr>
          <a:xfrm>
            <a:off x="4504961" y="306186"/>
            <a:ext cx="3564982" cy="507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Contribution of Study</a:t>
            </a:r>
            <a:endParaRPr sz="900" dirty="0"/>
          </a:p>
        </p:txBody>
      </p:sp>
      <p:sp>
        <p:nvSpPr>
          <p:cNvPr id="151" name="Google Shape;151;p5"/>
          <p:cNvSpPr/>
          <p:nvPr/>
        </p:nvSpPr>
        <p:spPr>
          <a:xfrm>
            <a:off x="762574" y="1405247"/>
            <a:ext cx="2307066" cy="507175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1072055" y="1719471"/>
            <a:ext cx="1688105" cy="168810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3549170" y="1405247"/>
            <a:ext cx="2307066" cy="507175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3858650" y="1719471"/>
            <a:ext cx="1688105" cy="168810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6335765" y="1405247"/>
            <a:ext cx="2307066" cy="5071753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5"/>
          <p:cNvSpPr/>
          <p:nvPr/>
        </p:nvSpPr>
        <p:spPr>
          <a:xfrm>
            <a:off x="6645246" y="1719471"/>
            <a:ext cx="1688105" cy="168810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9122360" y="1405247"/>
            <a:ext cx="2307066" cy="5071753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5"/>
          <p:cNvSpPr/>
          <p:nvPr/>
        </p:nvSpPr>
        <p:spPr>
          <a:xfrm>
            <a:off x="9431841" y="1719471"/>
            <a:ext cx="1688105" cy="168810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1177043" y="3941143"/>
            <a:ext cx="1478130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THEORY</a:t>
            </a:r>
            <a:endParaRPr sz="900" dirty="0"/>
          </a:p>
        </p:txBody>
      </p:sp>
      <p:sp>
        <p:nvSpPr>
          <p:cNvPr id="160" name="Google Shape;160;p5"/>
          <p:cNvSpPr txBox="1"/>
          <p:nvPr/>
        </p:nvSpPr>
        <p:spPr>
          <a:xfrm>
            <a:off x="992177" y="4283037"/>
            <a:ext cx="1847861" cy="1124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6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Supports the use of socialist feminist theory</a:t>
            </a:r>
          </a:p>
        </p:txBody>
      </p:sp>
      <p:sp>
        <p:nvSpPr>
          <p:cNvPr id="161" name="Google Shape;161;p5"/>
          <p:cNvSpPr txBox="1"/>
          <p:nvPr/>
        </p:nvSpPr>
        <p:spPr>
          <a:xfrm>
            <a:off x="3943601" y="3941143"/>
            <a:ext cx="151820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LITERATURE</a:t>
            </a:r>
            <a:endParaRPr sz="900" dirty="0"/>
          </a:p>
        </p:txBody>
      </p:sp>
      <p:sp>
        <p:nvSpPr>
          <p:cNvPr id="162" name="Google Shape;162;p5"/>
          <p:cNvSpPr txBox="1"/>
          <p:nvPr/>
        </p:nvSpPr>
        <p:spPr>
          <a:xfrm>
            <a:off x="3778772" y="4283037"/>
            <a:ext cx="1847861" cy="1483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6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Structural  gender inequality exists in accessing business finance in Nigeria </a:t>
            </a:r>
          </a:p>
        </p:txBody>
      </p:sp>
      <p:sp>
        <p:nvSpPr>
          <p:cNvPr id="163" name="Google Shape;163;p5"/>
          <p:cNvSpPr txBox="1"/>
          <p:nvPr/>
        </p:nvSpPr>
        <p:spPr>
          <a:xfrm>
            <a:off x="6726590" y="3941143"/>
            <a:ext cx="1525418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PRACTISE</a:t>
            </a:r>
            <a:endParaRPr sz="900" dirty="0"/>
          </a:p>
        </p:txBody>
      </p:sp>
      <p:sp>
        <p:nvSpPr>
          <p:cNvPr id="164" name="Google Shape;164;p5"/>
          <p:cNvSpPr txBox="1"/>
          <p:nvPr/>
        </p:nvSpPr>
        <p:spPr>
          <a:xfrm>
            <a:off x="6565368" y="4283037"/>
            <a:ext cx="1847861" cy="1124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6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Understanding business growth perception</a:t>
            </a:r>
          </a:p>
        </p:txBody>
      </p:sp>
      <p:sp>
        <p:nvSpPr>
          <p:cNvPr id="165" name="Google Shape;165;p5"/>
          <p:cNvSpPr txBox="1"/>
          <p:nvPr/>
        </p:nvSpPr>
        <p:spPr>
          <a:xfrm>
            <a:off x="9505971" y="3941143"/>
            <a:ext cx="153984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PRACTISE</a:t>
            </a:r>
            <a:endParaRPr sz="900" dirty="0"/>
          </a:p>
        </p:txBody>
      </p:sp>
      <p:sp>
        <p:nvSpPr>
          <p:cNvPr id="166" name="Google Shape;166;p5"/>
          <p:cNvSpPr txBox="1"/>
          <p:nvPr/>
        </p:nvSpPr>
        <p:spPr>
          <a:xfrm>
            <a:off x="9272085" y="4371434"/>
            <a:ext cx="1847861" cy="405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6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Localizing solutions </a:t>
            </a:r>
          </a:p>
        </p:txBody>
      </p:sp>
      <p:sp>
        <p:nvSpPr>
          <p:cNvPr id="167" name="Google Shape;167;p5"/>
          <p:cNvSpPr/>
          <p:nvPr/>
        </p:nvSpPr>
        <p:spPr>
          <a:xfrm>
            <a:off x="1562915" y="2211381"/>
            <a:ext cx="706385" cy="704285"/>
          </a:xfrm>
          <a:custGeom>
            <a:avLst/>
            <a:gdLst/>
            <a:ahLst/>
            <a:cxnLst/>
            <a:rect l="l" t="t" r="r" b="b"/>
            <a:pathLst>
              <a:path w="293328" h="293328" extrusionOk="0">
                <a:moveTo>
                  <a:pt x="97776" y="257740"/>
                </a:moveTo>
                <a:lnTo>
                  <a:pt x="97776" y="284341"/>
                </a:lnTo>
                <a:lnTo>
                  <a:pt x="195552" y="284341"/>
                </a:lnTo>
                <a:lnTo>
                  <a:pt x="195552" y="257740"/>
                </a:lnTo>
                <a:lnTo>
                  <a:pt x="97776" y="257740"/>
                </a:lnTo>
                <a:close/>
                <a:moveTo>
                  <a:pt x="8987" y="222153"/>
                </a:moveTo>
                <a:lnTo>
                  <a:pt x="8987" y="241564"/>
                </a:lnTo>
                <a:cubicBezTo>
                  <a:pt x="8987" y="245518"/>
                  <a:pt x="12222" y="248753"/>
                  <a:pt x="16535" y="248753"/>
                </a:cubicBezTo>
                <a:lnTo>
                  <a:pt x="277152" y="248753"/>
                </a:lnTo>
                <a:cubicBezTo>
                  <a:pt x="281106" y="248753"/>
                  <a:pt x="284341" y="245518"/>
                  <a:pt x="284341" y="241564"/>
                </a:cubicBezTo>
                <a:lnTo>
                  <a:pt x="284341" y="222153"/>
                </a:lnTo>
                <a:lnTo>
                  <a:pt x="8987" y="222153"/>
                </a:lnTo>
                <a:close/>
                <a:moveTo>
                  <a:pt x="126555" y="155398"/>
                </a:moveTo>
                <a:cubicBezTo>
                  <a:pt x="128460" y="153987"/>
                  <a:pt x="131508" y="153987"/>
                  <a:pt x="133413" y="155398"/>
                </a:cubicBezTo>
                <a:cubicBezTo>
                  <a:pt x="134175" y="156457"/>
                  <a:pt x="134556" y="157515"/>
                  <a:pt x="134556" y="158573"/>
                </a:cubicBezTo>
                <a:cubicBezTo>
                  <a:pt x="134556" y="159632"/>
                  <a:pt x="134175" y="160690"/>
                  <a:pt x="133413" y="161395"/>
                </a:cubicBezTo>
                <a:cubicBezTo>
                  <a:pt x="132270" y="162454"/>
                  <a:pt x="131508" y="163159"/>
                  <a:pt x="129984" y="163159"/>
                </a:cubicBezTo>
                <a:cubicBezTo>
                  <a:pt x="128841" y="163159"/>
                  <a:pt x="127698" y="162454"/>
                  <a:pt x="126555" y="161748"/>
                </a:cubicBezTo>
                <a:cubicBezTo>
                  <a:pt x="126174" y="160690"/>
                  <a:pt x="125412" y="159632"/>
                  <a:pt x="125412" y="158573"/>
                </a:cubicBezTo>
                <a:cubicBezTo>
                  <a:pt x="125412" y="157515"/>
                  <a:pt x="125793" y="156457"/>
                  <a:pt x="126555" y="155398"/>
                </a:cubicBezTo>
                <a:close/>
                <a:moveTo>
                  <a:pt x="221270" y="150249"/>
                </a:moveTo>
                <a:lnTo>
                  <a:pt x="221270" y="176775"/>
                </a:lnTo>
                <a:lnTo>
                  <a:pt x="234555" y="176775"/>
                </a:lnTo>
                <a:cubicBezTo>
                  <a:pt x="241736" y="176775"/>
                  <a:pt x="247840" y="170681"/>
                  <a:pt x="247840" y="163512"/>
                </a:cubicBezTo>
                <a:cubicBezTo>
                  <a:pt x="247840" y="155984"/>
                  <a:pt x="241736" y="150249"/>
                  <a:pt x="234555" y="150249"/>
                </a:cubicBezTo>
                <a:lnTo>
                  <a:pt x="221270" y="150249"/>
                </a:lnTo>
                <a:close/>
                <a:moveTo>
                  <a:pt x="56827" y="150249"/>
                </a:moveTo>
                <a:cubicBezTo>
                  <a:pt x="49646" y="150249"/>
                  <a:pt x="43542" y="155984"/>
                  <a:pt x="43542" y="163512"/>
                </a:cubicBezTo>
                <a:cubicBezTo>
                  <a:pt x="43542" y="170681"/>
                  <a:pt x="49646" y="176775"/>
                  <a:pt x="56827" y="176775"/>
                </a:cubicBezTo>
                <a:lnTo>
                  <a:pt x="70111" y="176775"/>
                </a:lnTo>
                <a:lnTo>
                  <a:pt x="70111" y="150249"/>
                </a:lnTo>
                <a:lnTo>
                  <a:pt x="56827" y="150249"/>
                </a:lnTo>
                <a:close/>
                <a:moveTo>
                  <a:pt x="129984" y="130175"/>
                </a:moveTo>
                <a:cubicBezTo>
                  <a:pt x="132651" y="130175"/>
                  <a:pt x="134556" y="132461"/>
                  <a:pt x="134556" y="134747"/>
                </a:cubicBezTo>
                <a:cubicBezTo>
                  <a:pt x="134556" y="137414"/>
                  <a:pt x="132651" y="139319"/>
                  <a:pt x="129984" y="139319"/>
                </a:cubicBezTo>
                <a:cubicBezTo>
                  <a:pt x="127698" y="139319"/>
                  <a:pt x="125412" y="137414"/>
                  <a:pt x="125412" y="134747"/>
                </a:cubicBezTo>
                <a:cubicBezTo>
                  <a:pt x="125412" y="132461"/>
                  <a:pt x="127698" y="130175"/>
                  <a:pt x="129984" y="130175"/>
                </a:cubicBezTo>
                <a:close/>
                <a:moveTo>
                  <a:pt x="129984" y="79375"/>
                </a:moveTo>
                <a:cubicBezTo>
                  <a:pt x="132651" y="79375"/>
                  <a:pt x="134556" y="81492"/>
                  <a:pt x="134556" y="83608"/>
                </a:cubicBezTo>
                <a:lnTo>
                  <a:pt x="134556" y="109714"/>
                </a:lnTo>
                <a:cubicBezTo>
                  <a:pt x="134556" y="111831"/>
                  <a:pt x="132651" y="113947"/>
                  <a:pt x="129984" y="113947"/>
                </a:cubicBezTo>
                <a:cubicBezTo>
                  <a:pt x="127698" y="113947"/>
                  <a:pt x="125412" y="111831"/>
                  <a:pt x="125412" y="109714"/>
                </a:cubicBezTo>
                <a:lnTo>
                  <a:pt x="125412" y="83608"/>
                </a:lnTo>
                <a:cubicBezTo>
                  <a:pt x="125412" y="81492"/>
                  <a:pt x="127698" y="79375"/>
                  <a:pt x="129984" y="79375"/>
                </a:cubicBezTo>
                <a:close/>
                <a:moveTo>
                  <a:pt x="101599" y="79375"/>
                </a:moveTo>
                <a:cubicBezTo>
                  <a:pt x="104164" y="79375"/>
                  <a:pt x="105996" y="81523"/>
                  <a:pt x="105996" y="83671"/>
                </a:cubicBezTo>
                <a:lnTo>
                  <a:pt x="105996" y="158500"/>
                </a:lnTo>
                <a:cubicBezTo>
                  <a:pt x="105996" y="161006"/>
                  <a:pt x="104164" y="163154"/>
                  <a:pt x="101599" y="163154"/>
                </a:cubicBezTo>
                <a:cubicBezTo>
                  <a:pt x="98669" y="163154"/>
                  <a:pt x="96837" y="161006"/>
                  <a:pt x="96837" y="158500"/>
                </a:cubicBezTo>
                <a:lnTo>
                  <a:pt x="96837" y="83671"/>
                </a:lnTo>
                <a:cubicBezTo>
                  <a:pt x="96837" y="81523"/>
                  <a:pt x="98669" y="79375"/>
                  <a:pt x="101599" y="79375"/>
                </a:cubicBezTo>
                <a:close/>
                <a:moveTo>
                  <a:pt x="191469" y="61349"/>
                </a:moveTo>
                <a:lnTo>
                  <a:pt x="191469" y="176775"/>
                </a:lnTo>
                <a:lnTo>
                  <a:pt x="212294" y="176775"/>
                </a:lnTo>
                <a:lnTo>
                  <a:pt x="212294" y="68877"/>
                </a:lnTo>
                <a:cubicBezTo>
                  <a:pt x="212294" y="64575"/>
                  <a:pt x="209063" y="61349"/>
                  <a:pt x="204754" y="61349"/>
                </a:cubicBezTo>
                <a:lnTo>
                  <a:pt x="191469" y="61349"/>
                </a:lnTo>
                <a:close/>
                <a:moveTo>
                  <a:pt x="162027" y="61349"/>
                </a:moveTo>
                <a:lnTo>
                  <a:pt x="162027" y="176775"/>
                </a:lnTo>
                <a:lnTo>
                  <a:pt x="182493" y="176775"/>
                </a:lnTo>
                <a:lnTo>
                  <a:pt x="182493" y="61349"/>
                </a:lnTo>
                <a:lnTo>
                  <a:pt x="162027" y="61349"/>
                </a:lnTo>
                <a:close/>
                <a:moveTo>
                  <a:pt x="86269" y="61349"/>
                </a:moveTo>
                <a:cubicBezTo>
                  <a:pt x="82319" y="61349"/>
                  <a:pt x="79088" y="64575"/>
                  <a:pt x="79088" y="68877"/>
                </a:cubicBezTo>
                <a:lnTo>
                  <a:pt x="79088" y="176775"/>
                </a:lnTo>
                <a:lnTo>
                  <a:pt x="153051" y="176775"/>
                </a:lnTo>
                <a:lnTo>
                  <a:pt x="153051" y="61349"/>
                </a:lnTo>
                <a:lnTo>
                  <a:pt x="86269" y="61349"/>
                </a:lnTo>
                <a:close/>
                <a:moveTo>
                  <a:pt x="86269" y="52387"/>
                </a:moveTo>
                <a:lnTo>
                  <a:pt x="157360" y="52387"/>
                </a:lnTo>
                <a:lnTo>
                  <a:pt x="187161" y="52387"/>
                </a:lnTo>
                <a:lnTo>
                  <a:pt x="204754" y="52387"/>
                </a:lnTo>
                <a:cubicBezTo>
                  <a:pt x="213730" y="52387"/>
                  <a:pt x="221270" y="59915"/>
                  <a:pt x="221270" y="68877"/>
                </a:cubicBezTo>
                <a:lnTo>
                  <a:pt x="221270" y="140929"/>
                </a:lnTo>
                <a:lnTo>
                  <a:pt x="234555" y="140929"/>
                </a:lnTo>
                <a:cubicBezTo>
                  <a:pt x="246763" y="140929"/>
                  <a:pt x="256816" y="151324"/>
                  <a:pt x="256816" y="163512"/>
                </a:cubicBezTo>
                <a:cubicBezTo>
                  <a:pt x="256816" y="175700"/>
                  <a:pt x="246763" y="185379"/>
                  <a:pt x="234555" y="185379"/>
                </a:cubicBezTo>
                <a:lnTo>
                  <a:pt x="56827" y="185379"/>
                </a:lnTo>
                <a:cubicBezTo>
                  <a:pt x="44619" y="185379"/>
                  <a:pt x="34925" y="175700"/>
                  <a:pt x="34925" y="163512"/>
                </a:cubicBezTo>
                <a:cubicBezTo>
                  <a:pt x="34925" y="151324"/>
                  <a:pt x="44619" y="140929"/>
                  <a:pt x="56827" y="140929"/>
                </a:cubicBezTo>
                <a:lnTo>
                  <a:pt x="70111" y="140929"/>
                </a:lnTo>
                <a:lnTo>
                  <a:pt x="70111" y="68877"/>
                </a:lnTo>
                <a:cubicBezTo>
                  <a:pt x="70111" y="59915"/>
                  <a:pt x="77651" y="52387"/>
                  <a:pt x="86269" y="52387"/>
                </a:cubicBezTo>
                <a:close/>
                <a:moveTo>
                  <a:pt x="261493" y="23989"/>
                </a:moveTo>
                <a:cubicBezTo>
                  <a:pt x="263398" y="22225"/>
                  <a:pt x="266446" y="22225"/>
                  <a:pt x="268351" y="23989"/>
                </a:cubicBezTo>
                <a:cubicBezTo>
                  <a:pt x="269113" y="24694"/>
                  <a:pt x="269494" y="25753"/>
                  <a:pt x="269494" y="26811"/>
                </a:cubicBezTo>
                <a:cubicBezTo>
                  <a:pt x="269494" y="28222"/>
                  <a:pt x="269113" y="29281"/>
                  <a:pt x="268351" y="29986"/>
                </a:cubicBezTo>
                <a:cubicBezTo>
                  <a:pt x="267208" y="31044"/>
                  <a:pt x="266065" y="31397"/>
                  <a:pt x="264922" y="31397"/>
                </a:cubicBezTo>
                <a:cubicBezTo>
                  <a:pt x="263398" y="31397"/>
                  <a:pt x="262255" y="31044"/>
                  <a:pt x="261493" y="29986"/>
                </a:cubicBezTo>
                <a:cubicBezTo>
                  <a:pt x="260731" y="29281"/>
                  <a:pt x="260350" y="28222"/>
                  <a:pt x="260350" y="26811"/>
                </a:cubicBezTo>
                <a:cubicBezTo>
                  <a:pt x="260350" y="25753"/>
                  <a:pt x="260731" y="24694"/>
                  <a:pt x="261493" y="23989"/>
                </a:cubicBezTo>
                <a:close/>
                <a:moveTo>
                  <a:pt x="214249" y="23989"/>
                </a:moveTo>
                <a:cubicBezTo>
                  <a:pt x="215773" y="22225"/>
                  <a:pt x="218821" y="22225"/>
                  <a:pt x="220726" y="23989"/>
                </a:cubicBezTo>
                <a:cubicBezTo>
                  <a:pt x="221488" y="24694"/>
                  <a:pt x="221869" y="25753"/>
                  <a:pt x="221869" y="26811"/>
                </a:cubicBezTo>
                <a:cubicBezTo>
                  <a:pt x="221869" y="28222"/>
                  <a:pt x="221488" y="29281"/>
                  <a:pt x="220726" y="29986"/>
                </a:cubicBezTo>
                <a:cubicBezTo>
                  <a:pt x="219583" y="31044"/>
                  <a:pt x="218440" y="31397"/>
                  <a:pt x="217297" y="31397"/>
                </a:cubicBezTo>
                <a:cubicBezTo>
                  <a:pt x="216154" y="31397"/>
                  <a:pt x="214630" y="31044"/>
                  <a:pt x="214249" y="29986"/>
                </a:cubicBezTo>
                <a:cubicBezTo>
                  <a:pt x="213106" y="29281"/>
                  <a:pt x="212725" y="28222"/>
                  <a:pt x="212725" y="26811"/>
                </a:cubicBezTo>
                <a:cubicBezTo>
                  <a:pt x="212725" y="25753"/>
                  <a:pt x="213106" y="24694"/>
                  <a:pt x="214249" y="23989"/>
                </a:cubicBezTo>
                <a:close/>
                <a:moveTo>
                  <a:pt x="240933" y="23812"/>
                </a:moveTo>
                <a:cubicBezTo>
                  <a:pt x="243497" y="23812"/>
                  <a:pt x="245696" y="26010"/>
                  <a:pt x="245696" y="28208"/>
                </a:cubicBezTo>
                <a:cubicBezTo>
                  <a:pt x="245696" y="30773"/>
                  <a:pt x="243497" y="32971"/>
                  <a:pt x="240933" y="32971"/>
                </a:cubicBezTo>
                <a:cubicBezTo>
                  <a:pt x="238369" y="32971"/>
                  <a:pt x="236537" y="30773"/>
                  <a:pt x="236537" y="28208"/>
                </a:cubicBezTo>
                <a:cubicBezTo>
                  <a:pt x="236537" y="26010"/>
                  <a:pt x="238369" y="23812"/>
                  <a:pt x="240933" y="23812"/>
                </a:cubicBezTo>
                <a:close/>
                <a:moveTo>
                  <a:pt x="16535" y="8987"/>
                </a:moveTo>
                <a:cubicBezTo>
                  <a:pt x="12222" y="8987"/>
                  <a:pt x="8987" y="12222"/>
                  <a:pt x="8987" y="16176"/>
                </a:cubicBezTo>
                <a:lnTo>
                  <a:pt x="8987" y="213166"/>
                </a:lnTo>
                <a:lnTo>
                  <a:pt x="284341" y="213166"/>
                </a:lnTo>
                <a:lnTo>
                  <a:pt x="284341" y="16176"/>
                </a:lnTo>
                <a:cubicBezTo>
                  <a:pt x="284341" y="12222"/>
                  <a:pt x="281106" y="8987"/>
                  <a:pt x="277152" y="8987"/>
                </a:cubicBezTo>
                <a:lnTo>
                  <a:pt x="16535" y="8987"/>
                </a:lnTo>
                <a:close/>
                <a:moveTo>
                  <a:pt x="16535" y="0"/>
                </a:moveTo>
                <a:lnTo>
                  <a:pt x="277152" y="0"/>
                </a:lnTo>
                <a:cubicBezTo>
                  <a:pt x="286138" y="0"/>
                  <a:pt x="293328" y="7189"/>
                  <a:pt x="293328" y="16176"/>
                </a:cubicBezTo>
                <a:lnTo>
                  <a:pt x="293328" y="241564"/>
                </a:lnTo>
                <a:cubicBezTo>
                  <a:pt x="293328" y="250551"/>
                  <a:pt x="286138" y="257740"/>
                  <a:pt x="277152" y="257740"/>
                </a:cubicBezTo>
                <a:lnTo>
                  <a:pt x="204538" y="257740"/>
                </a:lnTo>
                <a:lnTo>
                  <a:pt x="204538" y="284341"/>
                </a:lnTo>
                <a:lnTo>
                  <a:pt x="235812" y="284341"/>
                </a:lnTo>
                <a:cubicBezTo>
                  <a:pt x="237969" y="284341"/>
                  <a:pt x="240126" y="286498"/>
                  <a:pt x="240126" y="289014"/>
                </a:cubicBezTo>
                <a:cubicBezTo>
                  <a:pt x="240126" y="291530"/>
                  <a:pt x="237969" y="293328"/>
                  <a:pt x="235812" y="293328"/>
                </a:cubicBezTo>
                <a:lnTo>
                  <a:pt x="57875" y="293328"/>
                </a:lnTo>
                <a:cubicBezTo>
                  <a:pt x="55358" y="293328"/>
                  <a:pt x="53561" y="291530"/>
                  <a:pt x="53561" y="289014"/>
                </a:cubicBezTo>
                <a:cubicBezTo>
                  <a:pt x="53561" y="286498"/>
                  <a:pt x="55358" y="284341"/>
                  <a:pt x="57875" y="284341"/>
                </a:cubicBezTo>
                <a:lnTo>
                  <a:pt x="89148" y="284341"/>
                </a:lnTo>
                <a:lnTo>
                  <a:pt x="89148" y="257740"/>
                </a:lnTo>
                <a:lnTo>
                  <a:pt x="16535" y="257740"/>
                </a:lnTo>
                <a:cubicBezTo>
                  <a:pt x="7549" y="257740"/>
                  <a:pt x="0" y="250551"/>
                  <a:pt x="0" y="241564"/>
                </a:cubicBezTo>
                <a:lnTo>
                  <a:pt x="0" y="16176"/>
                </a:lnTo>
                <a:cubicBezTo>
                  <a:pt x="0" y="7189"/>
                  <a:pt x="7549" y="0"/>
                  <a:pt x="165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5"/>
          <p:cNvSpPr/>
          <p:nvPr/>
        </p:nvSpPr>
        <p:spPr>
          <a:xfrm>
            <a:off x="4349510" y="2210331"/>
            <a:ext cx="706385" cy="706385"/>
          </a:xfrm>
          <a:custGeom>
            <a:avLst/>
            <a:gdLst/>
            <a:ahLst/>
            <a:cxnLst/>
            <a:rect l="l" t="t" r="r" b="b"/>
            <a:pathLst>
              <a:path w="293098" h="293328" extrusionOk="0">
                <a:moveTo>
                  <a:pt x="77421" y="206375"/>
                </a:moveTo>
                <a:cubicBezTo>
                  <a:pt x="79986" y="206375"/>
                  <a:pt x="82184" y="208573"/>
                  <a:pt x="82184" y="211138"/>
                </a:cubicBezTo>
                <a:cubicBezTo>
                  <a:pt x="82184" y="213702"/>
                  <a:pt x="79986" y="215534"/>
                  <a:pt x="77421" y="215534"/>
                </a:cubicBezTo>
                <a:cubicBezTo>
                  <a:pt x="74857" y="215534"/>
                  <a:pt x="73025" y="213702"/>
                  <a:pt x="73025" y="211138"/>
                </a:cubicBezTo>
                <a:cubicBezTo>
                  <a:pt x="73025" y="208573"/>
                  <a:pt x="74857" y="206375"/>
                  <a:pt x="77421" y="206375"/>
                </a:cubicBezTo>
                <a:close/>
                <a:moveTo>
                  <a:pt x="63021" y="146351"/>
                </a:moveTo>
                <a:lnTo>
                  <a:pt x="63021" y="224014"/>
                </a:lnTo>
                <a:lnTo>
                  <a:pt x="91776" y="224014"/>
                </a:lnTo>
                <a:lnTo>
                  <a:pt x="91776" y="146351"/>
                </a:lnTo>
                <a:lnTo>
                  <a:pt x="63021" y="146351"/>
                </a:lnTo>
                <a:close/>
                <a:moveTo>
                  <a:pt x="146769" y="55026"/>
                </a:moveTo>
                <a:cubicBezTo>
                  <a:pt x="142096" y="55026"/>
                  <a:pt x="138861" y="55385"/>
                  <a:pt x="137064" y="55745"/>
                </a:cubicBezTo>
                <a:cubicBezTo>
                  <a:pt x="138502" y="63655"/>
                  <a:pt x="141018" y="80554"/>
                  <a:pt x="138502" y="88464"/>
                </a:cubicBezTo>
                <a:cubicBezTo>
                  <a:pt x="133829" y="102127"/>
                  <a:pt x="123046" y="113992"/>
                  <a:pt x="114061" y="123340"/>
                </a:cubicBezTo>
                <a:cubicBezTo>
                  <a:pt x="107591" y="130531"/>
                  <a:pt x="100761" y="137722"/>
                  <a:pt x="100761" y="142037"/>
                </a:cubicBezTo>
                <a:lnTo>
                  <a:pt x="100761" y="224014"/>
                </a:lnTo>
                <a:lnTo>
                  <a:pt x="204997" y="224014"/>
                </a:lnTo>
                <a:cubicBezTo>
                  <a:pt x="205357" y="224014"/>
                  <a:pt x="205357" y="224014"/>
                  <a:pt x="205716" y="224014"/>
                </a:cubicBezTo>
                <a:cubicBezTo>
                  <a:pt x="212545" y="223295"/>
                  <a:pt x="217577" y="217901"/>
                  <a:pt x="217577" y="211430"/>
                </a:cubicBezTo>
                <a:cubicBezTo>
                  <a:pt x="217577" y="209272"/>
                  <a:pt x="217218" y="207115"/>
                  <a:pt x="216140" y="204958"/>
                </a:cubicBezTo>
                <a:cubicBezTo>
                  <a:pt x="215421" y="203879"/>
                  <a:pt x="215421" y="202441"/>
                  <a:pt x="216140" y="201003"/>
                </a:cubicBezTo>
                <a:cubicBezTo>
                  <a:pt x="216499" y="199924"/>
                  <a:pt x="217577" y="198845"/>
                  <a:pt x="219015" y="198486"/>
                </a:cubicBezTo>
                <a:cubicBezTo>
                  <a:pt x="225126" y="197407"/>
                  <a:pt x="229439" y="192014"/>
                  <a:pt x="229439" y="186261"/>
                </a:cubicBezTo>
                <a:cubicBezTo>
                  <a:pt x="229439" y="183025"/>
                  <a:pt x="228361" y="179789"/>
                  <a:pt x="225844" y="177632"/>
                </a:cubicBezTo>
                <a:cubicBezTo>
                  <a:pt x="225126" y="176553"/>
                  <a:pt x="224766" y="175475"/>
                  <a:pt x="224766" y="174036"/>
                </a:cubicBezTo>
                <a:cubicBezTo>
                  <a:pt x="224766" y="172598"/>
                  <a:pt x="225485" y="171520"/>
                  <a:pt x="226563" y="170800"/>
                </a:cubicBezTo>
                <a:cubicBezTo>
                  <a:pt x="229798" y="168284"/>
                  <a:pt x="231955" y="164688"/>
                  <a:pt x="231955" y="160733"/>
                </a:cubicBezTo>
                <a:cubicBezTo>
                  <a:pt x="231955" y="154261"/>
                  <a:pt x="228001" y="151385"/>
                  <a:pt x="225126" y="151385"/>
                </a:cubicBezTo>
                <a:cubicBezTo>
                  <a:pt x="222610" y="151385"/>
                  <a:pt x="220812" y="149227"/>
                  <a:pt x="220812" y="146711"/>
                </a:cubicBezTo>
                <a:cubicBezTo>
                  <a:pt x="220812" y="144194"/>
                  <a:pt x="222610" y="142396"/>
                  <a:pt x="225126" y="142396"/>
                </a:cubicBezTo>
                <a:cubicBezTo>
                  <a:pt x="225844" y="142037"/>
                  <a:pt x="230517" y="139520"/>
                  <a:pt x="230517" y="131250"/>
                </a:cubicBezTo>
                <a:cubicBezTo>
                  <a:pt x="230517" y="125138"/>
                  <a:pt x="225485" y="120464"/>
                  <a:pt x="220812" y="120464"/>
                </a:cubicBezTo>
                <a:lnTo>
                  <a:pt x="166538" y="120464"/>
                </a:lnTo>
                <a:cubicBezTo>
                  <a:pt x="165100" y="120464"/>
                  <a:pt x="163662" y="119744"/>
                  <a:pt x="162944" y="118666"/>
                </a:cubicBezTo>
                <a:cubicBezTo>
                  <a:pt x="161865" y="117587"/>
                  <a:pt x="161865" y="116149"/>
                  <a:pt x="162225" y="114711"/>
                </a:cubicBezTo>
                <a:cubicBezTo>
                  <a:pt x="163303" y="110037"/>
                  <a:pt x="166538" y="98172"/>
                  <a:pt x="165100" y="84149"/>
                </a:cubicBezTo>
                <a:cubicBezTo>
                  <a:pt x="163303" y="67610"/>
                  <a:pt x="155755" y="55385"/>
                  <a:pt x="146769" y="55026"/>
                </a:cubicBezTo>
                <a:close/>
                <a:moveTo>
                  <a:pt x="147128" y="46396"/>
                </a:moveTo>
                <a:cubicBezTo>
                  <a:pt x="161146" y="46756"/>
                  <a:pt x="171929" y="61857"/>
                  <a:pt x="173727" y="83430"/>
                </a:cubicBezTo>
                <a:cubicBezTo>
                  <a:pt x="174805" y="94576"/>
                  <a:pt x="173727" y="105003"/>
                  <a:pt x="171929" y="111475"/>
                </a:cubicBezTo>
                <a:lnTo>
                  <a:pt x="220812" y="111475"/>
                </a:lnTo>
                <a:cubicBezTo>
                  <a:pt x="230877" y="111475"/>
                  <a:pt x="239503" y="120823"/>
                  <a:pt x="239503" y="131250"/>
                </a:cubicBezTo>
                <a:cubicBezTo>
                  <a:pt x="239503" y="137722"/>
                  <a:pt x="237346" y="142756"/>
                  <a:pt x="234471" y="146351"/>
                </a:cubicBezTo>
                <a:cubicBezTo>
                  <a:pt x="238065" y="149227"/>
                  <a:pt x="240941" y="154261"/>
                  <a:pt x="240941" y="160733"/>
                </a:cubicBezTo>
                <a:cubicBezTo>
                  <a:pt x="240941" y="165767"/>
                  <a:pt x="238784" y="170800"/>
                  <a:pt x="235190" y="175115"/>
                </a:cubicBezTo>
                <a:cubicBezTo>
                  <a:pt x="237346" y="178351"/>
                  <a:pt x="238425" y="181946"/>
                  <a:pt x="238425" y="186261"/>
                </a:cubicBezTo>
                <a:cubicBezTo>
                  <a:pt x="238425" y="194531"/>
                  <a:pt x="233393" y="202081"/>
                  <a:pt x="225844" y="205677"/>
                </a:cubicBezTo>
                <a:cubicBezTo>
                  <a:pt x="226204" y="207475"/>
                  <a:pt x="226563" y="209272"/>
                  <a:pt x="226563" y="211430"/>
                </a:cubicBezTo>
                <a:cubicBezTo>
                  <a:pt x="226563" y="222576"/>
                  <a:pt x="218296" y="231564"/>
                  <a:pt x="206435" y="232643"/>
                </a:cubicBezTo>
                <a:cubicBezTo>
                  <a:pt x="206435" y="232643"/>
                  <a:pt x="205716" y="233003"/>
                  <a:pt x="204997" y="233003"/>
                </a:cubicBezTo>
                <a:lnTo>
                  <a:pt x="46846" y="233003"/>
                </a:lnTo>
                <a:cubicBezTo>
                  <a:pt x="44330" y="233003"/>
                  <a:pt x="42173" y="230845"/>
                  <a:pt x="42173" y="228688"/>
                </a:cubicBezTo>
                <a:cubicBezTo>
                  <a:pt x="42173" y="226171"/>
                  <a:pt x="44330" y="224014"/>
                  <a:pt x="46846" y="224014"/>
                </a:cubicBezTo>
                <a:lnTo>
                  <a:pt x="54035" y="224014"/>
                </a:lnTo>
                <a:lnTo>
                  <a:pt x="54035" y="146351"/>
                </a:lnTo>
                <a:lnTo>
                  <a:pt x="17373" y="146351"/>
                </a:lnTo>
                <a:cubicBezTo>
                  <a:pt x="14497" y="146351"/>
                  <a:pt x="12700" y="144553"/>
                  <a:pt x="12700" y="142037"/>
                </a:cubicBezTo>
                <a:cubicBezTo>
                  <a:pt x="12700" y="139520"/>
                  <a:pt x="14497" y="137722"/>
                  <a:pt x="17373" y="137722"/>
                </a:cubicBezTo>
                <a:lnTo>
                  <a:pt x="92854" y="137722"/>
                </a:lnTo>
                <a:cubicBezTo>
                  <a:pt x="94651" y="131250"/>
                  <a:pt x="100761" y="125138"/>
                  <a:pt x="107591" y="117587"/>
                </a:cubicBezTo>
                <a:cubicBezTo>
                  <a:pt x="116217" y="108239"/>
                  <a:pt x="125922" y="97452"/>
                  <a:pt x="129876" y="85587"/>
                </a:cubicBezTo>
                <a:cubicBezTo>
                  <a:pt x="131673" y="80194"/>
                  <a:pt x="129157" y="62936"/>
                  <a:pt x="127360" y="53587"/>
                </a:cubicBezTo>
                <a:cubicBezTo>
                  <a:pt x="127000" y="51790"/>
                  <a:pt x="127719" y="49992"/>
                  <a:pt x="129516" y="48913"/>
                </a:cubicBezTo>
                <a:cubicBezTo>
                  <a:pt x="130235" y="48554"/>
                  <a:pt x="135267" y="46037"/>
                  <a:pt x="147128" y="46396"/>
                </a:cubicBezTo>
                <a:close/>
                <a:moveTo>
                  <a:pt x="146485" y="8987"/>
                </a:moveTo>
                <a:cubicBezTo>
                  <a:pt x="70729" y="8987"/>
                  <a:pt x="8976" y="70816"/>
                  <a:pt x="8976" y="146664"/>
                </a:cubicBezTo>
                <a:cubicBezTo>
                  <a:pt x="8976" y="222871"/>
                  <a:pt x="70729" y="284341"/>
                  <a:pt x="146485" y="284341"/>
                </a:cubicBezTo>
                <a:cubicBezTo>
                  <a:pt x="171617" y="284341"/>
                  <a:pt x="196031" y="277870"/>
                  <a:pt x="217214" y="265289"/>
                </a:cubicBezTo>
                <a:cubicBezTo>
                  <a:pt x="218291" y="264570"/>
                  <a:pt x="219727" y="264211"/>
                  <a:pt x="220804" y="264570"/>
                </a:cubicBezTo>
                <a:lnTo>
                  <a:pt x="282198" y="282544"/>
                </a:lnTo>
                <a:lnTo>
                  <a:pt x="264247" y="221074"/>
                </a:lnTo>
                <a:cubicBezTo>
                  <a:pt x="263888" y="219996"/>
                  <a:pt x="264247" y="218558"/>
                  <a:pt x="264606" y="217479"/>
                </a:cubicBezTo>
                <a:cubicBezTo>
                  <a:pt x="277531" y="196271"/>
                  <a:pt x="283993" y="171827"/>
                  <a:pt x="283993" y="146664"/>
                </a:cubicBezTo>
                <a:cubicBezTo>
                  <a:pt x="283993" y="70816"/>
                  <a:pt x="222599" y="8987"/>
                  <a:pt x="146485" y="8987"/>
                </a:cubicBezTo>
                <a:close/>
                <a:moveTo>
                  <a:pt x="146485" y="0"/>
                </a:moveTo>
                <a:cubicBezTo>
                  <a:pt x="227266" y="0"/>
                  <a:pt x="292969" y="66142"/>
                  <a:pt x="292969" y="146664"/>
                </a:cubicBezTo>
                <a:cubicBezTo>
                  <a:pt x="292969" y="172546"/>
                  <a:pt x="286147" y="198068"/>
                  <a:pt x="273222" y="220355"/>
                </a:cubicBezTo>
                <a:lnTo>
                  <a:pt x="292969" y="287576"/>
                </a:lnTo>
                <a:cubicBezTo>
                  <a:pt x="293328" y="289373"/>
                  <a:pt x="292969" y="291171"/>
                  <a:pt x="291533" y="292249"/>
                </a:cubicBezTo>
                <a:cubicBezTo>
                  <a:pt x="290815" y="292968"/>
                  <a:pt x="289738" y="293328"/>
                  <a:pt x="288661" y="293328"/>
                </a:cubicBezTo>
                <a:cubicBezTo>
                  <a:pt x="287943" y="293328"/>
                  <a:pt x="287584" y="293328"/>
                  <a:pt x="287225" y="293328"/>
                </a:cubicBezTo>
                <a:lnTo>
                  <a:pt x="220445" y="273557"/>
                </a:lnTo>
                <a:cubicBezTo>
                  <a:pt x="197826" y="286498"/>
                  <a:pt x="172694" y="293328"/>
                  <a:pt x="146485" y="293328"/>
                </a:cubicBezTo>
                <a:cubicBezTo>
                  <a:pt x="66061" y="293328"/>
                  <a:pt x="0" y="227545"/>
                  <a:pt x="0" y="146664"/>
                </a:cubicBezTo>
                <a:cubicBezTo>
                  <a:pt x="0" y="66142"/>
                  <a:pt x="66061" y="0"/>
                  <a:pt x="1464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5"/>
          <p:cNvSpPr/>
          <p:nvPr/>
        </p:nvSpPr>
        <p:spPr>
          <a:xfrm>
            <a:off x="7136106" y="2210331"/>
            <a:ext cx="706385" cy="706385"/>
          </a:xfrm>
          <a:custGeom>
            <a:avLst/>
            <a:gdLst/>
            <a:ahLst/>
            <a:cxnLst/>
            <a:rect l="l" t="t" r="r" b="b"/>
            <a:pathLst>
              <a:path w="293081" h="293329" extrusionOk="0">
                <a:moveTo>
                  <a:pt x="48110" y="245878"/>
                </a:moveTo>
                <a:lnTo>
                  <a:pt x="14361" y="284342"/>
                </a:lnTo>
                <a:lnTo>
                  <a:pt x="278967" y="284342"/>
                </a:lnTo>
                <a:lnTo>
                  <a:pt x="245218" y="245878"/>
                </a:lnTo>
                <a:lnTo>
                  <a:pt x="169104" y="245878"/>
                </a:lnTo>
                <a:lnTo>
                  <a:pt x="149357" y="262414"/>
                </a:lnTo>
                <a:cubicBezTo>
                  <a:pt x="148639" y="263493"/>
                  <a:pt x="147921" y="263493"/>
                  <a:pt x="146485" y="263493"/>
                </a:cubicBezTo>
                <a:cubicBezTo>
                  <a:pt x="145767" y="263493"/>
                  <a:pt x="144689" y="263493"/>
                  <a:pt x="143612" y="262414"/>
                </a:cubicBezTo>
                <a:lnTo>
                  <a:pt x="124225" y="245878"/>
                </a:lnTo>
                <a:lnTo>
                  <a:pt x="48110" y="245878"/>
                </a:lnTo>
                <a:close/>
                <a:moveTo>
                  <a:pt x="216793" y="133590"/>
                </a:moveTo>
                <a:cubicBezTo>
                  <a:pt x="218591" y="131763"/>
                  <a:pt x="221469" y="131763"/>
                  <a:pt x="223267" y="133590"/>
                </a:cubicBezTo>
                <a:cubicBezTo>
                  <a:pt x="225065" y="135417"/>
                  <a:pt x="225065" y="137974"/>
                  <a:pt x="223267" y="139801"/>
                </a:cubicBezTo>
                <a:lnTo>
                  <a:pt x="187660" y="175973"/>
                </a:lnTo>
                <a:cubicBezTo>
                  <a:pt x="186581" y="176704"/>
                  <a:pt x="185502" y="177435"/>
                  <a:pt x="184423" y="177435"/>
                </a:cubicBezTo>
                <a:cubicBezTo>
                  <a:pt x="183344" y="177435"/>
                  <a:pt x="182265" y="176704"/>
                  <a:pt x="181545" y="175973"/>
                </a:cubicBezTo>
                <a:cubicBezTo>
                  <a:pt x="179387" y="174512"/>
                  <a:pt x="179387" y="171223"/>
                  <a:pt x="181545" y="169762"/>
                </a:cubicBezTo>
                <a:lnTo>
                  <a:pt x="216793" y="133590"/>
                </a:lnTo>
                <a:close/>
                <a:moveTo>
                  <a:pt x="161525" y="133590"/>
                </a:moveTo>
                <a:cubicBezTo>
                  <a:pt x="163337" y="131763"/>
                  <a:pt x="166237" y="131763"/>
                  <a:pt x="168050" y="133590"/>
                </a:cubicBezTo>
                <a:cubicBezTo>
                  <a:pt x="169500" y="135417"/>
                  <a:pt x="169500" y="137974"/>
                  <a:pt x="168050" y="139801"/>
                </a:cubicBezTo>
                <a:lnTo>
                  <a:pt x="131800" y="175973"/>
                </a:lnTo>
                <a:cubicBezTo>
                  <a:pt x="131075" y="176704"/>
                  <a:pt x="129988" y="177435"/>
                  <a:pt x="128900" y="177435"/>
                </a:cubicBezTo>
                <a:cubicBezTo>
                  <a:pt x="127813" y="177435"/>
                  <a:pt x="126725" y="176704"/>
                  <a:pt x="125638" y="175973"/>
                </a:cubicBezTo>
                <a:cubicBezTo>
                  <a:pt x="123825" y="174512"/>
                  <a:pt x="123825" y="171223"/>
                  <a:pt x="125638" y="169762"/>
                </a:cubicBezTo>
                <a:lnTo>
                  <a:pt x="161525" y="133590"/>
                </a:lnTo>
                <a:close/>
                <a:moveTo>
                  <a:pt x="104080" y="133590"/>
                </a:moveTo>
                <a:cubicBezTo>
                  <a:pt x="105878" y="131763"/>
                  <a:pt x="108756" y="131763"/>
                  <a:pt x="110194" y="133590"/>
                </a:cubicBezTo>
                <a:cubicBezTo>
                  <a:pt x="112352" y="135417"/>
                  <a:pt x="112352" y="137974"/>
                  <a:pt x="110194" y="139801"/>
                </a:cubicBezTo>
                <a:lnTo>
                  <a:pt x="74947" y="175973"/>
                </a:lnTo>
                <a:cubicBezTo>
                  <a:pt x="73868" y="176704"/>
                  <a:pt x="72789" y="177435"/>
                  <a:pt x="71710" y="177435"/>
                </a:cubicBezTo>
                <a:cubicBezTo>
                  <a:pt x="70631" y="177435"/>
                  <a:pt x="69193" y="176704"/>
                  <a:pt x="68473" y="175973"/>
                </a:cubicBezTo>
                <a:cubicBezTo>
                  <a:pt x="66675" y="174512"/>
                  <a:pt x="66675" y="171223"/>
                  <a:pt x="68473" y="169762"/>
                </a:cubicBezTo>
                <a:lnTo>
                  <a:pt x="104080" y="133590"/>
                </a:lnTo>
                <a:close/>
                <a:moveTo>
                  <a:pt x="75755" y="96698"/>
                </a:moveTo>
                <a:cubicBezTo>
                  <a:pt x="70370" y="104247"/>
                  <a:pt x="61753" y="109639"/>
                  <a:pt x="52059" y="109639"/>
                </a:cubicBezTo>
                <a:lnTo>
                  <a:pt x="44520" y="109639"/>
                </a:lnTo>
                <a:lnTo>
                  <a:pt x="44520" y="193755"/>
                </a:lnTo>
                <a:lnTo>
                  <a:pt x="75755" y="193755"/>
                </a:lnTo>
                <a:cubicBezTo>
                  <a:pt x="76473" y="193755"/>
                  <a:pt x="77550" y="194474"/>
                  <a:pt x="78628" y="194834"/>
                </a:cubicBezTo>
                <a:lnTo>
                  <a:pt x="146485" y="253427"/>
                </a:lnTo>
                <a:lnTo>
                  <a:pt x="214700" y="194834"/>
                </a:lnTo>
                <a:cubicBezTo>
                  <a:pt x="215418" y="194474"/>
                  <a:pt x="216855" y="193755"/>
                  <a:pt x="217573" y="193755"/>
                </a:cubicBezTo>
                <a:lnTo>
                  <a:pt x="248808" y="193755"/>
                </a:lnTo>
                <a:lnTo>
                  <a:pt x="248808" y="109639"/>
                </a:lnTo>
                <a:lnTo>
                  <a:pt x="241269" y="109639"/>
                </a:lnTo>
                <a:cubicBezTo>
                  <a:pt x="231575" y="109639"/>
                  <a:pt x="222599" y="104247"/>
                  <a:pt x="217573" y="96698"/>
                </a:cubicBezTo>
                <a:cubicBezTo>
                  <a:pt x="212546" y="104247"/>
                  <a:pt x="203929" y="109639"/>
                  <a:pt x="193877" y="109639"/>
                </a:cubicBezTo>
                <a:lnTo>
                  <a:pt x="170181" y="109639"/>
                </a:lnTo>
                <a:cubicBezTo>
                  <a:pt x="160487" y="109639"/>
                  <a:pt x="151511" y="104247"/>
                  <a:pt x="146485" y="96698"/>
                </a:cubicBezTo>
                <a:cubicBezTo>
                  <a:pt x="141458" y="104247"/>
                  <a:pt x="132841" y="109639"/>
                  <a:pt x="122788" y="109639"/>
                </a:cubicBezTo>
                <a:lnTo>
                  <a:pt x="99092" y="109639"/>
                </a:lnTo>
                <a:cubicBezTo>
                  <a:pt x="89398" y="109639"/>
                  <a:pt x="80782" y="104247"/>
                  <a:pt x="75755" y="96698"/>
                </a:cubicBezTo>
                <a:close/>
                <a:moveTo>
                  <a:pt x="222240" y="79802"/>
                </a:moveTo>
                <a:lnTo>
                  <a:pt x="222240" y="81240"/>
                </a:lnTo>
                <a:cubicBezTo>
                  <a:pt x="222240" y="92025"/>
                  <a:pt x="230498" y="100652"/>
                  <a:pt x="241269" y="100652"/>
                </a:cubicBezTo>
                <a:lnTo>
                  <a:pt x="264965" y="100652"/>
                </a:lnTo>
                <a:cubicBezTo>
                  <a:pt x="275377" y="100652"/>
                  <a:pt x="283993" y="92025"/>
                  <a:pt x="283993" y="81240"/>
                </a:cubicBezTo>
                <a:lnTo>
                  <a:pt x="283993" y="79802"/>
                </a:lnTo>
                <a:lnTo>
                  <a:pt x="222240" y="79802"/>
                </a:lnTo>
                <a:close/>
                <a:moveTo>
                  <a:pt x="151152" y="79802"/>
                </a:moveTo>
                <a:lnTo>
                  <a:pt x="151152" y="81240"/>
                </a:lnTo>
                <a:cubicBezTo>
                  <a:pt x="151152" y="92025"/>
                  <a:pt x="159769" y="100652"/>
                  <a:pt x="170181" y="100652"/>
                </a:cubicBezTo>
                <a:lnTo>
                  <a:pt x="193877" y="100652"/>
                </a:lnTo>
                <a:cubicBezTo>
                  <a:pt x="204648" y="100652"/>
                  <a:pt x="213264" y="92025"/>
                  <a:pt x="213264" y="81240"/>
                </a:cubicBezTo>
                <a:lnTo>
                  <a:pt x="213264" y="79802"/>
                </a:lnTo>
                <a:lnTo>
                  <a:pt x="151152" y="79802"/>
                </a:lnTo>
                <a:close/>
                <a:moveTo>
                  <a:pt x="80064" y="79802"/>
                </a:moveTo>
                <a:lnTo>
                  <a:pt x="80064" y="81240"/>
                </a:lnTo>
                <a:cubicBezTo>
                  <a:pt x="80064" y="92025"/>
                  <a:pt x="88680" y="100652"/>
                  <a:pt x="99092" y="100652"/>
                </a:cubicBezTo>
                <a:lnTo>
                  <a:pt x="122788" y="100652"/>
                </a:lnTo>
                <a:cubicBezTo>
                  <a:pt x="133560" y="100652"/>
                  <a:pt x="142176" y="92025"/>
                  <a:pt x="142176" y="81240"/>
                </a:cubicBezTo>
                <a:lnTo>
                  <a:pt x="142176" y="79802"/>
                </a:lnTo>
                <a:lnTo>
                  <a:pt x="80064" y="79802"/>
                </a:lnTo>
                <a:close/>
                <a:moveTo>
                  <a:pt x="8976" y="79802"/>
                </a:moveTo>
                <a:lnTo>
                  <a:pt x="8976" y="81240"/>
                </a:lnTo>
                <a:cubicBezTo>
                  <a:pt x="8976" y="92025"/>
                  <a:pt x="17592" y="100652"/>
                  <a:pt x="28363" y="100652"/>
                </a:cubicBezTo>
                <a:lnTo>
                  <a:pt x="52059" y="100652"/>
                </a:lnTo>
                <a:cubicBezTo>
                  <a:pt x="62471" y="100652"/>
                  <a:pt x="71088" y="92025"/>
                  <a:pt x="71088" y="81240"/>
                </a:cubicBezTo>
                <a:lnTo>
                  <a:pt x="71088" y="79802"/>
                </a:lnTo>
                <a:lnTo>
                  <a:pt x="8976" y="79802"/>
                </a:lnTo>
                <a:close/>
                <a:moveTo>
                  <a:pt x="207161" y="44574"/>
                </a:moveTo>
                <a:lnTo>
                  <a:pt x="220445" y="70816"/>
                </a:lnTo>
                <a:lnTo>
                  <a:pt x="277890" y="70816"/>
                </a:lnTo>
                <a:lnTo>
                  <a:pt x="251322" y="44574"/>
                </a:lnTo>
                <a:lnTo>
                  <a:pt x="207161" y="44574"/>
                </a:lnTo>
                <a:close/>
                <a:moveTo>
                  <a:pt x="151152" y="44574"/>
                </a:moveTo>
                <a:lnTo>
                  <a:pt x="151152" y="70816"/>
                </a:lnTo>
                <a:lnTo>
                  <a:pt x="210392" y="70816"/>
                </a:lnTo>
                <a:lnTo>
                  <a:pt x="197108" y="44574"/>
                </a:lnTo>
                <a:lnTo>
                  <a:pt x="151152" y="44574"/>
                </a:lnTo>
                <a:close/>
                <a:moveTo>
                  <a:pt x="95861" y="44574"/>
                </a:moveTo>
                <a:lnTo>
                  <a:pt x="82936" y="70816"/>
                </a:lnTo>
                <a:lnTo>
                  <a:pt x="142176" y="70816"/>
                </a:lnTo>
                <a:lnTo>
                  <a:pt x="142176" y="44574"/>
                </a:lnTo>
                <a:lnTo>
                  <a:pt x="95861" y="44574"/>
                </a:lnTo>
                <a:close/>
                <a:moveTo>
                  <a:pt x="42006" y="44574"/>
                </a:moveTo>
                <a:lnTo>
                  <a:pt x="15438" y="70816"/>
                </a:lnTo>
                <a:lnTo>
                  <a:pt x="72883" y="70816"/>
                </a:lnTo>
                <a:lnTo>
                  <a:pt x="86167" y="44574"/>
                </a:lnTo>
                <a:lnTo>
                  <a:pt x="42006" y="44574"/>
                </a:lnTo>
                <a:close/>
                <a:moveTo>
                  <a:pt x="44520" y="8987"/>
                </a:moveTo>
                <a:lnTo>
                  <a:pt x="44520" y="35588"/>
                </a:lnTo>
                <a:lnTo>
                  <a:pt x="248808" y="35588"/>
                </a:lnTo>
                <a:lnTo>
                  <a:pt x="248808" y="8987"/>
                </a:lnTo>
                <a:lnTo>
                  <a:pt x="44520" y="8987"/>
                </a:lnTo>
                <a:close/>
                <a:moveTo>
                  <a:pt x="40211" y="0"/>
                </a:moveTo>
                <a:lnTo>
                  <a:pt x="253117" y="0"/>
                </a:lnTo>
                <a:cubicBezTo>
                  <a:pt x="255630" y="0"/>
                  <a:pt x="257784" y="1797"/>
                  <a:pt x="257784" y="4314"/>
                </a:cubicBezTo>
                <a:lnTo>
                  <a:pt x="257784" y="38104"/>
                </a:lnTo>
                <a:lnTo>
                  <a:pt x="291533" y="72254"/>
                </a:lnTo>
                <a:cubicBezTo>
                  <a:pt x="292610" y="73332"/>
                  <a:pt x="292969" y="74410"/>
                  <a:pt x="292969" y="75489"/>
                </a:cubicBezTo>
                <a:lnTo>
                  <a:pt x="292969" y="81240"/>
                </a:lnTo>
                <a:cubicBezTo>
                  <a:pt x="292969" y="97057"/>
                  <a:pt x="280403" y="109639"/>
                  <a:pt x="264965" y="109639"/>
                </a:cubicBezTo>
                <a:lnTo>
                  <a:pt x="257784" y="109639"/>
                </a:lnTo>
                <a:lnTo>
                  <a:pt x="257784" y="198428"/>
                </a:lnTo>
                <a:cubicBezTo>
                  <a:pt x="257784" y="200585"/>
                  <a:pt x="255630" y="202742"/>
                  <a:pt x="253117" y="202742"/>
                </a:cubicBezTo>
                <a:lnTo>
                  <a:pt x="219009" y="202742"/>
                </a:lnTo>
                <a:lnTo>
                  <a:pt x="179156" y="236892"/>
                </a:lnTo>
                <a:lnTo>
                  <a:pt x="247372" y="236892"/>
                </a:lnTo>
                <a:cubicBezTo>
                  <a:pt x="248449" y="236892"/>
                  <a:pt x="249885" y="237611"/>
                  <a:pt x="250603" y="238330"/>
                </a:cubicBezTo>
                <a:lnTo>
                  <a:pt x="291892" y="285780"/>
                </a:lnTo>
                <a:cubicBezTo>
                  <a:pt x="293328" y="287218"/>
                  <a:pt x="293328" y="289015"/>
                  <a:pt x="292610" y="290453"/>
                </a:cubicBezTo>
                <a:cubicBezTo>
                  <a:pt x="291892" y="292250"/>
                  <a:pt x="290456" y="293329"/>
                  <a:pt x="288661" y="293329"/>
                </a:cubicBezTo>
                <a:lnTo>
                  <a:pt x="4667" y="293329"/>
                </a:lnTo>
                <a:cubicBezTo>
                  <a:pt x="2872" y="293329"/>
                  <a:pt x="1077" y="292250"/>
                  <a:pt x="359" y="290453"/>
                </a:cubicBezTo>
                <a:cubicBezTo>
                  <a:pt x="0" y="289015"/>
                  <a:pt x="0" y="287218"/>
                  <a:pt x="1077" y="285780"/>
                </a:cubicBezTo>
                <a:lnTo>
                  <a:pt x="42725" y="238330"/>
                </a:lnTo>
                <a:cubicBezTo>
                  <a:pt x="43443" y="237611"/>
                  <a:pt x="44879" y="236892"/>
                  <a:pt x="45956" y="236892"/>
                </a:cubicBezTo>
                <a:lnTo>
                  <a:pt x="113813" y="236892"/>
                </a:lnTo>
                <a:lnTo>
                  <a:pt x="73960" y="202742"/>
                </a:lnTo>
                <a:lnTo>
                  <a:pt x="40211" y="202742"/>
                </a:lnTo>
                <a:cubicBezTo>
                  <a:pt x="37698" y="202742"/>
                  <a:pt x="35903" y="200585"/>
                  <a:pt x="35903" y="198428"/>
                </a:cubicBezTo>
                <a:lnTo>
                  <a:pt x="35903" y="109639"/>
                </a:lnTo>
                <a:lnTo>
                  <a:pt x="28363" y="109639"/>
                </a:lnTo>
                <a:cubicBezTo>
                  <a:pt x="12925" y="109639"/>
                  <a:pt x="0" y="97057"/>
                  <a:pt x="0" y="81240"/>
                </a:cubicBezTo>
                <a:lnTo>
                  <a:pt x="0" y="75489"/>
                </a:lnTo>
                <a:cubicBezTo>
                  <a:pt x="0" y="74410"/>
                  <a:pt x="359" y="73332"/>
                  <a:pt x="1436" y="72254"/>
                </a:cubicBezTo>
                <a:lnTo>
                  <a:pt x="35903" y="38104"/>
                </a:lnTo>
                <a:lnTo>
                  <a:pt x="35903" y="4314"/>
                </a:lnTo>
                <a:cubicBezTo>
                  <a:pt x="35903" y="1797"/>
                  <a:pt x="37698" y="0"/>
                  <a:pt x="402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5"/>
          <p:cNvSpPr/>
          <p:nvPr/>
        </p:nvSpPr>
        <p:spPr>
          <a:xfrm>
            <a:off x="9922701" y="2211382"/>
            <a:ext cx="706385" cy="704282"/>
          </a:xfrm>
          <a:custGeom>
            <a:avLst/>
            <a:gdLst/>
            <a:ahLst/>
            <a:cxnLst/>
            <a:rect l="l" t="t" r="r" b="b"/>
            <a:pathLst>
              <a:path w="293328" h="293329" extrusionOk="0">
                <a:moveTo>
                  <a:pt x="198805" y="91580"/>
                </a:moveTo>
                <a:lnTo>
                  <a:pt x="144080" y="146844"/>
                </a:lnTo>
                <a:lnTo>
                  <a:pt x="198805" y="201747"/>
                </a:lnTo>
                <a:lnTo>
                  <a:pt x="233142" y="201747"/>
                </a:lnTo>
                <a:lnTo>
                  <a:pt x="181994" y="150095"/>
                </a:lnTo>
                <a:cubicBezTo>
                  <a:pt x="180206" y="148289"/>
                  <a:pt x="180206" y="145038"/>
                  <a:pt x="181994" y="143593"/>
                </a:cubicBezTo>
                <a:lnTo>
                  <a:pt x="233142" y="91580"/>
                </a:lnTo>
                <a:lnTo>
                  <a:pt x="198805" y="91580"/>
                </a:lnTo>
                <a:close/>
                <a:moveTo>
                  <a:pt x="96847" y="91580"/>
                </a:moveTo>
                <a:lnTo>
                  <a:pt x="42480" y="146844"/>
                </a:lnTo>
                <a:lnTo>
                  <a:pt x="96847" y="201747"/>
                </a:lnTo>
                <a:lnTo>
                  <a:pt x="131899" y="201747"/>
                </a:lnTo>
                <a:lnTo>
                  <a:pt x="80394" y="150095"/>
                </a:lnTo>
                <a:cubicBezTo>
                  <a:pt x="79678" y="149011"/>
                  <a:pt x="78963" y="147928"/>
                  <a:pt x="78963" y="146844"/>
                </a:cubicBezTo>
                <a:cubicBezTo>
                  <a:pt x="78963" y="145399"/>
                  <a:pt x="79678" y="144316"/>
                  <a:pt x="80394" y="143593"/>
                </a:cubicBezTo>
                <a:lnTo>
                  <a:pt x="131899" y="91580"/>
                </a:lnTo>
                <a:lnTo>
                  <a:pt x="96847" y="91580"/>
                </a:lnTo>
                <a:close/>
                <a:moveTo>
                  <a:pt x="196659" y="82550"/>
                </a:moveTo>
                <a:lnTo>
                  <a:pt x="243872" y="82550"/>
                </a:lnTo>
                <a:cubicBezTo>
                  <a:pt x="245660" y="82550"/>
                  <a:pt x="247449" y="83634"/>
                  <a:pt x="247806" y="85440"/>
                </a:cubicBezTo>
                <a:cubicBezTo>
                  <a:pt x="248879" y="87246"/>
                  <a:pt x="248522" y="89052"/>
                  <a:pt x="247091" y="90135"/>
                </a:cubicBezTo>
                <a:lnTo>
                  <a:pt x="191294" y="146844"/>
                </a:lnTo>
                <a:lnTo>
                  <a:pt x="247091" y="203192"/>
                </a:lnTo>
                <a:cubicBezTo>
                  <a:pt x="248522" y="204275"/>
                  <a:pt x="248879" y="206442"/>
                  <a:pt x="247806" y="207887"/>
                </a:cubicBezTo>
                <a:cubicBezTo>
                  <a:pt x="247449" y="209693"/>
                  <a:pt x="245660" y="210777"/>
                  <a:pt x="243872" y="210777"/>
                </a:cubicBezTo>
                <a:lnTo>
                  <a:pt x="196659" y="210777"/>
                </a:lnTo>
                <a:cubicBezTo>
                  <a:pt x="195586" y="210777"/>
                  <a:pt x="194513" y="210416"/>
                  <a:pt x="193440" y="209332"/>
                </a:cubicBezTo>
                <a:lnTo>
                  <a:pt x="134423" y="150095"/>
                </a:lnTo>
                <a:cubicBezTo>
                  <a:pt x="133708" y="149011"/>
                  <a:pt x="133350" y="147928"/>
                  <a:pt x="133350" y="146844"/>
                </a:cubicBezTo>
                <a:cubicBezTo>
                  <a:pt x="133350" y="145399"/>
                  <a:pt x="133708" y="144316"/>
                  <a:pt x="134423" y="143593"/>
                </a:cubicBezTo>
                <a:lnTo>
                  <a:pt x="193440" y="83995"/>
                </a:lnTo>
                <a:cubicBezTo>
                  <a:pt x="194513" y="82911"/>
                  <a:pt x="195586" y="82550"/>
                  <a:pt x="196659" y="82550"/>
                </a:cubicBezTo>
                <a:close/>
                <a:moveTo>
                  <a:pt x="95416" y="82550"/>
                </a:moveTo>
                <a:lnTo>
                  <a:pt x="142630" y="82550"/>
                </a:lnTo>
                <a:cubicBezTo>
                  <a:pt x="144418" y="82550"/>
                  <a:pt x="145849" y="83634"/>
                  <a:pt x="146564" y="85440"/>
                </a:cubicBezTo>
                <a:cubicBezTo>
                  <a:pt x="147279" y="87246"/>
                  <a:pt x="146922" y="89052"/>
                  <a:pt x="145491" y="90135"/>
                </a:cubicBezTo>
                <a:lnTo>
                  <a:pt x="89693" y="146844"/>
                </a:lnTo>
                <a:lnTo>
                  <a:pt x="145491" y="203192"/>
                </a:lnTo>
                <a:cubicBezTo>
                  <a:pt x="146922" y="204275"/>
                  <a:pt x="147279" y="206442"/>
                  <a:pt x="146564" y="207887"/>
                </a:cubicBezTo>
                <a:cubicBezTo>
                  <a:pt x="145849" y="209693"/>
                  <a:pt x="144418" y="210777"/>
                  <a:pt x="142630" y="210777"/>
                </a:cubicBezTo>
                <a:lnTo>
                  <a:pt x="95416" y="210777"/>
                </a:lnTo>
                <a:cubicBezTo>
                  <a:pt x="93985" y="210777"/>
                  <a:pt x="92912" y="210416"/>
                  <a:pt x="92197" y="209332"/>
                </a:cubicBezTo>
                <a:lnTo>
                  <a:pt x="33181" y="150095"/>
                </a:lnTo>
                <a:cubicBezTo>
                  <a:pt x="32108" y="149011"/>
                  <a:pt x="31750" y="147928"/>
                  <a:pt x="31750" y="146844"/>
                </a:cubicBezTo>
                <a:cubicBezTo>
                  <a:pt x="31750" y="145399"/>
                  <a:pt x="32108" y="144316"/>
                  <a:pt x="33181" y="143593"/>
                </a:cubicBezTo>
                <a:lnTo>
                  <a:pt x="92197" y="83995"/>
                </a:lnTo>
                <a:cubicBezTo>
                  <a:pt x="92912" y="82911"/>
                  <a:pt x="93985" y="82550"/>
                  <a:pt x="95416" y="82550"/>
                </a:cubicBezTo>
                <a:close/>
                <a:moveTo>
                  <a:pt x="146664" y="8627"/>
                </a:moveTo>
                <a:cubicBezTo>
                  <a:pt x="70815" y="8627"/>
                  <a:pt x="8987" y="70816"/>
                  <a:pt x="8987" y="146664"/>
                </a:cubicBezTo>
                <a:cubicBezTo>
                  <a:pt x="8987" y="222513"/>
                  <a:pt x="70815" y="284342"/>
                  <a:pt x="146664" y="284342"/>
                </a:cubicBezTo>
                <a:cubicBezTo>
                  <a:pt x="222872" y="284342"/>
                  <a:pt x="284341" y="222513"/>
                  <a:pt x="284341" y="146664"/>
                </a:cubicBezTo>
                <a:cubicBezTo>
                  <a:pt x="284341" y="70816"/>
                  <a:pt x="222872" y="8627"/>
                  <a:pt x="146664" y="8627"/>
                </a:cubicBezTo>
                <a:close/>
                <a:moveTo>
                  <a:pt x="146664" y="0"/>
                </a:moveTo>
                <a:cubicBezTo>
                  <a:pt x="227545" y="0"/>
                  <a:pt x="293328" y="65783"/>
                  <a:pt x="293328" y="146664"/>
                </a:cubicBezTo>
                <a:cubicBezTo>
                  <a:pt x="293328" y="227545"/>
                  <a:pt x="227545" y="293329"/>
                  <a:pt x="146664" y="293329"/>
                </a:cubicBezTo>
                <a:cubicBezTo>
                  <a:pt x="66142" y="293329"/>
                  <a:pt x="0" y="227545"/>
                  <a:pt x="0" y="146664"/>
                </a:cubicBezTo>
                <a:cubicBezTo>
                  <a:pt x="0" y="65783"/>
                  <a:pt x="66142" y="0"/>
                  <a:pt x="14666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EA24CB-1725-CB41-A5B8-97E37C296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6296" y="19509"/>
            <a:ext cx="1245704" cy="133181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C30BACF-881E-C343-A624-710B3C5C7B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9" y="0"/>
            <a:ext cx="1260702" cy="126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751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3"/>
          <p:cNvSpPr txBox="1"/>
          <p:nvPr/>
        </p:nvSpPr>
        <p:spPr>
          <a:xfrm>
            <a:off x="3871376" y="306186"/>
            <a:ext cx="4449295" cy="969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Limitation of research  and areas for future research</a:t>
            </a:r>
            <a:endParaRPr sz="900" dirty="0"/>
          </a:p>
        </p:txBody>
      </p:sp>
      <p:sp>
        <p:nvSpPr>
          <p:cNvPr id="404" name="Google Shape;404;p13"/>
          <p:cNvSpPr/>
          <p:nvPr/>
        </p:nvSpPr>
        <p:spPr>
          <a:xfrm>
            <a:off x="1951539" y="1286796"/>
            <a:ext cx="8288922" cy="106479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13"/>
          <p:cNvSpPr/>
          <p:nvPr/>
        </p:nvSpPr>
        <p:spPr>
          <a:xfrm>
            <a:off x="4741632" y="2430379"/>
            <a:ext cx="2708736" cy="25988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13"/>
          <p:cNvSpPr/>
          <p:nvPr/>
        </p:nvSpPr>
        <p:spPr>
          <a:xfrm>
            <a:off x="7531725" y="2430379"/>
            <a:ext cx="2708736" cy="25988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13"/>
          <p:cNvSpPr/>
          <p:nvPr/>
        </p:nvSpPr>
        <p:spPr>
          <a:xfrm>
            <a:off x="1951539" y="2430379"/>
            <a:ext cx="2708736" cy="25988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13"/>
          <p:cNvSpPr/>
          <p:nvPr/>
        </p:nvSpPr>
        <p:spPr>
          <a:xfrm>
            <a:off x="1325897" y="5107989"/>
            <a:ext cx="9540207" cy="1339516"/>
          </a:xfrm>
          <a:prstGeom prst="trapezoid">
            <a:avLst>
              <a:gd name="adj" fmla="val 46643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13"/>
          <p:cNvSpPr txBox="1"/>
          <p:nvPr/>
        </p:nvSpPr>
        <p:spPr>
          <a:xfrm>
            <a:off x="5321269" y="1652601"/>
            <a:ext cx="1549463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LIMITATION</a:t>
            </a:r>
            <a:endParaRPr sz="900" dirty="0"/>
          </a:p>
        </p:txBody>
      </p:sp>
      <p:sp>
        <p:nvSpPr>
          <p:cNvPr id="410" name="Google Shape;410;p13"/>
          <p:cNvSpPr txBox="1"/>
          <p:nvPr/>
        </p:nvSpPr>
        <p:spPr>
          <a:xfrm>
            <a:off x="3539706" y="1947076"/>
            <a:ext cx="5112587" cy="3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4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This study concentrates on two sectors only. </a:t>
            </a:r>
          </a:p>
        </p:txBody>
      </p:sp>
      <p:sp>
        <p:nvSpPr>
          <p:cNvPr id="411" name="Google Shape;411;p13"/>
          <p:cNvSpPr/>
          <p:nvPr/>
        </p:nvSpPr>
        <p:spPr>
          <a:xfrm>
            <a:off x="3015618" y="2832255"/>
            <a:ext cx="580578" cy="580575"/>
          </a:xfrm>
          <a:custGeom>
            <a:avLst/>
            <a:gdLst/>
            <a:ahLst/>
            <a:cxnLst/>
            <a:rect l="l" t="t" r="r" b="b"/>
            <a:pathLst>
              <a:path w="296468" h="296502" extrusionOk="0">
                <a:moveTo>
                  <a:pt x="274661" y="244200"/>
                </a:moveTo>
                <a:lnTo>
                  <a:pt x="244023" y="274499"/>
                </a:lnTo>
                <a:lnTo>
                  <a:pt x="255197" y="285681"/>
                </a:lnTo>
                <a:cubicBezTo>
                  <a:pt x="257720" y="288206"/>
                  <a:pt x="262766" y="288206"/>
                  <a:pt x="265650" y="285681"/>
                </a:cubicBezTo>
                <a:lnTo>
                  <a:pt x="285474" y="265842"/>
                </a:lnTo>
                <a:cubicBezTo>
                  <a:pt x="286555" y="264399"/>
                  <a:pt x="287276" y="262596"/>
                  <a:pt x="287276" y="260431"/>
                </a:cubicBezTo>
                <a:cubicBezTo>
                  <a:pt x="287276" y="258628"/>
                  <a:pt x="286555" y="256464"/>
                  <a:pt x="285474" y="255021"/>
                </a:cubicBezTo>
                <a:lnTo>
                  <a:pt x="274661" y="244200"/>
                </a:lnTo>
                <a:close/>
                <a:moveTo>
                  <a:pt x="232488" y="202357"/>
                </a:moveTo>
                <a:lnTo>
                  <a:pt x="201850" y="232657"/>
                </a:lnTo>
                <a:lnTo>
                  <a:pt x="237535" y="268367"/>
                </a:lnTo>
                <a:lnTo>
                  <a:pt x="268173" y="238068"/>
                </a:lnTo>
                <a:lnTo>
                  <a:pt x="232488" y="202357"/>
                </a:lnTo>
                <a:close/>
                <a:moveTo>
                  <a:pt x="112382" y="66675"/>
                </a:moveTo>
                <a:cubicBezTo>
                  <a:pt x="114929" y="66675"/>
                  <a:pt x="117111" y="68494"/>
                  <a:pt x="117111" y="71041"/>
                </a:cubicBezTo>
                <a:cubicBezTo>
                  <a:pt x="117111" y="73587"/>
                  <a:pt x="114929" y="75770"/>
                  <a:pt x="112382" y="75770"/>
                </a:cubicBezTo>
                <a:cubicBezTo>
                  <a:pt x="91282" y="75770"/>
                  <a:pt x="73819" y="92869"/>
                  <a:pt x="73819" y="114334"/>
                </a:cubicBezTo>
                <a:cubicBezTo>
                  <a:pt x="73819" y="116880"/>
                  <a:pt x="72000" y="118699"/>
                  <a:pt x="69454" y="118699"/>
                </a:cubicBezTo>
                <a:cubicBezTo>
                  <a:pt x="66907" y="118699"/>
                  <a:pt x="65088" y="116880"/>
                  <a:pt x="65088" y="114334"/>
                </a:cubicBezTo>
                <a:cubicBezTo>
                  <a:pt x="65088" y="88140"/>
                  <a:pt x="86189" y="66675"/>
                  <a:pt x="112382" y="66675"/>
                </a:cubicBezTo>
                <a:close/>
                <a:moveTo>
                  <a:pt x="112351" y="45558"/>
                </a:moveTo>
                <a:cubicBezTo>
                  <a:pt x="74724" y="45558"/>
                  <a:pt x="43970" y="76311"/>
                  <a:pt x="43970" y="114301"/>
                </a:cubicBezTo>
                <a:cubicBezTo>
                  <a:pt x="43970" y="151928"/>
                  <a:pt x="74724" y="182681"/>
                  <a:pt x="112351" y="182681"/>
                </a:cubicBezTo>
                <a:cubicBezTo>
                  <a:pt x="150340" y="182681"/>
                  <a:pt x="181093" y="151928"/>
                  <a:pt x="181093" y="114301"/>
                </a:cubicBezTo>
                <a:cubicBezTo>
                  <a:pt x="181093" y="76311"/>
                  <a:pt x="150340" y="45558"/>
                  <a:pt x="112351" y="45558"/>
                </a:cubicBezTo>
                <a:close/>
                <a:moveTo>
                  <a:pt x="112351" y="36513"/>
                </a:moveTo>
                <a:cubicBezTo>
                  <a:pt x="155405" y="36513"/>
                  <a:pt x="190138" y="71608"/>
                  <a:pt x="190138" y="114301"/>
                </a:cubicBezTo>
                <a:cubicBezTo>
                  <a:pt x="190138" y="156993"/>
                  <a:pt x="155405" y="191726"/>
                  <a:pt x="112351" y="191726"/>
                </a:cubicBezTo>
                <a:cubicBezTo>
                  <a:pt x="69658" y="191726"/>
                  <a:pt x="34925" y="156993"/>
                  <a:pt x="34925" y="114301"/>
                </a:cubicBezTo>
                <a:cubicBezTo>
                  <a:pt x="34925" y="71608"/>
                  <a:pt x="69658" y="36513"/>
                  <a:pt x="112351" y="36513"/>
                </a:cubicBezTo>
                <a:close/>
                <a:moveTo>
                  <a:pt x="112820" y="9018"/>
                </a:moveTo>
                <a:cubicBezTo>
                  <a:pt x="55509" y="9018"/>
                  <a:pt x="8651" y="55910"/>
                  <a:pt x="8651" y="113262"/>
                </a:cubicBezTo>
                <a:cubicBezTo>
                  <a:pt x="8651" y="170615"/>
                  <a:pt x="55509" y="217507"/>
                  <a:pt x="112820" y="217507"/>
                </a:cubicBezTo>
                <a:cubicBezTo>
                  <a:pt x="134807" y="217507"/>
                  <a:pt x="155713" y="211014"/>
                  <a:pt x="173375" y="198029"/>
                </a:cubicBezTo>
                <a:cubicBezTo>
                  <a:pt x="174096" y="197308"/>
                  <a:pt x="175177" y="197308"/>
                  <a:pt x="175898" y="197308"/>
                </a:cubicBezTo>
                <a:cubicBezTo>
                  <a:pt x="176980" y="197308"/>
                  <a:pt x="178421" y="197668"/>
                  <a:pt x="179142" y="198750"/>
                </a:cubicBezTo>
                <a:lnTo>
                  <a:pt x="201130" y="220754"/>
                </a:lnTo>
                <a:lnTo>
                  <a:pt x="220233" y="201275"/>
                </a:lnTo>
                <a:lnTo>
                  <a:pt x="198246" y="179633"/>
                </a:lnTo>
                <a:cubicBezTo>
                  <a:pt x="196804" y="177829"/>
                  <a:pt x="196444" y="175304"/>
                  <a:pt x="197886" y="173501"/>
                </a:cubicBezTo>
                <a:cubicBezTo>
                  <a:pt x="210501" y="155826"/>
                  <a:pt x="217350" y="134905"/>
                  <a:pt x="217350" y="113262"/>
                </a:cubicBezTo>
                <a:cubicBezTo>
                  <a:pt x="217350" y="55910"/>
                  <a:pt x="170492" y="9018"/>
                  <a:pt x="112820" y="9018"/>
                </a:cubicBezTo>
                <a:close/>
                <a:moveTo>
                  <a:pt x="112820" y="0"/>
                </a:moveTo>
                <a:cubicBezTo>
                  <a:pt x="175538" y="0"/>
                  <a:pt x="226361" y="50860"/>
                  <a:pt x="226361" y="113262"/>
                </a:cubicBezTo>
                <a:cubicBezTo>
                  <a:pt x="226361" y="135626"/>
                  <a:pt x="219512" y="156908"/>
                  <a:pt x="207257" y="175665"/>
                </a:cubicBezTo>
                <a:lnTo>
                  <a:pt x="226721" y="195143"/>
                </a:lnTo>
                <a:lnTo>
                  <a:pt x="229244" y="192618"/>
                </a:lnTo>
                <a:cubicBezTo>
                  <a:pt x="231047" y="190815"/>
                  <a:pt x="233570" y="190815"/>
                  <a:pt x="235372" y="192618"/>
                </a:cubicBezTo>
                <a:lnTo>
                  <a:pt x="291602" y="248889"/>
                </a:lnTo>
                <a:cubicBezTo>
                  <a:pt x="298090" y="255021"/>
                  <a:pt x="298090" y="265842"/>
                  <a:pt x="291602" y="271974"/>
                </a:cubicBezTo>
                <a:lnTo>
                  <a:pt x="271777" y="291813"/>
                </a:lnTo>
                <a:cubicBezTo>
                  <a:pt x="268533" y="295060"/>
                  <a:pt x="264568" y="296502"/>
                  <a:pt x="260243" y="296502"/>
                </a:cubicBezTo>
                <a:cubicBezTo>
                  <a:pt x="255918" y="296502"/>
                  <a:pt x="251953" y="295060"/>
                  <a:pt x="248709" y="291813"/>
                </a:cubicBezTo>
                <a:lnTo>
                  <a:pt x="192479" y="235543"/>
                </a:lnTo>
                <a:cubicBezTo>
                  <a:pt x="191398" y="234821"/>
                  <a:pt x="191037" y="233739"/>
                  <a:pt x="191037" y="232657"/>
                </a:cubicBezTo>
                <a:cubicBezTo>
                  <a:pt x="191037" y="231575"/>
                  <a:pt x="191398" y="230132"/>
                  <a:pt x="192479" y="229411"/>
                </a:cubicBezTo>
                <a:lnTo>
                  <a:pt x="195002" y="226886"/>
                </a:lnTo>
                <a:lnTo>
                  <a:pt x="175538" y="207768"/>
                </a:lnTo>
                <a:cubicBezTo>
                  <a:pt x="157155" y="220032"/>
                  <a:pt x="135528" y="226525"/>
                  <a:pt x="112820" y="226525"/>
                </a:cubicBezTo>
                <a:cubicBezTo>
                  <a:pt x="50823" y="226525"/>
                  <a:pt x="0" y="175665"/>
                  <a:pt x="0" y="113262"/>
                </a:cubicBezTo>
                <a:cubicBezTo>
                  <a:pt x="0" y="50860"/>
                  <a:pt x="50823" y="0"/>
                  <a:pt x="11282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13"/>
          <p:cNvSpPr txBox="1"/>
          <p:nvPr/>
        </p:nvSpPr>
        <p:spPr>
          <a:xfrm>
            <a:off x="5605397" y="3457334"/>
            <a:ext cx="981204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Future research </a:t>
            </a:r>
            <a:endParaRPr sz="900" dirty="0"/>
          </a:p>
        </p:txBody>
      </p:sp>
      <p:sp>
        <p:nvSpPr>
          <p:cNvPr id="413" name="Google Shape;413;p13"/>
          <p:cNvSpPr txBox="1"/>
          <p:nvPr/>
        </p:nvSpPr>
        <p:spPr>
          <a:xfrm>
            <a:off x="4999250" y="3998030"/>
            <a:ext cx="2193500" cy="98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4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Test in more rural cities and this would prove a useful extension of this study </a:t>
            </a:r>
          </a:p>
        </p:txBody>
      </p:sp>
      <p:sp>
        <p:nvSpPr>
          <p:cNvPr id="414" name="Google Shape;414;p13"/>
          <p:cNvSpPr txBox="1"/>
          <p:nvPr/>
        </p:nvSpPr>
        <p:spPr>
          <a:xfrm>
            <a:off x="2845766" y="3409915"/>
            <a:ext cx="920284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Future research</a:t>
            </a:r>
            <a:endParaRPr sz="900" dirty="0"/>
          </a:p>
        </p:txBody>
      </p:sp>
      <p:sp>
        <p:nvSpPr>
          <p:cNvPr id="415" name="Google Shape;415;p13"/>
          <p:cNvSpPr txBox="1"/>
          <p:nvPr/>
        </p:nvSpPr>
        <p:spPr>
          <a:xfrm>
            <a:off x="2209156" y="3998030"/>
            <a:ext cx="2274857" cy="98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4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Test in other developing countries to check for similarities or differences. </a:t>
            </a:r>
          </a:p>
        </p:txBody>
      </p:sp>
      <p:sp>
        <p:nvSpPr>
          <p:cNvPr id="416" name="Google Shape;416;p13"/>
          <p:cNvSpPr txBox="1"/>
          <p:nvPr/>
        </p:nvSpPr>
        <p:spPr>
          <a:xfrm>
            <a:off x="8336986" y="3409915"/>
            <a:ext cx="1098218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Future research</a:t>
            </a:r>
            <a:endParaRPr sz="900" dirty="0"/>
          </a:p>
        </p:txBody>
      </p:sp>
      <p:sp>
        <p:nvSpPr>
          <p:cNvPr id="417" name="Google Shape;417;p13"/>
          <p:cNvSpPr txBox="1"/>
          <p:nvPr/>
        </p:nvSpPr>
        <p:spPr>
          <a:xfrm>
            <a:off x="7789343" y="3998030"/>
            <a:ext cx="2193500" cy="855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2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Another set of sectors can be tested to either validate these findings or draw out new realities </a:t>
            </a:r>
          </a:p>
        </p:txBody>
      </p:sp>
      <p:sp>
        <p:nvSpPr>
          <p:cNvPr id="418" name="Google Shape;418;p13"/>
          <p:cNvSpPr/>
          <p:nvPr/>
        </p:nvSpPr>
        <p:spPr>
          <a:xfrm>
            <a:off x="8595806" y="2832255"/>
            <a:ext cx="580575" cy="580575"/>
          </a:xfrm>
          <a:custGeom>
            <a:avLst/>
            <a:gdLst/>
            <a:ahLst/>
            <a:cxnLst/>
            <a:rect l="l" t="t" r="r" b="b"/>
            <a:pathLst>
              <a:path w="296502" h="296502" extrusionOk="0">
                <a:moveTo>
                  <a:pt x="228917" y="169245"/>
                </a:moveTo>
                <a:cubicBezTo>
                  <a:pt x="226394" y="220797"/>
                  <a:pt x="183855" y="261894"/>
                  <a:pt x="131943" y="261894"/>
                </a:cubicBezTo>
                <a:cubicBezTo>
                  <a:pt x="107069" y="261894"/>
                  <a:pt x="84357" y="252881"/>
                  <a:pt x="66332" y="236659"/>
                </a:cubicBezTo>
                <a:lnTo>
                  <a:pt x="48307" y="254323"/>
                </a:lnTo>
                <a:cubicBezTo>
                  <a:pt x="70298" y="274872"/>
                  <a:pt x="99498" y="287129"/>
                  <a:pt x="131943" y="287129"/>
                </a:cubicBezTo>
                <a:cubicBezTo>
                  <a:pt x="197914" y="287129"/>
                  <a:pt x="251989" y="234856"/>
                  <a:pt x="254152" y="169245"/>
                </a:cubicBezTo>
                <a:lnTo>
                  <a:pt x="228917" y="169245"/>
                </a:lnTo>
                <a:close/>
                <a:moveTo>
                  <a:pt x="196112" y="169245"/>
                </a:moveTo>
                <a:cubicBezTo>
                  <a:pt x="193949" y="202772"/>
                  <a:pt x="165830" y="229449"/>
                  <a:pt x="131943" y="229449"/>
                </a:cubicBezTo>
                <a:cubicBezTo>
                  <a:pt x="115360" y="229449"/>
                  <a:pt x="100580" y="223320"/>
                  <a:pt x="89404" y="213587"/>
                </a:cubicBezTo>
                <a:lnTo>
                  <a:pt x="72461" y="230170"/>
                </a:lnTo>
                <a:cubicBezTo>
                  <a:pt x="88683" y="244950"/>
                  <a:pt x="109592" y="253242"/>
                  <a:pt x="131943" y="253242"/>
                </a:cubicBezTo>
                <a:cubicBezTo>
                  <a:pt x="179168" y="253242"/>
                  <a:pt x="217381" y="215750"/>
                  <a:pt x="219905" y="169245"/>
                </a:cubicBezTo>
                <a:lnTo>
                  <a:pt x="196112" y="169245"/>
                </a:lnTo>
                <a:close/>
                <a:moveTo>
                  <a:pt x="42179" y="81283"/>
                </a:moveTo>
                <a:cubicBezTo>
                  <a:pt x="21630" y="103274"/>
                  <a:pt x="9013" y="132474"/>
                  <a:pt x="9013" y="164559"/>
                </a:cubicBezTo>
                <a:cubicBezTo>
                  <a:pt x="9013" y="196643"/>
                  <a:pt x="21630" y="226204"/>
                  <a:pt x="42179" y="248195"/>
                </a:cubicBezTo>
                <a:lnTo>
                  <a:pt x="82915" y="207098"/>
                </a:lnTo>
                <a:cubicBezTo>
                  <a:pt x="72821" y="195922"/>
                  <a:pt x="67053" y="181142"/>
                  <a:pt x="67053" y="164559"/>
                </a:cubicBezTo>
                <a:cubicBezTo>
                  <a:pt x="67053" y="149057"/>
                  <a:pt x="72821" y="133916"/>
                  <a:pt x="82915" y="122380"/>
                </a:cubicBezTo>
                <a:lnTo>
                  <a:pt x="42179" y="81283"/>
                </a:lnTo>
                <a:close/>
                <a:moveTo>
                  <a:pt x="127257" y="42350"/>
                </a:moveTo>
                <a:cubicBezTo>
                  <a:pt x="96975" y="43431"/>
                  <a:pt x="69577" y="55688"/>
                  <a:pt x="48307" y="74794"/>
                </a:cubicBezTo>
                <a:lnTo>
                  <a:pt x="127257" y="153744"/>
                </a:lnTo>
                <a:lnTo>
                  <a:pt x="127257" y="42350"/>
                </a:lnTo>
                <a:close/>
                <a:moveTo>
                  <a:pt x="131943" y="33337"/>
                </a:moveTo>
                <a:cubicBezTo>
                  <a:pt x="134106" y="33337"/>
                  <a:pt x="136269" y="35140"/>
                  <a:pt x="136269" y="37663"/>
                </a:cubicBezTo>
                <a:lnTo>
                  <a:pt x="136269" y="164559"/>
                </a:lnTo>
                <a:cubicBezTo>
                  <a:pt x="136269" y="166722"/>
                  <a:pt x="135187" y="168164"/>
                  <a:pt x="133385" y="168885"/>
                </a:cubicBezTo>
                <a:cubicBezTo>
                  <a:pt x="133024" y="169245"/>
                  <a:pt x="132303" y="169245"/>
                  <a:pt x="131943" y="169245"/>
                </a:cubicBezTo>
                <a:cubicBezTo>
                  <a:pt x="130501" y="169245"/>
                  <a:pt x="129420" y="168885"/>
                  <a:pt x="128699" y="167803"/>
                </a:cubicBezTo>
                <a:lnTo>
                  <a:pt x="89404" y="128869"/>
                </a:lnTo>
                <a:cubicBezTo>
                  <a:pt x="80752" y="138603"/>
                  <a:pt x="76066" y="151220"/>
                  <a:pt x="76066" y="164559"/>
                </a:cubicBezTo>
                <a:cubicBezTo>
                  <a:pt x="76066" y="195562"/>
                  <a:pt x="100940" y="220436"/>
                  <a:pt x="131943" y="220436"/>
                </a:cubicBezTo>
                <a:cubicBezTo>
                  <a:pt x="162585" y="220436"/>
                  <a:pt x="187460" y="195562"/>
                  <a:pt x="187460" y="164559"/>
                </a:cubicBezTo>
                <a:cubicBezTo>
                  <a:pt x="187460" y="162035"/>
                  <a:pt x="189262" y="160233"/>
                  <a:pt x="191786" y="160233"/>
                </a:cubicBezTo>
                <a:lnTo>
                  <a:pt x="258839" y="160233"/>
                </a:lnTo>
                <a:cubicBezTo>
                  <a:pt x="261362" y="160233"/>
                  <a:pt x="263165" y="162035"/>
                  <a:pt x="263165" y="164559"/>
                </a:cubicBezTo>
                <a:cubicBezTo>
                  <a:pt x="263165" y="237380"/>
                  <a:pt x="204403" y="296502"/>
                  <a:pt x="131943" y="296502"/>
                </a:cubicBezTo>
                <a:cubicBezTo>
                  <a:pt x="59122" y="296502"/>
                  <a:pt x="0" y="237380"/>
                  <a:pt x="0" y="164559"/>
                </a:cubicBezTo>
                <a:cubicBezTo>
                  <a:pt x="0" y="92098"/>
                  <a:pt x="59122" y="33337"/>
                  <a:pt x="131943" y="33337"/>
                </a:cubicBezTo>
                <a:close/>
                <a:moveTo>
                  <a:pt x="169368" y="9366"/>
                </a:moveTo>
                <a:lnTo>
                  <a:pt x="169368" y="67002"/>
                </a:lnTo>
                <a:cubicBezTo>
                  <a:pt x="201151" y="69523"/>
                  <a:pt x="227156" y="95099"/>
                  <a:pt x="229323" y="127159"/>
                </a:cubicBezTo>
                <a:lnTo>
                  <a:pt x="287473" y="127159"/>
                </a:lnTo>
                <a:cubicBezTo>
                  <a:pt x="285306" y="63039"/>
                  <a:pt x="233296" y="11527"/>
                  <a:pt x="169368" y="9366"/>
                </a:cubicBezTo>
                <a:close/>
                <a:moveTo>
                  <a:pt x="164672" y="0"/>
                </a:moveTo>
                <a:cubicBezTo>
                  <a:pt x="237269" y="0"/>
                  <a:pt x="296502" y="59077"/>
                  <a:pt x="296502" y="131482"/>
                </a:cubicBezTo>
                <a:cubicBezTo>
                  <a:pt x="296502" y="134364"/>
                  <a:pt x="294696" y="136165"/>
                  <a:pt x="292168" y="136165"/>
                </a:cubicBezTo>
                <a:lnTo>
                  <a:pt x="224989" y="136165"/>
                </a:lnTo>
                <a:cubicBezTo>
                  <a:pt x="222461" y="136165"/>
                  <a:pt x="220655" y="134364"/>
                  <a:pt x="220655" y="131482"/>
                </a:cubicBezTo>
                <a:cubicBezTo>
                  <a:pt x="220655" y="100863"/>
                  <a:pt x="195734" y="76007"/>
                  <a:pt x="164672" y="76007"/>
                </a:cubicBezTo>
                <a:cubicBezTo>
                  <a:pt x="162144" y="76007"/>
                  <a:pt x="160338" y="73846"/>
                  <a:pt x="160338" y="71685"/>
                </a:cubicBezTo>
                <a:lnTo>
                  <a:pt x="160338" y="4683"/>
                </a:lnTo>
                <a:cubicBezTo>
                  <a:pt x="160338" y="2161"/>
                  <a:pt x="162144" y="0"/>
                  <a:pt x="16467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13"/>
          <p:cNvSpPr/>
          <p:nvPr/>
        </p:nvSpPr>
        <p:spPr>
          <a:xfrm>
            <a:off x="5805711" y="2832255"/>
            <a:ext cx="580578" cy="580575"/>
          </a:xfrm>
          <a:custGeom>
            <a:avLst/>
            <a:gdLst/>
            <a:ahLst/>
            <a:cxnLst/>
            <a:rect l="l" t="t" r="r" b="b"/>
            <a:pathLst>
              <a:path w="296503" h="296143" extrusionOk="0">
                <a:moveTo>
                  <a:pt x="148071" y="182436"/>
                </a:moveTo>
                <a:lnTo>
                  <a:pt x="16932" y="287147"/>
                </a:lnTo>
                <a:lnTo>
                  <a:pt x="278850" y="287147"/>
                </a:lnTo>
                <a:lnTo>
                  <a:pt x="148071" y="182436"/>
                </a:lnTo>
                <a:close/>
                <a:moveTo>
                  <a:pt x="149134" y="131403"/>
                </a:moveTo>
                <a:lnTo>
                  <a:pt x="208055" y="131403"/>
                </a:lnTo>
                <a:cubicBezTo>
                  <a:pt x="210570" y="131403"/>
                  <a:pt x="212366" y="133308"/>
                  <a:pt x="212366" y="135975"/>
                </a:cubicBezTo>
                <a:cubicBezTo>
                  <a:pt x="212366" y="138642"/>
                  <a:pt x="210570" y="140547"/>
                  <a:pt x="208055" y="140547"/>
                </a:cubicBezTo>
                <a:lnTo>
                  <a:pt x="149134" y="140547"/>
                </a:lnTo>
                <a:cubicBezTo>
                  <a:pt x="146619" y="140547"/>
                  <a:pt x="144463" y="138642"/>
                  <a:pt x="144463" y="135975"/>
                </a:cubicBezTo>
                <a:cubicBezTo>
                  <a:pt x="144463" y="133308"/>
                  <a:pt x="146619" y="131403"/>
                  <a:pt x="149134" y="131403"/>
                </a:cubicBezTo>
                <a:close/>
                <a:moveTo>
                  <a:pt x="88786" y="131403"/>
                </a:moveTo>
                <a:lnTo>
                  <a:pt x="119177" y="131403"/>
                </a:lnTo>
                <a:cubicBezTo>
                  <a:pt x="121680" y="131403"/>
                  <a:pt x="123468" y="133308"/>
                  <a:pt x="123468" y="135975"/>
                </a:cubicBezTo>
                <a:cubicBezTo>
                  <a:pt x="123468" y="138642"/>
                  <a:pt x="121680" y="140547"/>
                  <a:pt x="119177" y="140547"/>
                </a:cubicBezTo>
                <a:lnTo>
                  <a:pt x="88786" y="140547"/>
                </a:lnTo>
                <a:cubicBezTo>
                  <a:pt x="86283" y="140547"/>
                  <a:pt x="84138" y="138642"/>
                  <a:pt x="84138" y="135975"/>
                </a:cubicBezTo>
                <a:cubicBezTo>
                  <a:pt x="84138" y="133308"/>
                  <a:pt x="86283" y="131403"/>
                  <a:pt x="88786" y="131403"/>
                </a:cubicBezTo>
                <a:close/>
                <a:moveTo>
                  <a:pt x="287136" y="128460"/>
                </a:moveTo>
                <a:lnTo>
                  <a:pt x="191304" y="205465"/>
                </a:lnTo>
                <a:lnTo>
                  <a:pt x="287136" y="282110"/>
                </a:lnTo>
                <a:lnTo>
                  <a:pt x="287136" y="128460"/>
                </a:lnTo>
                <a:close/>
                <a:moveTo>
                  <a:pt x="8646" y="128460"/>
                </a:moveTo>
                <a:lnTo>
                  <a:pt x="8646" y="282110"/>
                </a:lnTo>
                <a:lnTo>
                  <a:pt x="104839" y="205465"/>
                </a:lnTo>
                <a:lnTo>
                  <a:pt x="8646" y="128460"/>
                </a:lnTo>
                <a:close/>
                <a:moveTo>
                  <a:pt x="178938" y="90128"/>
                </a:moveTo>
                <a:lnTo>
                  <a:pt x="208053" y="90128"/>
                </a:lnTo>
                <a:cubicBezTo>
                  <a:pt x="210569" y="90128"/>
                  <a:pt x="212366" y="92326"/>
                  <a:pt x="212366" y="94890"/>
                </a:cubicBezTo>
                <a:cubicBezTo>
                  <a:pt x="212366" y="97455"/>
                  <a:pt x="210569" y="99287"/>
                  <a:pt x="208053" y="99287"/>
                </a:cubicBezTo>
                <a:lnTo>
                  <a:pt x="178938" y="99287"/>
                </a:lnTo>
                <a:cubicBezTo>
                  <a:pt x="176782" y="99287"/>
                  <a:pt x="174625" y="97455"/>
                  <a:pt x="174625" y="94890"/>
                </a:cubicBezTo>
                <a:cubicBezTo>
                  <a:pt x="174625" y="92326"/>
                  <a:pt x="176782" y="90128"/>
                  <a:pt x="178938" y="90128"/>
                </a:cubicBezTo>
                <a:close/>
                <a:moveTo>
                  <a:pt x="88795" y="90128"/>
                </a:moveTo>
                <a:lnTo>
                  <a:pt x="148973" y="90128"/>
                </a:lnTo>
                <a:cubicBezTo>
                  <a:pt x="151481" y="90128"/>
                  <a:pt x="153630" y="92326"/>
                  <a:pt x="153630" y="94890"/>
                </a:cubicBezTo>
                <a:cubicBezTo>
                  <a:pt x="153630" y="97455"/>
                  <a:pt x="151481" y="99287"/>
                  <a:pt x="148973" y="99287"/>
                </a:cubicBezTo>
                <a:lnTo>
                  <a:pt x="88795" y="99287"/>
                </a:lnTo>
                <a:cubicBezTo>
                  <a:pt x="86287" y="99287"/>
                  <a:pt x="84138" y="97455"/>
                  <a:pt x="84138" y="94890"/>
                </a:cubicBezTo>
                <a:cubicBezTo>
                  <a:pt x="84138" y="92326"/>
                  <a:pt x="86287" y="90128"/>
                  <a:pt x="88795" y="90128"/>
                </a:cubicBezTo>
                <a:close/>
                <a:moveTo>
                  <a:pt x="242462" y="85280"/>
                </a:moveTo>
                <a:lnTo>
                  <a:pt x="242462" y="153289"/>
                </a:lnTo>
                <a:lnTo>
                  <a:pt x="284614" y="119105"/>
                </a:lnTo>
                <a:lnTo>
                  <a:pt x="242462" y="85280"/>
                </a:lnTo>
                <a:close/>
                <a:moveTo>
                  <a:pt x="53680" y="85280"/>
                </a:moveTo>
                <a:lnTo>
                  <a:pt x="11528" y="119105"/>
                </a:lnTo>
                <a:lnTo>
                  <a:pt x="53680" y="153289"/>
                </a:lnTo>
                <a:lnTo>
                  <a:pt x="53680" y="85280"/>
                </a:lnTo>
                <a:close/>
                <a:moveTo>
                  <a:pt x="62687" y="56853"/>
                </a:moveTo>
                <a:lnTo>
                  <a:pt x="62687" y="160486"/>
                </a:lnTo>
                <a:lnTo>
                  <a:pt x="112044" y="199708"/>
                </a:lnTo>
                <a:lnTo>
                  <a:pt x="145189" y="173080"/>
                </a:lnTo>
                <a:cubicBezTo>
                  <a:pt x="146991" y="172001"/>
                  <a:pt x="149152" y="172001"/>
                  <a:pt x="150954" y="173080"/>
                </a:cubicBezTo>
                <a:lnTo>
                  <a:pt x="184099" y="199708"/>
                </a:lnTo>
                <a:lnTo>
                  <a:pt x="233456" y="160126"/>
                </a:lnTo>
                <a:lnTo>
                  <a:pt x="233456" y="56853"/>
                </a:lnTo>
                <a:lnTo>
                  <a:pt x="62687" y="56853"/>
                </a:lnTo>
                <a:close/>
                <a:moveTo>
                  <a:pt x="148071" y="10075"/>
                </a:moveTo>
                <a:lnTo>
                  <a:pt x="100876" y="47858"/>
                </a:lnTo>
                <a:lnTo>
                  <a:pt x="195267" y="47858"/>
                </a:lnTo>
                <a:lnTo>
                  <a:pt x="148071" y="10075"/>
                </a:lnTo>
                <a:close/>
                <a:moveTo>
                  <a:pt x="145189" y="1079"/>
                </a:moveTo>
                <a:cubicBezTo>
                  <a:pt x="146991" y="-360"/>
                  <a:pt x="149152" y="-360"/>
                  <a:pt x="150954" y="1079"/>
                </a:cubicBezTo>
                <a:lnTo>
                  <a:pt x="209678" y="47858"/>
                </a:lnTo>
                <a:lnTo>
                  <a:pt x="238139" y="47858"/>
                </a:lnTo>
                <a:cubicBezTo>
                  <a:pt x="240301" y="47858"/>
                  <a:pt x="242462" y="49657"/>
                  <a:pt x="242462" y="52176"/>
                </a:cubicBezTo>
                <a:lnTo>
                  <a:pt x="242462" y="74125"/>
                </a:lnTo>
                <a:lnTo>
                  <a:pt x="294702" y="115506"/>
                </a:lnTo>
                <a:cubicBezTo>
                  <a:pt x="295782" y="116586"/>
                  <a:pt x="296503" y="117665"/>
                  <a:pt x="296503" y="119105"/>
                </a:cubicBezTo>
                <a:lnTo>
                  <a:pt x="296503" y="291465"/>
                </a:lnTo>
                <a:cubicBezTo>
                  <a:pt x="296503" y="293984"/>
                  <a:pt x="294341" y="296143"/>
                  <a:pt x="291819" y="296143"/>
                </a:cubicBezTo>
                <a:lnTo>
                  <a:pt x="4323" y="296143"/>
                </a:lnTo>
                <a:cubicBezTo>
                  <a:pt x="1801" y="296143"/>
                  <a:pt x="0" y="293984"/>
                  <a:pt x="0" y="291465"/>
                </a:cubicBezTo>
                <a:lnTo>
                  <a:pt x="0" y="119105"/>
                </a:lnTo>
                <a:cubicBezTo>
                  <a:pt x="0" y="117665"/>
                  <a:pt x="720" y="116586"/>
                  <a:pt x="1441" y="115506"/>
                </a:cubicBezTo>
                <a:lnTo>
                  <a:pt x="53680" y="74125"/>
                </a:lnTo>
                <a:lnTo>
                  <a:pt x="53680" y="52176"/>
                </a:lnTo>
                <a:cubicBezTo>
                  <a:pt x="53680" y="49657"/>
                  <a:pt x="55842" y="47858"/>
                  <a:pt x="58364" y="47858"/>
                </a:cubicBezTo>
                <a:lnTo>
                  <a:pt x="86825" y="47858"/>
                </a:lnTo>
                <a:lnTo>
                  <a:pt x="145189" y="1079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13"/>
          <p:cNvSpPr/>
          <p:nvPr/>
        </p:nvSpPr>
        <p:spPr>
          <a:xfrm>
            <a:off x="5856617" y="5252348"/>
            <a:ext cx="478768" cy="440466"/>
          </a:xfrm>
          <a:custGeom>
            <a:avLst/>
            <a:gdLst/>
            <a:ahLst/>
            <a:cxnLst/>
            <a:rect l="l" t="t" r="r" b="b"/>
            <a:pathLst>
              <a:path w="791" h="727" extrusionOk="0">
                <a:moveTo>
                  <a:pt x="766" y="204"/>
                </a:moveTo>
                <a:lnTo>
                  <a:pt x="465" y="204"/>
                </a:lnTo>
                <a:cubicBezTo>
                  <a:pt x="463" y="204"/>
                  <a:pt x="460" y="205"/>
                  <a:pt x="458" y="206"/>
                </a:cubicBezTo>
                <a:lnTo>
                  <a:pt x="375" y="278"/>
                </a:lnTo>
                <a:lnTo>
                  <a:pt x="375" y="24"/>
                </a:lnTo>
                <a:lnTo>
                  <a:pt x="766" y="24"/>
                </a:lnTo>
                <a:lnTo>
                  <a:pt x="766" y="204"/>
                </a:lnTo>
                <a:close/>
                <a:moveTo>
                  <a:pt x="702" y="351"/>
                </a:moveTo>
                <a:lnTo>
                  <a:pt x="563" y="351"/>
                </a:lnTo>
                <a:cubicBezTo>
                  <a:pt x="561" y="307"/>
                  <a:pt x="550" y="266"/>
                  <a:pt x="535" y="227"/>
                </a:cubicBezTo>
                <a:lnTo>
                  <a:pt x="673" y="227"/>
                </a:lnTo>
                <a:cubicBezTo>
                  <a:pt x="690" y="266"/>
                  <a:pt x="700" y="307"/>
                  <a:pt x="702" y="351"/>
                </a:cubicBezTo>
                <a:close/>
                <a:moveTo>
                  <a:pt x="625" y="578"/>
                </a:moveTo>
                <a:lnTo>
                  <a:pt x="625" y="578"/>
                </a:lnTo>
                <a:cubicBezTo>
                  <a:pt x="595" y="555"/>
                  <a:pt x="561" y="537"/>
                  <a:pt x="525" y="522"/>
                </a:cubicBezTo>
                <a:cubicBezTo>
                  <a:pt x="546" y="478"/>
                  <a:pt x="561" y="428"/>
                  <a:pt x="563" y="375"/>
                </a:cubicBezTo>
                <a:lnTo>
                  <a:pt x="702" y="375"/>
                </a:lnTo>
                <a:cubicBezTo>
                  <a:pt x="699" y="452"/>
                  <a:pt x="671" y="522"/>
                  <a:pt x="625" y="578"/>
                </a:cubicBezTo>
                <a:close/>
                <a:moveTo>
                  <a:pt x="396" y="700"/>
                </a:moveTo>
                <a:lnTo>
                  <a:pt x="396" y="700"/>
                </a:lnTo>
                <a:cubicBezTo>
                  <a:pt x="425" y="671"/>
                  <a:pt x="477" y="616"/>
                  <a:pt x="514" y="544"/>
                </a:cubicBezTo>
                <a:cubicBezTo>
                  <a:pt x="548" y="557"/>
                  <a:pt x="581" y="574"/>
                  <a:pt x="609" y="595"/>
                </a:cubicBezTo>
                <a:cubicBezTo>
                  <a:pt x="555" y="653"/>
                  <a:pt x="480" y="693"/>
                  <a:pt x="396" y="700"/>
                </a:cubicBezTo>
                <a:close/>
                <a:moveTo>
                  <a:pt x="375" y="687"/>
                </a:moveTo>
                <a:lnTo>
                  <a:pt x="375" y="516"/>
                </a:lnTo>
                <a:cubicBezTo>
                  <a:pt x="414" y="517"/>
                  <a:pt x="453" y="523"/>
                  <a:pt x="491" y="536"/>
                </a:cubicBezTo>
                <a:cubicBezTo>
                  <a:pt x="453" y="606"/>
                  <a:pt x="403" y="660"/>
                  <a:pt x="375" y="687"/>
                </a:cubicBezTo>
                <a:close/>
                <a:moveTo>
                  <a:pt x="375" y="375"/>
                </a:moveTo>
                <a:lnTo>
                  <a:pt x="538" y="375"/>
                </a:lnTo>
                <a:cubicBezTo>
                  <a:pt x="537" y="425"/>
                  <a:pt x="522" y="472"/>
                  <a:pt x="502" y="514"/>
                </a:cubicBezTo>
                <a:cubicBezTo>
                  <a:pt x="461" y="501"/>
                  <a:pt x="418" y="493"/>
                  <a:pt x="375" y="492"/>
                </a:cubicBezTo>
                <a:lnTo>
                  <a:pt x="375" y="375"/>
                </a:lnTo>
                <a:close/>
                <a:moveTo>
                  <a:pt x="351" y="492"/>
                </a:moveTo>
                <a:lnTo>
                  <a:pt x="351" y="492"/>
                </a:lnTo>
                <a:cubicBezTo>
                  <a:pt x="308" y="493"/>
                  <a:pt x="265" y="501"/>
                  <a:pt x="224" y="514"/>
                </a:cubicBezTo>
                <a:cubicBezTo>
                  <a:pt x="204" y="472"/>
                  <a:pt x="190" y="425"/>
                  <a:pt x="188" y="375"/>
                </a:cubicBezTo>
                <a:lnTo>
                  <a:pt x="351" y="375"/>
                </a:lnTo>
                <a:lnTo>
                  <a:pt x="351" y="492"/>
                </a:lnTo>
                <a:close/>
                <a:moveTo>
                  <a:pt x="351" y="687"/>
                </a:moveTo>
                <a:lnTo>
                  <a:pt x="351" y="687"/>
                </a:lnTo>
                <a:cubicBezTo>
                  <a:pt x="323" y="660"/>
                  <a:pt x="273" y="606"/>
                  <a:pt x="235" y="536"/>
                </a:cubicBezTo>
                <a:cubicBezTo>
                  <a:pt x="272" y="523"/>
                  <a:pt x="312" y="517"/>
                  <a:pt x="351" y="516"/>
                </a:cubicBezTo>
                <a:lnTo>
                  <a:pt x="351" y="687"/>
                </a:lnTo>
                <a:close/>
                <a:moveTo>
                  <a:pt x="117" y="595"/>
                </a:moveTo>
                <a:lnTo>
                  <a:pt x="117" y="595"/>
                </a:lnTo>
                <a:cubicBezTo>
                  <a:pt x="145" y="574"/>
                  <a:pt x="178" y="557"/>
                  <a:pt x="212" y="544"/>
                </a:cubicBezTo>
                <a:cubicBezTo>
                  <a:pt x="250" y="616"/>
                  <a:pt x="301" y="671"/>
                  <a:pt x="331" y="700"/>
                </a:cubicBezTo>
                <a:cubicBezTo>
                  <a:pt x="246" y="693"/>
                  <a:pt x="171" y="653"/>
                  <a:pt x="117" y="595"/>
                </a:cubicBezTo>
                <a:close/>
                <a:moveTo>
                  <a:pt x="101" y="578"/>
                </a:moveTo>
                <a:lnTo>
                  <a:pt x="101" y="578"/>
                </a:lnTo>
                <a:cubicBezTo>
                  <a:pt x="55" y="522"/>
                  <a:pt x="27" y="452"/>
                  <a:pt x="24" y="375"/>
                </a:cubicBezTo>
                <a:lnTo>
                  <a:pt x="163" y="375"/>
                </a:lnTo>
                <a:cubicBezTo>
                  <a:pt x="165" y="428"/>
                  <a:pt x="180" y="478"/>
                  <a:pt x="201" y="522"/>
                </a:cubicBezTo>
                <a:cubicBezTo>
                  <a:pt x="165" y="537"/>
                  <a:pt x="131" y="555"/>
                  <a:pt x="101" y="578"/>
                </a:cubicBezTo>
                <a:close/>
                <a:moveTo>
                  <a:pt x="100" y="149"/>
                </a:moveTo>
                <a:lnTo>
                  <a:pt x="100" y="149"/>
                </a:lnTo>
                <a:cubicBezTo>
                  <a:pt x="131" y="171"/>
                  <a:pt x="165" y="190"/>
                  <a:pt x="201" y="204"/>
                </a:cubicBezTo>
                <a:cubicBezTo>
                  <a:pt x="181" y="249"/>
                  <a:pt x="165" y="298"/>
                  <a:pt x="163" y="351"/>
                </a:cubicBezTo>
                <a:lnTo>
                  <a:pt x="24" y="351"/>
                </a:lnTo>
                <a:cubicBezTo>
                  <a:pt x="27" y="275"/>
                  <a:pt x="55" y="205"/>
                  <a:pt x="100" y="149"/>
                </a:cubicBezTo>
                <a:close/>
                <a:moveTo>
                  <a:pt x="778" y="0"/>
                </a:moveTo>
                <a:lnTo>
                  <a:pt x="363" y="0"/>
                </a:lnTo>
                <a:cubicBezTo>
                  <a:pt x="356" y="0"/>
                  <a:pt x="351" y="5"/>
                  <a:pt x="351" y="12"/>
                </a:cubicBezTo>
                <a:lnTo>
                  <a:pt x="351" y="305"/>
                </a:lnTo>
                <a:cubicBezTo>
                  <a:pt x="351" y="309"/>
                  <a:pt x="354" y="313"/>
                  <a:pt x="358" y="316"/>
                </a:cubicBezTo>
                <a:cubicBezTo>
                  <a:pt x="360" y="316"/>
                  <a:pt x="362" y="317"/>
                  <a:pt x="363" y="317"/>
                </a:cubicBezTo>
                <a:cubicBezTo>
                  <a:pt x="366" y="317"/>
                  <a:pt x="369" y="316"/>
                  <a:pt x="371" y="314"/>
                </a:cubicBezTo>
                <a:lnTo>
                  <a:pt x="470" y="227"/>
                </a:lnTo>
                <a:lnTo>
                  <a:pt x="508" y="227"/>
                </a:lnTo>
                <a:cubicBezTo>
                  <a:pt x="525" y="266"/>
                  <a:pt x="537" y="307"/>
                  <a:pt x="539" y="351"/>
                </a:cubicBezTo>
                <a:lnTo>
                  <a:pt x="188" y="351"/>
                </a:lnTo>
                <a:cubicBezTo>
                  <a:pt x="190" y="302"/>
                  <a:pt x="204" y="255"/>
                  <a:pt x="224" y="212"/>
                </a:cubicBezTo>
                <a:cubicBezTo>
                  <a:pt x="253" y="222"/>
                  <a:pt x="284" y="229"/>
                  <a:pt x="315" y="232"/>
                </a:cubicBezTo>
                <a:lnTo>
                  <a:pt x="316" y="232"/>
                </a:lnTo>
                <a:cubicBezTo>
                  <a:pt x="322" y="232"/>
                  <a:pt x="327" y="227"/>
                  <a:pt x="328" y="222"/>
                </a:cubicBezTo>
                <a:cubicBezTo>
                  <a:pt x="329" y="215"/>
                  <a:pt x="324" y="209"/>
                  <a:pt x="317" y="209"/>
                </a:cubicBezTo>
                <a:cubicBezTo>
                  <a:pt x="289" y="205"/>
                  <a:pt x="262" y="199"/>
                  <a:pt x="235" y="191"/>
                </a:cubicBezTo>
                <a:cubicBezTo>
                  <a:pt x="263" y="138"/>
                  <a:pt x="299" y="94"/>
                  <a:pt x="326" y="65"/>
                </a:cubicBezTo>
                <a:cubicBezTo>
                  <a:pt x="331" y="60"/>
                  <a:pt x="331" y="52"/>
                  <a:pt x="326" y="48"/>
                </a:cubicBezTo>
                <a:cubicBezTo>
                  <a:pt x="321" y="43"/>
                  <a:pt x="313" y="44"/>
                  <a:pt x="309" y="48"/>
                </a:cubicBezTo>
                <a:cubicBezTo>
                  <a:pt x="281" y="79"/>
                  <a:pt x="242" y="125"/>
                  <a:pt x="212" y="183"/>
                </a:cubicBezTo>
                <a:cubicBezTo>
                  <a:pt x="178" y="169"/>
                  <a:pt x="145" y="152"/>
                  <a:pt x="116" y="131"/>
                </a:cubicBezTo>
                <a:cubicBezTo>
                  <a:pt x="160" y="84"/>
                  <a:pt x="216" y="50"/>
                  <a:pt x="281" y="34"/>
                </a:cubicBezTo>
                <a:cubicBezTo>
                  <a:pt x="288" y="33"/>
                  <a:pt x="292" y="26"/>
                  <a:pt x="290" y="20"/>
                </a:cubicBezTo>
                <a:cubicBezTo>
                  <a:pt x="288" y="13"/>
                  <a:pt x="282" y="9"/>
                  <a:pt x="275" y="11"/>
                </a:cubicBezTo>
                <a:cubicBezTo>
                  <a:pt x="113" y="51"/>
                  <a:pt x="0" y="196"/>
                  <a:pt x="0" y="363"/>
                </a:cubicBezTo>
                <a:cubicBezTo>
                  <a:pt x="0" y="563"/>
                  <a:pt x="163" y="726"/>
                  <a:pt x="363" y="726"/>
                </a:cubicBezTo>
                <a:cubicBezTo>
                  <a:pt x="563" y="726"/>
                  <a:pt x="726" y="563"/>
                  <a:pt x="726" y="363"/>
                </a:cubicBezTo>
                <a:cubicBezTo>
                  <a:pt x="726" y="315"/>
                  <a:pt x="716" y="269"/>
                  <a:pt x="699" y="227"/>
                </a:cubicBezTo>
                <a:lnTo>
                  <a:pt x="778" y="227"/>
                </a:lnTo>
                <a:cubicBezTo>
                  <a:pt x="784" y="227"/>
                  <a:pt x="790" y="222"/>
                  <a:pt x="790" y="216"/>
                </a:cubicBezTo>
                <a:lnTo>
                  <a:pt x="790" y="12"/>
                </a:lnTo>
                <a:cubicBezTo>
                  <a:pt x="790" y="5"/>
                  <a:pt x="784" y="0"/>
                  <a:pt x="77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13"/>
          <p:cNvSpPr txBox="1"/>
          <p:nvPr/>
        </p:nvSpPr>
        <p:spPr>
          <a:xfrm>
            <a:off x="5321269" y="5796194"/>
            <a:ext cx="1549463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LIMITATION</a:t>
            </a:r>
            <a:endParaRPr sz="900" dirty="0"/>
          </a:p>
        </p:txBody>
      </p:sp>
      <p:sp>
        <p:nvSpPr>
          <p:cNvPr id="422" name="Google Shape;422;p13"/>
          <p:cNvSpPr txBox="1"/>
          <p:nvPr/>
        </p:nvSpPr>
        <p:spPr>
          <a:xfrm>
            <a:off x="1740126" y="6090669"/>
            <a:ext cx="8711747" cy="3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lnSpc>
                <a:spcPct val="145833"/>
              </a:lnSpc>
              <a:buClr>
                <a:schemeClr val="lt1"/>
              </a:buClr>
              <a:buSzPts val="2400"/>
            </a:pPr>
            <a:r>
              <a:rPr lang="en-US" sz="1400" dirty="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Research focused more on male and female entrepreneurs operating from major cities in Nigerian</a:t>
            </a:r>
            <a:endParaRPr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66A104-D439-7B4A-9AA8-1FFBAF59B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5522" y="0"/>
            <a:ext cx="1386478" cy="148231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60B58FF-BE54-CE4F-9E55-F01FA711F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37" y="-7981"/>
            <a:ext cx="1498277" cy="149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77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/>
          <p:nvPr/>
        </p:nvSpPr>
        <p:spPr>
          <a:xfrm>
            <a:off x="3871372" y="306186"/>
            <a:ext cx="4449295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Rationale of Study</a:t>
            </a:r>
            <a:endParaRPr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5" name="Google Shape;55;p2"/>
          <p:cNvSpPr/>
          <p:nvPr/>
        </p:nvSpPr>
        <p:spPr>
          <a:xfrm>
            <a:off x="1588" y="2032648"/>
            <a:ext cx="12188825" cy="176864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"/>
          <p:cNvSpPr/>
          <p:nvPr/>
        </p:nvSpPr>
        <p:spPr>
          <a:xfrm>
            <a:off x="762000" y="1731858"/>
            <a:ext cx="1720516" cy="2838431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"/>
          <p:cNvSpPr/>
          <p:nvPr/>
        </p:nvSpPr>
        <p:spPr>
          <a:xfrm>
            <a:off x="2482516" y="1731858"/>
            <a:ext cx="156411" cy="300790"/>
          </a:xfrm>
          <a:prstGeom prst="rtTriangle">
            <a:avLst/>
          </a:prstGeom>
          <a:solidFill>
            <a:srgbClr val="1E5F50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"/>
          <p:cNvSpPr/>
          <p:nvPr/>
        </p:nvSpPr>
        <p:spPr>
          <a:xfrm>
            <a:off x="2998871" y="1731858"/>
            <a:ext cx="1720516" cy="2838431"/>
          </a:xfrm>
          <a:prstGeom prst="flowChartOffpageConnector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"/>
          <p:cNvSpPr/>
          <p:nvPr/>
        </p:nvSpPr>
        <p:spPr>
          <a:xfrm>
            <a:off x="4719387" y="1731858"/>
            <a:ext cx="156411" cy="300790"/>
          </a:xfrm>
          <a:prstGeom prst="rtTriangle">
            <a:avLst/>
          </a:prstGeom>
          <a:solidFill>
            <a:srgbClr val="0D6487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2"/>
          <p:cNvSpPr/>
          <p:nvPr/>
        </p:nvSpPr>
        <p:spPr>
          <a:xfrm>
            <a:off x="5235742" y="1731858"/>
            <a:ext cx="1720516" cy="2838431"/>
          </a:xfrm>
          <a:prstGeom prst="flowChartOffpageConnector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"/>
          <p:cNvSpPr/>
          <p:nvPr/>
        </p:nvSpPr>
        <p:spPr>
          <a:xfrm>
            <a:off x="6956258" y="1731858"/>
            <a:ext cx="156411" cy="300790"/>
          </a:xfrm>
          <a:prstGeom prst="rtTriangle">
            <a:avLst/>
          </a:prstGeom>
          <a:solidFill>
            <a:srgbClr val="0C456B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2"/>
          <p:cNvSpPr/>
          <p:nvPr/>
        </p:nvSpPr>
        <p:spPr>
          <a:xfrm>
            <a:off x="7472613" y="1731858"/>
            <a:ext cx="1720516" cy="2838431"/>
          </a:xfrm>
          <a:prstGeom prst="flowChartOffpageConnector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"/>
          <p:cNvSpPr/>
          <p:nvPr/>
        </p:nvSpPr>
        <p:spPr>
          <a:xfrm>
            <a:off x="9193129" y="1731858"/>
            <a:ext cx="156411" cy="300790"/>
          </a:xfrm>
          <a:prstGeom prst="rtTriangle">
            <a:avLst/>
          </a:prstGeom>
          <a:solidFill>
            <a:srgbClr val="09203F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2"/>
          <p:cNvSpPr/>
          <p:nvPr/>
        </p:nvSpPr>
        <p:spPr>
          <a:xfrm>
            <a:off x="9709485" y="1731858"/>
            <a:ext cx="1720516" cy="2838431"/>
          </a:xfrm>
          <a:prstGeom prst="flowChartOffpageConnector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11430000" y="1731858"/>
            <a:ext cx="156411" cy="300790"/>
          </a:xfrm>
          <a:prstGeom prst="rtTriangle">
            <a:avLst/>
          </a:prstGeom>
          <a:solidFill>
            <a:srgbClr val="17218A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729947" y="4814941"/>
            <a:ext cx="1478130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Marginalization</a:t>
            </a:r>
            <a:endParaRPr sz="900" dirty="0"/>
          </a:p>
        </p:txBody>
      </p:sp>
      <p:sp>
        <p:nvSpPr>
          <p:cNvPr id="67" name="Google Shape;67;p2"/>
          <p:cNvSpPr txBox="1"/>
          <p:nvPr/>
        </p:nvSpPr>
        <p:spPr>
          <a:xfrm>
            <a:off x="762000" y="5167698"/>
            <a:ext cx="1720516" cy="784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/>
              <a:t>Women face marginalisation in Sub Saharan African Countries </a:t>
            </a:r>
            <a:r>
              <a:rPr lang="en-GB" sz="1200" dirty="0">
                <a:solidFill>
                  <a:schemeClr val="accent1"/>
                </a:solidFill>
              </a:rPr>
              <a:t>(</a:t>
            </a:r>
            <a:r>
              <a:rPr lang="en-GB" sz="1200" dirty="0" err="1">
                <a:solidFill>
                  <a:schemeClr val="accent1"/>
                </a:solidFill>
              </a:rPr>
              <a:t>Kuada</a:t>
            </a:r>
            <a:r>
              <a:rPr lang="en-GB" sz="1200" dirty="0">
                <a:solidFill>
                  <a:schemeClr val="accent1"/>
                </a:solidFill>
              </a:rPr>
              <a:t>, 2010).</a:t>
            </a:r>
          </a:p>
        </p:txBody>
      </p:sp>
      <p:sp>
        <p:nvSpPr>
          <p:cNvPr id="68" name="Google Shape;68;p2"/>
          <p:cNvSpPr txBox="1"/>
          <p:nvPr/>
        </p:nvSpPr>
        <p:spPr>
          <a:xfrm>
            <a:off x="2939962" y="4840353"/>
            <a:ext cx="151820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Significant rise</a:t>
            </a:r>
            <a:endParaRPr sz="900" dirty="0"/>
          </a:p>
        </p:txBody>
      </p:sp>
      <p:sp>
        <p:nvSpPr>
          <p:cNvPr id="69" name="Google Shape;69;p2"/>
          <p:cNvSpPr txBox="1"/>
          <p:nvPr/>
        </p:nvSpPr>
        <p:spPr>
          <a:xfrm>
            <a:off x="2998871" y="5167698"/>
            <a:ext cx="1720516" cy="784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/>
              <a:t>Significant growth in female entrepreneurship, in Nigeria, 41% (</a:t>
            </a:r>
            <a:r>
              <a:rPr lang="en-GB" sz="1200" dirty="0">
                <a:solidFill>
                  <a:schemeClr val="accent1"/>
                </a:solidFill>
              </a:rPr>
              <a:t>GEM 2013</a:t>
            </a:r>
            <a:r>
              <a:rPr lang="en-GB" sz="1200" dirty="0"/>
              <a:t>)</a:t>
            </a:r>
          </a:p>
        </p:txBody>
      </p:sp>
      <p:sp>
        <p:nvSpPr>
          <p:cNvPr id="70" name="Google Shape;70;p2"/>
          <p:cNvSpPr txBox="1"/>
          <p:nvPr/>
        </p:nvSpPr>
        <p:spPr>
          <a:xfrm>
            <a:off x="5025338" y="4840353"/>
            <a:ext cx="1525418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Gender blind</a:t>
            </a:r>
            <a:endParaRPr sz="900" dirty="0"/>
          </a:p>
        </p:txBody>
      </p:sp>
      <p:sp>
        <p:nvSpPr>
          <p:cNvPr id="71" name="Google Shape;71;p2"/>
          <p:cNvSpPr txBox="1"/>
          <p:nvPr/>
        </p:nvSpPr>
        <p:spPr>
          <a:xfrm>
            <a:off x="5235742" y="5167698"/>
            <a:ext cx="1720516" cy="784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/>
              <a:t>The financial markets have always been gender blind </a:t>
            </a:r>
            <a:r>
              <a:rPr lang="en-GB" sz="1200" dirty="0">
                <a:solidFill>
                  <a:schemeClr val="accent1"/>
                </a:solidFill>
              </a:rPr>
              <a:t>Witbooi and </a:t>
            </a:r>
            <a:r>
              <a:rPr lang="en-GB" sz="1200" dirty="0" err="1">
                <a:solidFill>
                  <a:schemeClr val="accent1"/>
                </a:solidFill>
              </a:rPr>
              <a:t>Ukpere</a:t>
            </a:r>
            <a:r>
              <a:rPr lang="en-GB" sz="1200" dirty="0">
                <a:solidFill>
                  <a:schemeClr val="accent1"/>
                </a:solidFill>
              </a:rPr>
              <a:t> (2011), </a:t>
            </a:r>
            <a:r>
              <a:rPr lang="en-GB" sz="1200" dirty="0"/>
              <a:t>. </a:t>
            </a:r>
            <a:endParaRPr lang="en-GB" sz="1200" dirty="0">
              <a:solidFill>
                <a:schemeClr val="accent1"/>
              </a:solidFill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7400068" y="4825804"/>
            <a:ext cx="153984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Poorest citizens</a:t>
            </a:r>
            <a:endParaRPr sz="900" dirty="0"/>
          </a:p>
        </p:txBody>
      </p:sp>
      <p:sp>
        <p:nvSpPr>
          <p:cNvPr id="73" name="Google Shape;73;p2"/>
          <p:cNvSpPr txBox="1"/>
          <p:nvPr/>
        </p:nvSpPr>
        <p:spPr>
          <a:xfrm>
            <a:off x="7472613" y="5167698"/>
            <a:ext cx="1720516" cy="115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>
                <a:cs typeface="Calibri"/>
              </a:rPr>
              <a:t>Women makeup around 49% of Nigeria’s population, constitute 30% of her poorest citizens. </a:t>
            </a:r>
            <a:r>
              <a:rPr lang="en-GB" sz="1200" dirty="0" err="1">
                <a:solidFill>
                  <a:schemeClr val="accent1"/>
                </a:solidFill>
                <a:cs typeface="Calibri"/>
              </a:rPr>
              <a:t>Motilewa</a:t>
            </a:r>
            <a:r>
              <a:rPr lang="en-GB" sz="1200" dirty="0">
                <a:solidFill>
                  <a:schemeClr val="accent1"/>
                </a:solidFill>
                <a:cs typeface="Calibri"/>
              </a:rPr>
              <a:t> et al., (2015</a:t>
            </a:r>
            <a:r>
              <a:rPr lang="en-GB" sz="1200" dirty="0">
                <a:cs typeface="Calibri"/>
              </a:rPr>
              <a:t>) </a:t>
            </a:r>
          </a:p>
        </p:txBody>
      </p:sp>
      <p:sp>
        <p:nvSpPr>
          <p:cNvPr id="74" name="Google Shape;74;p2"/>
          <p:cNvSpPr txBox="1"/>
          <p:nvPr/>
        </p:nvSpPr>
        <p:spPr>
          <a:xfrm>
            <a:off x="9492657" y="4840353"/>
            <a:ext cx="181189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Policy initiatives</a:t>
            </a:r>
            <a:endParaRPr sz="900" dirty="0"/>
          </a:p>
        </p:txBody>
      </p:sp>
      <p:sp>
        <p:nvSpPr>
          <p:cNvPr id="75" name="Google Shape;75;p2"/>
          <p:cNvSpPr txBox="1"/>
          <p:nvPr/>
        </p:nvSpPr>
        <p:spPr>
          <a:xfrm>
            <a:off x="9709485" y="5167698"/>
            <a:ext cx="1720516" cy="784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200" dirty="0">
                <a:cs typeface="Calibri"/>
              </a:rPr>
              <a:t>Several policies to support women owned businesses in the past decade</a:t>
            </a:r>
          </a:p>
        </p:txBody>
      </p:sp>
      <p:sp>
        <p:nvSpPr>
          <p:cNvPr id="76" name="Google Shape;76;p2"/>
          <p:cNvSpPr/>
          <p:nvPr/>
        </p:nvSpPr>
        <p:spPr>
          <a:xfrm>
            <a:off x="3551175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328" h="293328" extrusionOk="0">
                <a:moveTo>
                  <a:pt x="126591" y="266700"/>
                </a:moveTo>
                <a:lnTo>
                  <a:pt x="168320" y="266700"/>
                </a:lnTo>
                <a:cubicBezTo>
                  <a:pt x="170860" y="266700"/>
                  <a:pt x="172674" y="268898"/>
                  <a:pt x="172674" y="271096"/>
                </a:cubicBezTo>
                <a:cubicBezTo>
                  <a:pt x="172674" y="273661"/>
                  <a:pt x="170860" y="275859"/>
                  <a:pt x="168320" y="275859"/>
                </a:cubicBezTo>
                <a:lnTo>
                  <a:pt x="126591" y="275859"/>
                </a:lnTo>
                <a:cubicBezTo>
                  <a:pt x="124051" y="275859"/>
                  <a:pt x="122237" y="273661"/>
                  <a:pt x="122237" y="271096"/>
                </a:cubicBezTo>
                <a:cubicBezTo>
                  <a:pt x="122237" y="268898"/>
                  <a:pt x="124051" y="266700"/>
                  <a:pt x="126591" y="266700"/>
                </a:cubicBezTo>
                <a:close/>
                <a:moveTo>
                  <a:pt x="8976" y="258100"/>
                </a:moveTo>
                <a:lnTo>
                  <a:pt x="8976" y="271040"/>
                </a:lnTo>
                <a:cubicBezTo>
                  <a:pt x="8976" y="278589"/>
                  <a:pt x="15079" y="284341"/>
                  <a:pt x="22619" y="284341"/>
                </a:cubicBezTo>
                <a:lnTo>
                  <a:pt x="270709" y="284341"/>
                </a:lnTo>
                <a:cubicBezTo>
                  <a:pt x="278249" y="284341"/>
                  <a:pt x="284352" y="278589"/>
                  <a:pt x="284352" y="271040"/>
                </a:cubicBezTo>
                <a:lnTo>
                  <a:pt x="284352" y="258100"/>
                </a:lnTo>
                <a:lnTo>
                  <a:pt x="8976" y="258100"/>
                </a:lnTo>
                <a:close/>
                <a:moveTo>
                  <a:pt x="31236" y="210290"/>
                </a:moveTo>
                <a:lnTo>
                  <a:pt x="11848" y="249113"/>
                </a:lnTo>
                <a:lnTo>
                  <a:pt x="281480" y="249113"/>
                </a:lnTo>
                <a:lnTo>
                  <a:pt x="262092" y="210290"/>
                </a:lnTo>
                <a:lnTo>
                  <a:pt x="31236" y="210290"/>
                </a:lnTo>
                <a:close/>
                <a:moveTo>
                  <a:pt x="202905" y="73256"/>
                </a:moveTo>
                <a:cubicBezTo>
                  <a:pt x="204337" y="71437"/>
                  <a:pt x="207200" y="71437"/>
                  <a:pt x="208990" y="73256"/>
                </a:cubicBezTo>
                <a:cubicBezTo>
                  <a:pt x="210779" y="75075"/>
                  <a:pt x="210779" y="77986"/>
                  <a:pt x="208990" y="79441"/>
                </a:cubicBezTo>
                <a:lnTo>
                  <a:pt x="149935" y="139468"/>
                </a:lnTo>
                <a:cubicBezTo>
                  <a:pt x="149219" y="140559"/>
                  <a:pt x="147787" y="140923"/>
                  <a:pt x="146713" y="140923"/>
                </a:cubicBezTo>
                <a:cubicBezTo>
                  <a:pt x="145998" y="140923"/>
                  <a:pt x="144566" y="140559"/>
                  <a:pt x="143850" y="139468"/>
                </a:cubicBezTo>
                <a:lnTo>
                  <a:pt x="114144" y="109636"/>
                </a:lnTo>
                <a:cubicBezTo>
                  <a:pt x="112712" y="108181"/>
                  <a:pt x="112712" y="104907"/>
                  <a:pt x="114144" y="103088"/>
                </a:cubicBezTo>
                <a:cubicBezTo>
                  <a:pt x="115933" y="101633"/>
                  <a:pt x="118797" y="101633"/>
                  <a:pt x="120586" y="103088"/>
                </a:cubicBezTo>
                <a:lnTo>
                  <a:pt x="146713" y="130009"/>
                </a:lnTo>
                <a:lnTo>
                  <a:pt x="202905" y="73256"/>
                </a:lnTo>
                <a:close/>
                <a:moveTo>
                  <a:pt x="146230" y="41275"/>
                </a:moveTo>
                <a:cubicBezTo>
                  <a:pt x="160261" y="41275"/>
                  <a:pt x="173573" y="45611"/>
                  <a:pt x="184726" y="54283"/>
                </a:cubicBezTo>
                <a:cubicBezTo>
                  <a:pt x="186884" y="55728"/>
                  <a:pt x="187244" y="58618"/>
                  <a:pt x="185805" y="60425"/>
                </a:cubicBezTo>
                <a:cubicBezTo>
                  <a:pt x="184366" y="62232"/>
                  <a:pt x="181488" y="62593"/>
                  <a:pt x="179329" y="61148"/>
                </a:cubicBezTo>
                <a:cubicBezTo>
                  <a:pt x="169975" y="53921"/>
                  <a:pt x="158462" y="50308"/>
                  <a:pt x="146230" y="50308"/>
                </a:cubicBezTo>
                <a:cubicBezTo>
                  <a:pt x="116369" y="50308"/>
                  <a:pt x="91544" y="74878"/>
                  <a:pt x="91544" y="105229"/>
                </a:cubicBezTo>
                <a:lnTo>
                  <a:pt x="91544" y="174963"/>
                </a:lnTo>
                <a:lnTo>
                  <a:pt x="113131" y="153284"/>
                </a:lnTo>
                <a:cubicBezTo>
                  <a:pt x="114570" y="151839"/>
                  <a:pt x="116729" y="151839"/>
                  <a:pt x="118527" y="152562"/>
                </a:cubicBezTo>
                <a:cubicBezTo>
                  <a:pt x="127162" y="157620"/>
                  <a:pt x="136516" y="160511"/>
                  <a:pt x="146230" y="160511"/>
                </a:cubicBezTo>
                <a:cubicBezTo>
                  <a:pt x="172134" y="160511"/>
                  <a:pt x="194440" y="142083"/>
                  <a:pt x="199836" y="117152"/>
                </a:cubicBezTo>
                <a:cubicBezTo>
                  <a:pt x="200556" y="114984"/>
                  <a:pt x="202714" y="113178"/>
                  <a:pt x="205233" y="113900"/>
                </a:cubicBezTo>
                <a:cubicBezTo>
                  <a:pt x="207751" y="114262"/>
                  <a:pt x="209190" y="116791"/>
                  <a:pt x="208471" y="119320"/>
                </a:cubicBezTo>
                <a:cubicBezTo>
                  <a:pt x="201995" y="148226"/>
                  <a:pt x="176091" y="169182"/>
                  <a:pt x="146230" y="169182"/>
                </a:cubicBezTo>
                <a:cubicBezTo>
                  <a:pt x="136156" y="169182"/>
                  <a:pt x="125723" y="166653"/>
                  <a:pt x="117088" y="161956"/>
                </a:cubicBezTo>
                <a:lnTo>
                  <a:pt x="90105" y="188693"/>
                </a:lnTo>
                <a:cubicBezTo>
                  <a:pt x="89386" y="189777"/>
                  <a:pt x="88306" y="190139"/>
                  <a:pt x="87227" y="190139"/>
                </a:cubicBezTo>
                <a:cubicBezTo>
                  <a:pt x="86508" y="190139"/>
                  <a:pt x="85788" y="190139"/>
                  <a:pt x="85428" y="189777"/>
                </a:cubicBezTo>
                <a:cubicBezTo>
                  <a:pt x="83629" y="189055"/>
                  <a:pt x="82550" y="187610"/>
                  <a:pt x="82550" y="185803"/>
                </a:cubicBezTo>
                <a:lnTo>
                  <a:pt x="82550" y="105229"/>
                </a:lnTo>
                <a:cubicBezTo>
                  <a:pt x="82550" y="69819"/>
                  <a:pt x="111332" y="41275"/>
                  <a:pt x="146230" y="41275"/>
                </a:cubicBezTo>
                <a:close/>
                <a:moveTo>
                  <a:pt x="45956" y="8987"/>
                </a:moveTo>
                <a:cubicBezTo>
                  <a:pt x="38775" y="8987"/>
                  <a:pt x="32672" y="14738"/>
                  <a:pt x="32672" y="22287"/>
                </a:cubicBezTo>
                <a:lnTo>
                  <a:pt x="32672" y="201663"/>
                </a:lnTo>
                <a:lnTo>
                  <a:pt x="260297" y="201663"/>
                </a:lnTo>
                <a:lnTo>
                  <a:pt x="260297" y="22287"/>
                </a:lnTo>
                <a:cubicBezTo>
                  <a:pt x="260297" y="14738"/>
                  <a:pt x="254553" y="8987"/>
                  <a:pt x="247372" y="8987"/>
                </a:cubicBezTo>
                <a:lnTo>
                  <a:pt x="45956" y="8987"/>
                </a:lnTo>
                <a:close/>
                <a:moveTo>
                  <a:pt x="45956" y="0"/>
                </a:moveTo>
                <a:lnTo>
                  <a:pt x="247372" y="0"/>
                </a:lnTo>
                <a:cubicBezTo>
                  <a:pt x="259579" y="0"/>
                  <a:pt x="269273" y="10065"/>
                  <a:pt x="269273" y="22287"/>
                </a:cubicBezTo>
                <a:lnTo>
                  <a:pt x="269273" y="204898"/>
                </a:lnTo>
                <a:lnTo>
                  <a:pt x="292610" y="251270"/>
                </a:lnTo>
                <a:cubicBezTo>
                  <a:pt x="292969" y="251989"/>
                  <a:pt x="293328" y="252707"/>
                  <a:pt x="293328" y="253426"/>
                </a:cubicBezTo>
                <a:lnTo>
                  <a:pt x="293328" y="271040"/>
                </a:lnTo>
                <a:cubicBezTo>
                  <a:pt x="293328" y="283622"/>
                  <a:pt x="282916" y="293328"/>
                  <a:pt x="270709" y="293328"/>
                </a:cubicBezTo>
                <a:lnTo>
                  <a:pt x="22619" y="293328"/>
                </a:lnTo>
                <a:cubicBezTo>
                  <a:pt x="10053" y="293328"/>
                  <a:pt x="0" y="283622"/>
                  <a:pt x="0" y="271040"/>
                </a:cubicBezTo>
                <a:lnTo>
                  <a:pt x="0" y="253426"/>
                </a:lnTo>
                <a:cubicBezTo>
                  <a:pt x="0" y="252707"/>
                  <a:pt x="359" y="251989"/>
                  <a:pt x="718" y="251270"/>
                </a:cubicBezTo>
                <a:lnTo>
                  <a:pt x="24055" y="204898"/>
                </a:lnTo>
                <a:lnTo>
                  <a:pt x="24055" y="22287"/>
                </a:lnTo>
                <a:cubicBezTo>
                  <a:pt x="24055" y="10065"/>
                  <a:pt x="33749" y="0"/>
                  <a:pt x="459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10261789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327" h="293328" extrusionOk="0">
                <a:moveTo>
                  <a:pt x="117475" y="240846"/>
                </a:moveTo>
                <a:cubicBezTo>
                  <a:pt x="111980" y="240846"/>
                  <a:pt x="107584" y="245201"/>
                  <a:pt x="107584" y="250644"/>
                </a:cubicBezTo>
                <a:cubicBezTo>
                  <a:pt x="107584" y="256086"/>
                  <a:pt x="111980" y="260441"/>
                  <a:pt x="117475" y="260441"/>
                </a:cubicBezTo>
                <a:cubicBezTo>
                  <a:pt x="122604" y="260441"/>
                  <a:pt x="127366" y="256086"/>
                  <a:pt x="127366" y="250644"/>
                </a:cubicBezTo>
                <a:cubicBezTo>
                  <a:pt x="127366" y="245201"/>
                  <a:pt x="122604" y="240846"/>
                  <a:pt x="117475" y="240846"/>
                </a:cubicBezTo>
                <a:close/>
                <a:moveTo>
                  <a:pt x="117475" y="231775"/>
                </a:moveTo>
                <a:cubicBezTo>
                  <a:pt x="127733" y="231775"/>
                  <a:pt x="136159" y="240121"/>
                  <a:pt x="136159" y="250644"/>
                </a:cubicBezTo>
                <a:cubicBezTo>
                  <a:pt x="136159" y="260804"/>
                  <a:pt x="127733" y="269512"/>
                  <a:pt x="117475" y="269512"/>
                </a:cubicBezTo>
                <a:cubicBezTo>
                  <a:pt x="106851" y="269512"/>
                  <a:pt x="98425" y="260804"/>
                  <a:pt x="98425" y="250644"/>
                </a:cubicBezTo>
                <a:cubicBezTo>
                  <a:pt x="98425" y="240121"/>
                  <a:pt x="106851" y="231775"/>
                  <a:pt x="117475" y="231775"/>
                </a:cubicBezTo>
                <a:close/>
                <a:moveTo>
                  <a:pt x="68080" y="191354"/>
                </a:moveTo>
                <a:cubicBezTo>
                  <a:pt x="62638" y="191354"/>
                  <a:pt x="58283" y="195751"/>
                  <a:pt x="58283" y="201246"/>
                </a:cubicBezTo>
                <a:cubicBezTo>
                  <a:pt x="58283" y="206741"/>
                  <a:pt x="62638" y="211503"/>
                  <a:pt x="68080" y="211503"/>
                </a:cubicBezTo>
                <a:cubicBezTo>
                  <a:pt x="73523" y="211503"/>
                  <a:pt x="77878" y="206741"/>
                  <a:pt x="77878" y="201246"/>
                </a:cubicBezTo>
                <a:cubicBezTo>
                  <a:pt x="77878" y="195751"/>
                  <a:pt x="73523" y="191354"/>
                  <a:pt x="68080" y="191354"/>
                </a:cubicBezTo>
                <a:close/>
                <a:moveTo>
                  <a:pt x="125111" y="187176"/>
                </a:moveTo>
                <a:cubicBezTo>
                  <a:pt x="126902" y="185737"/>
                  <a:pt x="129409" y="185737"/>
                  <a:pt x="131559" y="187176"/>
                </a:cubicBezTo>
                <a:cubicBezTo>
                  <a:pt x="132992" y="188976"/>
                  <a:pt x="132992" y="191854"/>
                  <a:pt x="131559" y="193653"/>
                </a:cubicBezTo>
                <a:lnTo>
                  <a:pt x="60626" y="264901"/>
                </a:lnTo>
                <a:cubicBezTo>
                  <a:pt x="59552" y="265980"/>
                  <a:pt x="58477" y="266340"/>
                  <a:pt x="57402" y="266340"/>
                </a:cubicBezTo>
                <a:cubicBezTo>
                  <a:pt x="56328" y="266340"/>
                  <a:pt x="54895" y="265980"/>
                  <a:pt x="54178" y="264901"/>
                </a:cubicBezTo>
                <a:cubicBezTo>
                  <a:pt x="52387" y="263102"/>
                  <a:pt x="52387" y="260223"/>
                  <a:pt x="54178" y="258784"/>
                </a:cubicBezTo>
                <a:lnTo>
                  <a:pt x="125111" y="187176"/>
                </a:lnTo>
                <a:close/>
                <a:moveTo>
                  <a:pt x="68080" y="182562"/>
                </a:moveTo>
                <a:cubicBezTo>
                  <a:pt x="78240" y="182562"/>
                  <a:pt x="86949" y="190988"/>
                  <a:pt x="86949" y="201246"/>
                </a:cubicBezTo>
                <a:cubicBezTo>
                  <a:pt x="86949" y="211870"/>
                  <a:pt x="78240" y="220296"/>
                  <a:pt x="68080" y="220296"/>
                </a:cubicBezTo>
                <a:cubicBezTo>
                  <a:pt x="57558" y="220296"/>
                  <a:pt x="49212" y="211870"/>
                  <a:pt x="49212" y="201246"/>
                </a:cubicBezTo>
                <a:cubicBezTo>
                  <a:pt x="49212" y="190988"/>
                  <a:pt x="57558" y="182562"/>
                  <a:pt x="68080" y="182562"/>
                </a:cubicBezTo>
                <a:close/>
                <a:moveTo>
                  <a:pt x="26247" y="151588"/>
                </a:moveTo>
                <a:lnTo>
                  <a:pt x="9348" y="284357"/>
                </a:lnTo>
                <a:lnTo>
                  <a:pt x="177258" y="284357"/>
                </a:lnTo>
                <a:lnTo>
                  <a:pt x="160359" y="151588"/>
                </a:lnTo>
                <a:lnTo>
                  <a:pt x="145258" y="151588"/>
                </a:lnTo>
                <a:lnTo>
                  <a:pt x="145258" y="164864"/>
                </a:lnTo>
                <a:cubicBezTo>
                  <a:pt x="145258" y="167376"/>
                  <a:pt x="143101" y="169171"/>
                  <a:pt x="140943" y="169171"/>
                </a:cubicBezTo>
                <a:cubicBezTo>
                  <a:pt x="138426" y="169171"/>
                  <a:pt x="136269" y="167376"/>
                  <a:pt x="136269" y="164864"/>
                </a:cubicBezTo>
                <a:lnTo>
                  <a:pt x="136269" y="151588"/>
                </a:lnTo>
                <a:lnTo>
                  <a:pt x="50337" y="151588"/>
                </a:lnTo>
                <a:lnTo>
                  <a:pt x="50337" y="164864"/>
                </a:lnTo>
                <a:cubicBezTo>
                  <a:pt x="50337" y="167376"/>
                  <a:pt x="48179" y="169171"/>
                  <a:pt x="46022" y="169171"/>
                </a:cubicBezTo>
                <a:cubicBezTo>
                  <a:pt x="43505" y="169171"/>
                  <a:pt x="41708" y="167376"/>
                  <a:pt x="41708" y="164864"/>
                </a:cubicBezTo>
                <a:lnTo>
                  <a:pt x="41708" y="151588"/>
                </a:lnTo>
                <a:lnTo>
                  <a:pt x="26247" y="151588"/>
                </a:lnTo>
                <a:close/>
                <a:moveTo>
                  <a:pt x="93123" y="104221"/>
                </a:moveTo>
                <a:cubicBezTo>
                  <a:pt x="71191" y="104221"/>
                  <a:pt x="52854" y="121086"/>
                  <a:pt x="50696" y="142617"/>
                </a:cubicBezTo>
                <a:lnTo>
                  <a:pt x="136269" y="142617"/>
                </a:lnTo>
                <a:cubicBezTo>
                  <a:pt x="133752" y="121086"/>
                  <a:pt x="115415" y="104221"/>
                  <a:pt x="93123" y="104221"/>
                </a:cubicBezTo>
                <a:close/>
                <a:moveTo>
                  <a:pt x="93123" y="95250"/>
                </a:moveTo>
                <a:cubicBezTo>
                  <a:pt x="120449" y="95250"/>
                  <a:pt x="142741" y="116063"/>
                  <a:pt x="144898" y="142617"/>
                </a:cubicBezTo>
                <a:lnTo>
                  <a:pt x="164314" y="142617"/>
                </a:lnTo>
                <a:cubicBezTo>
                  <a:pt x="166831" y="142617"/>
                  <a:pt x="168629" y="144411"/>
                  <a:pt x="168988" y="146564"/>
                </a:cubicBezTo>
                <a:lnTo>
                  <a:pt x="186606" y="288663"/>
                </a:lnTo>
                <a:cubicBezTo>
                  <a:pt x="186966" y="289740"/>
                  <a:pt x="186606" y="291175"/>
                  <a:pt x="185527" y="291893"/>
                </a:cubicBezTo>
                <a:cubicBezTo>
                  <a:pt x="184808" y="292969"/>
                  <a:pt x="183370" y="293328"/>
                  <a:pt x="182291" y="293328"/>
                </a:cubicBezTo>
                <a:lnTo>
                  <a:pt x="4314" y="293328"/>
                </a:lnTo>
                <a:cubicBezTo>
                  <a:pt x="3236" y="293328"/>
                  <a:pt x="2157" y="292969"/>
                  <a:pt x="1079" y="291893"/>
                </a:cubicBezTo>
                <a:cubicBezTo>
                  <a:pt x="359" y="291175"/>
                  <a:pt x="0" y="289740"/>
                  <a:pt x="0" y="288663"/>
                </a:cubicBezTo>
                <a:lnTo>
                  <a:pt x="17977" y="146564"/>
                </a:lnTo>
                <a:cubicBezTo>
                  <a:pt x="18337" y="144411"/>
                  <a:pt x="20135" y="142617"/>
                  <a:pt x="22292" y="142617"/>
                </a:cubicBezTo>
                <a:lnTo>
                  <a:pt x="41708" y="142617"/>
                </a:lnTo>
                <a:cubicBezTo>
                  <a:pt x="44224" y="116063"/>
                  <a:pt x="66157" y="95250"/>
                  <a:pt x="93123" y="95250"/>
                </a:cubicBezTo>
                <a:close/>
                <a:moveTo>
                  <a:pt x="187814" y="8997"/>
                </a:moveTo>
                <a:cubicBezTo>
                  <a:pt x="164046" y="8997"/>
                  <a:pt x="144960" y="28431"/>
                  <a:pt x="144960" y="52184"/>
                </a:cubicBezTo>
                <a:lnTo>
                  <a:pt x="144960" y="59382"/>
                </a:lnTo>
                <a:lnTo>
                  <a:pt x="231027" y="59382"/>
                </a:lnTo>
                <a:lnTo>
                  <a:pt x="231027" y="52184"/>
                </a:lnTo>
                <a:cubicBezTo>
                  <a:pt x="231027" y="28431"/>
                  <a:pt x="211941" y="8997"/>
                  <a:pt x="187814" y="8997"/>
                </a:cubicBezTo>
                <a:close/>
                <a:moveTo>
                  <a:pt x="187814" y="0"/>
                </a:moveTo>
                <a:cubicBezTo>
                  <a:pt x="216623" y="0"/>
                  <a:pt x="240030" y="23393"/>
                  <a:pt x="240030" y="52184"/>
                </a:cubicBezTo>
                <a:lnTo>
                  <a:pt x="240030" y="59382"/>
                </a:lnTo>
                <a:lnTo>
                  <a:pt x="265238" y="59382"/>
                </a:lnTo>
                <a:cubicBezTo>
                  <a:pt x="267399" y="59382"/>
                  <a:pt x="269199" y="61182"/>
                  <a:pt x="269560" y="63341"/>
                </a:cubicBezTo>
                <a:lnTo>
                  <a:pt x="293327" y="253004"/>
                </a:lnTo>
                <a:cubicBezTo>
                  <a:pt x="293327" y="254443"/>
                  <a:pt x="292967" y="255523"/>
                  <a:pt x="292247" y="256603"/>
                </a:cubicBezTo>
                <a:cubicBezTo>
                  <a:pt x="291526" y="257682"/>
                  <a:pt x="290086" y="258402"/>
                  <a:pt x="288646" y="258402"/>
                </a:cubicBezTo>
                <a:lnTo>
                  <a:pt x="195376" y="258402"/>
                </a:lnTo>
                <a:cubicBezTo>
                  <a:pt x="192855" y="258402"/>
                  <a:pt x="190695" y="255883"/>
                  <a:pt x="190695" y="253724"/>
                </a:cubicBezTo>
                <a:cubicBezTo>
                  <a:pt x="190695" y="251204"/>
                  <a:pt x="192855" y="249405"/>
                  <a:pt x="195376" y="249405"/>
                </a:cubicBezTo>
                <a:lnTo>
                  <a:pt x="283964" y="249405"/>
                </a:lnTo>
                <a:lnTo>
                  <a:pt x="279643" y="216655"/>
                </a:lnTo>
                <a:lnTo>
                  <a:pt x="190335" y="216655"/>
                </a:lnTo>
                <a:cubicBezTo>
                  <a:pt x="187814" y="216655"/>
                  <a:pt x="185653" y="214855"/>
                  <a:pt x="185653" y="211976"/>
                </a:cubicBezTo>
                <a:cubicBezTo>
                  <a:pt x="185653" y="209817"/>
                  <a:pt x="187814" y="207657"/>
                  <a:pt x="190335" y="207657"/>
                </a:cubicBezTo>
                <a:lnTo>
                  <a:pt x="278562" y="207657"/>
                </a:lnTo>
                <a:lnTo>
                  <a:pt x="261277" y="68379"/>
                </a:lnTo>
                <a:lnTo>
                  <a:pt x="240030" y="68379"/>
                </a:lnTo>
                <a:lnTo>
                  <a:pt x="240030" y="87454"/>
                </a:lnTo>
                <a:cubicBezTo>
                  <a:pt x="240030" y="90333"/>
                  <a:pt x="237870" y="92132"/>
                  <a:pt x="235349" y="92132"/>
                </a:cubicBezTo>
                <a:cubicBezTo>
                  <a:pt x="232828" y="92132"/>
                  <a:pt x="231027" y="90333"/>
                  <a:pt x="231027" y="87454"/>
                </a:cubicBezTo>
                <a:lnTo>
                  <a:pt x="231027" y="68379"/>
                </a:lnTo>
                <a:lnTo>
                  <a:pt x="144960" y="68379"/>
                </a:lnTo>
                <a:lnTo>
                  <a:pt x="144960" y="87454"/>
                </a:lnTo>
                <a:cubicBezTo>
                  <a:pt x="144960" y="90333"/>
                  <a:pt x="142800" y="92132"/>
                  <a:pt x="140639" y="92132"/>
                </a:cubicBezTo>
                <a:cubicBezTo>
                  <a:pt x="138118" y="92132"/>
                  <a:pt x="135957" y="90333"/>
                  <a:pt x="135957" y="87454"/>
                </a:cubicBezTo>
                <a:lnTo>
                  <a:pt x="135957" y="68379"/>
                </a:lnTo>
                <a:lnTo>
                  <a:pt x="114711" y="68379"/>
                </a:lnTo>
                <a:lnTo>
                  <a:pt x="112190" y="88173"/>
                </a:lnTo>
                <a:cubicBezTo>
                  <a:pt x="111830" y="90693"/>
                  <a:pt x="109669" y="92132"/>
                  <a:pt x="107148" y="92132"/>
                </a:cubicBezTo>
                <a:cubicBezTo>
                  <a:pt x="104628" y="91772"/>
                  <a:pt x="103187" y="89613"/>
                  <a:pt x="103547" y="87094"/>
                </a:cubicBezTo>
                <a:lnTo>
                  <a:pt x="106428" y="63341"/>
                </a:lnTo>
                <a:cubicBezTo>
                  <a:pt x="106788" y="61182"/>
                  <a:pt x="108589" y="59382"/>
                  <a:pt x="110750" y="59382"/>
                </a:cubicBezTo>
                <a:lnTo>
                  <a:pt x="135957" y="59382"/>
                </a:lnTo>
                <a:lnTo>
                  <a:pt x="135957" y="52184"/>
                </a:lnTo>
                <a:cubicBezTo>
                  <a:pt x="135957" y="23393"/>
                  <a:pt x="159365" y="0"/>
                  <a:pt x="18781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2"/>
          <p:cNvSpPr/>
          <p:nvPr/>
        </p:nvSpPr>
        <p:spPr>
          <a:xfrm>
            <a:off x="5788047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098" h="293328" extrusionOk="0">
                <a:moveTo>
                  <a:pt x="77421" y="206375"/>
                </a:moveTo>
                <a:cubicBezTo>
                  <a:pt x="79986" y="206375"/>
                  <a:pt x="82184" y="208573"/>
                  <a:pt x="82184" y="211138"/>
                </a:cubicBezTo>
                <a:cubicBezTo>
                  <a:pt x="82184" y="213702"/>
                  <a:pt x="79986" y="215534"/>
                  <a:pt x="77421" y="215534"/>
                </a:cubicBezTo>
                <a:cubicBezTo>
                  <a:pt x="74857" y="215534"/>
                  <a:pt x="73025" y="213702"/>
                  <a:pt x="73025" y="211138"/>
                </a:cubicBezTo>
                <a:cubicBezTo>
                  <a:pt x="73025" y="208573"/>
                  <a:pt x="74857" y="206375"/>
                  <a:pt x="77421" y="206375"/>
                </a:cubicBezTo>
                <a:close/>
                <a:moveTo>
                  <a:pt x="63021" y="146351"/>
                </a:moveTo>
                <a:lnTo>
                  <a:pt x="63021" y="224014"/>
                </a:lnTo>
                <a:lnTo>
                  <a:pt x="91776" y="224014"/>
                </a:lnTo>
                <a:lnTo>
                  <a:pt x="91776" y="146351"/>
                </a:lnTo>
                <a:lnTo>
                  <a:pt x="63021" y="146351"/>
                </a:lnTo>
                <a:close/>
                <a:moveTo>
                  <a:pt x="146769" y="55026"/>
                </a:moveTo>
                <a:cubicBezTo>
                  <a:pt x="142096" y="55026"/>
                  <a:pt x="138861" y="55385"/>
                  <a:pt x="137064" y="55745"/>
                </a:cubicBezTo>
                <a:cubicBezTo>
                  <a:pt x="138502" y="63655"/>
                  <a:pt x="141018" y="80554"/>
                  <a:pt x="138502" y="88464"/>
                </a:cubicBezTo>
                <a:cubicBezTo>
                  <a:pt x="133829" y="102127"/>
                  <a:pt x="123046" y="113992"/>
                  <a:pt x="114061" y="123340"/>
                </a:cubicBezTo>
                <a:cubicBezTo>
                  <a:pt x="107591" y="130531"/>
                  <a:pt x="100761" y="137722"/>
                  <a:pt x="100761" y="142037"/>
                </a:cubicBezTo>
                <a:lnTo>
                  <a:pt x="100761" y="224014"/>
                </a:lnTo>
                <a:lnTo>
                  <a:pt x="204997" y="224014"/>
                </a:lnTo>
                <a:cubicBezTo>
                  <a:pt x="205357" y="224014"/>
                  <a:pt x="205357" y="224014"/>
                  <a:pt x="205716" y="224014"/>
                </a:cubicBezTo>
                <a:cubicBezTo>
                  <a:pt x="212545" y="223295"/>
                  <a:pt x="217577" y="217901"/>
                  <a:pt x="217577" y="211430"/>
                </a:cubicBezTo>
                <a:cubicBezTo>
                  <a:pt x="217577" y="209272"/>
                  <a:pt x="217218" y="207115"/>
                  <a:pt x="216140" y="204958"/>
                </a:cubicBezTo>
                <a:cubicBezTo>
                  <a:pt x="215421" y="203879"/>
                  <a:pt x="215421" y="202441"/>
                  <a:pt x="216140" y="201003"/>
                </a:cubicBezTo>
                <a:cubicBezTo>
                  <a:pt x="216499" y="199924"/>
                  <a:pt x="217577" y="198845"/>
                  <a:pt x="219015" y="198486"/>
                </a:cubicBezTo>
                <a:cubicBezTo>
                  <a:pt x="225126" y="197407"/>
                  <a:pt x="229439" y="192014"/>
                  <a:pt x="229439" y="186261"/>
                </a:cubicBezTo>
                <a:cubicBezTo>
                  <a:pt x="229439" y="183025"/>
                  <a:pt x="228361" y="179789"/>
                  <a:pt x="225844" y="177632"/>
                </a:cubicBezTo>
                <a:cubicBezTo>
                  <a:pt x="225126" y="176553"/>
                  <a:pt x="224766" y="175475"/>
                  <a:pt x="224766" y="174036"/>
                </a:cubicBezTo>
                <a:cubicBezTo>
                  <a:pt x="224766" y="172598"/>
                  <a:pt x="225485" y="171520"/>
                  <a:pt x="226563" y="170800"/>
                </a:cubicBezTo>
                <a:cubicBezTo>
                  <a:pt x="229798" y="168284"/>
                  <a:pt x="231955" y="164688"/>
                  <a:pt x="231955" y="160733"/>
                </a:cubicBezTo>
                <a:cubicBezTo>
                  <a:pt x="231955" y="154261"/>
                  <a:pt x="228001" y="151385"/>
                  <a:pt x="225126" y="151385"/>
                </a:cubicBezTo>
                <a:cubicBezTo>
                  <a:pt x="222610" y="151385"/>
                  <a:pt x="220812" y="149227"/>
                  <a:pt x="220812" y="146711"/>
                </a:cubicBezTo>
                <a:cubicBezTo>
                  <a:pt x="220812" y="144194"/>
                  <a:pt x="222610" y="142396"/>
                  <a:pt x="225126" y="142396"/>
                </a:cubicBezTo>
                <a:cubicBezTo>
                  <a:pt x="225844" y="142037"/>
                  <a:pt x="230517" y="139520"/>
                  <a:pt x="230517" y="131250"/>
                </a:cubicBezTo>
                <a:cubicBezTo>
                  <a:pt x="230517" y="125138"/>
                  <a:pt x="225485" y="120464"/>
                  <a:pt x="220812" y="120464"/>
                </a:cubicBezTo>
                <a:lnTo>
                  <a:pt x="166538" y="120464"/>
                </a:lnTo>
                <a:cubicBezTo>
                  <a:pt x="165100" y="120464"/>
                  <a:pt x="163662" y="119744"/>
                  <a:pt x="162944" y="118666"/>
                </a:cubicBezTo>
                <a:cubicBezTo>
                  <a:pt x="161865" y="117587"/>
                  <a:pt x="161865" y="116149"/>
                  <a:pt x="162225" y="114711"/>
                </a:cubicBezTo>
                <a:cubicBezTo>
                  <a:pt x="163303" y="110037"/>
                  <a:pt x="166538" y="98172"/>
                  <a:pt x="165100" y="84149"/>
                </a:cubicBezTo>
                <a:cubicBezTo>
                  <a:pt x="163303" y="67610"/>
                  <a:pt x="155755" y="55385"/>
                  <a:pt x="146769" y="55026"/>
                </a:cubicBezTo>
                <a:close/>
                <a:moveTo>
                  <a:pt x="147128" y="46396"/>
                </a:moveTo>
                <a:cubicBezTo>
                  <a:pt x="161146" y="46756"/>
                  <a:pt x="171929" y="61857"/>
                  <a:pt x="173727" y="83430"/>
                </a:cubicBezTo>
                <a:cubicBezTo>
                  <a:pt x="174805" y="94576"/>
                  <a:pt x="173727" y="105003"/>
                  <a:pt x="171929" y="111475"/>
                </a:cubicBezTo>
                <a:lnTo>
                  <a:pt x="220812" y="111475"/>
                </a:lnTo>
                <a:cubicBezTo>
                  <a:pt x="230877" y="111475"/>
                  <a:pt x="239503" y="120823"/>
                  <a:pt x="239503" y="131250"/>
                </a:cubicBezTo>
                <a:cubicBezTo>
                  <a:pt x="239503" y="137722"/>
                  <a:pt x="237346" y="142756"/>
                  <a:pt x="234471" y="146351"/>
                </a:cubicBezTo>
                <a:cubicBezTo>
                  <a:pt x="238065" y="149227"/>
                  <a:pt x="240941" y="154261"/>
                  <a:pt x="240941" y="160733"/>
                </a:cubicBezTo>
                <a:cubicBezTo>
                  <a:pt x="240941" y="165767"/>
                  <a:pt x="238784" y="170800"/>
                  <a:pt x="235190" y="175115"/>
                </a:cubicBezTo>
                <a:cubicBezTo>
                  <a:pt x="237346" y="178351"/>
                  <a:pt x="238425" y="181946"/>
                  <a:pt x="238425" y="186261"/>
                </a:cubicBezTo>
                <a:cubicBezTo>
                  <a:pt x="238425" y="194531"/>
                  <a:pt x="233393" y="202081"/>
                  <a:pt x="225844" y="205677"/>
                </a:cubicBezTo>
                <a:cubicBezTo>
                  <a:pt x="226204" y="207475"/>
                  <a:pt x="226563" y="209272"/>
                  <a:pt x="226563" y="211430"/>
                </a:cubicBezTo>
                <a:cubicBezTo>
                  <a:pt x="226563" y="222576"/>
                  <a:pt x="218296" y="231564"/>
                  <a:pt x="206435" y="232643"/>
                </a:cubicBezTo>
                <a:cubicBezTo>
                  <a:pt x="206435" y="232643"/>
                  <a:pt x="205716" y="233003"/>
                  <a:pt x="204997" y="233003"/>
                </a:cubicBezTo>
                <a:lnTo>
                  <a:pt x="46846" y="233003"/>
                </a:lnTo>
                <a:cubicBezTo>
                  <a:pt x="44330" y="233003"/>
                  <a:pt x="42173" y="230845"/>
                  <a:pt x="42173" y="228688"/>
                </a:cubicBezTo>
                <a:cubicBezTo>
                  <a:pt x="42173" y="226171"/>
                  <a:pt x="44330" y="224014"/>
                  <a:pt x="46846" y="224014"/>
                </a:cubicBezTo>
                <a:lnTo>
                  <a:pt x="54035" y="224014"/>
                </a:lnTo>
                <a:lnTo>
                  <a:pt x="54035" y="146351"/>
                </a:lnTo>
                <a:lnTo>
                  <a:pt x="17373" y="146351"/>
                </a:lnTo>
                <a:cubicBezTo>
                  <a:pt x="14497" y="146351"/>
                  <a:pt x="12700" y="144553"/>
                  <a:pt x="12700" y="142037"/>
                </a:cubicBezTo>
                <a:cubicBezTo>
                  <a:pt x="12700" y="139520"/>
                  <a:pt x="14497" y="137722"/>
                  <a:pt x="17373" y="137722"/>
                </a:cubicBezTo>
                <a:lnTo>
                  <a:pt x="92854" y="137722"/>
                </a:lnTo>
                <a:cubicBezTo>
                  <a:pt x="94651" y="131250"/>
                  <a:pt x="100761" y="125138"/>
                  <a:pt x="107591" y="117587"/>
                </a:cubicBezTo>
                <a:cubicBezTo>
                  <a:pt x="116217" y="108239"/>
                  <a:pt x="125922" y="97452"/>
                  <a:pt x="129876" y="85587"/>
                </a:cubicBezTo>
                <a:cubicBezTo>
                  <a:pt x="131673" y="80194"/>
                  <a:pt x="129157" y="62936"/>
                  <a:pt x="127360" y="53587"/>
                </a:cubicBezTo>
                <a:cubicBezTo>
                  <a:pt x="127000" y="51790"/>
                  <a:pt x="127719" y="49992"/>
                  <a:pt x="129516" y="48913"/>
                </a:cubicBezTo>
                <a:cubicBezTo>
                  <a:pt x="130235" y="48554"/>
                  <a:pt x="135267" y="46037"/>
                  <a:pt x="147128" y="46396"/>
                </a:cubicBezTo>
                <a:close/>
                <a:moveTo>
                  <a:pt x="146485" y="8987"/>
                </a:moveTo>
                <a:cubicBezTo>
                  <a:pt x="70729" y="8987"/>
                  <a:pt x="8976" y="70816"/>
                  <a:pt x="8976" y="146664"/>
                </a:cubicBezTo>
                <a:cubicBezTo>
                  <a:pt x="8976" y="222871"/>
                  <a:pt x="70729" y="284341"/>
                  <a:pt x="146485" y="284341"/>
                </a:cubicBezTo>
                <a:cubicBezTo>
                  <a:pt x="171617" y="284341"/>
                  <a:pt x="196031" y="277870"/>
                  <a:pt x="217214" y="265289"/>
                </a:cubicBezTo>
                <a:cubicBezTo>
                  <a:pt x="218291" y="264570"/>
                  <a:pt x="219727" y="264211"/>
                  <a:pt x="220804" y="264570"/>
                </a:cubicBezTo>
                <a:lnTo>
                  <a:pt x="282198" y="282544"/>
                </a:lnTo>
                <a:lnTo>
                  <a:pt x="264247" y="221074"/>
                </a:lnTo>
                <a:cubicBezTo>
                  <a:pt x="263888" y="219996"/>
                  <a:pt x="264247" y="218558"/>
                  <a:pt x="264606" y="217479"/>
                </a:cubicBezTo>
                <a:cubicBezTo>
                  <a:pt x="277531" y="196271"/>
                  <a:pt x="283993" y="171827"/>
                  <a:pt x="283993" y="146664"/>
                </a:cubicBezTo>
                <a:cubicBezTo>
                  <a:pt x="283993" y="70816"/>
                  <a:pt x="222599" y="8987"/>
                  <a:pt x="146485" y="8987"/>
                </a:cubicBezTo>
                <a:close/>
                <a:moveTo>
                  <a:pt x="146485" y="0"/>
                </a:moveTo>
                <a:cubicBezTo>
                  <a:pt x="227266" y="0"/>
                  <a:pt x="292969" y="66142"/>
                  <a:pt x="292969" y="146664"/>
                </a:cubicBezTo>
                <a:cubicBezTo>
                  <a:pt x="292969" y="172546"/>
                  <a:pt x="286147" y="198068"/>
                  <a:pt x="273222" y="220355"/>
                </a:cubicBezTo>
                <a:lnTo>
                  <a:pt x="292969" y="287576"/>
                </a:lnTo>
                <a:cubicBezTo>
                  <a:pt x="293328" y="289373"/>
                  <a:pt x="292969" y="291171"/>
                  <a:pt x="291533" y="292249"/>
                </a:cubicBezTo>
                <a:cubicBezTo>
                  <a:pt x="290815" y="292968"/>
                  <a:pt x="289738" y="293328"/>
                  <a:pt x="288661" y="293328"/>
                </a:cubicBezTo>
                <a:cubicBezTo>
                  <a:pt x="287943" y="293328"/>
                  <a:pt x="287584" y="293328"/>
                  <a:pt x="287225" y="293328"/>
                </a:cubicBezTo>
                <a:lnTo>
                  <a:pt x="220445" y="273557"/>
                </a:lnTo>
                <a:cubicBezTo>
                  <a:pt x="197826" y="286498"/>
                  <a:pt x="172694" y="293328"/>
                  <a:pt x="146485" y="293328"/>
                </a:cubicBezTo>
                <a:cubicBezTo>
                  <a:pt x="66061" y="293328"/>
                  <a:pt x="0" y="227545"/>
                  <a:pt x="0" y="146664"/>
                </a:cubicBezTo>
                <a:cubicBezTo>
                  <a:pt x="0" y="66142"/>
                  <a:pt x="66061" y="0"/>
                  <a:pt x="14648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2"/>
          <p:cNvSpPr/>
          <p:nvPr/>
        </p:nvSpPr>
        <p:spPr>
          <a:xfrm>
            <a:off x="8024917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328" h="293328" extrusionOk="0">
                <a:moveTo>
                  <a:pt x="277852" y="151696"/>
                </a:moveTo>
                <a:cubicBezTo>
                  <a:pt x="210908" y="157088"/>
                  <a:pt x="156922" y="211009"/>
                  <a:pt x="151523" y="277870"/>
                </a:cubicBezTo>
                <a:lnTo>
                  <a:pt x="277852" y="151696"/>
                </a:lnTo>
                <a:close/>
                <a:moveTo>
                  <a:pt x="146844" y="81959"/>
                </a:moveTo>
                <a:lnTo>
                  <a:pt x="128489" y="118625"/>
                </a:lnTo>
                <a:cubicBezTo>
                  <a:pt x="127769" y="120423"/>
                  <a:pt x="126689" y="121141"/>
                  <a:pt x="125249" y="121141"/>
                </a:cubicBezTo>
                <a:lnTo>
                  <a:pt x="84579" y="127252"/>
                </a:lnTo>
                <a:lnTo>
                  <a:pt x="114092" y="155651"/>
                </a:lnTo>
                <a:cubicBezTo>
                  <a:pt x="114812" y="156729"/>
                  <a:pt x="115532" y="158167"/>
                  <a:pt x="115172" y="159605"/>
                </a:cubicBezTo>
                <a:lnTo>
                  <a:pt x="108334" y="200225"/>
                </a:lnTo>
                <a:lnTo>
                  <a:pt x="144685" y="181173"/>
                </a:lnTo>
                <a:cubicBezTo>
                  <a:pt x="145764" y="180454"/>
                  <a:pt x="147204" y="180454"/>
                  <a:pt x="148644" y="181173"/>
                </a:cubicBezTo>
                <a:lnTo>
                  <a:pt x="175997" y="195552"/>
                </a:lnTo>
                <a:cubicBezTo>
                  <a:pt x="178156" y="193035"/>
                  <a:pt x="180316" y="190160"/>
                  <a:pt x="182835" y="188003"/>
                </a:cubicBezTo>
                <a:lnTo>
                  <a:pt x="178156" y="159605"/>
                </a:lnTo>
                <a:cubicBezTo>
                  <a:pt x="177797" y="158167"/>
                  <a:pt x="178516" y="156729"/>
                  <a:pt x="179596" y="155651"/>
                </a:cubicBezTo>
                <a:lnTo>
                  <a:pt x="208749" y="127252"/>
                </a:lnTo>
                <a:lnTo>
                  <a:pt x="168439" y="121141"/>
                </a:lnTo>
                <a:cubicBezTo>
                  <a:pt x="166639" y="121141"/>
                  <a:pt x="165560" y="120423"/>
                  <a:pt x="164840" y="118625"/>
                </a:cubicBezTo>
                <a:lnTo>
                  <a:pt x="146844" y="81959"/>
                </a:lnTo>
                <a:close/>
                <a:moveTo>
                  <a:pt x="146477" y="30162"/>
                </a:moveTo>
                <a:cubicBezTo>
                  <a:pt x="150798" y="30162"/>
                  <a:pt x="155119" y="31965"/>
                  <a:pt x="158360" y="35212"/>
                </a:cubicBezTo>
                <a:lnTo>
                  <a:pt x="162681" y="40261"/>
                </a:lnTo>
                <a:cubicBezTo>
                  <a:pt x="165202" y="42425"/>
                  <a:pt x="168443" y="43147"/>
                  <a:pt x="171324" y="41704"/>
                </a:cubicBezTo>
                <a:lnTo>
                  <a:pt x="177806" y="39179"/>
                </a:lnTo>
                <a:cubicBezTo>
                  <a:pt x="181767" y="37376"/>
                  <a:pt x="186448" y="37015"/>
                  <a:pt x="190769" y="38818"/>
                </a:cubicBezTo>
                <a:cubicBezTo>
                  <a:pt x="195091" y="40622"/>
                  <a:pt x="197972" y="44229"/>
                  <a:pt x="199772" y="48557"/>
                </a:cubicBezTo>
                <a:lnTo>
                  <a:pt x="202293" y="54688"/>
                </a:lnTo>
                <a:cubicBezTo>
                  <a:pt x="203373" y="57574"/>
                  <a:pt x="206254" y="59377"/>
                  <a:pt x="209495" y="59738"/>
                </a:cubicBezTo>
                <a:lnTo>
                  <a:pt x="216337" y="59377"/>
                </a:lnTo>
                <a:cubicBezTo>
                  <a:pt x="220658" y="59377"/>
                  <a:pt x="225339" y="60820"/>
                  <a:pt x="228580" y="64427"/>
                </a:cubicBezTo>
                <a:cubicBezTo>
                  <a:pt x="231461" y="67673"/>
                  <a:pt x="233622" y="72001"/>
                  <a:pt x="233262" y="76329"/>
                </a:cubicBezTo>
                <a:lnTo>
                  <a:pt x="232902" y="83182"/>
                </a:lnTo>
                <a:cubicBezTo>
                  <a:pt x="232902" y="86428"/>
                  <a:pt x="235062" y="89314"/>
                  <a:pt x="237943" y="90396"/>
                </a:cubicBezTo>
                <a:lnTo>
                  <a:pt x="244425" y="92920"/>
                </a:lnTo>
                <a:cubicBezTo>
                  <a:pt x="248386" y="94363"/>
                  <a:pt x="251987" y="97609"/>
                  <a:pt x="253428" y="101937"/>
                </a:cubicBezTo>
                <a:cubicBezTo>
                  <a:pt x="255228" y="105905"/>
                  <a:pt x="255228" y="110954"/>
                  <a:pt x="253428" y="114922"/>
                </a:cubicBezTo>
                <a:lnTo>
                  <a:pt x="250547" y="121414"/>
                </a:lnTo>
                <a:cubicBezTo>
                  <a:pt x="249106" y="123939"/>
                  <a:pt x="249826" y="127546"/>
                  <a:pt x="252347" y="129710"/>
                </a:cubicBezTo>
                <a:cubicBezTo>
                  <a:pt x="254148" y="131513"/>
                  <a:pt x="254148" y="134399"/>
                  <a:pt x="252347" y="136202"/>
                </a:cubicBezTo>
                <a:cubicBezTo>
                  <a:pt x="250907" y="137645"/>
                  <a:pt x="248026" y="138005"/>
                  <a:pt x="246225" y="136202"/>
                </a:cubicBezTo>
                <a:cubicBezTo>
                  <a:pt x="241184" y="131513"/>
                  <a:pt x="239744" y="123939"/>
                  <a:pt x="242624" y="117447"/>
                </a:cubicBezTo>
                <a:lnTo>
                  <a:pt x="245145" y="111315"/>
                </a:lnTo>
                <a:cubicBezTo>
                  <a:pt x="246225" y="109512"/>
                  <a:pt x="246225" y="107348"/>
                  <a:pt x="245145" y="105544"/>
                </a:cubicBezTo>
                <a:cubicBezTo>
                  <a:pt x="244785" y="103380"/>
                  <a:pt x="242984" y="101937"/>
                  <a:pt x="241184" y="101216"/>
                </a:cubicBezTo>
                <a:lnTo>
                  <a:pt x="234702" y="98691"/>
                </a:lnTo>
                <a:cubicBezTo>
                  <a:pt x="228220" y="96167"/>
                  <a:pt x="223899" y="90035"/>
                  <a:pt x="224259" y="82821"/>
                </a:cubicBezTo>
                <a:lnTo>
                  <a:pt x="224259" y="76329"/>
                </a:lnTo>
                <a:cubicBezTo>
                  <a:pt x="224259" y="74165"/>
                  <a:pt x="223539" y="72001"/>
                  <a:pt x="222098" y="70558"/>
                </a:cubicBezTo>
                <a:cubicBezTo>
                  <a:pt x="220658" y="69116"/>
                  <a:pt x="218497" y="68394"/>
                  <a:pt x="216337" y="68394"/>
                </a:cubicBezTo>
                <a:lnTo>
                  <a:pt x="209855" y="68394"/>
                </a:lnTo>
                <a:cubicBezTo>
                  <a:pt x="202653" y="68755"/>
                  <a:pt x="196531" y="64427"/>
                  <a:pt x="194010" y="57934"/>
                </a:cubicBezTo>
                <a:lnTo>
                  <a:pt x="191490" y="51442"/>
                </a:lnTo>
                <a:cubicBezTo>
                  <a:pt x="190769" y="49639"/>
                  <a:pt x="189329" y="47835"/>
                  <a:pt x="187168" y="47114"/>
                </a:cubicBezTo>
                <a:cubicBezTo>
                  <a:pt x="185368" y="46393"/>
                  <a:pt x="183207" y="46393"/>
                  <a:pt x="181407" y="47475"/>
                </a:cubicBezTo>
                <a:lnTo>
                  <a:pt x="174925" y="49999"/>
                </a:lnTo>
                <a:cubicBezTo>
                  <a:pt x="168803" y="52885"/>
                  <a:pt x="161241" y="51442"/>
                  <a:pt x="156560" y="46393"/>
                </a:cubicBezTo>
                <a:lnTo>
                  <a:pt x="151878" y="41343"/>
                </a:lnTo>
                <a:cubicBezTo>
                  <a:pt x="150438" y="39900"/>
                  <a:pt x="148637" y="39179"/>
                  <a:pt x="146477" y="39179"/>
                </a:cubicBezTo>
                <a:cubicBezTo>
                  <a:pt x="144316" y="39179"/>
                  <a:pt x="142155" y="39900"/>
                  <a:pt x="140715" y="41343"/>
                </a:cubicBezTo>
                <a:lnTo>
                  <a:pt x="136034" y="46393"/>
                </a:lnTo>
                <a:cubicBezTo>
                  <a:pt x="131352" y="51442"/>
                  <a:pt x="123790" y="52885"/>
                  <a:pt x="117308" y="49999"/>
                </a:cubicBezTo>
                <a:lnTo>
                  <a:pt x="111186" y="47475"/>
                </a:lnTo>
                <a:cubicBezTo>
                  <a:pt x="109386" y="46393"/>
                  <a:pt x="107225" y="46393"/>
                  <a:pt x="105425" y="47114"/>
                </a:cubicBezTo>
                <a:cubicBezTo>
                  <a:pt x="103264" y="47835"/>
                  <a:pt x="101824" y="49639"/>
                  <a:pt x="101104" y="51442"/>
                </a:cubicBezTo>
                <a:lnTo>
                  <a:pt x="98583" y="57934"/>
                </a:lnTo>
                <a:cubicBezTo>
                  <a:pt x="96062" y="64427"/>
                  <a:pt x="89940" y="68755"/>
                  <a:pt x="82738" y="68394"/>
                </a:cubicBezTo>
                <a:lnTo>
                  <a:pt x="76256" y="68394"/>
                </a:lnTo>
                <a:cubicBezTo>
                  <a:pt x="74096" y="68394"/>
                  <a:pt x="71935" y="69116"/>
                  <a:pt x="70495" y="70558"/>
                </a:cubicBezTo>
                <a:cubicBezTo>
                  <a:pt x="69054" y="72001"/>
                  <a:pt x="68334" y="74165"/>
                  <a:pt x="68334" y="76329"/>
                </a:cubicBezTo>
                <a:lnTo>
                  <a:pt x="68694" y="82821"/>
                </a:lnTo>
                <a:cubicBezTo>
                  <a:pt x="68694" y="90035"/>
                  <a:pt x="64373" y="96167"/>
                  <a:pt x="57891" y="98691"/>
                </a:cubicBezTo>
                <a:lnTo>
                  <a:pt x="51409" y="101216"/>
                </a:lnTo>
                <a:cubicBezTo>
                  <a:pt x="49609" y="101937"/>
                  <a:pt x="47808" y="103380"/>
                  <a:pt x="47088" y="105544"/>
                </a:cubicBezTo>
                <a:cubicBezTo>
                  <a:pt x="46368" y="107348"/>
                  <a:pt x="46368" y="109512"/>
                  <a:pt x="47448" y="111315"/>
                </a:cubicBezTo>
                <a:lnTo>
                  <a:pt x="49969" y="117447"/>
                </a:lnTo>
                <a:cubicBezTo>
                  <a:pt x="52850" y="123939"/>
                  <a:pt x="51409" y="131513"/>
                  <a:pt x="46368" y="136202"/>
                </a:cubicBezTo>
                <a:lnTo>
                  <a:pt x="41326" y="140891"/>
                </a:lnTo>
                <a:cubicBezTo>
                  <a:pt x="39886" y="142334"/>
                  <a:pt x="39166" y="144498"/>
                  <a:pt x="39166" y="146301"/>
                </a:cubicBezTo>
                <a:cubicBezTo>
                  <a:pt x="39166" y="148465"/>
                  <a:pt x="39886" y="150629"/>
                  <a:pt x="41326" y="152072"/>
                </a:cubicBezTo>
                <a:lnTo>
                  <a:pt x="46368" y="156761"/>
                </a:lnTo>
                <a:cubicBezTo>
                  <a:pt x="51409" y="161450"/>
                  <a:pt x="52850" y="169024"/>
                  <a:pt x="49969" y="175155"/>
                </a:cubicBezTo>
                <a:lnTo>
                  <a:pt x="47448" y="181648"/>
                </a:lnTo>
                <a:cubicBezTo>
                  <a:pt x="46368" y="183451"/>
                  <a:pt x="46368" y="185615"/>
                  <a:pt x="47088" y="187779"/>
                </a:cubicBezTo>
                <a:cubicBezTo>
                  <a:pt x="47808" y="189583"/>
                  <a:pt x="49609" y="191025"/>
                  <a:pt x="51409" y="191747"/>
                </a:cubicBezTo>
                <a:lnTo>
                  <a:pt x="57891" y="194271"/>
                </a:lnTo>
                <a:cubicBezTo>
                  <a:pt x="64373" y="196796"/>
                  <a:pt x="68694" y="202928"/>
                  <a:pt x="68694" y="210141"/>
                </a:cubicBezTo>
                <a:lnTo>
                  <a:pt x="68334" y="216994"/>
                </a:lnTo>
                <a:cubicBezTo>
                  <a:pt x="68334" y="218798"/>
                  <a:pt x="69054" y="220962"/>
                  <a:pt x="70495" y="222405"/>
                </a:cubicBezTo>
                <a:cubicBezTo>
                  <a:pt x="71935" y="223847"/>
                  <a:pt x="74096" y="224929"/>
                  <a:pt x="76256" y="224569"/>
                </a:cubicBezTo>
                <a:lnTo>
                  <a:pt x="82738" y="224569"/>
                </a:lnTo>
                <a:cubicBezTo>
                  <a:pt x="89940" y="224569"/>
                  <a:pt x="96062" y="228536"/>
                  <a:pt x="98583" y="235028"/>
                </a:cubicBezTo>
                <a:lnTo>
                  <a:pt x="101104" y="241521"/>
                </a:lnTo>
                <a:cubicBezTo>
                  <a:pt x="101824" y="243324"/>
                  <a:pt x="103264" y="245127"/>
                  <a:pt x="105425" y="245488"/>
                </a:cubicBezTo>
                <a:cubicBezTo>
                  <a:pt x="107225" y="246570"/>
                  <a:pt x="109386" y="246570"/>
                  <a:pt x="111186" y="245488"/>
                </a:cubicBezTo>
                <a:lnTo>
                  <a:pt x="117308" y="242963"/>
                </a:lnTo>
                <a:cubicBezTo>
                  <a:pt x="123790" y="240078"/>
                  <a:pt x="131352" y="241521"/>
                  <a:pt x="136034" y="246570"/>
                </a:cubicBezTo>
                <a:cubicBezTo>
                  <a:pt x="137834" y="248373"/>
                  <a:pt x="137834" y="251259"/>
                  <a:pt x="136034" y="252702"/>
                </a:cubicBezTo>
                <a:cubicBezTo>
                  <a:pt x="134233" y="254505"/>
                  <a:pt x="131352" y="254505"/>
                  <a:pt x="129552" y="252702"/>
                </a:cubicBezTo>
                <a:cubicBezTo>
                  <a:pt x="127391" y="250177"/>
                  <a:pt x="123790" y="249816"/>
                  <a:pt x="121269" y="250898"/>
                </a:cubicBezTo>
                <a:lnTo>
                  <a:pt x="114788" y="253784"/>
                </a:lnTo>
                <a:cubicBezTo>
                  <a:pt x="112627" y="254866"/>
                  <a:pt x="110466" y="255226"/>
                  <a:pt x="107946" y="255226"/>
                </a:cubicBezTo>
                <a:cubicBezTo>
                  <a:pt x="105785" y="255226"/>
                  <a:pt x="103624" y="254866"/>
                  <a:pt x="101824" y="253784"/>
                </a:cubicBezTo>
                <a:cubicBezTo>
                  <a:pt x="97863" y="251980"/>
                  <a:pt x="94262" y="248734"/>
                  <a:pt x="92821" y="244406"/>
                </a:cubicBezTo>
                <a:lnTo>
                  <a:pt x="90300" y="238274"/>
                </a:lnTo>
                <a:cubicBezTo>
                  <a:pt x="89220" y="235389"/>
                  <a:pt x="85979" y="233225"/>
                  <a:pt x="83098" y="233225"/>
                </a:cubicBezTo>
                <a:lnTo>
                  <a:pt x="76256" y="233586"/>
                </a:lnTo>
                <a:cubicBezTo>
                  <a:pt x="71935" y="233586"/>
                  <a:pt x="67254" y="231782"/>
                  <a:pt x="64373" y="228897"/>
                </a:cubicBezTo>
                <a:cubicBezTo>
                  <a:pt x="60772" y="225651"/>
                  <a:pt x="59332" y="220962"/>
                  <a:pt x="59332" y="216634"/>
                </a:cubicBezTo>
                <a:lnTo>
                  <a:pt x="59692" y="209781"/>
                </a:lnTo>
                <a:cubicBezTo>
                  <a:pt x="59692" y="206535"/>
                  <a:pt x="57891" y="203649"/>
                  <a:pt x="54650" y="202567"/>
                </a:cubicBezTo>
                <a:lnTo>
                  <a:pt x="48528" y="200042"/>
                </a:lnTo>
                <a:cubicBezTo>
                  <a:pt x="44207" y="198239"/>
                  <a:pt x="40606" y="195354"/>
                  <a:pt x="38806" y="191025"/>
                </a:cubicBezTo>
                <a:cubicBezTo>
                  <a:pt x="37005" y="186697"/>
                  <a:pt x="37365" y="182008"/>
                  <a:pt x="39166" y="178041"/>
                </a:cubicBezTo>
                <a:lnTo>
                  <a:pt x="41686" y="171549"/>
                </a:lnTo>
                <a:cubicBezTo>
                  <a:pt x="43487" y="168663"/>
                  <a:pt x="42407" y="165417"/>
                  <a:pt x="40246" y="162892"/>
                </a:cubicBezTo>
                <a:lnTo>
                  <a:pt x="35205" y="158564"/>
                </a:lnTo>
                <a:cubicBezTo>
                  <a:pt x="32324" y="155318"/>
                  <a:pt x="30163" y="150990"/>
                  <a:pt x="30163" y="146301"/>
                </a:cubicBezTo>
                <a:cubicBezTo>
                  <a:pt x="30163" y="141973"/>
                  <a:pt x="32324" y="137645"/>
                  <a:pt x="35205" y="134399"/>
                </a:cubicBezTo>
                <a:lnTo>
                  <a:pt x="40246" y="129710"/>
                </a:lnTo>
                <a:cubicBezTo>
                  <a:pt x="42407" y="127546"/>
                  <a:pt x="43487" y="123939"/>
                  <a:pt x="41686" y="121414"/>
                </a:cubicBezTo>
                <a:lnTo>
                  <a:pt x="39166" y="114922"/>
                </a:lnTo>
                <a:cubicBezTo>
                  <a:pt x="37365" y="110954"/>
                  <a:pt x="37005" y="105905"/>
                  <a:pt x="38806" y="101937"/>
                </a:cubicBezTo>
                <a:cubicBezTo>
                  <a:pt x="40606" y="97609"/>
                  <a:pt x="44207" y="94363"/>
                  <a:pt x="48528" y="92920"/>
                </a:cubicBezTo>
                <a:lnTo>
                  <a:pt x="54650" y="90396"/>
                </a:lnTo>
                <a:cubicBezTo>
                  <a:pt x="57891" y="89314"/>
                  <a:pt x="59692" y="86428"/>
                  <a:pt x="59692" y="83182"/>
                </a:cubicBezTo>
                <a:lnTo>
                  <a:pt x="59332" y="76329"/>
                </a:lnTo>
                <a:cubicBezTo>
                  <a:pt x="59332" y="71640"/>
                  <a:pt x="60772" y="67673"/>
                  <a:pt x="64373" y="64427"/>
                </a:cubicBezTo>
                <a:cubicBezTo>
                  <a:pt x="67254" y="60820"/>
                  <a:pt x="71575" y="59377"/>
                  <a:pt x="76256" y="59377"/>
                </a:cubicBezTo>
                <a:lnTo>
                  <a:pt x="83098" y="59738"/>
                </a:lnTo>
                <a:cubicBezTo>
                  <a:pt x="86339" y="59377"/>
                  <a:pt x="89220" y="57574"/>
                  <a:pt x="90300" y="54688"/>
                </a:cubicBezTo>
                <a:lnTo>
                  <a:pt x="92821" y="48557"/>
                </a:lnTo>
                <a:cubicBezTo>
                  <a:pt x="94262" y="44229"/>
                  <a:pt x="97863" y="40622"/>
                  <a:pt x="101824" y="38818"/>
                </a:cubicBezTo>
                <a:cubicBezTo>
                  <a:pt x="105785" y="37015"/>
                  <a:pt x="110826" y="37376"/>
                  <a:pt x="114788" y="39179"/>
                </a:cubicBezTo>
                <a:lnTo>
                  <a:pt x="121269" y="41704"/>
                </a:lnTo>
                <a:cubicBezTo>
                  <a:pt x="124150" y="43147"/>
                  <a:pt x="127391" y="42425"/>
                  <a:pt x="129552" y="40261"/>
                </a:cubicBezTo>
                <a:lnTo>
                  <a:pt x="134233" y="35212"/>
                </a:lnTo>
                <a:cubicBezTo>
                  <a:pt x="137474" y="31965"/>
                  <a:pt x="141795" y="30162"/>
                  <a:pt x="146477" y="30162"/>
                </a:cubicBezTo>
                <a:close/>
                <a:moveTo>
                  <a:pt x="146844" y="8987"/>
                </a:moveTo>
                <a:cubicBezTo>
                  <a:pt x="70543" y="8987"/>
                  <a:pt x="8638" y="70816"/>
                  <a:pt x="8638" y="146664"/>
                </a:cubicBezTo>
                <a:cubicBezTo>
                  <a:pt x="8638" y="221434"/>
                  <a:pt x="68383" y="282184"/>
                  <a:pt x="142165" y="284341"/>
                </a:cubicBezTo>
                <a:cubicBezTo>
                  <a:pt x="143245" y="253786"/>
                  <a:pt x="153682" y="225747"/>
                  <a:pt x="170598" y="202741"/>
                </a:cubicBezTo>
                <a:lnTo>
                  <a:pt x="146844" y="189800"/>
                </a:lnTo>
                <a:lnTo>
                  <a:pt x="104375" y="212087"/>
                </a:lnTo>
                <a:cubicBezTo>
                  <a:pt x="103655" y="212447"/>
                  <a:pt x="102935" y="212806"/>
                  <a:pt x="102215" y="212806"/>
                </a:cubicBezTo>
                <a:cubicBezTo>
                  <a:pt x="101495" y="212806"/>
                  <a:pt x="100416" y="212447"/>
                  <a:pt x="99696" y="211728"/>
                </a:cubicBezTo>
                <a:cubicBezTo>
                  <a:pt x="98256" y="211009"/>
                  <a:pt x="97536" y="209212"/>
                  <a:pt x="97896" y="207414"/>
                </a:cubicBezTo>
                <a:lnTo>
                  <a:pt x="105814" y="160683"/>
                </a:lnTo>
                <a:lnTo>
                  <a:pt x="71982" y="127252"/>
                </a:lnTo>
                <a:cubicBezTo>
                  <a:pt x="70543" y="126174"/>
                  <a:pt x="70183" y="124377"/>
                  <a:pt x="70543" y="122939"/>
                </a:cubicBezTo>
                <a:cubicBezTo>
                  <a:pt x="71263" y="121141"/>
                  <a:pt x="72702" y="119704"/>
                  <a:pt x="74142" y="119704"/>
                </a:cubicBezTo>
                <a:lnTo>
                  <a:pt x="121650" y="112874"/>
                </a:lnTo>
                <a:lnTo>
                  <a:pt x="142525" y="70097"/>
                </a:lnTo>
                <a:cubicBezTo>
                  <a:pt x="143965" y="66861"/>
                  <a:pt x="149004" y="66861"/>
                  <a:pt x="150803" y="70097"/>
                </a:cubicBezTo>
                <a:lnTo>
                  <a:pt x="171678" y="112874"/>
                </a:lnTo>
                <a:lnTo>
                  <a:pt x="218826" y="119704"/>
                </a:lnTo>
                <a:cubicBezTo>
                  <a:pt x="220626" y="119704"/>
                  <a:pt x="222066" y="121141"/>
                  <a:pt x="222426" y="122939"/>
                </a:cubicBezTo>
                <a:cubicBezTo>
                  <a:pt x="223145" y="124377"/>
                  <a:pt x="222426" y="126174"/>
                  <a:pt x="221706" y="127252"/>
                </a:cubicBezTo>
                <a:lnTo>
                  <a:pt x="187154" y="160683"/>
                </a:lnTo>
                <a:lnTo>
                  <a:pt x="190753" y="180095"/>
                </a:lnTo>
                <a:cubicBezTo>
                  <a:pt x="215587" y="157448"/>
                  <a:pt x="248339" y="143429"/>
                  <a:pt x="284690" y="142350"/>
                </a:cubicBezTo>
                <a:cubicBezTo>
                  <a:pt x="282171" y="68659"/>
                  <a:pt x="221346" y="8987"/>
                  <a:pt x="146844" y="8987"/>
                </a:cubicBezTo>
                <a:close/>
                <a:moveTo>
                  <a:pt x="146844" y="0"/>
                </a:moveTo>
                <a:cubicBezTo>
                  <a:pt x="227464" y="0"/>
                  <a:pt x="293328" y="66143"/>
                  <a:pt x="293328" y="146664"/>
                </a:cubicBezTo>
                <a:cubicBezTo>
                  <a:pt x="293328" y="148102"/>
                  <a:pt x="292968" y="149180"/>
                  <a:pt x="292248" y="149899"/>
                </a:cubicBezTo>
                <a:lnTo>
                  <a:pt x="149723" y="292249"/>
                </a:lnTo>
                <a:cubicBezTo>
                  <a:pt x="149004" y="292968"/>
                  <a:pt x="147564" y="293328"/>
                  <a:pt x="146844" y="293328"/>
                </a:cubicBezTo>
                <a:cubicBezTo>
                  <a:pt x="65864" y="293328"/>
                  <a:pt x="0" y="227545"/>
                  <a:pt x="0" y="146664"/>
                </a:cubicBezTo>
                <a:cubicBezTo>
                  <a:pt x="0" y="66143"/>
                  <a:pt x="65864" y="0"/>
                  <a:pt x="14684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2"/>
          <p:cNvSpPr/>
          <p:nvPr/>
        </p:nvSpPr>
        <p:spPr>
          <a:xfrm>
            <a:off x="1314304" y="2084936"/>
            <a:ext cx="615907" cy="615907"/>
          </a:xfrm>
          <a:custGeom>
            <a:avLst/>
            <a:gdLst/>
            <a:ahLst/>
            <a:cxnLst/>
            <a:rect l="l" t="t" r="r" b="b"/>
            <a:pathLst>
              <a:path w="293297" h="293328" extrusionOk="0">
                <a:moveTo>
                  <a:pt x="271538" y="241564"/>
                </a:moveTo>
                <a:lnTo>
                  <a:pt x="241687" y="271759"/>
                </a:lnTo>
                <a:lnTo>
                  <a:pt x="252117" y="282544"/>
                </a:lnTo>
                <a:cubicBezTo>
                  <a:pt x="254994" y="285419"/>
                  <a:pt x="259670" y="285419"/>
                  <a:pt x="262906" y="282544"/>
                </a:cubicBezTo>
                <a:lnTo>
                  <a:pt x="282328" y="262773"/>
                </a:lnTo>
                <a:cubicBezTo>
                  <a:pt x="283766" y="261694"/>
                  <a:pt x="284486" y="259537"/>
                  <a:pt x="284486" y="257740"/>
                </a:cubicBezTo>
                <a:cubicBezTo>
                  <a:pt x="284486" y="255583"/>
                  <a:pt x="283766" y="253786"/>
                  <a:pt x="282328" y="252348"/>
                </a:cubicBezTo>
                <a:lnTo>
                  <a:pt x="271538" y="241564"/>
                </a:lnTo>
                <a:close/>
                <a:moveTo>
                  <a:pt x="229818" y="200225"/>
                </a:moveTo>
                <a:lnTo>
                  <a:pt x="199608" y="230061"/>
                </a:lnTo>
                <a:lnTo>
                  <a:pt x="235213" y="265289"/>
                </a:lnTo>
                <a:lnTo>
                  <a:pt x="265424" y="235453"/>
                </a:lnTo>
                <a:lnTo>
                  <a:pt x="229818" y="200225"/>
                </a:lnTo>
                <a:close/>
                <a:moveTo>
                  <a:pt x="198169" y="183330"/>
                </a:moveTo>
                <a:cubicBezTo>
                  <a:pt x="196011" y="186206"/>
                  <a:pt x="193493" y="188722"/>
                  <a:pt x="190976" y="191238"/>
                </a:cubicBezTo>
                <a:cubicBezTo>
                  <a:pt x="188458" y="193754"/>
                  <a:pt x="185941" y="195911"/>
                  <a:pt x="183423" y="198428"/>
                </a:cubicBezTo>
                <a:lnTo>
                  <a:pt x="201046" y="216042"/>
                </a:lnTo>
                <a:lnTo>
                  <a:pt x="216152" y="201303"/>
                </a:lnTo>
                <a:lnTo>
                  <a:pt x="198169" y="183330"/>
                </a:lnTo>
                <a:close/>
                <a:moveTo>
                  <a:pt x="112712" y="81734"/>
                </a:moveTo>
                <a:cubicBezTo>
                  <a:pt x="103641" y="81734"/>
                  <a:pt x="96384" y="88991"/>
                  <a:pt x="96384" y="98062"/>
                </a:cubicBezTo>
                <a:cubicBezTo>
                  <a:pt x="96384" y="107134"/>
                  <a:pt x="103641" y="114391"/>
                  <a:pt x="112712" y="114391"/>
                </a:cubicBezTo>
                <a:cubicBezTo>
                  <a:pt x="121784" y="114391"/>
                  <a:pt x="129041" y="107134"/>
                  <a:pt x="129041" y="98062"/>
                </a:cubicBezTo>
                <a:cubicBezTo>
                  <a:pt x="129041" y="88991"/>
                  <a:pt x="121784" y="81734"/>
                  <a:pt x="112712" y="81734"/>
                </a:cubicBezTo>
                <a:close/>
                <a:moveTo>
                  <a:pt x="112712" y="73025"/>
                </a:moveTo>
                <a:cubicBezTo>
                  <a:pt x="126501" y="73025"/>
                  <a:pt x="137749" y="84274"/>
                  <a:pt x="137749" y="98062"/>
                </a:cubicBezTo>
                <a:cubicBezTo>
                  <a:pt x="137749" y="112214"/>
                  <a:pt x="126501" y="123462"/>
                  <a:pt x="112712" y="123462"/>
                </a:cubicBezTo>
                <a:cubicBezTo>
                  <a:pt x="98924" y="123462"/>
                  <a:pt x="87312" y="112214"/>
                  <a:pt x="87312" y="98062"/>
                </a:cubicBezTo>
                <a:cubicBezTo>
                  <a:pt x="87312" y="84274"/>
                  <a:pt x="98924" y="73025"/>
                  <a:pt x="112712" y="73025"/>
                </a:cubicBezTo>
                <a:close/>
                <a:moveTo>
                  <a:pt x="113326" y="51535"/>
                </a:moveTo>
                <a:cubicBezTo>
                  <a:pt x="100706" y="51535"/>
                  <a:pt x="89167" y="56595"/>
                  <a:pt x="80152" y="65268"/>
                </a:cubicBezTo>
                <a:cubicBezTo>
                  <a:pt x="71498" y="74302"/>
                  <a:pt x="66450" y="85867"/>
                  <a:pt x="66450" y="98515"/>
                </a:cubicBezTo>
                <a:cubicBezTo>
                  <a:pt x="66450" y="111163"/>
                  <a:pt x="71498" y="123089"/>
                  <a:pt x="80152" y="131762"/>
                </a:cubicBezTo>
                <a:lnTo>
                  <a:pt x="113326" y="165009"/>
                </a:lnTo>
                <a:lnTo>
                  <a:pt x="146500" y="131762"/>
                </a:lnTo>
                <a:cubicBezTo>
                  <a:pt x="164529" y="113332"/>
                  <a:pt x="164529" y="83698"/>
                  <a:pt x="146500" y="65268"/>
                </a:cubicBezTo>
                <a:cubicBezTo>
                  <a:pt x="137485" y="56595"/>
                  <a:pt x="125946" y="51535"/>
                  <a:pt x="113326" y="51535"/>
                </a:cubicBezTo>
                <a:close/>
                <a:moveTo>
                  <a:pt x="113326" y="42862"/>
                </a:moveTo>
                <a:cubicBezTo>
                  <a:pt x="128110" y="42862"/>
                  <a:pt x="142173" y="48644"/>
                  <a:pt x="152630" y="59124"/>
                </a:cubicBezTo>
                <a:cubicBezTo>
                  <a:pt x="174265" y="80807"/>
                  <a:pt x="174265" y="116223"/>
                  <a:pt x="152630" y="137906"/>
                </a:cubicBezTo>
                <a:lnTo>
                  <a:pt x="124143" y="166816"/>
                </a:lnTo>
                <a:lnTo>
                  <a:pt x="169938" y="166816"/>
                </a:lnTo>
                <a:cubicBezTo>
                  <a:pt x="172101" y="166816"/>
                  <a:pt x="174265" y="168623"/>
                  <a:pt x="174265" y="171514"/>
                </a:cubicBezTo>
                <a:cubicBezTo>
                  <a:pt x="174265" y="173682"/>
                  <a:pt x="172101" y="175851"/>
                  <a:pt x="169938" y="175851"/>
                </a:cubicBezTo>
                <a:lnTo>
                  <a:pt x="56714" y="175851"/>
                </a:lnTo>
                <a:cubicBezTo>
                  <a:pt x="54551" y="175851"/>
                  <a:pt x="52387" y="173682"/>
                  <a:pt x="52387" y="171514"/>
                </a:cubicBezTo>
                <a:cubicBezTo>
                  <a:pt x="52387" y="168623"/>
                  <a:pt x="54551" y="166816"/>
                  <a:pt x="56714" y="166816"/>
                </a:cubicBezTo>
                <a:lnTo>
                  <a:pt x="102508" y="166816"/>
                </a:lnTo>
                <a:lnTo>
                  <a:pt x="74022" y="137906"/>
                </a:lnTo>
                <a:cubicBezTo>
                  <a:pt x="52387" y="116223"/>
                  <a:pt x="52387" y="80807"/>
                  <a:pt x="74022" y="59124"/>
                </a:cubicBezTo>
                <a:cubicBezTo>
                  <a:pt x="84479" y="48644"/>
                  <a:pt x="98542" y="42862"/>
                  <a:pt x="113326" y="42862"/>
                </a:cubicBezTo>
                <a:close/>
                <a:moveTo>
                  <a:pt x="111852" y="8987"/>
                </a:moveTo>
                <a:cubicBezTo>
                  <a:pt x="84159" y="8987"/>
                  <a:pt x="58624" y="19771"/>
                  <a:pt x="38843" y="39182"/>
                </a:cubicBezTo>
                <a:cubicBezTo>
                  <a:pt x="19422" y="58594"/>
                  <a:pt x="8632" y="84476"/>
                  <a:pt x="8632" y="112155"/>
                </a:cubicBezTo>
                <a:cubicBezTo>
                  <a:pt x="8632" y="139474"/>
                  <a:pt x="19422" y="165356"/>
                  <a:pt x="38843" y="185127"/>
                </a:cubicBezTo>
                <a:cubicBezTo>
                  <a:pt x="58624" y="204539"/>
                  <a:pt x="84159" y="214963"/>
                  <a:pt x="111852" y="214963"/>
                </a:cubicBezTo>
                <a:cubicBezTo>
                  <a:pt x="139186" y="214963"/>
                  <a:pt x="165441" y="204539"/>
                  <a:pt x="184862" y="185127"/>
                </a:cubicBezTo>
                <a:cubicBezTo>
                  <a:pt x="204283" y="165356"/>
                  <a:pt x="215073" y="139474"/>
                  <a:pt x="215073" y="112155"/>
                </a:cubicBezTo>
                <a:cubicBezTo>
                  <a:pt x="215073" y="84476"/>
                  <a:pt x="204283" y="58594"/>
                  <a:pt x="184862" y="39182"/>
                </a:cubicBezTo>
                <a:cubicBezTo>
                  <a:pt x="165441" y="19771"/>
                  <a:pt x="139186" y="8987"/>
                  <a:pt x="111852" y="8987"/>
                </a:cubicBezTo>
                <a:close/>
                <a:moveTo>
                  <a:pt x="111852" y="0"/>
                </a:moveTo>
                <a:cubicBezTo>
                  <a:pt x="142063" y="0"/>
                  <a:pt x="170116" y="11863"/>
                  <a:pt x="190976" y="32712"/>
                </a:cubicBezTo>
                <a:cubicBezTo>
                  <a:pt x="212195" y="54280"/>
                  <a:pt x="223704" y="82319"/>
                  <a:pt x="223704" y="112155"/>
                </a:cubicBezTo>
                <a:cubicBezTo>
                  <a:pt x="223704" y="135520"/>
                  <a:pt x="216511" y="157448"/>
                  <a:pt x="203564" y="176140"/>
                </a:cubicBezTo>
                <a:lnTo>
                  <a:pt x="222266" y="194833"/>
                </a:lnTo>
                <a:lnTo>
                  <a:pt x="226582" y="190519"/>
                </a:lnTo>
                <a:cubicBezTo>
                  <a:pt x="228380" y="188722"/>
                  <a:pt x="231257" y="188722"/>
                  <a:pt x="233055" y="190519"/>
                </a:cubicBezTo>
                <a:lnTo>
                  <a:pt x="288442" y="246237"/>
                </a:lnTo>
                <a:cubicBezTo>
                  <a:pt x="294916" y="252348"/>
                  <a:pt x="294916" y="262773"/>
                  <a:pt x="288442" y="269243"/>
                </a:cubicBezTo>
                <a:lnTo>
                  <a:pt x="269021" y="288654"/>
                </a:lnTo>
                <a:cubicBezTo>
                  <a:pt x="265784" y="291890"/>
                  <a:pt x="261828" y="293328"/>
                  <a:pt x="257512" y="293328"/>
                </a:cubicBezTo>
                <a:cubicBezTo>
                  <a:pt x="253196" y="293328"/>
                  <a:pt x="249240" y="291890"/>
                  <a:pt x="246003" y="288654"/>
                </a:cubicBezTo>
                <a:lnTo>
                  <a:pt x="190616" y="233296"/>
                </a:lnTo>
                <a:cubicBezTo>
                  <a:pt x="188458" y="231139"/>
                  <a:pt x="188458" y="228623"/>
                  <a:pt x="190616" y="226826"/>
                </a:cubicBezTo>
                <a:lnTo>
                  <a:pt x="194572" y="222512"/>
                </a:lnTo>
                <a:lnTo>
                  <a:pt x="176230" y="203820"/>
                </a:lnTo>
                <a:cubicBezTo>
                  <a:pt x="157169" y="217120"/>
                  <a:pt x="135230" y="224309"/>
                  <a:pt x="111852" y="224309"/>
                </a:cubicBezTo>
                <a:cubicBezTo>
                  <a:pt x="82001" y="224309"/>
                  <a:pt x="53948" y="212087"/>
                  <a:pt x="32729" y="191238"/>
                </a:cubicBezTo>
                <a:cubicBezTo>
                  <a:pt x="11509" y="170029"/>
                  <a:pt x="0" y="141991"/>
                  <a:pt x="0" y="112155"/>
                </a:cubicBezTo>
                <a:cubicBezTo>
                  <a:pt x="0" y="82319"/>
                  <a:pt x="11509" y="54280"/>
                  <a:pt x="32729" y="32712"/>
                </a:cubicBezTo>
                <a:cubicBezTo>
                  <a:pt x="53948" y="11863"/>
                  <a:pt x="82001" y="0"/>
                  <a:pt x="1118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"/>
          <p:cNvSpPr txBox="1"/>
          <p:nvPr/>
        </p:nvSpPr>
        <p:spPr>
          <a:xfrm>
            <a:off x="1279535" y="3071711"/>
            <a:ext cx="685445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 sz="900"/>
          </a:p>
        </p:txBody>
      </p:sp>
      <p:sp>
        <p:nvSpPr>
          <p:cNvPr id="82" name="Google Shape;82;p2"/>
          <p:cNvSpPr txBox="1"/>
          <p:nvPr/>
        </p:nvSpPr>
        <p:spPr>
          <a:xfrm>
            <a:off x="3460301" y="3071711"/>
            <a:ext cx="797655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 sz="900"/>
          </a:p>
        </p:txBody>
      </p:sp>
      <p:sp>
        <p:nvSpPr>
          <p:cNvPr id="83" name="Google Shape;83;p2"/>
          <p:cNvSpPr txBox="1"/>
          <p:nvPr/>
        </p:nvSpPr>
        <p:spPr>
          <a:xfrm>
            <a:off x="5687154" y="3071711"/>
            <a:ext cx="817692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 sz="900"/>
          </a:p>
        </p:txBody>
      </p:sp>
      <p:sp>
        <p:nvSpPr>
          <p:cNvPr id="84" name="Google Shape;84;p2"/>
          <p:cNvSpPr txBox="1"/>
          <p:nvPr/>
        </p:nvSpPr>
        <p:spPr>
          <a:xfrm>
            <a:off x="7903586" y="3071711"/>
            <a:ext cx="858569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 sz="900"/>
          </a:p>
        </p:txBody>
      </p:sp>
      <p:sp>
        <p:nvSpPr>
          <p:cNvPr id="85" name="Google Shape;85;p2"/>
          <p:cNvSpPr txBox="1"/>
          <p:nvPr/>
        </p:nvSpPr>
        <p:spPr>
          <a:xfrm>
            <a:off x="10148072" y="3071711"/>
            <a:ext cx="843340" cy="738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05</a:t>
            </a:r>
            <a:endParaRPr sz="9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64F440-7DEE-A148-9951-7ED18106C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7696" y="24036"/>
            <a:ext cx="1259762" cy="134684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2AC91C6-B6E5-4C45-AB05-4CE9D3F53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1071"/>
            <a:ext cx="1498277" cy="149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0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/>
          <p:nvPr/>
        </p:nvSpPr>
        <p:spPr>
          <a:xfrm>
            <a:off x="4005624" y="306186"/>
            <a:ext cx="4180792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Guiding literature</a:t>
            </a:r>
            <a:endParaRPr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2" name="Google Shape;92;p3"/>
          <p:cNvSpPr/>
          <p:nvPr/>
        </p:nvSpPr>
        <p:spPr>
          <a:xfrm>
            <a:off x="-152894" y="1591994"/>
            <a:ext cx="4470901" cy="4470901"/>
          </a:xfrm>
          <a:prstGeom prst="arc">
            <a:avLst>
              <a:gd name="adj1" fmla="val 16200000"/>
              <a:gd name="adj2" fmla="val 5410514"/>
            </a:avLst>
          </a:prstGeom>
          <a:noFill/>
          <a:ln w="762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"/>
          <p:cNvSpPr/>
          <p:nvPr/>
        </p:nvSpPr>
        <p:spPr>
          <a:xfrm>
            <a:off x="1975491" y="1484928"/>
            <a:ext cx="214132" cy="21413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3"/>
          <p:cNvSpPr/>
          <p:nvPr/>
        </p:nvSpPr>
        <p:spPr>
          <a:xfrm>
            <a:off x="1975491" y="5955829"/>
            <a:ext cx="214132" cy="21413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3908488" y="3417925"/>
            <a:ext cx="819038" cy="8190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3"/>
          <p:cNvSpPr/>
          <p:nvPr/>
        </p:nvSpPr>
        <p:spPr>
          <a:xfrm>
            <a:off x="2587688" y="5449925"/>
            <a:ext cx="819038" cy="81903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3"/>
          <p:cNvSpPr/>
          <p:nvPr/>
        </p:nvSpPr>
        <p:spPr>
          <a:xfrm>
            <a:off x="2587688" y="1385925"/>
            <a:ext cx="819038" cy="8190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3"/>
          <p:cNvSpPr/>
          <p:nvPr/>
        </p:nvSpPr>
        <p:spPr>
          <a:xfrm>
            <a:off x="3497989" y="4612926"/>
            <a:ext cx="819038" cy="819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/>
          <p:nvPr/>
        </p:nvSpPr>
        <p:spPr>
          <a:xfrm>
            <a:off x="3497989" y="2222924"/>
            <a:ext cx="819038" cy="8190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5056915" y="3532884"/>
            <a:ext cx="1525418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Less risk averse</a:t>
            </a:r>
            <a:endParaRPr sz="900" dirty="0"/>
          </a:p>
        </p:txBody>
      </p:sp>
      <p:sp>
        <p:nvSpPr>
          <p:cNvPr id="101" name="Google Shape;101;p3"/>
          <p:cNvSpPr txBox="1"/>
          <p:nvPr/>
        </p:nvSpPr>
        <p:spPr>
          <a:xfrm>
            <a:off x="5056915" y="3874777"/>
            <a:ext cx="5413128" cy="31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2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Behavioral traits of females.</a:t>
            </a:r>
            <a:endParaRPr sz="900" dirty="0"/>
          </a:p>
        </p:txBody>
      </p:sp>
      <p:sp>
        <p:nvSpPr>
          <p:cNvPr id="102" name="Google Shape;102;p3"/>
          <p:cNvSpPr txBox="1"/>
          <p:nvPr/>
        </p:nvSpPr>
        <p:spPr>
          <a:xfrm>
            <a:off x="4635810" y="2337882"/>
            <a:ext cx="151820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Lack of collateral</a:t>
            </a:r>
            <a:endParaRPr sz="900" dirty="0"/>
          </a:p>
        </p:txBody>
      </p:sp>
      <p:sp>
        <p:nvSpPr>
          <p:cNvPr id="103" name="Google Shape;103;p3"/>
          <p:cNvSpPr txBox="1"/>
          <p:nvPr/>
        </p:nvSpPr>
        <p:spPr>
          <a:xfrm>
            <a:off x="4635810" y="2679776"/>
            <a:ext cx="5413128" cy="31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2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1% of women own properties or assets.</a:t>
            </a:r>
            <a:endParaRPr sz="900" dirty="0"/>
          </a:p>
        </p:txBody>
      </p:sp>
      <p:sp>
        <p:nvSpPr>
          <p:cNvPr id="104" name="Google Shape;104;p3"/>
          <p:cNvSpPr txBox="1"/>
          <p:nvPr/>
        </p:nvSpPr>
        <p:spPr>
          <a:xfrm>
            <a:off x="4906547" y="4704480"/>
            <a:ext cx="153984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Poppins"/>
                <a:cs typeface="Poppins"/>
                <a:sym typeface="Poppins"/>
              </a:rPr>
              <a:t>Lack of ambition</a:t>
            </a:r>
            <a:endParaRPr sz="900" dirty="0"/>
          </a:p>
        </p:txBody>
      </p:sp>
      <p:sp>
        <p:nvSpPr>
          <p:cNvPr id="105" name="Google Shape;105;p3"/>
          <p:cNvSpPr txBox="1"/>
          <p:nvPr/>
        </p:nvSpPr>
        <p:spPr>
          <a:xfrm>
            <a:off x="4635810" y="5069778"/>
            <a:ext cx="5413128" cy="31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2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Smallness is a decision.</a:t>
            </a:r>
            <a:endParaRPr sz="900" dirty="0"/>
          </a:p>
        </p:txBody>
      </p:sp>
      <p:sp>
        <p:nvSpPr>
          <p:cNvPr id="106" name="Google Shape;106;p3"/>
          <p:cNvSpPr txBox="1"/>
          <p:nvPr/>
        </p:nvSpPr>
        <p:spPr>
          <a:xfrm>
            <a:off x="3739827" y="5725632"/>
            <a:ext cx="2414187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Juggling responsibilities</a:t>
            </a:r>
            <a:endParaRPr sz="900" dirty="0"/>
          </a:p>
        </p:txBody>
      </p:sp>
      <p:sp>
        <p:nvSpPr>
          <p:cNvPr id="107" name="Google Shape;107;p3"/>
          <p:cNvSpPr txBox="1"/>
          <p:nvPr/>
        </p:nvSpPr>
        <p:spPr>
          <a:xfrm>
            <a:off x="3739828" y="6067525"/>
            <a:ext cx="5413128" cy="31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2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Family responsibilities and entrepreneurial activities.</a:t>
            </a:r>
            <a:endParaRPr sz="900" dirty="0"/>
          </a:p>
        </p:txBody>
      </p:sp>
      <p:sp>
        <p:nvSpPr>
          <p:cNvPr id="108" name="Google Shape;108;p3"/>
          <p:cNvSpPr txBox="1"/>
          <p:nvPr/>
        </p:nvSpPr>
        <p:spPr>
          <a:xfrm>
            <a:off x="3739827" y="1335750"/>
            <a:ext cx="270656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Lower levels of capitalization</a:t>
            </a:r>
            <a:endParaRPr sz="900" dirty="0"/>
          </a:p>
        </p:txBody>
      </p:sp>
      <p:sp>
        <p:nvSpPr>
          <p:cNvPr id="109" name="Google Shape;109;p3"/>
          <p:cNvSpPr txBox="1"/>
          <p:nvPr/>
        </p:nvSpPr>
        <p:spPr>
          <a:xfrm>
            <a:off x="3739828" y="1677644"/>
            <a:ext cx="5413128" cy="585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2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Don’t have prior work experience so they have not built up enough capital base or credit records.</a:t>
            </a:r>
            <a:endParaRPr sz="900" dirty="0"/>
          </a:p>
        </p:txBody>
      </p:sp>
      <p:sp>
        <p:nvSpPr>
          <p:cNvPr id="110" name="Google Shape;110;p3"/>
          <p:cNvSpPr/>
          <p:nvPr/>
        </p:nvSpPr>
        <p:spPr>
          <a:xfrm>
            <a:off x="2812991" y="1611775"/>
            <a:ext cx="368433" cy="367338"/>
          </a:xfrm>
          <a:custGeom>
            <a:avLst/>
            <a:gdLst/>
            <a:ahLst/>
            <a:cxnLst/>
            <a:rect l="l" t="t" r="r" b="b"/>
            <a:pathLst>
              <a:path w="818" h="817" extrusionOk="0">
                <a:moveTo>
                  <a:pt x="588" y="572"/>
                </a:moveTo>
                <a:lnTo>
                  <a:pt x="527" y="395"/>
                </a:lnTo>
                <a:lnTo>
                  <a:pt x="704" y="456"/>
                </a:lnTo>
                <a:lnTo>
                  <a:pt x="628" y="489"/>
                </a:lnTo>
                <a:cubicBezTo>
                  <a:pt x="625" y="491"/>
                  <a:pt x="623" y="493"/>
                  <a:pt x="622" y="496"/>
                </a:cubicBezTo>
                <a:lnTo>
                  <a:pt x="588" y="572"/>
                </a:lnTo>
                <a:close/>
                <a:moveTo>
                  <a:pt x="792" y="593"/>
                </a:moveTo>
                <a:lnTo>
                  <a:pt x="606" y="593"/>
                </a:lnTo>
                <a:lnTo>
                  <a:pt x="643" y="510"/>
                </a:lnTo>
                <a:lnTo>
                  <a:pt x="743" y="465"/>
                </a:lnTo>
                <a:cubicBezTo>
                  <a:pt x="748" y="464"/>
                  <a:pt x="751" y="459"/>
                  <a:pt x="750" y="454"/>
                </a:cubicBezTo>
                <a:cubicBezTo>
                  <a:pt x="750" y="449"/>
                  <a:pt x="747" y="444"/>
                  <a:pt x="742" y="442"/>
                </a:cubicBezTo>
                <a:lnTo>
                  <a:pt x="586" y="389"/>
                </a:lnTo>
                <a:lnTo>
                  <a:pt x="586" y="316"/>
                </a:lnTo>
                <a:cubicBezTo>
                  <a:pt x="586" y="310"/>
                  <a:pt x="580" y="304"/>
                  <a:pt x="573" y="304"/>
                </a:cubicBezTo>
                <a:cubicBezTo>
                  <a:pt x="567" y="304"/>
                  <a:pt x="561" y="310"/>
                  <a:pt x="561" y="316"/>
                </a:cubicBezTo>
                <a:lnTo>
                  <a:pt x="561" y="380"/>
                </a:lnTo>
                <a:lnTo>
                  <a:pt x="511" y="363"/>
                </a:lnTo>
                <a:cubicBezTo>
                  <a:pt x="507" y="362"/>
                  <a:pt x="502" y="363"/>
                  <a:pt x="498" y="367"/>
                </a:cubicBezTo>
                <a:cubicBezTo>
                  <a:pt x="495" y="369"/>
                  <a:pt x="494" y="375"/>
                  <a:pt x="495" y="379"/>
                </a:cubicBezTo>
                <a:lnTo>
                  <a:pt x="524" y="462"/>
                </a:lnTo>
                <a:lnTo>
                  <a:pt x="256" y="462"/>
                </a:lnTo>
                <a:lnTo>
                  <a:pt x="256" y="157"/>
                </a:lnTo>
                <a:lnTo>
                  <a:pt x="561" y="157"/>
                </a:lnTo>
                <a:lnTo>
                  <a:pt x="561" y="220"/>
                </a:lnTo>
                <a:cubicBezTo>
                  <a:pt x="540" y="240"/>
                  <a:pt x="435" y="346"/>
                  <a:pt x="404" y="377"/>
                </a:cubicBezTo>
                <a:lnTo>
                  <a:pt x="327" y="300"/>
                </a:lnTo>
                <a:cubicBezTo>
                  <a:pt x="322" y="296"/>
                  <a:pt x="314" y="296"/>
                  <a:pt x="309" y="300"/>
                </a:cubicBezTo>
                <a:cubicBezTo>
                  <a:pt x="305" y="305"/>
                  <a:pt x="305" y="313"/>
                  <a:pt x="309" y="318"/>
                </a:cubicBezTo>
                <a:lnTo>
                  <a:pt x="395" y="404"/>
                </a:lnTo>
                <a:cubicBezTo>
                  <a:pt x="400" y="408"/>
                  <a:pt x="408" y="408"/>
                  <a:pt x="413" y="404"/>
                </a:cubicBezTo>
                <a:cubicBezTo>
                  <a:pt x="586" y="230"/>
                  <a:pt x="586" y="230"/>
                  <a:pt x="586" y="224"/>
                </a:cubicBezTo>
                <a:lnTo>
                  <a:pt x="586" y="144"/>
                </a:lnTo>
                <a:cubicBezTo>
                  <a:pt x="586" y="138"/>
                  <a:pt x="580" y="132"/>
                  <a:pt x="573" y="132"/>
                </a:cubicBezTo>
                <a:lnTo>
                  <a:pt x="244" y="132"/>
                </a:lnTo>
                <a:cubicBezTo>
                  <a:pt x="237" y="132"/>
                  <a:pt x="231" y="138"/>
                  <a:pt x="231" y="144"/>
                </a:cubicBezTo>
                <a:lnTo>
                  <a:pt x="231" y="474"/>
                </a:lnTo>
                <a:cubicBezTo>
                  <a:pt x="231" y="480"/>
                  <a:pt x="237" y="487"/>
                  <a:pt x="244" y="487"/>
                </a:cubicBezTo>
                <a:lnTo>
                  <a:pt x="532" y="487"/>
                </a:lnTo>
                <a:lnTo>
                  <a:pt x="575" y="610"/>
                </a:lnTo>
                <a:cubicBezTo>
                  <a:pt x="576" y="615"/>
                  <a:pt x="581" y="618"/>
                  <a:pt x="586" y="618"/>
                </a:cubicBezTo>
                <a:lnTo>
                  <a:pt x="792" y="618"/>
                </a:lnTo>
                <a:lnTo>
                  <a:pt x="792" y="656"/>
                </a:lnTo>
                <a:cubicBezTo>
                  <a:pt x="792" y="676"/>
                  <a:pt x="775" y="692"/>
                  <a:pt x="754" y="692"/>
                </a:cubicBezTo>
                <a:lnTo>
                  <a:pt x="63" y="692"/>
                </a:lnTo>
                <a:cubicBezTo>
                  <a:pt x="42" y="692"/>
                  <a:pt x="25" y="676"/>
                  <a:pt x="25" y="656"/>
                </a:cubicBezTo>
                <a:lnTo>
                  <a:pt x="25" y="618"/>
                </a:lnTo>
                <a:lnTo>
                  <a:pt x="521" y="618"/>
                </a:lnTo>
                <a:cubicBezTo>
                  <a:pt x="527" y="618"/>
                  <a:pt x="533" y="613"/>
                  <a:pt x="533" y="606"/>
                </a:cubicBezTo>
                <a:cubicBezTo>
                  <a:pt x="533" y="599"/>
                  <a:pt x="527" y="593"/>
                  <a:pt x="521" y="593"/>
                </a:cubicBezTo>
                <a:lnTo>
                  <a:pt x="25" y="593"/>
                </a:lnTo>
                <a:lnTo>
                  <a:pt x="25" y="62"/>
                </a:lnTo>
                <a:cubicBezTo>
                  <a:pt x="25" y="41"/>
                  <a:pt x="42" y="25"/>
                  <a:pt x="63" y="25"/>
                </a:cubicBezTo>
                <a:lnTo>
                  <a:pt x="754" y="25"/>
                </a:lnTo>
                <a:cubicBezTo>
                  <a:pt x="775" y="25"/>
                  <a:pt x="792" y="41"/>
                  <a:pt x="792" y="62"/>
                </a:cubicBezTo>
                <a:lnTo>
                  <a:pt x="792" y="593"/>
                </a:lnTo>
                <a:close/>
                <a:moveTo>
                  <a:pt x="544" y="791"/>
                </a:moveTo>
                <a:lnTo>
                  <a:pt x="272" y="791"/>
                </a:lnTo>
                <a:lnTo>
                  <a:pt x="272" y="717"/>
                </a:lnTo>
                <a:lnTo>
                  <a:pt x="544" y="717"/>
                </a:lnTo>
                <a:lnTo>
                  <a:pt x="544" y="791"/>
                </a:lnTo>
                <a:close/>
                <a:moveTo>
                  <a:pt x="754" y="0"/>
                </a:moveTo>
                <a:lnTo>
                  <a:pt x="63" y="0"/>
                </a:lnTo>
                <a:cubicBezTo>
                  <a:pt x="28" y="0"/>
                  <a:pt x="0" y="28"/>
                  <a:pt x="0" y="62"/>
                </a:cubicBezTo>
                <a:lnTo>
                  <a:pt x="0" y="656"/>
                </a:lnTo>
                <a:cubicBezTo>
                  <a:pt x="0" y="690"/>
                  <a:pt x="28" y="717"/>
                  <a:pt x="63" y="717"/>
                </a:cubicBezTo>
                <a:lnTo>
                  <a:pt x="248" y="717"/>
                </a:lnTo>
                <a:lnTo>
                  <a:pt x="248" y="791"/>
                </a:lnTo>
                <a:lnTo>
                  <a:pt x="161" y="791"/>
                </a:lnTo>
                <a:cubicBezTo>
                  <a:pt x="154" y="791"/>
                  <a:pt x="149" y="797"/>
                  <a:pt x="149" y="804"/>
                </a:cubicBezTo>
                <a:cubicBezTo>
                  <a:pt x="149" y="811"/>
                  <a:pt x="154" y="816"/>
                  <a:pt x="161" y="816"/>
                </a:cubicBezTo>
                <a:lnTo>
                  <a:pt x="656" y="816"/>
                </a:lnTo>
                <a:cubicBezTo>
                  <a:pt x="663" y="816"/>
                  <a:pt x="668" y="811"/>
                  <a:pt x="668" y="804"/>
                </a:cubicBezTo>
                <a:cubicBezTo>
                  <a:pt x="668" y="797"/>
                  <a:pt x="663" y="791"/>
                  <a:pt x="656" y="791"/>
                </a:cubicBezTo>
                <a:lnTo>
                  <a:pt x="569" y="791"/>
                </a:lnTo>
                <a:lnTo>
                  <a:pt x="569" y="717"/>
                </a:lnTo>
                <a:lnTo>
                  <a:pt x="754" y="717"/>
                </a:lnTo>
                <a:cubicBezTo>
                  <a:pt x="788" y="717"/>
                  <a:pt x="817" y="690"/>
                  <a:pt x="817" y="656"/>
                </a:cubicBezTo>
                <a:lnTo>
                  <a:pt x="817" y="62"/>
                </a:lnTo>
                <a:cubicBezTo>
                  <a:pt x="817" y="28"/>
                  <a:pt x="788" y="0"/>
                  <a:pt x="75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3723291" y="2448774"/>
            <a:ext cx="368433" cy="367338"/>
          </a:xfrm>
          <a:custGeom>
            <a:avLst/>
            <a:gdLst/>
            <a:ahLst/>
            <a:cxnLst/>
            <a:rect l="l" t="t" r="r" b="b"/>
            <a:pathLst>
              <a:path w="293328" h="293238" extrusionOk="0">
                <a:moveTo>
                  <a:pt x="128173" y="245972"/>
                </a:moveTo>
                <a:lnTo>
                  <a:pt x="206065" y="245972"/>
                </a:lnTo>
                <a:cubicBezTo>
                  <a:pt x="208601" y="245972"/>
                  <a:pt x="210775" y="248170"/>
                  <a:pt x="210775" y="250735"/>
                </a:cubicBezTo>
                <a:cubicBezTo>
                  <a:pt x="210775" y="253299"/>
                  <a:pt x="208601" y="255131"/>
                  <a:pt x="206065" y="255131"/>
                </a:cubicBezTo>
                <a:lnTo>
                  <a:pt x="128173" y="255131"/>
                </a:lnTo>
                <a:cubicBezTo>
                  <a:pt x="125999" y="255131"/>
                  <a:pt x="123825" y="253299"/>
                  <a:pt x="123825" y="250735"/>
                </a:cubicBezTo>
                <a:cubicBezTo>
                  <a:pt x="123825" y="248170"/>
                  <a:pt x="125999" y="245972"/>
                  <a:pt x="128173" y="245972"/>
                </a:cubicBezTo>
                <a:close/>
                <a:moveTo>
                  <a:pt x="39585" y="245972"/>
                </a:moveTo>
                <a:lnTo>
                  <a:pt x="96940" y="245972"/>
                </a:lnTo>
                <a:cubicBezTo>
                  <a:pt x="99449" y="245972"/>
                  <a:pt x="101241" y="248170"/>
                  <a:pt x="101241" y="250735"/>
                </a:cubicBezTo>
                <a:cubicBezTo>
                  <a:pt x="101241" y="253299"/>
                  <a:pt x="99449" y="255131"/>
                  <a:pt x="96940" y="255131"/>
                </a:cubicBezTo>
                <a:lnTo>
                  <a:pt x="39585" y="255131"/>
                </a:lnTo>
                <a:cubicBezTo>
                  <a:pt x="36717" y="255131"/>
                  <a:pt x="34925" y="253299"/>
                  <a:pt x="34925" y="250735"/>
                </a:cubicBezTo>
                <a:cubicBezTo>
                  <a:pt x="34925" y="248170"/>
                  <a:pt x="36717" y="245972"/>
                  <a:pt x="39585" y="245972"/>
                </a:cubicBezTo>
                <a:close/>
                <a:moveTo>
                  <a:pt x="220663" y="211047"/>
                </a:moveTo>
                <a:lnTo>
                  <a:pt x="254000" y="211047"/>
                </a:lnTo>
                <a:cubicBezTo>
                  <a:pt x="256564" y="211047"/>
                  <a:pt x="258396" y="213245"/>
                  <a:pt x="258396" y="215810"/>
                </a:cubicBezTo>
                <a:cubicBezTo>
                  <a:pt x="258396" y="218374"/>
                  <a:pt x="256564" y="220206"/>
                  <a:pt x="254000" y="220206"/>
                </a:cubicBezTo>
                <a:lnTo>
                  <a:pt x="220663" y="220206"/>
                </a:lnTo>
                <a:cubicBezTo>
                  <a:pt x="218098" y="220206"/>
                  <a:pt x="215900" y="218374"/>
                  <a:pt x="215900" y="215810"/>
                </a:cubicBezTo>
                <a:cubicBezTo>
                  <a:pt x="215900" y="213245"/>
                  <a:pt x="218098" y="211047"/>
                  <a:pt x="220663" y="211047"/>
                </a:cubicBezTo>
                <a:close/>
                <a:moveTo>
                  <a:pt x="159971" y="211047"/>
                </a:moveTo>
                <a:lnTo>
                  <a:pt x="193308" y="211047"/>
                </a:lnTo>
                <a:cubicBezTo>
                  <a:pt x="195873" y="211047"/>
                  <a:pt x="198071" y="213245"/>
                  <a:pt x="198071" y="215810"/>
                </a:cubicBezTo>
                <a:cubicBezTo>
                  <a:pt x="198071" y="218374"/>
                  <a:pt x="195873" y="220206"/>
                  <a:pt x="193308" y="220206"/>
                </a:cubicBezTo>
                <a:lnTo>
                  <a:pt x="159971" y="220206"/>
                </a:lnTo>
                <a:cubicBezTo>
                  <a:pt x="157407" y="220206"/>
                  <a:pt x="155575" y="218374"/>
                  <a:pt x="155575" y="215810"/>
                </a:cubicBezTo>
                <a:cubicBezTo>
                  <a:pt x="155575" y="213245"/>
                  <a:pt x="157407" y="211047"/>
                  <a:pt x="159971" y="211047"/>
                </a:cubicBezTo>
                <a:close/>
                <a:moveTo>
                  <a:pt x="99520" y="211047"/>
                </a:moveTo>
                <a:lnTo>
                  <a:pt x="131899" y="211047"/>
                </a:lnTo>
                <a:cubicBezTo>
                  <a:pt x="134390" y="211047"/>
                  <a:pt x="136169" y="213245"/>
                  <a:pt x="136169" y="215810"/>
                </a:cubicBezTo>
                <a:cubicBezTo>
                  <a:pt x="136169" y="218374"/>
                  <a:pt x="134390" y="220206"/>
                  <a:pt x="131899" y="220206"/>
                </a:cubicBezTo>
                <a:lnTo>
                  <a:pt x="99520" y="220206"/>
                </a:lnTo>
                <a:cubicBezTo>
                  <a:pt x="97029" y="220206"/>
                  <a:pt x="95250" y="218374"/>
                  <a:pt x="95250" y="215810"/>
                </a:cubicBezTo>
                <a:cubicBezTo>
                  <a:pt x="95250" y="213245"/>
                  <a:pt x="97029" y="211047"/>
                  <a:pt x="99520" y="211047"/>
                </a:cubicBezTo>
                <a:close/>
                <a:moveTo>
                  <a:pt x="39687" y="211047"/>
                </a:moveTo>
                <a:lnTo>
                  <a:pt x="73024" y="211047"/>
                </a:lnTo>
                <a:cubicBezTo>
                  <a:pt x="75589" y="211047"/>
                  <a:pt x="77421" y="213245"/>
                  <a:pt x="77421" y="215810"/>
                </a:cubicBezTo>
                <a:cubicBezTo>
                  <a:pt x="77421" y="218374"/>
                  <a:pt x="75589" y="220206"/>
                  <a:pt x="73024" y="220206"/>
                </a:cubicBezTo>
                <a:lnTo>
                  <a:pt x="39687" y="220206"/>
                </a:lnTo>
                <a:cubicBezTo>
                  <a:pt x="36757" y="220206"/>
                  <a:pt x="34925" y="218374"/>
                  <a:pt x="34925" y="215810"/>
                </a:cubicBezTo>
                <a:cubicBezTo>
                  <a:pt x="34925" y="213245"/>
                  <a:pt x="36757" y="211047"/>
                  <a:pt x="39687" y="211047"/>
                </a:cubicBezTo>
                <a:close/>
                <a:moveTo>
                  <a:pt x="231675" y="135917"/>
                </a:moveTo>
                <a:cubicBezTo>
                  <a:pt x="227365" y="135917"/>
                  <a:pt x="222336" y="137358"/>
                  <a:pt x="219463" y="140241"/>
                </a:cubicBezTo>
                <a:cubicBezTo>
                  <a:pt x="219463" y="140241"/>
                  <a:pt x="219463" y="140601"/>
                  <a:pt x="219104" y="140601"/>
                </a:cubicBezTo>
                <a:cubicBezTo>
                  <a:pt x="223414" y="147807"/>
                  <a:pt x="223414" y="156453"/>
                  <a:pt x="219104" y="164019"/>
                </a:cubicBezTo>
                <a:cubicBezTo>
                  <a:pt x="219463" y="164019"/>
                  <a:pt x="219463" y="164019"/>
                  <a:pt x="219463" y="164019"/>
                </a:cubicBezTo>
                <a:cubicBezTo>
                  <a:pt x="222336" y="166902"/>
                  <a:pt x="227365" y="168703"/>
                  <a:pt x="231675" y="168703"/>
                </a:cubicBezTo>
                <a:cubicBezTo>
                  <a:pt x="240654" y="168703"/>
                  <a:pt x="247837" y="161137"/>
                  <a:pt x="247837" y="152490"/>
                </a:cubicBezTo>
                <a:cubicBezTo>
                  <a:pt x="247837" y="143123"/>
                  <a:pt x="240654" y="135917"/>
                  <a:pt x="231675" y="135917"/>
                </a:cubicBezTo>
                <a:close/>
                <a:moveTo>
                  <a:pt x="231675" y="126910"/>
                </a:moveTo>
                <a:cubicBezTo>
                  <a:pt x="245682" y="126910"/>
                  <a:pt x="256816" y="138439"/>
                  <a:pt x="256816" y="152490"/>
                </a:cubicBezTo>
                <a:cubicBezTo>
                  <a:pt x="256816" y="166181"/>
                  <a:pt x="245682" y="177350"/>
                  <a:pt x="231675" y="177350"/>
                </a:cubicBezTo>
                <a:cubicBezTo>
                  <a:pt x="225569" y="177350"/>
                  <a:pt x="219104" y="174828"/>
                  <a:pt x="214794" y="170865"/>
                </a:cubicBezTo>
                <a:cubicBezTo>
                  <a:pt x="214435" y="170504"/>
                  <a:pt x="214435" y="170504"/>
                  <a:pt x="214435" y="170504"/>
                </a:cubicBezTo>
                <a:cubicBezTo>
                  <a:pt x="209766" y="175188"/>
                  <a:pt x="203301" y="177350"/>
                  <a:pt x="197195" y="177350"/>
                </a:cubicBezTo>
                <a:cubicBezTo>
                  <a:pt x="190730" y="177350"/>
                  <a:pt x="184265" y="174828"/>
                  <a:pt x="179237" y="170144"/>
                </a:cubicBezTo>
                <a:cubicBezTo>
                  <a:pt x="177800" y="168343"/>
                  <a:pt x="177800" y="165460"/>
                  <a:pt x="179237" y="163659"/>
                </a:cubicBezTo>
                <a:cubicBezTo>
                  <a:pt x="181033" y="162218"/>
                  <a:pt x="183906" y="162218"/>
                  <a:pt x="185702" y="163659"/>
                </a:cubicBezTo>
                <a:cubicBezTo>
                  <a:pt x="192167" y="170144"/>
                  <a:pt x="202582" y="170144"/>
                  <a:pt x="208688" y="163659"/>
                </a:cubicBezTo>
                <a:cubicBezTo>
                  <a:pt x="215153" y="157534"/>
                  <a:pt x="215153" y="147086"/>
                  <a:pt x="208688" y="140601"/>
                </a:cubicBezTo>
                <a:cubicBezTo>
                  <a:pt x="206892" y="138799"/>
                  <a:pt x="206892" y="135917"/>
                  <a:pt x="208688" y="134476"/>
                </a:cubicBezTo>
                <a:cubicBezTo>
                  <a:pt x="210125" y="133035"/>
                  <a:pt x="212639" y="132675"/>
                  <a:pt x="214435" y="133755"/>
                </a:cubicBezTo>
                <a:cubicBezTo>
                  <a:pt x="214435" y="133755"/>
                  <a:pt x="214435" y="133755"/>
                  <a:pt x="214794" y="133755"/>
                </a:cubicBezTo>
                <a:cubicBezTo>
                  <a:pt x="219104" y="129432"/>
                  <a:pt x="225569" y="126910"/>
                  <a:pt x="231675" y="126910"/>
                </a:cubicBezTo>
                <a:close/>
                <a:moveTo>
                  <a:pt x="45289" y="126910"/>
                </a:moveTo>
                <a:lnTo>
                  <a:pt x="77812" y="126910"/>
                </a:lnTo>
                <a:cubicBezTo>
                  <a:pt x="80314" y="126910"/>
                  <a:pt x="82458" y="129072"/>
                  <a:pt x="82458" y="131233"/>
                </a:cubicBezTo>
                <a:cubicBezTo>
                  <a:pt x="82458" y="133755"/>
                  <a:pt x="80314" y="135917"/>
                  <a:pt x="77812" y="135917"/>
                </a:cubicBezTo>
                <a:lnTo>
                  <a:pt x="45289" y="135917"/>
                </a:lnTo>
                <a:cubicBezTo>
                  <a:pt x="44217" y="135917"/>
                  <a:pt x="43860" y="136638"/>
                  <a:pt x="43860" y="137358"/>
                </a:cubicBezTo>
                <a:lnTo>
                  <a:pt x="43860" y="167262"/>
                </a:lnTo>
                <a:cubicBezTo>
                  <a:pt x="43860" y="167622"/>
                  <a:pt x="44217" y="168703"/>
                  <a:pt x="45289" y="168703"/>
                </a:cubicBezTo>
                <a:lnTo>
                  <a:pt x="92465" y="168703"/>
                </a:lnTo>
                <a:cubicBezTo>
                  <a:pt x="93180" y="168703"/>
                  <a:pt x="93895" y="167622"/>
                  <a:pt x="93895" y="167262"/>
                </a:cubicBezTo>
                <a:lnTo>
                  <a:pt x="93895" y="157894"/>
                </a:lnTo>
                <a:cubicBezTo>
                  <a:pt x="93895" y="155372"/>
                  <a:pt x="95682" y="153211"/>
                  <a:pt x="98183" y="153211"/>
                </a:cubicBezTo>
                <a:cubicBezTo>
                  <a:pt x="100685" y="153211"/>
                  <a:pt x="102829" y="155372"/>
                  <a:pt x="102829" y="157894"/>
                </a:cubicBezTo>
                <a:lnTo>
                  <a:pt x="102829" y="167262"/>
                </a:lnTo>
                <a:cubicBezTo>
                  <a:pt x="102829" y="173026"/>
                  <a:pt x="98183" y="177350"/>
                  <a:pt x="92465" y="177350"/>
                </a:cubicBezTo>
                <a:lnTo>
                  <a:pt x="45289" y="177350"/>
                </a:lnTo>
                <a:cubicBezTo>
                  <a:pt x="39571" y="177350"/>
                  <a:pt x="34925" y="173026"/>
                  <a:pt x="34925" y="167262"/>
                </a:cubicBezTo>
                <a:lnTo>
                  <a:pt x="34925" y="137358"/>
                </a:lnTo>
                <a:cubicBezTo>
                  <a:pt x="34925" y="131594"/>
                  <a:pt x="39571" y="126910"/>
                  <a:pt x="45289" y="126910"/>
                </a:cubicBezTo>
                <a:close/>
                <a:moveTo>
                  <a:pt x="22287" y="103437"/>
                </a:moveTo>
                <a:cubicBezTo>
                  <a:pt x="15098" y="103437"/>
                  <a:pt x="8987" y="109548"/>
                  <a:pt x="8987" y="117097"/>
                </a:cubicBezTo>
                <a:lnTo>
                  <a:pt x="8987" y="270950"/>
                </a:lnTo>
                <a:cubicBezTo>
                  <a:pt x="8987" y="278499"/>
                  <a:pt x="15098" y="284251"/>
                  <a:pt x="22287" y="284251"/>
                </a:cubicBezTo>
                <a:lnTo>
                  <a:pt x="271041" y="284251"/>
                </a:lnTo>
                <a:cubicBezTo>
                  <a:pt x="278230" y="284251"/>
                  <a:pt x="284341" y="278499"/>
                  <a:pt x="284341" y="270950"/>
                </a:cubicBezTo>
                <a:lnTo>
                  <a:pt x="284341" y="117097"/>
                </a:lnTo>
                <a:cubicBezTo>
                  <a:pt x="284341" y="109548"/>
                  <a:pt x="278230" y="103437"/>
                  <a:pt x="271041" y="103437"/>
                </a:cubicBezTo>
                <a:lnTo>
                  <a:pt x="220715" y="103437"/>
                </a:lnTo>
                <a:cubicBezTo>
                  <a:pt x="210290" y="139744"/>
                  <a:pt x="152056" y="183599"/>
                  <a:pt x="149180" y="185756"/>
                </a:cubicBezTo>
                <a:cubicBezTo>
                  <a:pt x="148461" y="186475"/>
                  <a:pt x="147383" y="186475"/>
                  <a:pt x="146664" y="186475"/>
                </a:cubicBezTo>
                <a:cubicBezTo>
                  <a:pt x="145585" y="186475"/>
                  <a:pt x="144867" y="186475"/>
                  <a:pt x="143788" y="185756"/>
                </a:cubicBezTo>
                <a:cubicBezTo>
                  <a:pt x="141272" y="183599"/>
                  <a:pt x="83037" y="139744"/>
                  <a:pt x="72972" y="103437"/>
                </a:cubicBezTo>
                <a:lnTo>
                  <a:pt x="22287" y="103437"/>
                </a:lnTo>
                <a:close/>
                <a:moveTo>
                  <a:pt x="146664" y="56186"/>
                </a:moveTo>
                <a:cubicBezTo>
                  <a:pt x="139820" y="56186"/>
                  <a:pt x="134417" y="61953"/>
                  <a:pt x="134417" y="68441"/>
                </a:cubicBezTo>
                <a:cubicBezTo>
                  <a:pt x="134417" y="72045"/>
                  <a:pt x="136218" y="75650"/>
                  <a:pt x="139460" y="77812"/>
                </a:cubicBezTo>
                <a:cubicBezTo>
                  <a:pt x="140540" y="78894"/>
                  <a:pt x="141261" y="80335"/>
                  <a:pt x="140900" y="82138"/>
                </a:cubicBezTo>
                <a:lnTo>
                  <a:pt x="135498" y="112776"/>
                </a:lnTo>
                <a:lnTo>
                  <a:pt x="157830" y="112776"/>
                </a:lnTo>
                <a:lnTo>
                  <a:pt x="152427" y="82138"/>
                </a:lnTo>
                <a:cubicBezTo>
                  <a:pt x="152066" y="80335"/>
                  <a:pt x="152787" y="78894"/>
                  <a:pt x="154228" y="77812"/>
                </a:cubicBezTo>
                <a:cubicBezTo>
                  <a:pt x="157109" y="75650"/>
                  <a:pt x="158550" y="72045"/>
                  <a:pt x="158550" y="68441"/>
                </a:cubicBezTo>
                <a:cubicBezTo>
                  <a:pt x="158550" y="61953"/>
                  <a:pt x="153507" y="56186"/>
                  <a:pt x="146664" y="56186"/>
                </a:cubicBezTo>
                <a:close/>
                <a:moveTo>
                  <a:pt x="146664" y="47535"/>
                </a:moveTo>
                <a:cubicBezTo>
                  <a:pt x="158190" y="47535"/>
                  <a:pt x="167915" y="56907"/>
                  <a:pt x="167915" y="68441"/>
                </a:cubicBezTo>
                <a:cubicBezTo>
                  <a:pt x="167915" y="73847"/>
                  <a:pt x="165394" y="79254"/>
                  <a:pt x="161792" y="82859"/>
                </a:cubicBezTo>
                <a:lnTo>
                  <a:pt x="167555" y="116380"/>
                </a:lnTo>
                <a:cubicBezTo>
                  <a:pt x="167915" y="117822"/>
                  <a:pt x="167555" y="119264"/>
                  <a:pt x="166834" y="120345"/>
                </a:cubicBezTo>
                <a:cubicBezTo>
                  <a:pt x="165754" y="121066"/>
                  <a:pt x="164673" y="121787"/>
                  <a:pt x="163232" y="121787"/>
                </a:cubicBezTo>
                <a:lnTo>
                  <a:pt x="130095" y="121787"/>
                </a:lnTo>
                <a:cubicBezTo>
                  <a:pt x="128654" y="121787"/>
                  <a:pt x="127573" y="121066"/>
                  <a:pt x="126493" y="120345"/>
                </a:cubicBezTo>
                <a:cubicBezTo>
                  <a:pt x="125772" y="119264"/>
                  <a:pt x="125412" y="117822"/>
                  <a:pt x="125772" y="116380"/>
                </a:cubicBezTo>
                <a:lnTo>
                  <a:pt x="131535" y="82859"/>
                </a:lnTo>
                <a:cubicBezTo>
                  <a:pt x="127933" y="79254"/>
                  <a:pt x="125412" y="73847"/>
                  <a:pt x="125412" y="68441"/>
                </a:cubicBezTo>
                <a:cubicBezTo>
                  <a:pt x="125412" y="56907"/>
                  <a:pt x="135137" y="47535"/>
                  <a:pt x="146664" y="47535"/>
                </a:cubicBezTo>
                <a:close/>
                <a:moveTo>
                  <a:pt x="146664" y="8897"/>
                </a:moveTo>
                <a:lnTo>
                  <a:pt x="80162" y="31184"/>
                </a:lnTo>
                <a:lnTo>
                  <a:pt x="80162" y="93372"/>
                </a:lnTo>
                <a:cubicBezTo>
                  <a:pt x="80162" y="122849"/>
                  <a:pt x="134082" y="166704"/>
                  <a:pt x="146664" y="176410"/>
                </a:cubicBezTo>
                <a:cubicBezTo>
                  <a:pt x="159245" y="166704"/>
                  <a:pt x="213525" y="122849"/>
                  <a:pt x="213525" y="93372"/>
                </a:cubicBezTo>
                <a:lnTo>
                  <a:pt x="213525" y="31184"/>
                </a:lnTo>
                <a:lnTo>
                  <a:pt x="146664" y="8897"/>
                </a:lnTo>
                <a:close/>
                <a:moveTo>
                  <a:pt x="145226" y="269"/>
                </a:moveTo>
                <a:cubicBezTo>
                  <a:pt x="146304" y="-90"/>
                  <a:pt x="147023" y="-90"/>
                  <a:pt x="148102" y="269"/>
                </a:cubicBezTo>
                <a:lnTo>
                  <a:pt x="219277" y="23635"/>
                </a:lnTo>
                <a:cubicBezTo>
                  <a:pt x="221074" y="24354"/>
                  <a:pt x="222153" y="26151"/>
                  <a:pt x="222153" y="27949"/>
                </a:cubicBezTo>
                <a:lnTo>
                  <a:pt x="222153" y="93372"/>
                </a:lnTo>
                <a:cubicBezTo>
                  <a:pt x="222153" y="93732"/>
                  <a:pt x="222153" y="94451"/>
                  <a:pt x="222153" y="94810"/>
                </a:cubicBezTo>
                <a:lnTo>
                  <a:pt x="271041" y="94810"/>
                </a:lnTo>
                <a:cubicBezTo>
                  <a:pt x="283263" y="94810"/>
                  <a:pt x="293328" y="104875"/>
                  <a:pt x="293328" y="117097"/>
                </a:cubicBezTo>
                <a:lnTo>
                  <a:pt x="293328" y="270950"/>
                </a:lnTo>
                <a:cubicBezTo>
                  <a:pt x="293328" y="283172"/>
                  <a:pt x="283263" y="293238"/>
                  <a:pt x="271041" y="293238"/>
                </a:cubicBezTo>
                <a:lnTo>
                  <a:pt x="22287" y="293238"/>
                </a:lnTo>
                <a:cubicBezTo>
                  <a:pt x="10065" y="293238"/>
                  <a:pt x="0" y="283172"/>
                  <a:pt x="0" y="270950"/>
                </a:cubicBezTo>
                <a:lnTo>
                  <a:pt x="0" y="117097"/>
                </a:lnTo>
                <a:cubicBezTo>
                  <a:pt x="0" y="104875"/>
                  <a:pt x="10065" y="94810"/>
                  <a:pt x="22287" y="94810"/>
                </a:cubicBezTo>
                <a:lnTo>
                  <a:pt x="71175" y="94810"/>
                </a:lnTo>
                <a:cubicBezTo>
                  <a:pt x="71175" y="94451"/>
                  <a:pt x="71175" y="93732"/>
                  <a:pt x="71175" y="93372"/>
                </a:cubicBezTo>
                <a:lnTo>
                  <a:pt x="71175" y="27949"/>
                </a:lnTo>
                <a:cubicBezTo>
                  <a:pt x="71175" y="26151"/>
                  <a:pt x="72253" y="24354"/>
                  <a:pt x="74051" y="23635"/>
                </a:cubicBezTo>
                <a:lnTo>
                  <a:pt x="145226" y="269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3723291" y="4838776"/>
            <a:ext cx="368433" cy="367338"/>
          </a:xfrm>
          <a:custGeom>
            <a:avLst/>
            <a:gdLst/>
            <a:ahLst/>
            <a:cxnLst/>
            <a:rect l="l" t="t" r="r" b="b"/>
            <a:pathLst>
              <a:path w="293328" h="293328" extrusionOk="0">
                <a:moveTo>
                  <a:pt x="97776" y="257740"/>
                </a:moveTo>
                <a:lnTo>
                  <a:pt x="97776" y="284341"/>
                </a:lnTo>
                <a:lnTo>
                  <a:pt x="195552" y="284341"/>
                </a:lnTo>
                <a:lnTo>
                  <a:pt x="195552" y="257740"/>
                </a:lnTo>
                <a:lnTo>
                  <a:pt x="97776" y="257740"/>
                </a:lnTo>
                <a:close/>
                <a:moveTo>
                  <a:pt x="8987" y="222153"/>
                </a:moveTo>
                <a:lnTo>
                  <a:pt x="8987" y="241564"/>
                </a:lnTo>
                <a:cubicBezTo>
                  <a:pt x="8987" y="245518"/>
                  <a:pt x="12222" y="248753"/>
                  <a:pt x="16535" y="248753"/>
                </a:cubicBezTo>
                <a:lnTo>
                  <a:pt x="277152" y="248753"/>
                </a:lnTo>
                <a:cubicBezTo>
                  <a:pt x="281106" y="248753"/>
                  <a:pt x="284341" y="245518"/>
                  <a:pt x="284341" y="241564"/>
                </a:cubicBezTo>
                <a:lnTo>
                  <a:pt x="284341" y="222153"/>
                </a:lnTo>
                <a:lnTo>
                  <a:pt x="8987" y="222153"/>
                </a:lnTo>
                <a:close/>
                <a:moveTo>
                  <a:pt x="126555" y="155398"/>
                </a:moveTo>
                <a:cubicBezTo>
                  <a:pt x="128460" y="153987"/>
                  <a:pt x="131508" y="153987"/>
                  <a:pt x="133413" y="155398"/>
                </a:cubicBezTo>
                <a:cubicBezTo>
                  <a:pt x="134175" y="156457"/>
                  <a:pt x="134556" y="157515"/>
                  <a:pt x="134556" y="158573"/>
                </a:cubicBezTo>
                <a:cubicBezTo>
                  <a:pt x="134556" y="159632"/>
                  <a:pt x="134175" y="160690"/>
                  <a:pt x="133413" y="161395"/>
                </a:cubicBezTo>
                <a:cubicBezTo>
                  <a:pt x="132270" y="162454"/>
                  <a:pt x="131508" y="163159"/>
                  <a:pt x="129984" y="163159"/>
                </a:cubicBezTo>
                <a:cubicBezTo>
                  <a:pt x="128841" y="163159"/>
                  <a:pt x="127698" y="162454"/>
                  <a:pt x="126555" y="161748"/>
                </a:cubicBezTo>
                <a:cubicBezTo>
                  <a:pt x="126174" y="160690"/>
                  <a:pt x="125412" y="159632"/>
                  <a:pt x="125412" y="158573"/>
                </a:cubicBezTo>
                <a:cubicBezTo>
                  <a:pt x="125412" y="157515"/>
                  <a:pt x="125793" y="156457"/>
                  <a:pt x="126555" y="155398"/>
                </a:cubicBezTo>
                <a:close/>
                <a:moveTo>
                  <a:pt x="221270" y="150249"/>
                </a:moveTo>
                <a:lnTo>
                  <a:pt x="221270" y="176775"/>
                </a:lnTo>
                <a:lnTo>
                  <a:pt x="234555" y="176775"/>
                </a:lnTo>
                <a:cubicBezTo>
                  <a:pt x="241736" y="176775"/>
                  <a:pt x="247840" y="170681"/>
                  <a:pt x="247840" y="163512"/>
                </a:cubicBezTo>
                <a:cubicBezTo>
                  <a:pt x="247840" y="155984"/>
                  <a:pt x="241736" y="150249"/>
                  <a:pt x="234555" y="150249"/>
                </a:cubicBezTo>
                <a:lnTo>
                  <a:pt x="221270" y="150249"/>
                </a:lnTo>
                <a:close/>
                <a:moveTo>
                  <a:pt x="56827" y="150249"/>
                </a:moveTo>
                <a:cubicBezTo>
                  <a:pt x="49646" y="150249"/>
                  <a:pt x="43542" y="155984"/>
                  <a:pt x="43542" y="163512"/>
                </a:cubicBezTo>
                <a:cubicBezTo>
                  <a:pt x="43542" y="170681"/>
                  <a:pt x="49646" y="176775"/>
                  <a:pt x="56827" y="176775"/>
                </a:cubicBezTo>
                <a:lnTo>
                  <a:pt x="70111" y="176775"/>
                </a:lnTo>
                <a:lnTo>
                  <a:pt x="70111" y="150249"/>
                </a:lnTo>
                <a:lnTo>
                  <a:pt x="56827" y="150249"/>
                </a:lnTo>
                <a:close/>
                <a:moveTo>
                  <a:pt x="129984" y="130175"/>
                </a:moveTo>
                <a:cubicBezTo>
                  <a:pt x="132651" y="130175"/>
                  <a:pt x="134556" y="132461"/>
                  <a:pt x="134556" y="134747"/>
                </a:cubicBezTo>
                <a:cubicBezTo>
                  <a:pt x="134556" y="137414"/>
                  <a:pt x="132651" y="139319"/>
                  <a:pt x="129984" y="139319"/>
                </a:cubicBezTo>
                <a:cubicBezTo>
                  <a:pt x="127698" y="139319"/>
                  <a:pt x="125412" y="137414"/>
                  <a:pt x="125412" y="134747"/>
                </a:cubicBezTo>
                <a:cubicBezTo>
                  <a:pt x="125412" y="132461"/>
                  <a:pt x="127698" y="130175"/>
                  <a:pt x="129984" y="130175"/>
                </a:cubicBezTo>
                <a:close/>
                <a:moveTo>
                  <a:pt x="129984" y="79375"/>
                </a:moveTo>
                <a:cubicBezTo>
                  <a:pt x="132651" y="79375"/>
                  <a:pt x="134556" y="81492"/>
                  <a:pt x="134556" y="83608"/>
                </a:cubicBezTo>
                <a:lnTo>
                  <a:pt x="134556" y="109714"/>
                </a:lnTo>
                <a:cubicBezTo>
                  <a:pt x="134556" y="111831"/>
                  <a:pt x="132651" y="113947"/>
                  <a:pt x="129984" y="113947"/>
                </a:cubicBezTo>
                <a:cubicBezTo>
                  <a:pt x="127698" y="113947"/>
                  <a:pt x="125412" y="111831"/>
                  <a:pt x="125412" y="109714"/>
                </a:cubicBezTo>
                <a:lnTo>
                  <a:pt x="125412" y="83608"/>
                </a:lnTo>
                <a:cubicBezTo>
                  <a:pt x="125412" y="81492"/>
                  <a:pt x="127698" y="79375"/>
                  <a:pt x="129984" y="79375"/>
                </a:cubicBezTo>
                <a:close/>
                <a:moveTo>
                  <a:pt x="101599" y="79375"/>
                </a:moveTo>
                <a:cubicBezTo>
                  <a:pt x="104164" y="79375"/>
                  <a:pt x="105996" y="81523"/>
                  <a:pt x="105996" y="83671"/>
                </a:cubicBezTo>
                <a:lnTo>
                  <a:pt x="105996" y="158500"/>
                </a:lnTo>
                <a:cubicBezTo>
                  <a:pt x="105996" y="161006"/>
                  <a:pt x="104164" y="163154"/>
                  <a:pt x="101599" y="163154"/>
                </a:cubicBezTo>
                <a:cubicBezTo>
                  <a:pt x="98669" y="163154"/>
                  <a:pt x="96837" y="161006"/>
                  <a:pt x="96837" y="158500"/>
                </a:cubicBezTo>
                <a:lnTo>
                  <a:pt x="96837" y="83671"/>
                </a:lnTo>
                <a:cubicBezTo>
                  <a:pt x="96837" y="81523"/>
                  <a:pt x="98669" y="79375"/>
                  <a:pt x="101599" y="79375"/>
                </a:cubicBezTo>
                <a:close/>
                <a:moveTo>
                  <a:pt x="191469" y="61349"/>
                </a:moveTo>
                <a:lnTo>
                  <a:pt x="191469" y="176775"/>
                </a:lnTo>
                <a:lnTo>
                  <a:pt x="212294" y="176775"/>
                </a:lnTo>
                <a:lnTo>
                  <a:pt x="212294" y="68877"/>
                </a:lnTo>
                <a:cubicBezTo>
                  <a:pt x="212294" y="64575"/>
                  <a:pt x="209063" y="61349"/>
                  <a:pt x="204754" y="61349"/>
                </a:cubicBezTo>
                <a:lnTo>
                  <a:pt x="191469" y="61349"/>
                </a:lnTo>
                <a:close/>
                <a:moveTo>
                  <a:pt x="162027" y="61349"/>
                </a:moveTo>
                <a:lnTo>
                  <a:pt x="162027" y="176775"/>
                </a:lnTo>
                <a:lnTo>
                  <a:pt x="182493" y="176775"/>
                </a:lnTo>
                <a:lnTo>
                  <a:pt x="182493" y="61349"/>
                </a:lnTo>
                <a:lnTo>
                  <a:pt x="162027" y="61349"/>
                </a:lnTo>
                <a:close/>
                <a:moveTo>
                  <a:pt x="86269" y="61349"/>
                </a:moveTo>
                <a:cubicBezTo>
                  <a:pt x="82319" y="61349"/>
                  <a:pt x="79088" y="64575"/>
                  <a:pt x="79088" y="68877"/>
                </a:cubicBezTo>
                <a:lnTo>
                  <a:pt x="79088" y="176775"/>
                </a:lnTo>
                <a:lnTo>
                  <a:pt x="153051" y="176775"/>
                </a:lnTo>
                <a:lnTo>
                  <a:pt x="153051" y="61349"/>
                </a:lnTo>
                <a:lnTo>
                  <a:pt x="86269" y="61349"/>
                </a:lnTo>
                <a:close/>
                <a:moveTo>
                  <a:pt x="86269" y="52387"/>
                </a:moveTo>
                <a:lnTo>
                  <a:pt x="157360" y="52387"/>
                </a:lnTo>
                <a:lnTo>
                  <a:pt x="187161" y="52387"/>
                </a:lnTo>
                <a:lnTo>
                  <a:pt x="204754" y="52387"/>
                </a:lnTo>
                <a:cubicBezTo>
                  <a:pt x="213730" y="52387"/>
                  <a:pt x="221270" y="59915"/>
                  <a:pt x="221270" y="68877"/>
                </a:cubicBezTo>
                <a:lnTo>
                  <a:pt x="221270" y="140929"/>
                </a:lnTo>
                <a:lnTo>
                  <a:pt x="234555" y="140929"/>
                </a:lnTo>
                <a:cubicBezTo>
                  <a:pt x="246763" y="140929"/>
                  <a:pt x="256816" y="151324"/>
                  <a:pt x="256816" y="163512"/>
                </a:cubicBezTo>
                <a:cubicBezTo>
                  <a:pt x="256816" y="175700"/>
                  <a:pt x="246763" y="185379"/>
                  <a:pt x="234555" y="185379"/>
                </a:cubicBezTo>
                <a:lnTo>
                  <a:pt x="56827" y="185379"/>
                </a:lnTo>
                <a:cubicBezTo>
                  <a:pt x="44619" y="185379"/>
                  <a:pt x="34925" y="175700"/>
                  <a:pt x="34925" y="163512"/>
                </a:cubicBezTo>
                <a:cubicBezTo>
                  <a:pt x="34925" y="151324"/>
                  <a:pt x="44619" y="140929"/>
                  <a:pt x="56827" y="140929"/>
                </a:cubicBezTo>
                <a:lnTo>
                  <a:pt x="70111" y="140929"/>
                </a:lnTo>
                <a:lnTo>
                  <a:pt x="70111" y="68877"/>
                </a:lnTo>
                <a:cubicBezTo>
                  <a:pt x="70111" y="59915"/>
                  <a:pt x="77651" y="52387"/>
                  <a:pt x="86269" y="52387"/>
                </a:cubicBezTo>
                <a:close/>
                <a:moveTo>
                  <a:pt x="261493" y="23989"/>
                </a:moveTo>
                <a:cubicBezTo>
                  <a:pt x="263398" y="22225"/>
                  <a:pt x="266446" y="22225"/>
                  <a:pt x="268351" y="23989"/>
                </a:cubicBezTo>
                <a:cubicBezTo>
                  <a:pt x="269113" y="24694"/>
                  <a:pt x="269494" y="25753"/>
                  <a:pt x="269494" y="26811"/>
                </a:cubicBezTo>
                <a:cubicBezTo>
                  <a:pt x="269494" y="28222"/>
                  <a:pt x="269113" y="29281"/>
                  <a:pt x="268351" y="29986"/>
                </a:cubicBezTo>
                <a:cubicBezTo>
                  <a:pt x="267208" y="31044"/>
                  <a:pt x="266065" y="31397"/>
                  <a:pt x="264922" y="31397"/>
                </a:cubicBezTo>
                <a:cubicBezTo>
                  <a:pt x="263398" y="31397"/>
                  <a:pt x="262255" y="31044"/>
                  <a:pt x="261493" y="29986"/>
                </a:cubicBezTo>
                <a:cubicBezTo>
                  <a:pt x="260731" y="29281"/>
                  <a:pt x="260350" y="28222"/>
                  <a:pt x="260350" y="26811"/>
                </a:cubicBezTo>
                <a:cubicBezTo>
                  <a:pt x="260350" y="25753"/>
                  <a:pt x="260731" y="24694"/>
                  <a:pt x="261493" y="23989"/>
                </a:cubicBezTo>
                <a:close/>
                <a:moveTo>
                  <a:pt x="214249" y="23989"/>
                </a:moveTo>
                <a:cubicBezTo>
                  <a:pt x="215773" y="22225"/>
                  <a:pt x="218821" y="22225"/>
                  <a:pt x="220726" y="23989"/>
                </a:cubicBezTo>
                <a:cubicBezTo>
                  <a:pt x="221488" y="24694"/>
                  <a:pt x="221869" y="25753"/>
                  <a:pt x="221869" y="26811"/>
                </a:cubicBezTo>
                <a:cubicBezTo>
                  <a:pt x="221869" y="28222"/>
                  <a:pt x="221488" y="29281"/>
                  <a:pt x="220726" y="29986"/>
                </a:cubicBezTo>
                <a:cubicBezTo>
                  <a:pt x="219583" y="31044"/>
                  <a:pt x="218440" y="31397"/>
                  <a:pt x="217297" y="31397"/>
                </a:cubicBezTo>
                <a:cubicBezTo>
                  <a:pt x="216154" y="31397"/>
                  <a:pt x="214630" y="31044"/>
                  <a:pt x="214249" y="29986"/>
                </a:cubicBezTo>
                <a:cubicBezTo>
                  <a:pt x="213106" y="29281"/>
                  <a:pt x="212725" y="28222"/>
                  <a:pt x="212725" y="26811"/>
                </a:cubicBezTo>
                <a:cubicBezTo>
                  <a:pt x="212725" y="25753"/>
                  <a:pt x="213106" y="24694"/>
                  <a:pt x="214249" y="23989"/>
                </a:cubicBezTo>
                <a:close/>
                <a:moveTo>
                  <a:pt x="240933" y="23812"/>
                </a:moveTo>
                <a:cubicBezTo>
                  <a:pt x="243497" y="23812"/>
                  <a:pt x="245696" y="26010"/>
                  <a:pt x="245696" y="28208"/>
                </a:cubicBezTo>
                <a:cubicBezTo>
                  <a:pt x="245696" y="30773"/>
                  <a:pt x="243497" y="32971"/>
                  <a:pt x="240933" y="32971"/>
                </a:cubicBezTo>
                <a:cubicBezTo>
                  <a:pt x="238369" y="32971"/>
                  <a:pt x="236537" y="30773"/>
                  <a:pt x="236537" y="28208"/>
                </a:cubicBezTo>
                <a:cubicBezTo>
                  <a:pt x="236537" y="26010"/>
                  <a:pt x="238369" y="23812"/>
                  <a:pt x="240933" y="23812"/>
                </a:cubicBezTo>
                <a:close/>
                <a:moveTo>
                  <a:pt x="16535" y="8987"/>
                </a:moveTo>
                <a:cubicBezTo>
                  <a:pt x="12222" y="8987"/>
                  <a:pt x="8987" y="12222"/>
                  <a:pt x="8987" y="16176"/>
                </a:cubicBezTo>
                <a:lnTo>
                  <a:pt x="8987" y="213166"/>
                </a:lnTo>
                <a:lnTo>
                  <a:pt x="284341" y="213166"/>
                </a:lnTo>
                <a:lnTo>
                  <a:pt x="284341" y="16176"/>
                </a:lnTo>
                <a:cubicBezTo>
                  <a:pt x="284341" y="12222"/>
                  <a:pt x="281106" y="8987"/>
                  <a:pt x="277152" y="8987"/>
                </a:cubicBezTo>
                <a:lnTo>
                  <a:pt x="16535" y="8987"/>
                </a:lnTo>
                <a:close/>
                <a:moveTo>
                  <a:pt x="16535" y="0"/>
                </a:moveTo>
                <a:lnTo>
                  <a:pt x="277152" y="0"/>
                </a:lnTo>
                <a:cubicBezTo>
                  <a:pt x="286138" y="0"/>
                  <a:pt x="293328" y="7189"/>
                  <a:pt x="293328" y="16176"/>
                </a:cubicBezTo>
                <a:lnTo>
                  <a:pt x="293328" y="241564"/>
                </a:lnTo>
                <a:cubicBezTo>
                  <a:pt x="293328" y="250551"/>
                  <a:pt x="286138" y="257740"/>
                  <a:pt x="277152" y="257740"/>
                </a:cubicBezTo>
                <a:lnTo>
                  <a:pt x="204538" y="257740"/>
                </a:lnTo>
                <a:lnTo>
                  <a:pt x="204538" y="284341"/>
                </a:lnTo>
                <a:lnTo>
                  <a:pt x="235812" y="284341"/>
                </a:lnTo>
                <a:cubicBezTo>
                  <a:pt x="237969" y="284341"/>
                  <a:pt x="240126" y="286498"/>
                  <a:pt x="240126" y="289014"/>
                </a:cubicBezTo>
                <a:cubicBezTo>
                  <a:pt x="240126" y="291530"/>
                  <a:pt x="237969" y="293328"/>
                  <a:pt x="235812" y="293328"/>
                </a:cubicBezTo>
                <a:lnTo>
                  <a:pt x="57875" y="293328"/>
                </a:lnTo>
                <a:cubicBezTo>
                  <a:pt x="55358" y="293328"/>
                  <a:pt x="53561" y="291530"/>
                  <a:pt x="53561" y="289014"/>
                </a:cubicBezTo>
                <a:cubicBezTo>
                  <a:pt x="53561" y="286498"/>
                  <a:pt x="55358" y="284341"/>
                  <a:pt x="57875" y="284341"/>
                </a:cubicBezTo>
                <a:lnTo>
                  <a:pt x="89148" y="284341"/>
                </a:lnTo>
                <a:lnTo>
                  <a:pt x="89148" y="257740"/>
                </a:lnTo>
                <a:lnTo>
                  <a:pt x="16535" y="257740"/>
                </a:lnTo>
                <a:cubicBezTo>
                  <a:pt x="7549" y="257740"/>
                  <a:pt x="0" y="250551"/>
                  <a:pt x="0" y="241564"/>
                </a:cubicBezTo>
                <a:lnTo>
                  <a:pt x="0" y="16176"/>
                </a:lnTo>
                <a:cubicBezTo>
                  <a:pt x="0" y="7189"/>
                  <a:pt x="7549" y="0"/>
                  <a:pt x="1653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2812991" y="5675775"/>
            <a:ext cx="368433" cy="367338"/>
          </a:xfrm>
          <a:custGeom>
            <a:avLst/>
            <a:gdLst/>
            <a:ahLst/>
            <a:cxnLst/>
            <a:rect l="l" t="t" r="r" b="b"/>
            <a:pathLst>
              <a:path w="293328" h="293326" extrusionOk="0">
                <a:moveTo>
                  <a:pt x="216329" y="209153"/>
                </a:moveTo>
                <a:cubicBezTo>
                  <a:pt x="211582" y="209153"/>
                  <a:pt x="207566" y="213169"/>
                  <a:pt x="207566" y="218281"/>
                </a:cubicBezTo>
                <a:cubicBezTo>
                  <a:pt x="207566" y="223028"/>
                  <a:pt x="211582" y="227044"/>
                  <a:pt x="216329" y="227044"/>
                </a:cubicBezTo>
                <a:cubicBezTo>
                  <a:pt x="221441" y="227044"/>
                  <a:pt x="225457" y="223028"/>
                  <a:pt x="225457" y="218281"/>
                </a:cubicBezTo>
                <a:cubicBezTo>
                  <a:pt x="225457" y="213169"/>
                  <a:pt x="221441" y="209153"/>
                  <a:pt x="216329" y="209153"/>
                </a:cubicBezTo>
                <a:close/>
                <a:moveTo>
                  <a:pt x="113141" y="209153"/>
                </a:moveTo>
                <a:cubicBezTo>
                  <a:pt x="108395" y="209153"/>
                  <a:pt x="104013" y="213169"/>
                  <a:pt x="104013" y="218281"/>
                </a:cubicBezTo>
                <a:cubicBezTo>
                  <a:pt x="104013" y="223028"/>
                  <a:pt x="108395" y="227044"/>
                  <a:pt x="113141" y="227044"/>
                </a:cubicBezTo>
                <a:cubicBezTo>
                  <a:pt x="118253" y="227044"/>
                  <a:pt x="122269" y="223028"/>
                  <a:pt x="122269" y="218281"/>
                </a:cubicBezTo>
                <a:cubicBezTo>
                  <a:pt x="122269" y="213169"/>
                  <a:pt x="118253" y="209153"/>
                  <a:pt x="113141" y="209153"/>
                </a:cubicBezTo>
                <a:close/>
                <a:moveTo>
                  <a:pt x="216329" y="200025"/>
                </a:moveTo>
                <a:cubicBezTo>
                  <a:pt x="226552" y="200025"/>
                  <a:pt x="234585" y="208423"/>
                  <a:pt x="234585" y="218281"/>
                </a:cubicBezTo>
                <a:cubicBezTo>
                  <a:pt x="234585" y="228139"/>
                  <a:pt x="226552" y="236172"/>
                  <a:pt x="216329" y="236172"/>
                </a:cubicBezTo>
                <a:cubicBezTo>
                  <a:pt x="206836" y="236172"/>
                  <a:pt x="198438" y="228139"/>
                  <a:pt x="198438" y="218281"/>
                </a:cubicBezTo>
                <a:cubicBezTo>
                  <a:pt x="198438" y="208423"/>
                  <a:pt x="206836" y="200025"/>
                  <a:pt x="216329" y="200025"/>
                </a:cubicBezTo>
                <a:close/>
                <a:moveTo>
                  <a:pt x="113141" y="200025"/>
                </a:moveTo>
                <a:cubicBezTo>
                  <a:pt x="123000" y="200025"/>
                  <a:pt x="131398" y="208423"/>
                  <a:pt x="131398" y="218281"/>
                </a:cubicBezTo>
                <a:cubicBezTo>
                  <a:pt x="131398" y="228139"/>
                  <a:pt x="123000" y="236172"/>
                  <a:pt x="113141" y="236172"/>
                </a:cubicBezTo>
                <a:cubicBezTo>
                  <a:pt x="103283" y="236172"/>
                  <a:pt x="95250" y="228139"/>
                  <a:pt x="95250" y="218281"/>
                </a:cubicBezTo>
                <a:cubicBezTo>
                  <a:pt x="95250" y="208423"/>
                  <a:pt x="103283" y="200025"/>
                  <a:pt x="113141" y="200025"/>
                </a:cubicBezTo>
                <a:close/>
                <a:moveTo>
                  <a:pt x="164919" y="180975"/>
                </a:moveTo>
                <a:cubicBezTo>
                  <a:pt x="167096" y="180975"/>
                  <a:pt x="169273" y="182777"/>
                  <a:pt x="169273" y="185300"/>
                </a:cubicBezTo>
                <a:lnTo>
                  <a:pt x="169273" y="188544"/>
                </a:lnTo>
                <a:cubicBezTo>
                  <a:pt x="175079" y="189986"/>
                  <a:pt x="180159" y="193591"/>
                  <a:pt x="182336" y="198997"/>
                </a:cubicBezTo>
                <a:cubicBezTo>
                  <a:pt x="183062" y="201160"/>
                  <a:pt x="182336" y="203683"/>
                  <a:pt x="179796" y="204764"/>
                </a:cubicBezTo>
                <a:cubicBezTo>
                  <a:pt x="177256" y="205846"/>
                  <a:pt x="175079" y="204764"/>
                  <a:pt x="173990" y="202241"/>
                </a:cubicBezTo>
                <a:cubicBezTo>
                  <a:pt x="172539" y="198997"/>
                  <a:pt x="168910" y="196835"/>
                  <a:pt x="164919" y="196835"/>
                </a:cubicBezTo>
                <a:cubicBezTo>
                  <a:pt x="159476" y="196835"/>
                  <a:pt x="155122" y="200800"/>
                  <a:pt x="155122" y="205125"/>
                </a:cubicBezTo>
                <a:cubicBezTo>
                  <a:pt x="155122" y="210892"/>
                  <a:pt x="158387" y="213415"/>
                  <a:pt x="164919" y="213415"/>
                </a:cubicBezTo>
                <a:cubicBezTo>
                  <a:pt x="176167" y="213415"/>
                  <a:pt x="183787" y="220264"/>
                  <a:pt x="183787" y="230716"/>
                </a:cubicBezTo>
                <a:cubicBezTo>
                  <a:pt x="183787" y="239007"/>
                  <a:pt x="177256" y="245495"/>
                  <a:pt x="169273" y="247657"/>
                </a:cubicBezTo>
                <a:lnTo>
                  <a:pt x="169273" y="250901"/>
                </a:lnTo>
                <a:cubicBezTo>
                  <a:pt x="169273" y="253064"/>
                  <a:pt x="167096" y="255227"/>
                  <a:pt x="164919" y="255227"/>
                </a:cubicBezTo>
                <a:cubicBezTo>
                  <a:pt x="162379" y="255227"/>
                  <a:pt x="160564" y="253064"/>
                  <a:pt x="160564" y="250901"/>
                </a:cubicBezTo>
                <a:lnTo>
                  <a:pt x="160564" y="247657"/>
                </a:lnTo>
                <a:cubicBezTo>
                  <a:pt x="154759" y="246216"/>
                  <a:pt x="149679" y="242611"/>
                  <a:pt x="147502" y="237204"/>
                </a:cubicBezTo>
                <a:cubicBezTo>
                  <a:pt x="146413" y="235042"/>
                  <a:pt x="147502" y="232519"/>
                  <a:pt x="150042" y="231437"/>
                </a:cubicBezTo>
                <a:cubicBezTo>
                  <a:pt x="152219" y="230356"/>
                  <a:pt x="154759" y="231437"/>
                  <a:pt x="155847" y="233600"/>
                </a:cubicBezTo>
                <a:cubicBezTo>
                  <a:pt x="157299" y="237204"/>
                  <a:pt x="160927" y="239007"/>
                  <a:pt x="164919" y="239007"/>
                </a:cubicBezTo>
                <a:cubicBezTo>
                  <a:pt x="170362" y="239007"/>
                  <a:pt x="174716" y="235402"/>
                  <a:pt x="174716" y="230716"/>
                </a:cubicBezTo>
                <a:cubicBezTo>
                  <a:pt x="174716" y="225310"/>
                  <a:pt x="171450" y="222426"/>
                  <a:pt x="164919" y="222426"/>
                </a:cubicBezTo>
                <a:cubicBezTo>
                  <a:pt x="151130" y="222426"/>
                  <a:pt x="146050" y="213415"/>
                  <a:pt x="146050" y="205125"/>
                </a:cubicBezTo>
                <a:cubicBezTo>
                  <a:pt x="146050" y="197195"/>
                  <a:pt x="152219" y="190347"/>
                  <a:pt x="160564" y="188544"/>
                </a:cubicBezTo>
                <a:lnTo>
                  <a:pt x="160564" y="185300"/>
                </a:lnTo>
                <a:cubicBezTo>
                  <a:pt x="160564" y="182777"/>
                  <a:pt x="162379" y="180975"/>
                  <a:pt x="164919" y="180975"/>
                </a:cubicBezTo>
                <a:close/>
                <a:moveTo>
                  <a:pt x="87826" y="177288"/>
                </a:moveTo>
                <a:cubicBezTo>
                  <a:pt x="86387" y="185941"/>
                  <a:pt x="79548" y="192791"/>
                  <a:pt x="70551" y="194594"/>
                </a:cubicBezTo>
                <a:lnTo>
                  <a:pt x="70551" y="240021"/>
                </a:lnTo>
                <a:cubicBezTo>
                  <a:pt x="79548" y="241823"/>
                  <a:pt x="86387" y="248674"/>
                  <a:pt x="87826" y="257326"/>
                </a:cubicBezTo>
                <a:lnTo>
                  <a:pt x="240067" y="257326"/>
                </a:lnTo>
                <a:cubicBezTo>
                  <a:pt x="241867" y="248674"/>
                  <a:pt x="248705" y="241823"/>
                  <a:pt x="257702" y="240021"/>
                </a:cubicBezTo>
                <a:lnTo>
                  <a:pt x="257702" y="194594"/>
                </a:lnTo>
                <a:cubicBezTo>
                  <a:pt x="248705" y="192791"/>
                  <a:pt x="241867" y="185941"/>
                  <a:pt x="240067" y="177288"/>
                </a:cubicBezTo>
                <a:lnTo>
                  <a:pt x="87826" y="177288"/>
                </a:lnTo>
                <a:close/>
                <a:moveTo>
                  <a:pt x="83867" y="168275"/>
                </a:moveTo>
                <a:lnTo>
                  <a:pt x="244386" y="168275"/>
                </a:lnTo>
                <a:cubicBezTo>
                  <a:pt x="246545" y="168275"/>
                  <a:pt x="248705" y="170078"/>
                  <a:pt x="248705" y="172601"/>
                </a:cubicBezTo>
                <a:cubicBezTo>
                  <a:pt x="248705" y="180172"/>
                  <a:pt x="254463" y="185941"/>
                  <a:pt x="262021" y="185941"/>
                </a:cubicBezTo>
                <a:cubicBezTo>
                  <a:pt x="264541" y="185941"/>
                  <a:pt x="266340" y="188104"/>
                  <a:pt x="266340" y="190628"/>
                </a:cubicBezTo>
                <a:lnTo>
                  <a:pt x="266340" y="243987"/>
                </a:lnTo>
                <a:cubicBezTo>
                  <a:pt x="266340" y="246510"/>
                  <a:pt x="264541" y="248313"/>
                  <a:pt x="262021" y="248313"/>
                </a:cubicBezTo>
                <a:cubicBezTo>
                  <a:pt x="254463" y="248313"/>
                  <a:pt x="248705" y="254442"/>
                  <a:pt x="248705" y="262013"/>
                </a:cubicBezTo>
                <a:cubicBezTo>
                  <a:pt x="248705" y="264176"/>
                  <a:pt x="246545" y="266340"/>
                  <a:pt x="244386" y="266340"/>
                </a:cubicBezTo>
                <a:lnTo>
                  <a:pt x="83867" y="266340"/>
                </a:lnTo>
                <a:cubicBezTo>
                  <a:pt x="81348" y="266340"/>
                  <a:pt x="79548" y="264176"/>
                  <a:pt x="79548" y="262013"/>
                </a:cubicBezTo>
                <a:cubicBezTo>
                  <a:pt x="79548" y="254442"/>
                  <a:pt x="73790" y="248313"/>
                  <a:pt x="66232" y="248313"/>
                </a:cubicBezTo>
                <a:cubicBezTo>
                  <a:pt x="63712" y="248313"/>
                  <a:pt x="61913" y="246510"/>
                  <a:pt x="61913" y="243987"/>
                </a:cubicBezTo>
                <a:lnTo>
                  <a:pt x="61913" y="190628"/>
                </a:lnTo>
                <a:cubicBezTo>
                  <a:pt x="61913" y="188104"/>
                  <a:pt x="63712" y="185941"/>
                  <a:pt x="66232" y="185941"/>
                </a:cubicBezTo>
                <a:cubicBezTo>
                  <a:pt x="73790" y="185941"/>
                  <a:pt x="79548" y="180172"/>
                  <a:pt x="79548" y="172601"/>
                </a:cubicBezTo>
                <a:cubicBezTo>
                  <a:pt x="79548" y="170078"/>
                  <a:pt x="81348" y="168275"/>
                  <a:pt x="83867" y="168275"/>
                </a:cubicBezTo>
                <a:close/>
                <a:moveTo>
                  <a:pt x="43935" y="150677"/>
                </a:moveTo>
                <a:lnTo>
                  <a:pt x="43935" y="284297"/>
                </a:lnTo>
                <a:lnTo>
                  <a:pt x="284678" y="284297"/>
                </a:lnTo>
                <a:lnTo>
                  <a:pt x="284678" y="150677"/>
                </a:lnTo>
                <a:lnTo>
                  <a:pt x="43935" y="150677"/>
                </a:lnTo>
                <a:close/>
                <a:moveTo>
                  <a:pt x="39610" y="141287"/>
                </a:moveTo>
                <a:lnTo>
                  <a:pt x="289003" y="141287"/>
                </a:lnTo>
                <a:cubicBezTo>
                  <a:pt x="291526" y="141287"/>
                  <a:pt x="293328" y="143454"/>
                  <a:pt x="293328" y="145982"/>
                </a:cubicBezTo>
                <a:lnTo>
                  <a:pt x="293328" y="288992"/>
                </a:lnTo>
                <a:cubicBezTo>
                  <a:pt x="293328" y="291520"/>
                  <a:pt x="291526" y="293326"/>
                  <a:pt x="289003" y="293326"/>
                </a:cubicBezTo>
                <a:lnTo>
                  <a:pt x="39610" y="293326"/>
                </a:lnTo>
                <a:cubicBezTo>
                  <a:pt x="37087" y="293326"/>
                  <a:pt x="34925" y="291520"/>
                  <a:pt x="34925" y="288992"/>
                </a:cubicBezTo>
                <a:lnTo>
                  <a:pt x="34925" y="145982"/>
                </a:lnTo>
                <a:cubicBezTo>
                  <a:pt x="34925" y="143454"/>
                  <a:pt x="37087" y="141287"/>
                  <a:pt x="39610" y="141287"/>
                </a:cubicBezTo>
                <a:close/>
                <a:moveTo>
                  <a:pt x="107481" y="115887"/>
                </a:moveTo>
                <a:lnTo>
                  <a:pt x="174380" y="115887"/>
                </a:lnTo>
                <a:cubicBezTo>
                  <a:pt x="177242" y="115887"/>
                  <a:pt x="179030" y="118085"/>
                  <a:pt x="179030" y="120283"/>
                </a:cubicBezTo>
                <a:cubicBezTo>
                  <a:pt x="179030" y="122848"/>
                  <a:pt x="177242" y="125046"/>
                  <a:pt x="174380" y="125046"/>
                </a:cubicBezTo>
                <a:lnTo>
                  <a:pt x="107481" y="125046"/>
                </a:lnTo>
                <a:cubicBezTo>
                  <a:pt x="104977" y="125046"/>
                  <a:pt x="103188" y="122848"/>
                  <a:pt x="103188" y="120283"/>
                </a:cubicBezTo>
                <a:cubicBezTo>
                  <a:pt x="103188" y="118085"/>
                  <a:pt x="104977" y="115887"/>
                  <a:pt x="107481" y="115887"/>
                </a:cubicBezTo>
                <a:close/>
                <a:moveTo>
                  <a:pt x="32888" y="115887"/>
                </a:moveTo>
                <a:lnTo>
                  <a:pt x="81052" y="115887"/>
                </a:lnTo>
                <a:cubicBezTo>
                  <a:pt x="83568" y="115887"/>
                  <a:pt x="85365" y="118085"/>
                  <a:pt x="85365" y="120283"/>
                </a:cubicBezTo>
                <a:cubicBezTo>
                  <a:pt x="85365" y="122848"/>
                  <a:pt x="83568" y="125046"/>
                  <a:pt x="81052" y="125046"/>
                </a:cubicBezTo>
                <a:lnTo>
                  <a:pt x="32888" y="125046"/>
                </a:lnTo>
                <a:cubicBezTo>
                  <a:pt x="30372" y="125046"/>
                  <a:pt x="28575" y="122848"/>
                  <a:pt x="28575" y="120283"/>
                </a:cubicBezTo>
                <a:cubicBezTo>
                  <a:pt x="28575" y="118085"/>
                  <a:pt x="30372" y="115887"/>
                  <a:pt x="32888" y="115887"/>
                </a:cubicBezTo>
                <a:close/>
                <a:moveTo>
                  <a:pt x="174544" y="90487"/>
                </a:moveTo>
                <a:lnTo>
                  <a:pt x="200107" y="90487"/>
                </a:lnTo>
                <a:cubicBezTo>
                  <a:pt x="202628" y="90487"/>
                  <a:pt x="204428" y="92685"/>
                  <a:pt x="204428" y="94883"/>
                </a:cubicBezTo>
                <a:cubicBezTo>
                  <a:pt x="204428" y="97448"/>
                  <a:pt x="202628" y="99646"/>
                  <a:pt x="200107" y="99646"/>
                </a:cubicBezTo>
                <a:lnTo>
                  <a:pt x="174544" y="99646"/>
                </a:lnTo>
                <a:cubicBezTo>
                  <a:pt x="172023" y="99646"/>
                  <a:pt x="169863" y="97448"/>
                  <a:pt x="169863" y="94883"/>
                </a:cubicBezTo>
                <a:cubicBezTo>
                  <a:pt x="169863" y="92685"/>
                  <a:pt x="172023" y="90487"/>
                  <a:pt x="174544" y="90487"/>
                </a:cubicBezTo>
                <a:close/>
                <a:moveTo>
                  <a:pt x="126919" y="90487"/>
                </a:moveTo>
                <a:lnTo>
                  <a:pt x="152482" y="90487"/>
                </a:lnTo>
                <a:cubicBezTo>
                  <a:pt x="154643" y="90487"/>
                  <a:pt x="156803" y="92685"/>
                  <a:pt x="156803" y="94883"/>
                </a:cubicBezTo>
                <a:cubicBezTo>
                  <a:pt x="156803" y="97448"/>
                  <a:pt x="154643" y="99646"/>
                  <a:pt x="152482" y="99646"/>
                </a:cubicBezTo>
                <a:lnTo>
                  <a:pt x="126919" y="99646"/>
                </a:lnTo>
                <a:cubicBezTo>
                  <a:pt x="124398" y="99646"/>
                  <a:pt x="122238" y="97448"/>
                  <a:pt x="122238" y="94883"/>
                </a:cubicBezTo>
                <a:cubicBezTo>
                  <a:pt x="122238" y="92685"/>
                  <a:pt x="124398" y="90487"/>
                  <a:pt x="126919" y="90487"/>
                </a:cubicBezTo>
                <a:close/>
                <a:moveTo>
                  <a:pt x="80520" y="90487"/>
                </a:moveTo>
                <a:lnTo>
                  <a:pt x="106084" y="90487"/>
                </a:lnTo>
                <a:cubicBezTo>
                  <a:pt x="108965" y="90487"/>
                  <a:pt x="110765" y="92685"/>
                  <a:pt x="110765" y="94883"/>
                </a:cubicBezTo>
                <a:cubicBezTo>
                  <a:pt x="110765" y="97448"/>
                  <a:pt x="108965" y="99646"/>
                  <a:pt x="106084" y="99646"/>
                </a:cubicBezTo>
                <a:lnTo>
                  <a:pt x="80520" y="99646"/>
                </a:lnTo>
                <a:cubicBezTo>
                  <a:pt x="78000" y="99646"/>
                  <a:pt x="76200" y="97448"/>
                  <a:pt x="76200" y="94883"/>
                </a:cubicBezTo>
                <a:cubicBezTo>
                  <a:pt x="76200" y="92685"/>
                  <a:pt x="78000" y="90487"/>
                  <a:pt x="80520" y="90487"/>
                </a:cubicBezTo>
                <a:close/>
                <a:moveTo>
                  <a:pt x="32940" y="90487"/>
                </a:moveTo>
                <a:lnTo>
                  <a:pt x="58770" y="90487"/>
                </a:lnTo>
                <a:cubicBezTo>
                  <a:pt x="61317" y="90487"/>
                  <a:pt x="63136" y="92685"/>
                  <a:pt x="63136" y="94883"/>
                </a:cubicBezTo>
                <a:cubicBezTo>
                  <a:pt x="63136" y="97448"/>
                  <a:pt x="61317" y="99646"/>
                  <a:pt x="58770" y="99646"/>
                </a:cubicBezTo>
                <a:lnTo>
                  <a:pt x="32940" y="99646"/>
                </a:lnTo>
                <a:cubicBezTo>
                  <a:pt x="30394" y="99646"/>
                  <a:pt x="28575" y="97448"/>
                  <a:pt x="28575" y="94883"/>
                </a:cubicBezTo>
                <a:cubicBezTo>
                  <a:pt x="28575" y="92685"/>
                  <a:pt x="30394" y="90487"/>
                  <a:pt x="32940" y="90487"/>
                </a:cubicBezTo>
                <a:close/>
                <a:moveTo>
                  <a:pt x="185415" y="37677"/>
                </a:moveTo>
                <a:cubicBezTo>
                  <a:pt x="182545" y="37677"/>
                  <a:pt x="180034" y="38770"/>
                  <a:pt x="178240" y="40590"/>
                </a:cubicBezTo>
                <a:cubicBezTo>
                  <a:pt x="179316" y="42775"/>
                  <a:pt x="179675" y="45688"/>
                  <a:pt x="179675" y="48236"/>
                </a:cubicBezTo>
                <a:cubicBezTo>
                  <a:pt x="179675" y="50785"/>
                  <a:pt x="179316" y="53698"/>
                  <a:pt x="178240" y="56247"/>
                </a:cubicBezTo>
                <a:cubicBezTo>
                  <a:pt x="180034" y="57703"/>
                  <a:pt x="182545" y="58795"/>
                  <a:pt x="185415" y="58795"/>
                </a:cubicBezTo>
                <a:cubicBezTo>
                  <a:pt x="190797" y="58795"/>
                  <a:pt x="195460" y="54062"/>
                  <a:pt x="195460" y="48236"/>
                </a:cubicBezTo>
                <a:cubicBezTo>
                  <a:pt x="195460" y="42411"/>
                  <a:pt x="190797" y="37677"/>
                  <a:pt x="185415" y="37677"/>
                </a:cubicBezTo>
                <a:close/>
                <a:moveTo>
                  <a:pt x="160661" y="37677"/>
                </a:moveTo>
                <a:cubicBezTo>
                  <a:pt x="154921" y="37677"/>
                  <a:pt x="150257" y="42411"/>
                  <a:pt x="150257" y="48236"/>
                </a:cubicBezTo>
                <a:cubicBezTo>
                  <a:pt x="150257" y="54062"/>
                  <a:pt x="154921" y="58795"/>
                  <a:pt x="160661" y="58795"/>
                </a:cubicBezTo>
                <a:cubicBezTo>
                  <a:pt x="166401" y="58795"/>
                  <a:pt x="171065" y="54062"/>
                  <a:pt x="171065" y="48236"/>
                </a:cubicBezTo>
                <a:cubicBezTo>
                  <a:pt x="171065" y="42411"/>
                  <a:pt x="166401" y="37677"/>
                  <a:pt x="160661" y="37677"/>
                </a:cubicBezTo>
                <a:close/>
                <a:moveTo>
                  <a:pt x="39023" y="37677"/>
                </a:moveTo>
                <a:cubicBezTo>
                  <a:pt x="38303" y="37677"/>
                  <a:pt x="37582" y="38406"/>
                  <a:pt x="37582" y="39134"/>
                </a:cubicBezTo>
                <a:lnTo>
                  <a:pt x="37582" y="57339"/>
                </a:lnTo>
                <a:cubicBezTo>
                  <a:pt x="37582" y="58067"/>
                  <a:pt x="38303" y="58795"/>
                  <a:pt x="39023" y="58795"/>
                </a:cubicBezTo>
                <a:lnTo>
                  <a:pt x="68566" y="58795"/>
                </a:lnTo>
                <a:cubicBezTo>
                  <a:pt x="69647" y="58795"/>
                  <a:pt x="70007" y="58067"/>
                  <a:pt x="70007" y="57339"/>
                </a:cubicBezTo>
                <a:lnTo>
                  <a:pt x="70007" y="39134"/>
                </a:lnTo>
                <a:cubicBezTo>
                  <a:pt x="70007" y="38406"/>
                  <a:pt x="69647" y="37677"/>
                  <a:pt x="68566" y="37677"/>
                </a:cubicBezTo>
                <a:lnTo>
                  <a:pt x="39023" y="37677"/>
                </a:lnTo>
                <a:close/>
                <a:moveTo>
                  <a:pt x="160661" y="28575"/>
                </a:moveTo>
                <a:cubicBezTo>
                  <a:pt x="165325" y="28575"/>
                  <a:pt x="169630" y="30760"/>
                  <a:pt x="172859" y="33308"/>
                </a:cubicBezTo>
                <a:cubicBezTo>
                  <a:pt x="176446" y="30395"/>
                  <a:pt x="180393" y="28575"/>
                  <a:pt x="185415" y="28575"/>
                </a:cubicBezTo>
                <a:cubicBezTo>
                  <a:pt x="195819" y="28575"/>
                  <a:pt x="204429" y="37313"/>
                  <a:pt x="204429" y="48236"/>
                </a:cubicBezTo>
                <a:cubicBezTo>
                  <a:pt x="204429" y="59159"/>
                  <a:pt x="195819" y="67898"/>
                  <a:pt x="185415" y="67898"/>
                </a:cubicBezTo>
                <a:cubicBezTo>
                  <a:pt x="180393" y="67898"/>
                  <a:pt x="176446" y="66077"/>
                  <a:pt x="172859" y="63165"/>
                </a:cubicBezTo>
                <a:cubicBezTo>
                  <a:pt x="169630" y="66077"/>
                  <a:pt x="165325" y="67898"/>
                  <a:pt x="160661" y="67898"/>
                </a:cubicBezTo>
                <a:cubicBezTo>
                  <a:pt x="149898" y="67898"/>
                  <a:pt x="141288" y="59159"/>
                  <a:pt x="141288" y="48236"/>
                </a:cubicBezTo>
                <a:cubicBezTo>
                  <a:pt x="141288" y="37313"/>
                  <a:pt x="149898" y="28575"/>
                  <a:pt x="160661" y="28575"/>
                </a:cubicBezTo>
                <a:close/>
                <a:moveTo>
                  <a:pt x="39023" y="28575"/>
                </a:moveTo>
                <a:lnTo>
                  <a:pt x="68566" y="28575"/>
                </a:lnTo>
                <a:cubicBezTo>
                  <a:pt x="74331" y="28575"/>
                  <a:pt x="79015" y="33308"/>
                  <a:pt x="79015" y="39134"/>
                </a:cubicBezTo>
                <a:lnTo>
                  <a:pt x="79015" y="57339"/>
                </a:lnTo>
                <a:cubicBezTo>
                  <a:pt x="79015" y="63165"/>
                  <a:pt x="74331" y="67898"/>
                  <a:pt x="68566" y="67898"/>
                </a:cubicBezTo>
                <a:lnTo>
                  <a:pt x="39023" y="67898"/>
                </a:lnTo>
                <a:cubicBezTo>
                  <a:pt x="32898" y="67898"/>
                  <a:pt x="28575" y="63165"/>
                  <a:pt x="28575" y="57339"/>
                </a:cubicBezTo>
                <a:lnTo>
                  <a:pt x="28575" y="39134"/>
                </a:lnTo>
                <a:cubicBezTo>
                  <a:pt x="28575" y="33308"/>
                  <a:pt x="32898" y="28575"/>
                  <a:pt x="39023" y="28575"/>
                </a:cubicBezTo>
                <a:close/>
                <a:moveTo>
                  <a:pt x="16216" y="0"/>
                </a:moveTo>
                <a:lnTo>
                  <a:pt x="218014" y="0"/>
                </a:lnTo>
                <a:cubicBezTo>
                  <a:pt x="227022" y="0"/>
                  <a:pt x="234590" y="7169"/>
                  <a:pt x="234590" y="16131"/>
                </a:cubicBezTo>
                <a:lnTo>
                  <a:pt x="234590" y="128331"/>
                </a:lnTo>
                <a:cubicBezTo>
                  <a:pt x="234590" y="130841"/>
                  <a:pt x="232428" y="132991"/>
                  <a:pt x="229905" y="132991"/>
                </a:cubicBezTo>
                <a:cubicBezTo>
                  <a:pt x="227383" y="132991"/>
                  <a:pt x="225581" y="130841"/>
                  <a:pt x="225581" y="128331"/>
                </a:cubicBezTo>
                <a:lnTo>
                  <a:pt x="225581" y="16131"/>
                </a:lnTo>
                <a:cubicBezTo>
                  <a:pt x="225581" y="12188"/>
                  <a:pt x="222338" y="8962"/>
                  <a:pt x="218014" y="8962"/>
                </a:cubicBezTo>
                <a:lnTo>
                  <a:pt x="16216" y="8962"/>
                </a:lnTo>
                <a:cubicBezTo>
                  <a:pt x="11892" y="8962"/>
                  <a:pt x="8648" y="12188"/>
                  <a:pt x="8648" y="16131"/>
                </a:cubicBezTo>
                <a:lnTo>
                  <a:pt x="8648" y="160952"/>
                </a:lnTo>
                <a:cubicBezTo>
                  <a:pt x="8648" y="165254"/>
                  <a:pt x="11892" y="168480"/>
                  <a:pt x="16216" y="168480"/>
                </a:cubicBezTo>
                <a:lnTo>
                  <a:pt x="21981" y="168480"/>
                </a:lnTo>
                <a:cubicBezTo>
                  <a:pt x="24504" y="168480"/>
                  <a:pt x="26306" y="170272"/>
                  <a:pt x="26306" y="172781"/>
                </a:cubicBezTo>
                <a:cubicBezTo>
                  <a:pt x="26306" y="175291"/>
                  <a:pt x="24504" y="177441"/>
                  <a:pt x="21981" y="177441"/>
                </a:cubicBezTo>
                <a:lnTo>
                  <a:pt x="16216" y="177441"/>
                </a:lnTo>
                <a:cubicBezTo>
                  <a:pt x="7207" y="177441"/>
                  <a:pt x="0" y="169914"/>
                  <a:pt x="0" y="160952"/>
                </a:cubicBezTo>
                <a:lnTo>
                  <a:pt x="0" y="16131"/>
                </a:lnTo>
                <a:cubicBezTo>
                  <a:pt x="0" y="7169"/>
                  <a:pt x="7207" y="0"/>
                  <a:pt x="162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4133791" y="3643775"/>
            <a:ext cx="368433" cy="367338"/>
          </a:xfrm>
          <a:custGeom>
            <a:avLst/>
            <a:gdLst/>
            <a:ahLst/>
            <a:cxnLst/>
            <a:rect l="l" t="t" r="r" b="b"/>
            <a:pathLst>
              <a:path w="293327" h="293328" extrusionOk="0">
                <a:moveTo>
                  <a:pt x="175708" y="231140"/>
                </a:moveTo>
                <a:cubicBezTo>
                  <a:pt x="171739" y="231140"/>
                  <a:pt x="168492" y="233985"/>
                  <a:pt x="168492" y="238252"/>
                </a:cubicBezTo>
                <a:lnTo>
                  <a:pt x="167770" y="249987"/>
                </a:lnTo>
                <a:cubicBezTo>
                  <a:pt x="167770" y="251765"/>
                  <a:pt x="168492" y="253898"/>
                  <a:pt x="169935" y="255321"/>
                </a:cubicBezTo>
                <a:cubicBezTo>
                  <a:pt x="171017" y="256743"/>
                  <a:pt x="173182" y="257454"/>
                  <a:pt x="174986" y="257454"/>
                </a:cubicBezTo>
                <a:lnTo>
                  <a:pt x="202767" y="257454"/>
                </a:lnTo>
                <a:cubicBezTo>
                  <a:pt x="206375" y="257454"/>
                  <a:pt x="209622" y="254965"/>
                  <a:pt x="210344" y="251409"/>
                </a:cubicBezTo>
                <a:lnTo>
                  <a:pt x="212509" y="239674"/>
                </a:lnTo>
                <a:cubicBezTo>
                  <a:pt x="212509" y="237541"/>
                  <a:pt x="212148" y="235407"/>
                  <a:pt x="210705" y="233629"/>
                </a:cubicBezTo>
                <a:cubicBezTo>
                  <a:pt x="209262" y="232207"/>
                  <a:pt x="207097" y="231140"/>
                  <a:pt x="204932" y="231140"/>
                </a:cubicBezTo>
                <a:lnTo>
                  <a:pt x="175708" y="231140"/>
                </a:lnTo>
                <a:close/>
                <a:moveTo>
                  <a:pt x="89886" y="231140"/>
                </a:moveTo>
                <a:cubicBezTo>
                  <a:pt x="87734" y="231140"/>
                  <a:pt x="85581" y="232207"/>
                  <a:pt x="84505" y="233629"/>
                </a:cubicBezTo>
                <a:cubicBezTo>
                  <a:pt x="82711" y="235407"/>
                  <a:pt x="82352" y="237541"/>
                  <a:pt x="82711" y="239674"/>
                </a:cubicBezTo>
                <a:lnTo>
                  <a:pt x="84864" y="251409"/>
                </a:lnTo>
                <a:cubicBezTo>
                  <a:pt x="85222" y="254965"/>
                  <a:pt x="88451" y="257454"/>
                  <a:pt x="92039" y="257454"/>
                </a:cubicBezTo>
                <a:lnTo>
                  <a:pt x="119663" y="257454"/>
                </a:lnTo>
                <a:cubicBezTo>
                  <a:pt x="121457" y="257454"/>
                  <a:pt x="123610" y="256743"/>
                  <a:pt x="125045" y="255321"/>
                </a:cubicBezTo>
                <a:cubicBezTo>
                  <a:pt x="126480" y="253898"/>
                  <a:pt x="127198" y="251765"/>
                  <a:pt x="127198" y="249987"/>
                </a:cubicBezTo>
                <a:lnTo>
                  <a:pt x="126480" y="238252"/>
                </a:lnTo>
                <a:cubicBezTo>
                  <a:pt x="126121" y="233985"/>
                  <a:pt x="122892" y="231140"/>
                  <a:pt x="118946" y="231140"/>
                </a:cubicBezTo>
                <a:lnTo>
                  <a:pt x="89886" y="231140"/>
                </a:lnTo>
                <a:close/>
                <a:moveTo>
                  <a:pt x="175708" y="222250"/>
                </a:moveTo>
                <a:lnTo>
                  <a:pt x="204932" y="222250"/>
                </a:lnTo>
                <a:cubicBezTo>
                  <a:pt x="209983" y="222250"/>
                  <a:pt x="214313" y="224384"/>
                  <a:pt x="217560" y="227940"/>
                </a:cubicBezTo>
                <a:cubicBezTo>
                  <a:pt x="220807" y="231496"/>
                  <a:pt x="221889" y="236474"/>
                  <a:pt x="221168" y="241097"/>
                </a:cubicBezTo>
                <a:lnTo>
                  <a:pt x="219003" y="252832"/>
                </a:lnTo>
                <a:cubicBezTo>
                  <a:pt x="217560" y="260655"/>
                  <a:pt x="211066" y="266344"/>
                  <a:pt x="202767" y="266344"/>
                </a:cubicBezTo>
                <a:lnTo>
                  <a:pt x="174986" y="266344"/>
                </a:lnTo>
                <a:cubicBezTo>
                  <a:pt x="170656" y="266344"/>
                  <a:pt x="166327" y="264566"/>
                  <a:pt x="163080" y="261366"/>
                </a:cubicBezTo>
                <a:cubicBezTo>
                  <a:pt x="160193" y="258166"/>
                  <a:pt x="158750" y="253898"/>
                  <a:pt x="158750" y="249276"/>
                </a:cubicBezTo>
                <a:lnTo>
                  <a:pt x="159472" y="237541"/>
                </a:lnTo>
                <a:cubicBezTo>
                  <a:pt x="159472" y="229362"/>
                  <a:pt x="166688" y="222250"/>
                  <a:pt x="175708" y="222250"/>
                </a:cubicBezTo>
                <a:close/>
                <a:moveTo>
                  <a:pt x="89886" y="222250"/>
                </a:moveTo>
                <a:lnTo>
                  <a:pt x="118946" y="222250"/>
                </a:lnTo>
                <a:cubicBezTo>
                  <a:pt x="127556" y="222250"/>
                  <a:pt x="134731" y="229362"/>
                  <a:pt x="135449" y="237541"/>
                </a:cubicBezTo>
                <a:lnTo>
                  <a:pt x="135808" y="249276"/>
                </a:lnTo>
                <a:cubicBezTo>
                  <a:pt x="136166" y="253898"/>
                  <a:pt x="134373" y="258166"/>
                  <a:pt x="131144" y="261366"/>
                </a:cubicBezTo>
                <a:cubicBezTo>
                  <a:pt x="128274" y="264566"/>
                  <a:pt x="124328" y="266344"/>
                  <a:pt x="119663" y="266344"/>
                </a:cubicBezTo>
                <a:lnTo>
                  <a:pt x="92039" y="266344"/>
                </a:lnTo>
                <a:cubicBezTo>
                  <a:pt x="84146" y="266344"/>
                  <a:pt x="77330" y="260655"/>
                  <a:pt x="75895" y="252832"/>
                </a:cubicBezTo>
                <a:lnTo>
                  <a:pt x="73742" y="241097"/>
                </a:lnTo>
                <a:cubicBezTo>
                  <a:pt x="73025" y="236474"/>
                  <a:pt x="74460" y="231496"/>
                  <a:pt x="77330" y="227940"/>
                </a:cubicBezTo>
                <a:cubicBezTo>
                  <a:pt x="80559" y="224384"/>
                  <a:pt x="85222" y="222250"/>
                  <a:pt x="89886" y="222250"/>
                </a:cubicBezTo>
                <a:close/>
                <a:moveTo>
                  <a:pt x="178713" y="166124"/>
                </a:moveTo>
                <a:cubicBezTo>
                  <a:pt x="174784" y="166124"/>
                  <a:pt x="171569" y="168991"/>
                  <a:pt x="171569" y="172935"/>
                </a:cubicBezTo>
                <a:lnTo>
                  <a:pt x="170855" y="184764"/>
                </a:lnTo>
                <a:cubicBezTo>
                  <a:pt x="170855" y="186915"/>
                  <a:pt x="171569" y="188707"/>
                  <a:pt x="172998" y="190141"/>
                </a:cubicBezTo>
                <a:cubicBezTo>
                  <a:pt x="174427" y="191575"/>
                  <a:pt x="176213" y="192650"/>
                  <a:pt x="178356" y="192650"/>
                </a:cubicBezTo>
                <a:lnTo>
                  <a:pt x="214074" y="192650"/>
                </a:lnTo>
                <a:cubicBezTo>
                  <a:pt x="217646" y="192650"/>
                  <a:pt x="220861" y="190141"/>
                  <a:pt x="221218" y="186556"/>
                </a:cubicBezTo>
                <a:lnTo>
                  <a:pt x="223718" y="174727"/>
                </a:lnTo>
                <a:cubicBezTo>
                  <a:pt x="224075" y="172576"/>
                  <a:pt x="223361" y="170425"/>
                  <a:pt x="221932" y="168633"/>
                </a:cubicBezTo>
                <a:cubicBezTo>
                  <a:pt x="220504" y="166841"/>
                  <a:pt x="218360" y="166124"/>
                  <a:pt x="216217" y="166124"/>
                </a:cubicBezTo>
                <a:lnTo>
                  <a:pt x="178713" y="166124"/>
                </a:lnTo>
                <a:close/>
                <a:moveTo>
                  <a:pt x="78700" y="166124"/>
                </a:moveTo>
                <a:cubicBezTo>
                  <a:pt x="76557" y="166124"/>
                  <a:pt x="74413" y="166841"/>
                  <a:pt x="72985" y="168633"/>
                </a:cubicBezTo>
                <a:cubicBezTo>
                  <a:pt x="71913" y="170425"/>
                  <a:pt x="71199" y="172576"/>
                  <a:pt x="71556" y="174727"/>
                </a:cubicBezTo>
                <a:lnTo>
                  <a:pt x="73699" y="186556"/>
                </a:lnTo>
                <a:cubicBezTo>
                  <a:pt x="74056" y="190141"/>
                  <a:pt x="77271" y="192650"/>
                  <a:pt x="80843" y="192650"/>
                </a:cubicBezTo>
                <a:lnTo>
                  <a:pt x="116562" y="192650"/>
                </a:lnTo>
                <a:cubicBezTo>
                  <a:pt x="118705" y="192650"/>
                  <a:pt x="120848" y="191575"/>
                  <a:pt x="121920" y="190141"/>
                </a:cubicBezTo>
                <a:cubicBezTo>
                  <a:pt x="123349" y="188707"/>
                  <a:pt x="124063" y="186915"/>
                  <a:pt x="124063" y="184764"/>
                </a:cubicBezTo>
                <a:lnTo>
                  <a:pt x="123349" y="172935"/>
                </a:lnTo>
                <a:cubicBezTo>
                  <a:pt x="123349" y="168991"/>
                  <a:pt x="120134" y="166124"/>
                  <a:pt x="115847" y="166124"/>
                </a:cubicBezTo>
                <a:lnTo>
                  <a:pt x="78700" y="166124"/>
                </a:lnTo>
                <a:close/>
                <a:moveTo>
                  <a:pt x="178713" y="157162"/>
                </a:moveTo>
                <a:lnTo>
                  <a:pt x="216217" y="157162"/>
                </a:lnTo>
                <a:cubicBezTo>
                  <a:pt x="220861" y="157162"/>
                  <a:pt x="225504" y="159313"/>
                  <a:pt x="228362" y="162898"/>
                </a:cubicBezTo>
                <a:cubicBezTo>
                  <a:pt x="231576" y="166841"/>
                  <a:pt x="233005" y="171501"/>
                  <a:pt x="231934" y="176161"/>
                </a:cubicBezTo>
                <a:lnTo>
                  <a:pt x="230148" y="187990"/>
                </a:lnTo>
                <a:cubicBezTo>
                  <a:pt x="228719" y="195877"/>
                  <a:pt x="221932" y="201254"/>
                  <a:pt x="214074" y="201254"/>
                </a:cubicBezTo>
                <a:lnTo>
                  <a:pt x="178356" y="201254"/>
                </a:lnTo>
                <a:cubicBezTo>
                  <a:pt x="173712" y="201254"/>
                  <a:pt x="169783" y="199820"/>
                  <a:pt x="166569" y="196235"/>
                </a:cubicBezTo>
                <a:cubicBezTo>
                  <a:pt x="163354" y="193367"/>
                  <a:pt x="161925" y="189066"/>
                  <a:pt x="161925" y="184406"/>
                </a:cubicBezTo>
                <a:lnTo>
                  <a:pt x="162640" y="172576"/>
                </a:lnTo>
                <a:cubicBezTo>
                  <a:pt x="162997" y="163973"/>
                  <a:pt x="170141" y="157162"/>
                  <a:pt x="178713" y="157162"/>
                </a:cubicBezTo>
                <a:close/>
                <a:moveTo>
                  <a:pt x="78700" y="157162"/>
                </a:moveTo>
                <a:lnTo>
                  <a:pt x="115847" y="157162"/>
                </a:lnTo>
                <a:cubicBezTo>
                  <a:pt x="124778" y="157162"/>
                  <a:pt x="131921" y="163973"/>
                  <a:pt x="132279" y="172576"/>
                </a:cubicBezTo>
                <a:lnTo>
                  <a:pt x="132636" y="184406"/>
                </a:lnTo>
                <a:cubicBezTo>
                  <a:pt x="132993" y="189066"/>
                  <a:pt x="131564" y="193367"/>
                  <a:pt x="128350" y="196235"/>
                </a:cubicBezTo>
                <a:cubicBezTo>
                  <a:pt x="125135" y="199820"/>
                  <a:pt x="121205" y="201254"/>
                  <a:pt x="116562" y="201254"/>
                </a:cubicBezTo>
                <a:lnTo>
                  <a:pt x="80843" y="201254"/>
                </a:lnTo>
                <a:cubicBezTo>
                  <a:pt x="72985" y="201254"/>
                  <a:pt x="66198" y="195877"/>
                  <a:pt x="64769" y="187990"/>
                </a:cubicBezTo>
                <a:lnTo>
                  <a:pt x="62626" y="176161"/>
                </a:lnTo>
                <a:cubicBezTo>
                  <a:pt x="61912" y="171501"/>
                  <a:pt x="63341" y="166841"/>
                  <a:pt x="66198" y="162898"/>
                </a:cubicBezTo>
                <a:cubicBezTo>
                  <a:pt x="69413" y="159313"/>
                  <a:pt x="74056" y="157162"/>
                  <a:pt x="78700" y="157162"/>
                </a:cubicBezTo>
                <a:close/>
                <a:moveTo>
                  <a:pt x="21954" y="139115"/>
                </a:moveTo>
                <a:lnTo>
                  <a:pt x="55786" y="274276"/>
                </a:lnTo>
                <a:cubicBezTo>
                  <a:pt x="57585" y="280387"/>
                  <a:pt x="62984" y="284341"/>
                  <a:pt x="69103" y="284341"/>
                </a:cubicBezTo>
                <a:lnTo>
                  <a:pt x="224225" y="284341"/>
                </a:lnTo>
                <a:cubicBezTo>
                  <a:pt x="230703" y="284341"/>
                  <a:pt x="235742" y="280387"/>
                  <a:pt x="237181" y="274276"/>
                </a:cubicBezTo>
                <a:lnTo>
                  <a:pt x="271373" y="139115"/>
                </a:lnTo>
                <a:lnTo>
                  <a:pt x="179596" y="139115"/>
                </a:lnTo>
                <a:cubicBezTo>
                  <a:pt x="170598" y="146664"/>
                  <a:pt x="159441" y="151337"/>
                  <a:pt x="146484" y="151337"/>
                </a:cubicBezTo>
                <a:cubicBezTo>
                  <a:pt x="134247" y="151337"/>
                  <a:pt x="122730" y="146664"/>
                  <a:pt x="113731" y="139115"/>
                </a:cubicBezTo>
                <a:lnTo>
                  <a:pt x="21954" y="139115"/>
                </a:lnTo>
                <a:close/>
                <a:moveTo>
                  <a:pt x="147097" y="73025"/>
                </a:moveTo>
                <a:cubicBezTo>
                  <a:pt x="149979" y="73025"/>
                  <a:pt x="151781" y="75187"/>
                  <a:pt x="151781" y="77709"/>
                </a:cubicBezTo>
                <a:lnTo>
                  <a:pt x="151781" y="93921"/>
                </a:lnTo>
                <a:lnTo>
                  <a:pt x="167993" y="93921"/>
                </a:lnTo>
                <a:cubicBezTo>
                  <a:pt x="170515" y="93921"/>
                  <a:pt x="172677" y="95723"/>
                  <a:pt x="172677" y="98245"/>
                </a:cubicBezTo>
                <a:cubicBezTo>
                  <a:pt x="172677" y="100767"/>
                  <a:pt x="170515" y="102568"/>
                  <a:pt x="167993" y="102568"/>
                </a:cubicBezTo>
                <a:lnTo>
                  <a:pt x="151781" y="102568"/>
                </a:lnTo>
                <a:lnTo>
                  <a:pt x="151781" y="119141"/>
                </a:lnTo>
                <a:cubicBezTo>
                  <a:pt x="151781" y="121663"/>
                  <a:pt x="149979" y="123465"/>
                  <a:pt x="147097" y="123465"/>
                </a:cubicBezTo>
                <a:cubicBezTo>
                  <a:pt x="144935" y="123465"/>
                  <a:pt x="142773" y="121663"/>
                  <a:pt x="142773" y="119141"/>
                </a:cubicBezTo>
                <a:lnTo>
                  <a:pt x="142773" y="102568"/>
                </a:lnTo>
                <a:lnTo>
                  <a:pt x="126561" y="102568"/>
                </a:lnTo>
                <a:cubicBezTo>
                  <a:pt x="124039" y="102568"/>
                  <a:pt x="122237" y="100767"/>
                  <a:pt x="122237" y="98245"/>
                </a:cubicBezTo>
                <a:cubicBezTo>
                  <a:pt x="122237" y="95723"/>
                  <a:pt x="124039" y="93921"/>
                  <a:pt x="126561" y="93921"/>
                </a:cubicBezTo>
                <a:lnTo>
                  <a:pt x="142773" y="93921"/>
                </a:lnTo>
                <a:lnTo>
                  <a:pt x="142773" y="77709"/>
                </a:lnTo>
                <a:cubicBezTo>
                  <a:pt x="142773" y="75187"/>
                  <a:pt x="144935" y="73025"/>
                  <a:pt x="147097" y="73025"/>
                </a:cubicBezTo>
                <a:close/>
                <a:moveTo>
                  <a:pt x="146484" y="56437"/>
                </a:moveTo>
                <a:cubicBezTo>
                  <a:pt x="123090" y="56437"/>
                  <a:pt x="103654" y="75848"/>
                  <a:pt x="103654" y="99214"/>
                </a:cubicBezTo>
                <a:cubicBezTo>
                  <a:pt x="103654" y="122939"/>
                  <a:pt x="123090" y="141991"/>
                  <a:pt x="146484" y="141991"/>
                </a:cubicBezTo>
                <a:cubicBezTo>
                  <a:pt x="170238" y="141991"/>
                  <a:pt x="189673" y="122939"/>
                  <a:pt x="189673" y="99214"/>
                </a:cubicBezTo>
                <a:cubicBezTo>
                  <a:pt x="189673" y="75848"/>
                  <a:pt x="170238" y="56437"/>
                  <a:pt x="146484" y="56437"/>
                </a:cubicBezTo>
                <a:close/>
                <a:moveTo>
                  <a:pt x="214867" y="8987"/>
                </a:moveTo>
                <a:cubicBezTo>
                  <a:pt x="207669" y="8987"/>
                  <a:pt x="201550" y="14738"/>
                  <a:pt x="201550" y="22287"/>
                </a:cubicBezTo>
                <a:cubicBezTo>
                  <a:pt x="201550" y="29477"/>
                  <a:pt x="207669" y="35587"/>
                  <a:pt x="214867" y="35587"/>
                </a:cubicBezTo>
                <a:cubicBezTo>
                  <a:pt x="222425" y="35587"/>
                  <a:pt x="228184" y="29477"/>
                  <a:pt x="228184" y="22287"/>
                </a:cubicBezTo>
                <a:cubicBezTo>
                  <a:pt x="228184" y="14738"/>
                  <a:pt x="222425" y="8987"/>
                  <a:pt x="214867" y="8987"/>
                </a:cubicBezTo>
                <a:close/>
                <a:moveTo>
                  <a:pt x="78460" y="8987"/>
                </a:moveTo>
                <a:cubicBezTo>
                  <a:pt x="71262" y="8987"/>
                  <a:pt x="65144" y="14738"/>
                  <a:pt x="65144" y="22287"/>
                </a:cubicBezTo>
                <a:cubicBezTo>
                  <a:pt x="65144" y="29477"/>
                  <a:pt x="71262" y="35587"/>
                  <a:pt x="78460" y="35587"/>
                </a:cubicBezTo>
                <a:cubicBezTo>
                  <a:pt x="86018" y="35587"/>
                  <a:pt x="91777" y="29477"/>
                  <a:pt x="91777" y="22287"/>
                </a:cubicBezTo>
                <a:cubicBezTo>
                  <a:pt x="91777" y="14738"/>
                  <a:pt x="86018" y="8987"/>
                  <a:pt x="78460" y="8987"/>
                </a:cubicBezTo>
                <a:close/>
                <a:moveTo>
                  <a:pt x="78460" y="0"/>
                </a:moveTo>
                <a:cubicBezTo>
                  <a:pt x="90697" y="0"/>
                  <a:pt x="100775" y="10065"/>
                  <a:pt x="100775" y="22287"/>
                </a:cubicBezTo>
                <a:cubicBezTo>
                  <a:pt x="100775" y="34509"/>
                  <a:pt x="90697" y="44215"/>
                  <a:pt x="78460" y="44215"/>
                </a:cubicBezTo>
                <a:cubicBezTo>
                  <a:pt x="76301" y="44215"/>
                  <a:pt x="73781" y="43855"/>
                  <a:pt x="71982" y="43496"/>
                </a:cubicBezTo>
                <a:lnTo>
                  <a:pt x="23754" y="130488"/>
                </a:lnTo>
                <a:lnTo>
                  <a:pt x="105094" y="130488"/>
                </a:lnTo>
                <a:cubicBezTo>
                  <a:pt x="98615" y="121501"/>
                  <a:pt x="95016" y="110717"/>
                  <a:pt x="95016" y="99214"/>
                </a:cubicBezTo>
                <a:cubicBezTo>
                  <a:pt x="95016" y="70816"/>
                  <a:pt x="118050" y="47450"/>
                  <a:pt x="146484" y="47450"/>
                </a:cubicBezTo>
                <a:cubicBezTo>
                  <a:pt x="175277" y="47450"/>
                  <a:pt x="198671" y="70816"/>
                  <a:pt x="198671" y="99214"/>
                </a:cubicBezTo>
                <a:cubicBezTo>
                  <a:pt x="198671" y="110717"/>
                  <a:pt x="194712" y="121501"/>
                  <a:pt x="187874" y="130488"/>
                </a:cubicBezTo>
                <a:lnTo>
                  <a:pt x="269573" y="130488"/>
                </a:lnTo>
                <a:lnTo>
                  <a:pt x="221345" y="43496"/>
                </a:lnTo>
                <a:cubicBezTo>
                  <a:pt x="219546" y="43855"/>
                  <a:pt x="217386" y="44215"/>
                  <a:pt x="214867" y="44215"/>
                </a:cubicBezTo>
                <a:cubicBezTo>
                  <a:pt x="202630" y="44215"/>
                  <a:pt x="192912" y="34509"/>
                  <a:pt x="192912" y="22287"/>
                </a:cubicBezTo>
                <a:cubicBezTo>
                  <a:pt x="192912" y="10065"/>
                  <a:pt x="202630" y="0"/>
                  <a:pt x="214867" y="0"/>
                </a:cubicBezTo>
                <a:cubicBezTo>
                  <a:pt x="227104" y="0"/>
                  <a:pt x="237181" y="10065"/>
                  <a:pt x="237181" y="22287"/>
                </a:cubicBezTo>
                <a:cubicBezTo>
                  <a:pt x="237181" y="29117"/>
                  <a:pt x="233942" y="34869"/>
                  <a:pt x="229263" y="39182"/>
                </a:cubicBezTo>
                <a:lnTo>
                  <a:pt x="279651" y="130488"/>
                </a:lnTo>
                <a:lnTo>
                  <a:pt x="289008" y="130488"/>
                </a:lnTo>
                <a:cubicBezTo>
                  <a:pt x="291528" y="130488"/>
                  <a:pt x="293327" y="132285"/>
                  <a:pt x="293327" y="134801"/>
                </a:cubicBezTo>
                <a:cubicBezTo>
                  <a:pt x="293327" y="137318"/>
                  <a:pt x="291528" y="139115"/>
                  <a:pt x="289008" y="139115"/>
                </a:cubicBezTo>
                <a:lnTo>
                  <a:pt x="280730" y="139115"/>
                </a:lnTo>
                <a:lnTo>
                  <a:pt x="245819" y="276792"/>
                </a:lnTo>
                <a:cubicBezTo>
                  <a:pt x="243300" y="286498"/>
                  <a:pt x="234662" y="293328"/>
                  <a:pt x="224225" y="293328"/>
                </a:cubicBezTo>
                <a:lnTo>
                  <a:pt x="69103" y="293328"/>
                </a:lnTo>
                <a:cubicBezTo>
                  <a:pt x="58665" y="293328"/>
                  <a:pt x="49667" y="286498"/>
                  <a:pt x="47508" y="276792"/>
                </a:cubicBezTo>
                <a:lnTo>
                  <a:pt x="12597" y="139115"/>
                </a:lnTo>
                <a:lnTo>
                  <a:pt x="4319" y="139115"/>
                </a:lnTo>
                <a:cubicBezTo>
                  <a:pt x="1799" y="139115"/>
                  <a:pt x="0" y="137318"/>
                  <a:pt x="0" y="134801"/>
                </a:cubicBezTo>
                <a:cubicBezTo>
                  <a:pt x="0" y="132285"/>
                  <a:pt x="1799" y="130488"/>
                  <a:pt x="4319" y="130488"/>
                </a:cubicBezTo>
                <a:lnTo>
                  <a:pt x="13316" y="130488"/>
                </a:lnTo>
                <a:lnTo>
                  <a:pt x="64064" y="39182"/>
                </a:lnTo>
                <a:cubicBezTo>
                  <a:pt x="59385" y="34869"/>
                  <a:pt x="56506" y="29117"/>
                  <a:pt x="56506" y="22287"/>
                </a:cubicBezTo>
                <a:cubicBezTo>
                  <a:pt x="56506" y="10065"/>
                  <a:pt x="66223" y="0"/>
                  <a:pt x="7846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682823-044E-E64C-82BB-2D22343D5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7026" y="0"/>
            <a:ext cx="1364974" cy="145932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B1C78C8-D7FD-AF48-A450-CB32B2187E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32" y="-16343"/>
            <a:ext cx="1498277" cy="149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2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7"/>
          <p:cNvSpPr/>
          <p:nvPr/>
        </p:nvSpPr>
        <p:spPr>
          <a:xfrm>
            <a:off x="5154691" y="2037431"/>
            <a:ext cx="1882618" cy="1882618"/>
          </a:xfrm>
          <a:prstGeom prst="donut">
            <a:avLst>
              <a:gd name="adj" fmla="val 2049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17"/>
          <p:cNvSpPr/>
          <p:nvPr/>
        </p:nvSpPr>
        <p:spPr>
          <a:xfrm>
            <a:off x="8613731" y="2037431"/>
            <a:ext cx="1882618" cy="1882618"/>
          </a:xfrm>
          <a:prstGeom prst="donut">
            <a:avLst>
              <a:gd name="adj" fmla="val 2049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17"/>
          <p:cNvSpPr/>
          <p:nvPr/>
        </p:nvSpPr>
        <p:spPr>
          <a:xfrm>
            <a:off x="1695653" y="2037431"/>
            <a:ext cx="1882618" cy="1882618"/>
          </a:xfrm>
          <a:prstGeom prst="donut">
            <a:avLst>
              <a:gd name="adj" fmla="val 2049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17"/>
          <p:cNvSpPr/>
          <p:nvPr/>
        </p:nvSpPr>
        <p:spPr>
          <a:xfrm>
            <a:off x="7680078" y="3342492"/>
            <a:ext cx="3749923" cy="770801"/>
          </a:xfrm>
          <a:prstGeom prst="rightArrow">
            <a:avLst>
              <a:gd name="adj1" fmla="val 50000"/>
              <a:gd name="adj2" fmla="val 7207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17"/>
          <p:cNvSpPr/>
          <p:nvPr/>
        </p:nvSpPr>
        <p:spPr>
          <a:xfrm>
            <a:off x="4221038" y="3342492"/>
            <a:ext cx="3749923" cy="770801"/>
          </a:xfrm>
          <a:prstGeom prst="rightArrow">
            <a:avLst>
              <a:gd name="adj1" fmla="val 50000"/>
              <a:gd name="adj2" fmla="val 7207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17"/>
          <p:cNvSpPr txBox="1"/>
          <p:nvPr/>
        </p:nvSpPr>
        <p:spPr>
          <a:xfrm>
            <a:off x="2950455" y="306186"/>
            <a:ext cx="6291146" cy="507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AIM</a:t>
            </a:r>
            <a:endParaRPr sz="900" dirty="0"/>
          </a:p>
        </p:txBody>
      </p:sp>
      <p:sp>
        <p:nvSpPr>
          <p:cNvPr id="523" name="Google Shape;523;p17"/>
          <p:cNvSpPr/>
          <p:nvPr/>
        </p:nvSpPr>
        <p:spPr>
          <a:xfrm>
            <a:off x="762000" y="3342492"/>
            <a:ext cx="3749923" cy="770801"/>
          </a:xfrm>
          <a:prstGeom prst="rightArrow">
            <a:avLst>
              <a:gd name="adj1" fmla="val 50000"/>
              <a:gd name="adj2" fmla="val 7207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17"/>
          <p:cNvSpPr txBox="1"/>
          <p:nvPr/>
        </p:nvSpPr>
        <p:spPr>
          <a:xfrm>
            <a:off x="1052883" y="3581709"/>
            <a:ext cx="267099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EVALUATE BY INTERPRETATION</a:t>
            </a:r>
            <a:endParaRPr sz="1600" dirty="0"/>
          </a:p>
        </p:txBody>
      </p:sp>
      <p:sp>
        <p:nvSpPr>
          <p:cNvPr id="525" name="Google Shape;525;p17"/>
          <p:cNvSpPr txBox="1"/>
          <p:nvPr/>
        </p:nvSpPr>
        <p:spPr>
          <a:xfrm>
            <a:off x="5033532" y="3581709"/>
            <a:ext cx="2124941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GENDERED DIFFERENCE</a:t>
            </a:r>
            <a:endParaRPr sz="900" dirty="0"/>
          </a:p>
        </p:txBody>
      </p:sp>
      <p:sp>
        <p:nvSpPr>
          <p:cNvPr id="526" name="Google Shape;526;p17"/>
          <p:cNvSpPr txBox="1"/>
          <p:nvPr/>
        </p:nvSpPr>
        <p:spPr>
          <a:xfrm>
            <a:off x="8249315" y="3581709"/>
            <a:ext cx="2781542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SECTORAL OVERREPRESETATION </a:t>
            </a:r>
            <a:endParaRPr sz="900" dirty="0"/>
          </a:p>
        </p:txBody>
      </p:sp>
      <p:sp>
        <p:nvSpPr>
          <p:cNvPr id="527" name="Google Shape;527;p17"/>
          <p:cNvSpPr txBox="1"/>
          <p:nvPr/>
        </p:nvSpPr>
        <p:spPr>
          <a:xfrm>
            <a:off x="1314699" y="4352500"/>
            <a:ext cx="2644525" cy="907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just"/>
            <a:r>
              <a:rPr lang="en-GB" sz="1400" dirty="0"/>
              <a:t>Evaluate by interpretation the role of access to finance on the businesses of female entrepreneurs in Nigeria. </a:t>
            </a:r>
          </a:p>
        </p:txBody>
      </p:sp>
      <p:sp>
        <p:nvSpPr>
          <p:cNvPr id="528" name="Google Shape;528;p17"/>
          <p:cNvSpPr txBox="1"/>
          <p:nvPr/>
        </p:nvSpPr>
        <p:spPr>
          <a:xfrm>
            <a:off x="4773738" y="4352500"/>
            <a:ext cx="2644525" cy="155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just"/>
            <a:r>
              <a:rPr lang="en-GB" sz="1400" dirty="0"/>
              <a:t>Examine the extent of a purely gendered construct in framing business growth of female entrepreneurs. using a comparative analysis of the data of both male and female-led businesses</a:t>
            </a:r>
            <a:endParaRPr lang="en-US" sz="1400" b="1" dirty="0"/>
          </a:p>
        </p:txBody>
      </p:sp>
      <p:sp>
        <p:nvSpPr>
          <p:cNvPr id="529" name="Google Shape;529;p17"/>
          <p:cNvSpPr txBox="1"/>
          <p:nvPr/>
        </p:nvSpPr>
        <p:spPr>
          <a:xfrm>
            <a:off x="8232777" y="4352500"/>
            <a:ext cx="2644525" cy="907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just"/>
            <a:r>
              <a:rPr lang="en-GB" sz="1400" dirty="0"/>
              <a:t>Contributes to the discourse on the overrepresentation of women in certain sectors by considering two divergent sectors </a:t>
            </a:r>
            <a:r>
              <a:rPr lang="en-GB" sz="1200" dirty="0"/>
              <a:t>.</a:t>
            </a:r>
            <a:endParaRPr lang="en-US" sz="11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1D19F3-55CA-2E49-907C-060F6519E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106" y="1"/>
            <a:ext cx="1251930" cy="133847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0EDBB7E-5818-284D-BB4E-20C8F5118C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1" y="0"/>
            <a:ext cx="1498277" cy="149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85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5"/>
          <p:cNvSpPr txBox="1"/>
          <p:nvPr/>
        </p:nvSpPr>
        <p:spPr>
          <a:xfrm>
            <a:off x="3907101" y="200203"/>
            <a:ext cx="4005264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Objectives</a:t>
            </a:r>
            <a:endParaRPr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70" name="Google Shape;470;p15"/>
          <p:cNvSpPr/>
          <p:nvPr/>
        </p:nvSpPr>
        <p:spPr>
          <a:xfrm>
            <a:off x="2998287" y="2652509"/>
            <a:ext cx="6195428" cy="2670442"/>
          </a:xfrm>
          <a:custGeom>
            <a:avLst/>
            <a:gdLst/>
            <a:ahLst/>
            <a:cxnLst/>
            <a:rect l="l" t="t" r="r" b="b"/>
            <a:pathLst>
              <a:path w="8708936" h="3753850" extrusionOk="0">
                <a:moveTo>
                  <a:pt x="1876926" y="0"/>
                </a:moveTo>
                <a:lnTo>
                  <a:pt x="6832011" y="0"/>
                </a:lnTo>
                <a:lnTo>
                  <a:pt x="8708936" y="3753850"/>
                </a:lnTo>
                <a:lnTo>
                  <a:pt x="0" y="3753850"/>
                </a:lnTo>
                <a:close/>
              </a:path>
            </a:pathLst>
          </a:custGeom>
          <a:solidFill>
            <a:schemeClr val="accent1">
              <a:alpha val="14901"/>
            </a:schemeClr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15"/>
          <p:cNvSpPr/>
          <p:nvPr/>
        </p:nvSpPr>
        <p:spPr>
          <a:xfrm>
            <a:off x="4963551" y="4346701"/>
            <a:ext cx="2264900" cy="1952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1E5F50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15"/>
          <p:cNvSpPr/>
          <p:nvPr/>
        </p:nvSpPr>
        <p:spPr>
          <a:xfrm>
            <a:off x="4963551" y="1676259"/>
            <a:ext cx="2264900" cy="1952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15"/>
          <p:cNvSpPr/>
          <p:nvPr/>
        </p:nvSpPr>
        <p:spPr>
          <a:xfrm>
            <a:off x="7391231" y="3011480"/>
            <a:ext cx="2264900" cy="1952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15"/>
          <p:cNvSpPr/>
          <p:nvPr/>
        </p:nvSpPr>
        <p:spPr>
          <a:xfrm>
            <a:off x="2535870" y="3011480"/>
            <a:ext cx="2264900" cy="1952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15"/>
          <p:cNvSpPr txBox="1"/>
          <p:nvPr/>
        </p:nvSpPr>
        <p:spPr>
          <a:xfrm>
            <a:off x="2940332" y="3426047"/>
            <a:ext cx="1455974" cy="1123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examine the nature and characteristics of Nigerian female entrepreneurs.</a:t>
            </a:r>
            <a:endParaRPr lang="en-US" sz="800" dirty="0"/>
          </a:p>
        </p:txBody>
      </p:sp>
      <p:sp>
        <p:nvSpPr>
          <p:cNvPr id="476" name="Google Shape;476;p15"/>
          <p:cNvSpPr txBox="1"/>
          <p:nvPr/>
        </p:nvSpPr>
        <p:spPr>
          <a:xfrm>
            <a:off x="5368013" y="1875384"/>
            <a:ext cx="1455974" cy="155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review the approaches taken by Nigerian female entrepreneurs when financing their businesses</a:t>
            </a:r>
            <a:endParaRPr lang="en-US" sz="800" dirty="0"/>
          </a:p>
        </p:txBody>
      </p:sp>
      <p:sp>
        <p:nvSpPr>
          <p:cNvPr id="477" name="Google Shape;477;p15"/>
          <p:cNvSpPr txBox="1"/>
          <p:nvPr/>
        </p:nvSpPr>
        <p:spPr>
          <a:xfrm>
            <a:off x="7795694" y="3210606"/>
            <a:ext cx="1455974" cy="155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examine the impact of gender-ascribed roles on the Nigeria’s female entrepreneurs' experience</a:t>
            </a:r>
            <a:endParaRPr lang="en-US" sz="800" dirty="0"/>
          </a:p>
        </p:txBody>
      </p:sp>
      <p:sp>
        <p:nvSpPr>
          <p:cNvPr id="478" name="Google Shape;478;p15"/>
          <p:cNvSpPr txBox="1"/>
          <p:nvPr/>
        </p:nvSpPr>
        <p:spPr>
          <a:xfrm>
            <a:off x="5364421" y="4561213"/>
            <a:ext cx="1420643" cy="152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provide insights that will inform financial institutions and policy makers</a:t>
            </a:r>
            <a:endParaRPr sz="900" dirty="0"/>
          </a:p>
        </p:txBody>
      </p:sp>
      <p:sp>
        <p:nvSpPr>
          <p:cNvPr id="479" name="Google Shape;479;p15"/>
          <p:cNvSpPr/>
          <p:nvPr/>
        </p:nvSpPr>
        <p:spPr>
          <a:xfrm>
            <a:off x="5909733" y="3725263"/>
            <a:ext cx="372534" cy="52493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alpha val="40000"/>
            </a:schemeClr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15"/>
          <p:cNvSpPr/>
          <p:nvPr/>
        </p:nvSpPr>
        <p:spPr>
          <a:xfrm rot="-3695278">
            <a:off x="4695893" y="4372948"/>
            <a:ext cx="372534" cy="52493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alpha val="40000"/>
            </a:schemeClr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15"/>
          <p:cNvSpPr/>
          <p:nvPr/>
        </p:nvSpPr>
        <p:spPr>
          <a:xfrm rot="3722294">
            <a:off x="7104112" y="4372948"/>
            <a:ext cx="372534" cy="52493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alpha val="40000"/>
            </a:schemeClr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823D17-889A-A941-A3F4-358C76470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0271" y="1"/>
            <a:ext cx="1391728" cy="148793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9FB4C6F-E0AF-6A4D-B554-1D58A4E72F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0347"/>
            <a:ext cx="1498277" cy="149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09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19"/>
          <p:cNvSpPr/>
          <p:nvPr/>
        </p:nvSpPr>
        <p:spPr>
          <a:xfrm>
            <a:off x="6096000" y="3857544"/>
            <a:ext cx="2398879" cy="2398878"/>
          </a:xfrm>
          <a:custGeom>
            <a:avLst/>
            <a:gdLst/>
            <a:ahLst/>
            <a:cxnLst/>
            <a:rect l="l" t="t" r="r" b="b"/>
            <a:pathLst>
              <a:path w="7007" h="7008" extrusionOk="0">
                <a:moveTo>
                  <a:pt x="938" y="3444"/>
                </a:moveTo>
                <a:lnTo>
                  <a:pt x="938" y="3444"/>
                </a:lnTo>
                <a:cubicBezTo>
                  <a:pt x="768" y="3444"/>
                  <a:pt x="534" y="3367"/>
                  <a:pt x="319" y="3258"/>
                </a:cubicBezTo>
                <a:lnTo>
                  <a:pt x="319" y="3258"/>
                </a:lnTo>
                <a:cubicBezTo>
                  <a:pt x="172" y="3183"/>
                  <a:pt x="0" y="3293"/>
                  <a:pt x="0" y="3457"/>
                </a:cubicBezTo>
                <a:lnTo>
                  <a:pt x="0" y="5429"/>
                </a:lnTo>
                <a:lnTo>
                  <a:pt x="1956" y="5429"/>
                </a:lnTo>
                <a:lnTo>
                  <a:pt x="1956" y="5429"/>
                </a:lnTo>
                <a:cubicBezTo>
                  <a:pt x="2120" y="5429"/>
                  <a:pt x="2225" y="5601"/>
                  <a:pt x="2153" y="5749"/>
                </a:cubicBezTo>
                <a:lnTo>
                  <a:pt x="2153" y="5749"/>
                </a:lnTo>
                <a:cubicBezTo>
                  <a:pt x="2048" y="5965"/>
                  <a:pt x="1977" y="6197"/>
                  <a:pt x="1977" y="6368"/>
                </a:cubicBezTo>
                <a:lnTo>
                  <a:pt x="1977" y="6368"/>
                </a:lnTo>
                <a:cubicBezTo>
                  <a:pt x="1977" y="6783"/>
                  <a:pt x="2305" y="7007"/>
                  <a:pt x="2710" y="7007"/>
                </a:cubicBezTo>
                <a:lnTo>
                  <a:pt x="2710" y="7007"/>
                </a:lnTo>
                <a:cubicBezTo>
                  <a:pt x="3114" y="7007"/>
                  <a:pt x="3443" y="6783"/>
                  <a:pt x="3443" y="6368"/>
                </a:cubicBezTo>
                <a:lnTo>
                  <a:pt x="3443" y="6368"/>
                </a:lnTo>
                <a:cubicBezTo>
                  <a:pt x="3443" y="6197"/>
                  <a:pt x="3366" y="5965"/>
                  <a:pt x="3257" y="5749"/>
                </a:cubicBezTo>
                <a:lnTo>
                  <a:pt x="3257" y="5749"/>
                </a:lnTo>
                <a:cubicBezTo>
                  <a:pt x="3182" y="5602"/>
                  <a:pt x="3291" y="5429"/>
                  <a:pt x="3456" y="5429"/>
                </a:cubicBezTo>
                <a:lnTo>
                  <a:pt x="5427" y="5429"/>
                </a:lnTo>
                <a:lnTo>
                  <a:pt x="5427" y="5429"/>
                </a:lnTo>
                <a:lnTo>
                  <a:pt x="5427" y="3457"/>
                </a:lnTo>
                <a:lnTo>
                  <a:pt x="5427" y="3457"/>
                </a:lnTo>
                <a:cubicBezTo>
                  <a:pt x="5427" y="3293"/>
                  <a:pt x="5601" y="3183"/>
                  <a:pt x="5748" y="3258"/>
                </a:cubicBezTo>
                <a:lnTo>
                  <a:pt x="5748" y="3258"/>
                </a:lnTo>
                <a:cubicBezTo>
                  <a:pt x="5964" y="3367"/>
                  <a:pt x="6197" y="3444"/>
                  <a:pt x="6367" y="3444"/>
                </a:cubicBezTo>
                <a:lnTo>
                  <a:pt x="6367" y="3444"/>
                </a:lnTo>
                <a:cubicBezTo>
                  <a:pt x="6782" y="3444"/>
                  <a:pt x="7006" y="3116"/>
                  <a:pt x="7006" y="2711"/>
                </a:cubicBezTo>
                <a:lnTo>
                  <a:pt x="7006" y="2711"/>
                </a:lnTo>
                <a:cubicBezTo>
                  <a:pt x="7006" y="2306"/>
                  <a:pt x="6782" y="1979"/>
                  <a:pt x="6367" y="1979"/>
                </a:cubicBezTo>
                <a:lnTo>
                  <a:pt x="6367" y="1979"/>
                </a:lnTo>
                <a:cubicBezTo>
                  <a:pt x="6196" y="1979"/>
                  <a:pt x="5964" y="2049"/>
                  <a:pt x="5748" y="2154"/>
                </a:cubicBezTo>
                <a:lnTo>
                  <a:pt x="5748" y="2154"/>
                </a:lnTo>
                <a:cubicBezTo>
                  <a:pt x="5600" y="2226"/>
                  <a:pt x="5427" y="2121"/>
                  <a:pt x="5427" y="1957"/>
                </a:cubicBezTo>
                <a:lnTo>
                  <a:pt x="5427" y="0"/>
                </a:lnTo>
                <a:lnTo>
                  <a:pt x="5427" y="375"/>
                </a:lnTo>
                <a:lnTo>
                  <a:pt x="5427" y="0"/>
                </a:lnTo>
                <a:lnTo>
                  <a:pt x="3456" y="0"/>
                </a:lnTo>
                <a:lnTo>
                  <a:pt x="3456" y="0"/>
                </a:lnTo>
                <a:cubicBezTo>
                  <a:pt x="3291" y="0"/>
                  <a:pt x="3182" y="173"/>
                  <a:pt x="3257" y="320"/>
                </a:cubicBezTo>
                <a:lnTo>
                  <a:pt x="3257" y="320"/>
                </a:lnTo>
                <a:cubicBezTo>
                  <a:pt x="3366" y="536"/>
                  <a:pt x="3443" y="769"/>
                  <a:pt x="3443" y="939"/>
                </a:cubicBezTo>
                <a:lnTo>
                  <a:pt x="3443" y="939"/>
                </a:lnTo>
                <a:cubicBezTo>
                  <a:pt x="3443" y="1354"/>
                  <a:pt x="3114" y="1577"/>
                  <a:pt x="2710" y="1577"/>
                </a:cubicBezTo>
                <a:lnTo>
                  <a:pt x="2710" y="1577"/>
                </a:lnTo>
                <a:cubicBezTo>
                  <a:pt x="2305" y="1577"/>
                  <a:pt x="1977" y="1354"/>
                  <a:pt x="1977" y="939"/>
                </a:cubicBezTo>
                <a:lnTo>
                  <a:pt x="1977" y="939"/>
                </a:lnTo>
                <a:cubicBezTo>
                  <a:pt x="1977" y="769"/>
                  <a:pt x="2048" y="536"/>
                  <a:pt x="2153" y="320"/>
                </a:cubicBezTo>
                <a:lnTo>
                  <a:pt x="2153" y="320"/>
                </a:lnTo>
                <a:cubicBezTo>
                  <a:pt x="2225" y="172"/>
                  <a:pt x="2120" y="0"/>
                  <a:pt x="1956" y="0"/>
                </a:cubicBezTo>
                <a:lnTo>
                  <a:pt x="0" y="0"/>
                </a:lnTo>
                <a:lnTo>
                  <a:pt x="0" y="1957"/>
                </a:lnTo>
                <a:lnTo>
                  <a:pt x="0" y="1957"/>
                </a:lnTo>
                <a:cubicBezTo>
                  <a:pt x="0" y="2121"/>
                  <a:pt x="171" y="2226"/>
                  <a:pt x="319" y="2154"/>
                </a:cubicBezTo>
                <a:lnTo>
                  <a:pt x="319" y="2154"/>
                </a:lnTo>
                <a:cubicBezTo>
                  <a:pt x="534" y="2049"/>
                  <a:pt x="768" y="1979"/>
                  <a:pt x="938" y="1979"/>
                </a:cubicBezTo>
                <a:lnTo>
                  <a:pt x="938" y="1979"/>
                </a:lnTo>
                <a:cubicBezTo>
                  <a:pt x="1353" y="1979"/>
                  <a:pt x="1576" y="2306"/>
                  <a:pt x="1576" y="2711"/>
                </a:cubicBezTo>
                <a:lnTo>
                  <a:pt x="1576" y="2711"/>
                </a:lnTo>
                <a:cubicBezTo>
                  <a:pt x="1576" y="3116"/>
                  <a:pt x="1353" y="3444"/>
                  <a:pt x="938" y="3444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 sz="326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19"/>
          <p:cNvSpPr/>
          <p:nvPr/>
        </p:nvSpPr>
        <p:spPr>
          <a:xfrm>
            <a:off x="3697122" y="1458665"/>
            <a:ext cx="2398878" cy="2398879"/>
          </a:xfrm>
          <a:custGeom>
            <a:avLst/>
            <a:gdLst/>
            <a:ahLst/>
            <a:cxnLst/>
            <a:rect l="l" t="t" r="r" b="b"/>
            <a:pathLst>
              <a:path w="7009" h="7008" extrusionOk="0">
                <a:moveTo>
                  <a:pt x="6069" y="3563"/>
                </a:moveTo>
                <a:lnTo>
                  <a:pt x="6069" y="3563"/>
                </a:lnTo>
                <a:cubicBezTo>
                  <a:pt x="6238" y="3563"/>
                  <a:pt x="6472" y="3640"/>
                  <a:pt x="6687" y="3749"/>
                </a:cubicBezTo>
                <a:lnTo>
                  <a:pt x="6687" y="3749"/>
                </a:lnTo>
                <a:cubicBezTo>
                  <a:pt x="6834" y="3824"/>
                  <a:pt x="7008" y="3715"/>
                  <a:pt x="7008" y="3550"/>
                </a:cubicBezTo>
                <a:lnTo>
                  <a:pt x="7008" y="1579"/>
                </a:lnTo>
                <a:lnTo>
                  <a:pt x="5051" y="1579"/>
                </a:lnTo>
                <a:lnTo>
                  <a:pt x="5051" y="1579"/>
                </a:lnTo>
                <a:cubicBezTo>
                  <a:pt x="4886" y="1579"/>
                  <a:pt x="4781" y="1407"/>
                  <a:pt x="4853" y="1258"/>
                </a:cubicBezTo>
                <a:lnTo>
                  <a:pt x="4853" y="1258"/>
                </a:lnTo>
                <a:cubicBezTo>
                  <a:pt x="4958" y="1043"/>
                  <a:pt x="5029" y="810"/>
                  <a:pt x="5029" y="639"/>
                </a:cubicBezTo>
                <a:lnTo>
                  <a:pt x="5029" y="639"/>
                </a:lnTo>
                <a:cubicBezTo>
                  <a:pt x="5029" y="224"/>
                  <a:pt x="4701" y="0"/>
                  <a:pt x="4296" y="0"/>
                </a:cubicBezTo>
                <a:lnTo>
                  <a:pt x="4296" y="0"/>
                </a:lnTo>
                <a:cubicBezTo>
                  <a:pt x="3892" y="0"/>
                  <a:pt x="3564" y="224"/>
                  <a:pt x="3564" y="639"/>
                </a:cubicBezTo>
                <a:lnTo>
                  <a:pt x="3564" y="639"/>
                </a:lnTo>
                <a:cubicBezTo>
                  <a:pt x="3564" y="810"/>
                  <a:pt x="3640" y="1042"/>
                  <a:pt x="3750" y="1258"/>
                </a:cubicBezTo>
                <a:lnTo>
                  <a:pt x="3750" y="1258"/>
                </a:lnTo>
                <a:cubicBezTo>
                  <a:pt x="3824" y="1405"/>
                  <a:pt x="3715" y="1579"/>
                  <a:pt x="3550" y="1579"/>
                </a:cubicBezTo>
                <a:lnTo>
                  <a:pt x="1579" y="1579"/>
                </a:lnTo>
                <a:lnTo>
                  <a:pt x="1579" y="1579"/>
                </a:lnTo>
                <a:lnTo>
                  <a:pt x="1579" y="3550"/>
                </a:lnTo>
                <a:lnTo>
                  <a:pt x="1579" y="3550"/>
                </a:lnTo>
                <a:cubicBezTo>
                  <a:pt x="1579" y="3715"/>
                  <a:pt x="1405" y="3824"/>
                  <a:pt x="1259" y="3749"/>
                </a:cubicBezTo>
                <a:lnTo>
                  <a:pt x="1259" y="3749"/>
                </a:lnTo>
                <a:cubicBezTo>
                  <a:pt x="1043" y="3640"/>
                  <a:pt x="810" y="3563"/>
                  <a:pt x="640" y="3563"/>
                </a:cubicBezTo>
                <a:lnTo>
                  <a:pt x="640" y="3563"/>
                </a:lnTo>
                <a:cubicBezTo>
                  <a:pt x="224" y="3563"/>
                  <a:pt x="0" y="3891"/>
                  <a:pt x="0" y="4296"/>
                </a:cubicBezTo>
                <a:lnTo>
                  <a:pt x="0" y="4296"/>
                </a:lnTo>
                <a:cubicBezTo>
                  <a:pt x="0" y="4701"/>
                  <a:pt x="224" y="5028"/>
                  <a:pt x="640" y="5028"/>
                </a:cubicBezTo>
                <a:lnTo>
                  <a:pt x="640" y="5028"/>
                </a:lnTo>
                <a:cubicBezTo>
                  <a:pt x="810" y="5028"/>
                  <a:pt x="1043" y="4958"/>
                  <a:pt x="1259" y="4853"/>
                </a:cubicBezTo>
                <a:lnTo>
                  <a:pt x="1259" y="4853"/>
                </a:lnTo>
                <a:cubicBezTo>
                  <a:pt x="1406" y="4781"/>
                  <a:pt x="1579" y="4886"/>
                  <a:pt x="1579" y="5050"/>
                </a:cubicBezTo>
                <a:lnTo>
                  <a:pt x="1579" y="7007"/>
                </a:lnTo>
                <a:lnTo>
                  <a:pt x="1579" y="6631"/>
                </a:lnTo>
                <a:lnTo>
                  <a:pt x="1579" y="7007"/>
                </a:lnTo>
                <a:lnTo>
                  <a:pt x="3550" y="7007"/>
                </a:lnTo>
                <a:lnTo>
                  <a:pt x="3550" y="7007"/>
                </a:lnTo>
                <a:cubicBezTo>
                  <a:pt x="3715" y="7007"/>
                  <a:pt x="3824" y="6833"/>
                  <a:pt x="3750" y="6686"/>
                </a:cubicBezTo>
                <a:lnTo>
                  <a:pt x="3750" y="6686"/>
                </a:lnTo>
                <a:cubicBezTo>
                  <a:pt x="3640" y="6471"/>
                  <a:pt x="3564" y="6238"/>
                  <a:pt x="3564" y="6067"/>
                </a:cubicBezTo>
                <a:lnTo>
                  <a:pt x="3564" y="6067"/>
                </a:lnTo>
                <a:cubicBezTo>
                  <a:pt x="3564" y="5652"/>
                  <a:pt x="3892" y="5429"/>
                  <a:pt x="4296" y="5429"/>
                </a:cubicBezTo>
                <a:lnTo>
                  <a:pt x="4296" y="5429"/>
                </a:lnTo>
                <a:cubicBezTo>
                  <a:pt x="4701" y="5429"/>
                  <a:pt x="5029" y="5652"/>
                  <a:pt x="5029" y="6067"/>
                </a:cubicBezTo>
                <a:lnTo>
                  <a:pt x="5029" y="6067"/>
                </a:lnTo>
                <a:cubicBezTo>
                  <a:pt x="5029" y="6238"/>
                  <a:pt x="4958" y="6471"/>
                  <a:pt x="4853" y="6686"/>
                </a:cubicBezTo>
                <a:lnTo>
                  <a:pt x="4853" y="6686"/>
                </a:lnTo>
                <a:cubicBezTo>
                  <a:pt x="4781" y="6834"/>
                  <a:pt x="4886" y="7007"/>
                  <a:pt x="5051" y="7007"/>
                </a:cubicBezTo>
                <a:lnTo>
                  <a:pt x="7008" y="7007"/>
                </a:lnTo>
                <a:lnTo>
                  <a:pt x="7008" y="5051"/>
                </a:lnTo>
                <a:lnTo>
                  <a:pt x="7008" y="5051"/>
                </a:lnTo>
                <a:cubicBezTo>
                  <a:pt x="7008" y="4886"/>
                  <a:pt x="6835" y="4781"/>
                  <a:pt x="6687" y="4853"/>
                </a:cubicBezTo>
                <a:lnTo>
                  <a:pt x="6687" y="4853"/>
                </a:lnTo>
                <a:cubicBezTo>
                  <a:pt x="6472" y="4958"/>
                  <a:pt x="6239" y="5028"/>
                  <a:pt x="6069" y="5028"/>
                </a:cubicBezTo>
                <a:lnTo>
                  <a:pt x="6069" y="5028"/>
                </a:lnTo>
                <a:cubicBezTo>
                  <a:pt x="5654" y="5028"/>
                  <a:pt x="5430" y="4701"/>
                  <a:pt x="5430" y="4296"/>
                </a:cubicBezTo>
                <a:lnTo>
                  <a:pt x="5430" y="4296"/>
                </a:lnTo>
                <a:cubicBezTo>
                  <a:pt x="5430" y="3891"/>
                  <a:pt x="5654" y="3563"/>
                  <a:pt x="6069" y="356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 sz="326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p19"/>
          <p:cNvSpPr/>
          <p:nvPr/>
        </p:nvSpPr>
        <p:spPr>
          <a:xfrm>
            <a:off x="5554026" y="1997621"/>
            <a:ext cx="2398878" cy="2398878"/>
          </a:xfrm>
          <a:custGeom>
            <a:avLst/>
            <a:gdLst/>
            <a:ahLst/>
            <a:cxnLst/>
            <a:rect l="l" t="t" r="r" b="b"/>
            <a:pathLst>
              <a:path w="7007" h="7007" extrusionOk="0">
                <a:moveTo>
                  <a:pt x="6067" y="3444"/>
                </a:moveTo>
                <a:lnTo>
                  <a:pt x="6067" y="3444"/>
                </a:lnTo>
                <a:cubicBezTo>
                  <a:pt x="6237" y="3444"/>
                  <a:pt x="6470" y="3368"/>
                  <a:pt x="6686" y="3258"/>
                </a:cubicBezTo>
                <a:lnTo>
                  <a:pt x="6686" y="3258"/>
                </a:lnTo>
                <a:cubicBezTo>
                  <a:pt x="6832" y="3184"/>
                  <a:pt x="7006" y="3293"/>
                  <a:pt x="7006" y="3458"/>
                </a:cubicBezTo>
                <a:lnTo>
                  <a:pt x="7006" y="5428"/>
                </a:lnTo>
                <a:lnTo>
                  <a:pt x="5049" y="5428"/>
                </a:lnTo>
                <a:lnTo>
                  <a:pt x="5049" y="5428"/>
                </a:lnTo>
                <a:cubicBezTo>
                  <a:pt x="4884" y="5428"/>
                  <a:pt x="4779" y="5600"/>
                  <a:pt x="4851" y="5748"/>
                </a:cubicBezTo>
                <a:lnTo>
                  <a:pt x="4851" y="5748"/>
                </a:lnTo>
                <a:cubicBezTo>
                  <a:pt x="4957" y="5964"/>
                  <a:pt x="5027" y="6197"/>
                  <a:pt x="5027" y="6367"/>
                </a:cubicBezTo>
                <a:lnTo>
                  <a:pt x="5027" y="6367"/>
                </a:lnTo>
                <a:cubicBezTo>
                  <a:pt x="5027" y="6782"/>
                  <a:pt x="4699" y="7006"/>
                  <a:pt x="4295" y="7006"/>
                </a:cubicBezTo>
                <a:lnTo>
                  <a:pt x="4295" y="7006"/>
                </a:lnTo>
                <a:cubicBezTo>
                  <a:pt x="3890" y="7006"/>
                  <a:pt x="3562" y="6782"/>
                  <a:pt x="3562" y="6367"/>
                </a:cubicBezTo>
                <a:lnTo>
                  <a:pt x="3562" y="6367"/>
                </a:lnTo>
                <a:cubicBezTo>
                  <a:pt x="3562" y="6197"/>
                  <a:pt x="3638" y="5964"/>
                  <a:pt x="3748" y="5748"/>
                </a:cubicBezTo>
                <a:lnTo>
                  <a:pt x="3748" y="5748"/>
                </a:lnTo>
                <a:cubicBezTo>
                  <a:pt x="3822" y="5601"/>
                  <a:pt x="3713" y="5428"/>
                  <a:pt x="3548" y="5428"/>
                </a:cubicBezTo>
                <a:lnTo>
                  <a:pt x="1578" y="5428"/>
                </a:lnTo>
                <a:lnTo>
                  <a:pt x="1578" y="3458"/>
                </a:lnTo>
                <a:lnTo>
                  <a:pt x="1578" y="3458"/>
                </a:lnTo>
                <a:cubicBezTo>
                  <a:pt x="1578" y="3293"/>
                  <a:pt x="1404" y="3184"/>
                  <a:pt x="1257" y="3258"/>
                </a:cubicBezTo>
                <a:lnTo>
                  <a:pt x="1257" y="3258"/>
                </a:lnTo>
                <a:cubicBezTo>
                  <a:pt x="1042" y="3368"/>
                  <a:pt x="809" y="3444"/>
                  <a:pt x="639" y="3444"/>
                </a:cubicBezTo>
                <a:lnTo>
                  <a:pt x="639" y="3444"/>
                </a:lnTo>
                <a:cubicBezTo>
                  <a:pt x="224" y="3444"/>
                  <a:pt x="0" y="3116"/>
                  <a:pt x="0" y="2712"/>
                </a:cubicBezTo>
                <a:lnTo>
                  <a:pt x="0" y="2712"/>
                </a:lnTo>
                <a:cubicBezTo>
                  <a:pt x="0" y="2307"/>
                  <a:pt x="224" y="1979"/>
                  <a:pt x="639" y="1979"/>
                </a:cubicBezTo>
                <a:lnTo>
                  <a:pt x="639" y="1979"/>
                </a:lnTo>
                <a:cubicBezTo>
                  <a:pt x="809" y="1979"/>
                  <a:pt x="1042" y="2050"/>
                  <a:pt x="1257" y="2155"/>
                </a:cubicBezTo>
                <a:lnTo>
                  <a:pt x="1257" y="2155"/>
                </a:lnTo>
                <a:cubicBezTo>
                  <a:pt x="1405" y="2226"/>
                  <a:pt x="1578" y="2121"/>
                  <a:pt x="1578" y="1957"/>
                </a:cubicBezTo>
                <a:lnTo>
                  <a:pt x="1578" y="0"/>
                </a:lnTo>
                <a:lnTo>
                  <a:pt x="1578" y="376"/>
                </a:lnTo>
                <a:lnTo>
                  <a:pt x="1578" y="0"/>
                </a:lnTo>
                <a:lnTo>
                  <a:pt x="3548" y="0"/>
                </a:lnTo>
                <a:lnTo>
                  <a:pt x="3548" y="0"/>
                </a:lnTo>
                <a:cubicBezTo>
                  <a:pt x="3713" y="0"/>
                  <a:pt x="3822" y="174"/>
                  <a:pt x="3748" y="321"/>
                </a:cubicBezTo>
                <a:lnTo>
                  <a:pt x="3748" y="321"/>
                </a:lnTo>
                <a:cubicBezTo>
                  <a:pt x="3638" y="536"/>
                  <a:pt x="3562" y="769"/>
                  <a:pt x="3562" y="939"/>
                </a:cubicBezTo>
                <a:lnTo>
                  <a:pt x="3562" y="939"/>
                </a:lnTo>
                <a:cubicBezTo>
                  <a:pt x="3562" y="1354"/>
                  <a:pt x="3890" y="1578"/>
                  <a:pt x="4295" y="1578"/>
                </a:cubicBezTo>
                <a:lnTo>
                  <a:pt x="4295" y="1578"/>
                </a:lnTo>
                <a:cubicBezTo>
                  <a:pt x="4699" y="1578"/>
                  <a:pt x="5027" y="1354"/>
                  <a:pt x="5027" y="939"/>
                </a:cubicBezTo>
                <a:lnTo>
                  <a:pt x="5027" y="939"/>
                </a:lnTo>
                <a:cubicBezTo>
                  <a:pt x="5027" y="769"/>
                  <a:pt x="4957" y="535"/>
                  <a:pt x="4851" y="320"/>
                </a:cubicBezTo>
                <a:lnTo>
                  <a:pt x="4851" y="320"/>
                </a:lnTo>
                <a:cubicBezTo>
                  <a:pt x="4779" y="172"/>
                  <a:pt x="4884" y="0"/>
                  <a:pt x="5049" y="0"/>
                </a:cubicBezTo>
                <a:lnTo>
                  <a:pt x="7006" y="0"/>
                </a:lnTo>
                <a:lnTo>
                  <a:pt x="7006" y="1957"/>
                </a:lnTo>
                <a:lnTo>
                  <a:pt x="7006" y="1957"/>
                </a:lnTo>
                <a:cubicBezTo>
                  <a:pt x="7006" y="2121"/>
                  <a:pt x="6833" y="2226"/>
                  <a:pt x="6686" y="2155"/>
                </a:cubicBezTo>
                <a:lnTo>
                  <a:pt x="6686" y="2155"/>
                </a:lnTo>
                <a:cubicBezTo>
                  <a:pt x="6470" y="2050"/>
                  <a:pt x="6237" y="1979"/>
                  <a:pt x="6067" y="1979"/>
                </a:cubicBezTo>
                <a:lnTo>
                  <a:pt x="6067" y="1979"/>
                </a:lnTo>
                <a:cubicBezTo>
                  <a:pt x="5651" y="1979"/>
                  <a:pt x="5428" y="2307"/>
                  <a:pt x="5428" y="2712"/>
                </a:cubicBezTo>
                <a:lnTo>
                  <a:pt x="5428" y="2712"/>
                </a:lnTo>
                <a:cubicBezTo>
                  <a:pt x="5428" y="3116"/>
                  <a:pt x="5651" y="3444"/>
                  <a:pt x="6067" y="3444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 sz="326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p19"/>
          <p:cNvSpPr/>
          <p:nvPr/>
        </p:nvSpPr>
        <p:spPr>
          <a:xfrm>
            <a:off x="4237587" y="3320099"/>
            <a:ext cx="2398878" cy="2398878"/>
          </a:xfrm>
          <a:custGeom>
            <a:avLst/>
            <a:gdLst/>
            <a:ahLst/>
            <a:cxnLst/>
            <a:rect l="l" t="t" r="r" b="b"/>
            <a:pathLst>
              <a:path w="7006" h="7008" extrusionOk="0">
                <a:moveTo>
                  <a:pt x="939" y="3562"/>
                </a:moveTo>
                <a:lnTo>
                  <a:pt x="939" y="3562"/>
                </a:lnTo>
                <a:cubicBezTo>
                  <a:pt x="768" y="3562"/>
                  <a:pt x="536" y="3639"/>
                  <a:pt x="320" y="3748"/>
                </a:cubicBezTo>
                <a:lnTo>
                  <a:pt x="320" y="3748"/>
                </a:lnTo>
                <a:cubicBezTo>
                  <a:pt x="173" y="3823"/>
                  <a:pt x="0" y="3714"/>
                  <a:pt x="0" y="3549"/>
                </a:cubicBezTo>
                <a:lnTo>
                  <a:pt x="0" y="1578"/>
                </a:lnTo>
                <a:lnTo>
                  <a:pt x="1957" y="1578"/>
                </a:lnTo>
                <a:lnTo>
                  <a:pt x="1957" y="1578"/>
                </a:lnTo>
                <a:cubicBezTo>
                  <a:pt x="2121" y="1578"/>
                  <a:pt x="2226" y="1406"/>
                  <a:pt x="2154" y="1258"/>
                </a:cubicBezTo>
                <a:lnTo>
                  <a:pt x="2154" y="1258"/>
                </a:lnTo>
                <a:cubicBezTo>
                  <a:pt x="2050" y="1042"/>
                  <a:pt x="1978" y="809"/>
                  <a:pt x="1978" y="639"/>
                </a:cubicBezTo>
                <a:lnTo>
                  <a:pt x="1978" y="639"/>
                </a:lnTo>
                <a:cubicBezTo>
                  <a:pt x="1978" y="223"/>
                  <a:pt x="2307" y="0"/>
                  <a:pt x="2711" y="0"/>
                </a:cubicBezTo>
                <a:lnTo>
                  <a:pt x="2711" y="0"/>
                </a:lnTo>
                <a:cubicBezTo>
                  <a:pt x="3116" y="0"/>
                  <a:pt x="3444" y="223"/>
                  <a:pt x="3444" y="639"/>
                </a:cubicBezTo>
                <a:lnTo>
                  <a:pt x="3444" y="639"/>
                </a:lnTo>
                <a:cubicBezTo>
                  <a:pt x="3444" y="809"/>
                  <a:pt x="3367" y="1042"/>
                  <a:pt x="3258" y="1257"/>
                </a:cubicBezTo>
                <a:lnTo>
                  <a:pt x="3258" y="1257"/>
                </a:lnTo>
                <a:cubicBezTo>
                  <a:pt x="3184" y="1404"/>
                  <a:pt x="3293" y="1578"/>
                  <a:pt x="3457" y="1578"/>
                </a:cubicBezTo>
                <a:lnTo>
                  <a:pt x="5429" y="1578"/>
                </a:lnTo>
                <a:lnTo>
                  <a:pt x="5429" y="1578"/>
                </a:lnTo>
                <a:lnTo>
                  <a:pt x="5429" y="3549"/>
                </a:lnTo>
                <a:lnTo>
                  <a:pt x="5429" y="3549"/>
                </a:lnTo>
                <a:cubicBezTo>
                  <a:pt x="5429" y="3714"/>
                  <a:pt x="5601" y="3823"/>
                  <a:pt x="5748" y="3748"/>
                </a:cubicBezTo>
                <a:lnTo>
                  <a:pt x="5748" y="3748"/>
                </a:lnTo>
                <a:cubicBezTo>
                  <a:pt x="5963" y="3639"/>
                  <a:pt x="6197" y="3562"/>
                  <a:pt x="6367" y="3562"/>
                </a:cubicBezTo>
                <a:lnTo>
                  <a:pt x="6367" y="3562"/>
                </a:lnTo>
                <a:cubicBezTo>
                  <a:pt x="6782" y="3562"/>
                  <a:pt x="7005" y="3891"/>
                  <a:pt x="7005" y="4295"/>
                </a:cubicBezTo>
                <a:lnTo>
                  <a:pt x="7005" y="4295"/>
                </a:lnTo>
                <a:cubicBezTo>
                  <a:pt x="7005" y="4700"/>
                  <a:pt x="6782" y="5028"/>
                  <a:pt x="6367" y="5028"/>
                </a:cubicBezTo>
                <a:lnTo>
                  <a:pt x="6367" y="5028"/>
                </a:lnTo>
                <a:cubicBezTo>
                  <a:pt x="6197" y="5028"/>
                  <a:pt x="5963" y="4957"/>
                  <a:pt x="5748" y="4852"/>
                </a:cubicBezTo>
                <a:lnTo>
                  <a:pt x="5748" y="4852"/>
                </a:lnTo>
                <a:cubicBezTo>
                  <a:pt x="5600" y="4780"/>
                  <a:pt x="5429" y="4885"/>
                  <a:pt x="5429" y="5049"/>
                </a:cubicBezTo>
                <a:lnTo>
                  <a:pt x="5429" y="7007"/>
                </a:lnTo>
                <a:lnTo>
                  <a:pt x="5429" y="6631"/>
                </a:lnTo>
                <a:lnTo>
                  <a:pt x="5429" y="7007"/>
                </a:lnTo>
                <a:lnTo>
                  <a:pt x="3457" y="7007"/>
                </a:lnTo>
                <a:lnTo>
                  <a:pt x="3457" y="7007"/>
                </a:lnTo>
                <a:cubicBezTo>
                  <a:pt x="3293" y="7007"/>
                  <a:pt x="3184" y="6833"/>
                  <a:pt x="3258" y="6686"/>
                </a:cubicBezTo>
                <a:lnTo>
                  <a:pt x="3258" y="6686"/>
                </a:lnTo>
                <a:cubicBezTo>
                  <a:pt x="3367" y="6471"/>
                  <a:pt x="3444" y="6238"/>
                  <a:pt x="3444" y="6067"/>
                </a:cubicBezTo>
                <a:lnTo>
                  <a:pt x="3444" y="6067"/>
                </a:lnTo>
                <a:cubicBezTo>
                  <a:pt x="3444" y="5653"/>
                  <a:pt x="3116" y="5429"/>
                  <a:pt x="2711" y="5429"/>
                </a:cubicBezTo>
                <a:lnTo>
                  <a:pt x="2711" y="5429"/>
                </a:lnTo>
                <a:cubicBezTo>
                  <a:pt x="2307" y="5429"/>
                  <a:pt x="1978" y="5653"/>
                  <a:pt x="1978" y="6067"/>
                </a:cubicBezTo>
                <a:lnTo>
                  <a:pt x="1978" y="6067"/>
                </a:lnTo>
                <a:cubicBezTo>
                  <a:pt x="1978" y="6238"/>
                  <a:pt x="2050" y="6471"/>
                  <a:pt x="2154" y="6686"/>
                </a:cubicBezTo>
                <a:lnTo>
                  <a:pt x="2154" y="6686"/>
                </a:lnTo>
                <a:cubicBezTo>
                  <a:pt x="2226" y="6834"/>
                  <a:pt x="2121" y="7007"/>
                  <a:pt x="1957" y="7007"/>
                </a:cubicBezTo>
                <a:lnTo>
                  <a:pt x="0" y="7007"/>
                </a:lnTo>
                <a:lnTo>
                  <a:pt x="0" y="5050"/>
                </a:lnTo>
                <a:lnTo>
                  <a:pt x="0" y="5050"/>
                </a:lnTo>
                <a:cubicBezTo>
                  <a:pt x="0" y="4885"/>
                  <a:pt x="172" y="4780"/>
                  <a:pt x="320" y="4852"/>
                </a:cubicBezTo>
                <a:lnTo>
                  <a:pt x="320" y="4852"/>
                </a:lnTo>
                <a:cubicBezTo>
                  <a:pt x="536" y="4957"/>
                  <a:pt x="768" y="5028"/>
                  <a:pt x="939" y="5028"/>
                </a:cubicBezTo>
                <a:lnTo>
                  <a:pt x="939" y="5028"/>
                </a:lnTo>
                <a:cubicBezTo>
                  <a:pt x="1354" y="5028"/>
                  <a:pt x="1578" y="4700"/>
                  <a:pt x="1578" y="4295"/>
                </a:cubicBezTo>
                <a:lnTo>
                  <a:pt x="1578" y="4295"/>
                </a:lnTo>
                <a:cubicBezTo>
                  <a:pt x="1578" y="3891"/>
                  <a:pt x="1354" y="3562"/>
                  <a:pt x="939" y="3562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 sz="326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p19"/>
          <p:cNvSpPr txBox="1"/>
          <p:nvPr/>
        </p:nvSpPr>
        <p:spPr>
          <a:xfrm>
            <a:off x="3259194" y="278299"/>
            <a:ext cx="5992987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Theoretical Underpinning</a:t>
            </a:r>
            <a:endParaRPr sz="9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61" name="Google Shape;561;p19"/>
          <p:cNvSpPr/>
          <p:nvPr/>
        </p:nvSpPr>
        <p:spPr>
          <a:xfrm>
            <a:off x="6710564" y="4484072"/>
            <a:ext cx="627777" cy="625962"/>
          </a:xfrm>
          <a:custGeom>
            <a:avLst/>
            <a:gdLst/>
            <a:ahLst/>
            <a:cxnLst/>
            <a:rect l="l" t="t" r="r" b="b"/>
            <a:pathLst>
              <a:path w="844" h="836" extrusionOk="0">
                <a:moveTo>
                  <a:pt x="791" y="791"/>
                </a:moveTo>
                <a:lnTo>
                  <a:pt x="791" y="791"/>
                </a:lnTo>
                <a:cubicBezTo>
                  <a:pt x="779" y="803"/>
                  <a:pt x="763" y="809"/>
                  <a:pt x="747" y="809"/>
                </a:cubicBezTo>
                <a:cubicBezTo>
                  <a:pt x="730" y="809"/>
                  <a:pt x="714" y="803"/>
                  <a:pt x="702" y="791"/>
                </a:cubicBezTo>
                <a:lnTo>
                  <a:pt x="458" y="546"/>
                </a:lnTo>
                <a:lnTo>
                  <a:pt x="547" y="456"/>
                </a:lnTo>
                <a:lnTo>
                  <a:pt x="791" y="701"/>
                </a:lnTo>
                <a:cubicBezTo>
                  <a:pt x="816" y="726"/>
                  <a:pt x="816" y="767"/>
                  <a:pt x="791" y="791"/>
                </a:cubicBezTo>
                <a:close/>
                <a:moveTo>
                  <a:pt x="239" y="729"/>
                </a:moveTo>
                <a:lnTo>
                  <a:pt x="186" y="677"/>
                </a:lnTo>
                <a:lnTo>
                  <a:pt x="697" y="166"/>
                </a:lnTo>
                <a:lnTo>
                  <a:pt x="750" y="219"/>
                </a:lnTo>
                <a:lnTo>
                  <a:pt x="239" y="729"/>
                </a:lnTo>
                <a:close/>
                <a:moveTo>
                  <a:pt x="168" y="800"/>
                </a:moveTo>
                <a:lnTo>
                  <a:pt x="168" y="800"/>
                </a:lnTo>
                <a:cubicBezTo>
                  <a:pt x="155" y="812"/>
                  <a:pt x="135" y="812"/>
                  <a:pt x="123" y="800"/>
                </a:cubicBezTo>
                <a:lnTo>
                  <a:pt x="46" y="723"/>
                </a:lnTo>
                <a:cubicBezTo>
                  <a:pt x="40" y="717"/>
                  <a:pt x="37" y="709"/>
                  <a:pt x="37" y="701"/>
                </a:cubicBezTo>
                <a:cubicBezTo>
                  <a:pt x="37" y="693"/>
                  <a:pt x="40" y="684"/>
                  <a:pt x="46" y="678"/>
                </a:cubicBezTo>
                <a:lnTo>
                  <a:pt x="99" y="625"/>
                </a:lnTo>
                <a:lnTo>
                  <a:pt x="221" y="747"/>
                </a:lnTo>
                <a:lnTo>
                  <a:pt x="168" y="800"/>
                </a:lnTo>
                <a:close/>
                <a:moveTo>
                  <a:pt x="628" y="96"/>
                </a:moveTo>
                <a:lnTo>
                  <a:pt x="680" y="149"/>
                </a:lnTo>
                <a:lnTo>
                  <a:pt x="169" y="659"/>
                </a:lnTo>
                <a:lnTo>
                  <a:pt x="117" y="607"/>
                </a:lnTo>
                <a:lnTo>
                  <a:pt x="628" y="96"/>
                </a:lnTo>
                <a:close/>
                <a:moveTo>
                  <a:pt x="223" y="310"/>
                </a:moveTo>
                <a:lnTo>
                  <a:pt x="223" y="310"/>
                </a:lnTo>
                <a:cubicBezTo>
                  <a:pt x="221" y="307"/>
                  <a:pt x="217" y="305"/>
                  <a:pt x="214" y="305"/>
                </a:cubicBezTo>
                <a:cubicBezTo>
                  <a:pt x="211" y="305"/>
                  <a:pt x="208" y="307"/>
                  <a:pt x="205" y="310"/>
                </a:cubicBezTo>
                <a:lnTo>
                  <a:pt x="178" y="336"/>
                </a:lnTo>
                <a:cubicBezTo>
                  <a:pt x="161" y="354"/>
                  <a:pt x="138" y="363"/>
                  <a:pt x="114" y="363"/>
                </a:cubicBezTo>
                <a:cubicBezTo>
                  <a:pt x="93" y="363"/>
                  <a:pt x="74" y="356"/>
                  <a:pt x="58" y="344"/>
                </a:cubicBezTo>
                <a:lnTo>
                  <a:pt x="246" y="155"/>
                </a:lnTo>
                <a:cubicBezTo>
                  <a:pt x="251" y="150"/>
                  <a:pt x="251" y="143"/>
                  <a:pt x="246" y="138"/>
                </a:cubicBezTo>
                <a:lnTo>
                  <a:pt x="148" y="39"/>
                </a:lnTo>
                <a:cubicBezTo>
                  <a:pt x="192" y="30"/>
                  <a:pt x="239" y="44"/>
                  <a:pt x="272" y="77"/>
                </a:cubicBezTo>
                <a:cubicBezTo>
                  <a:pt x="306" y="111"/>
                  <a:pt x="320" y="159"/>
                  <a:pt x="309" y="206"/>
                </a:cubicBezTo>
                <a:cubicBezTo>
                  <a:pt x="308" y="208"/>
                  <a:pt x="308" y="209"/>
                  <a:pt x="308" y="211"/>
                </a:cubicBezTo>
                <a:cubicBezTo>
                  <a:pt x="308" y="214"/>
                  <a:pt x="309" y="217"/>
                  <a:pt x="312" y="220"/>
                </a:cubicBezTo>
                <a:lnTo>
                  <a:pt x="390" y="299"/>
                </a:lnTo>
                <a:lnTo>
                  <a:pt x="301" y="388"/>
                </a:lnTo>
                <a:lnTo>
                  <a:pt x="223" y="310"/>
                </a:lnTo>
                <a:close/>
                <a:moveTo>
                  <a:pt x="39" y="148"/>
                </a:moveTo>
                <a:lnTo>
                  <a:pt x="128" y="238"/>
                </a:lnTo>
                <a:lnTo>
                  <a:pt x="85" y="281"/>
                </a:lnTo>
                <a:cubicBezTo>
                  <a:pt x="82" y="279"/>
                  <a:pt x="80" y="276"/>
                  <a:pt x="77" y="273"/>
                </a:cubicBezTo>
                <a:cubicBezTo>
                  <a:pt x="44" y="240"/>
                  <a:pt x="30" y="193"/>
                  <a:pt x="39" y="148"/>
                </a:cubicBezTo>
                <a:close/>
                <a:moveTo>
                  <a:pt x="761" y="194"/>
                </a:moveTo>
                <a:lnTo>
                  <a:pt x="652" y="85"/>
                </a:lnTo>
                <a:lnTo>
                  <a:pt x="804" y="42"/>
                </a:lnTo>
                <a:lnTo>
                  <a:pt x="761" y="194"/>
                </a:lnTo>
                <a:close/>
                <a:moveTo>
                  <a:pt x="809" y="684"/>
                </a:moveTo>
                <a:lnTo>
                  <a:pt x="565" y="439"/>
                </a:lnTo>
                <a:lnTo>
                  <a:pt x="776" y="227"/>
                </a:lnTo>
                <a:cubicBezTo>
                  <a:pt x="777" y="226"/>
                  <a:pt x="779" y="224"/>
                  <a:pt x="779" y="221"/>
                </a:cubicBezTo>
                <a:lnTo>
                  <a:pt x="834" y="27"/>
                </a:lnTo>
                <a:cubicBezTo>
                  <a:pt x="835" y="23"/>
                  <a:pt x="834" y="18"/>
                  <a:pt x="831" y="15"/>
                </a:cubicBezTo>
                <a:cubicBezTo>
                  <a:pt x="828" y="12"/>
                  <a:pt x="823" y="11"/>
                  <a:pt x="819" y="12"/>
                </a:cubicBezTo>
                <a:lnTo>
                  <a:pt x="624" y="67"/>
                </a:lnTo>
                <a:cubicBezTo>
                  <a:pt x="622" y="68"/>
                  <a:pt x="620" y="69"/>
                  <a:pt x="619" y="70"/>
                </a:cubicBezTo>
                <a:lnTo>
                  <a:pt x="408" y="281"/>
                </a:lnTo>
                <a:lnTo>
                  <a:pt x="334" y="207"/>
                </a:lnTo>
                <a:cubicBezTo>
                  <a:pt x="345" y="153"/>
                  <a:pt x="329" y="98"/>
                  <a:pt x="290" y="59"/>
                </a:cubicBezTo>
                <a:cubicBezTo>
                  <a:pt x="246" y="15"/>
                  <a:pt x="179" y="0"/>
                  <a:pt x="120" y="21"/>
                </a:cubicBezTo>
                <a:cubicBezTo>
                  <a:pt x="115" y="22"/>
                  <a:pt x="112" y="26"/>
                  <a:pt x="112" y="30"/>
                </a:cubicBezTo>
                <a:cubicBezTo>
                  <a:pt x="111" y="34"/>
                  <a:pt x="112" y="39"/>
                  <a:pt x="115" y="42"/>
                </a:cubicBezTo>
                <a:lnTo>
                  <a:pt x="219" y="146"/>
                </a:lnTo>
                <a:lnTo>
                  <a:pt x="146" y="220"/>
                </a:lnTo>
                <a:lnTo>
                  <a:pt x="41" y="115"/>
                </a:lnTo>
                <a:cubicBezTo>
                  <a:pt x="39" y="112"/>
                  <a:pt x="34" y="111"/>
                  <a:pt x="30" y="112"/>
                </a:cubicBezTo>
                <a:cubicBezTo>
                  <a:pt x="26" y="113"/>
                  <a:pt x="23" y="116"/>
                  <a:pt x="21" y="120"/>
                </a:cubicBezTo>
                <a:cubicBezTo>
                  <a:pt x="0" y="179"/>
                  <a:pt x="15" y="247"/>
                  <a:pt x="59" y="291"/>
                </a:cubicBezTo>
                <a:cubicBezTo>
                  <a:pt x="62" y="294"/>
                  <a:pt x="65" y="296"/>
                  <a:pt x="68" y="298"/>
                </a:cubicBezTo>
                <a:lnTo>
                  <a:pt x="31" y="336"/>
                </a:lnTo>
                <a:cubicBezTo>
                  <a:pt x="26" y="341"/>
                  <a:pt x="26" y="349"/>
                  <a:pt x="31" y="354"/>
                </a:cubicBezTo>
                <a:cubicBezTo>
                  <a:pt x="52" y="376"/>
                  <a:pt x="82" y="388"/>
                  <a:pt x="114" y="388"/>
                </a:cubicBezTo>
                <a:cubicBezTo>
                  <a:pt x="145" y="388"/>
                  <a:pt x="174" y="376"/>
                  <a:pt x="196" y="354"/>
                </a:cubicBezTo>
                <a:lnTo>
                  <a:pt x="214" y="336"/>
                </a:lnTo>
                <a:lnTo>
                  <a:pt x="283" y="405"/>
                </a:lnTo>
                <a:lnTo>
                  <a:pt x="99" y="590"/>
                </a:lnTo>
                <a:lnTo>
                  <a:pt x="92" y="583"/>
                </a:lnTo>
                <a:cubicBezTo>
                  <a:pt x="87" y="577"/>
                  <a:pt x="79" y="577"/>
                  <a:pt x="74" y="583"/>
                </a:cubicBezTo>
                <a:cubicBezTo>
                  <a:pt x="69" y="587"/>
                  <a:pt x="69" y="595"/>
                  <a:pt x="74" y="600"/>
                </a:cubicBezTo>
                <a:lnTo>
                  <a:pt x="81" y="607"/>
                </a:lnTo>
                <a:lnTo>
                  <a:pt x="28" y="661"/>
                </a:lnTo>
                <a:cubicBezTo>
                  <a:pt x="17" y="671"/>
                  <a:pt x="11" y="686"/>
                  <a:pt x="11" y="701"/>
                </a:cubicBezTo>
                <a:cubicBezTo>
                  <a:pt x="11" y="716"/>
                  <a:pt x="17" y="730"/>
                  <a:pt x="28" y="741"/>
                </a:cubicBezTo>
                <a:lnTo>
                  <a:pt x="105" y="818"/>
                </a:lnTo>
                <a:cubicBezTo>
                  <a:pt x="117" y="829"/>
                  <a:pt x="131" y="835"/>
                  <a:pt x="145" y="835"/>
                </a:cubicBezTo>
                <a:cubicBezTo>
                  <a:pt x="160" y="835"/>
                  <a:pt x="174" y="829"/>
                  <a:pt x="185" y="818"/>
                </a:cubicBezTo>
                <a:lnTo>
                  <a:pt x="239" y="765"/>
                </a:lnTo>
                <a:lnTo>
                  <a:pt x="245" y="771"/>
                </a:lnTo>
                <a:cubicBezTo>
                  <a:pt x="248" y="774"/>
                  <a:pt x="251" y="775"/>
                  <a:pt x="254" y="775"/>
                </a:cubicBezTo>
                <a:cubicBezTo>
                  <a:pt x="258" y="775"/>
                  <a:pt x="261" y="774"/>
                  <a:pt x="263" y="771"/>
                </a:cubicBezTo>
                <a:cubicBezTo>
                  <a:pt x="267" y="766"/>
                  <a:pt x="267" y="758"/>
                  <a:pt x="263" y="754"/>
                </a:cubicBezTo>
                <a:lnTo>
                  <a:pt x="256" y="747"/>
                </a:lnTo>
                <a:lnTo>
                  <a:pt x="440" y="563"/>
                </a:lnTo>
                <a:lnTo>
                  <a:pt x="685" y="809"/>
                </a:lnTo>
                <a:cubicBezTo>
                  <a:pt x="701" y="825"/>
                  <a:pt x="723" y="835"/>
                  <a:pt x="747" y="835"/>
                </a:cubicBezTo>
                <a:cubicBezTo>
                  <a:pt x="770" y="835"/>
                  <a:pt x="792" y="825"/>
                  <a:pt x="809" y="809"/>
                </a:cubicBezTo>
                <a:cubicBezTo>
                  <a:pt x="843" y="774"/>
                  <a:pt x="843" y="718"/>
                  <a:pt x="809" y="684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19"/>
          <p:cNvSpPr/>
          <p:nvPr/>
        </p:nvSpPr>
        <p:spPr>
          <a:xfrm>
            <a:off x="4857871" y="2620045"/>
            <a:ext cx="618705" cy="615075"/>
          </a:xfrm>
          <a:custGeom>
            <a:avLst/>
            <a:gdLst/>
            <a:ahLst/>
            <a:cxnLst/>
            <a:rect l="l" t="t" r="r" b="b"/>
            <a:pathLst>
              <a:path w="830" h="826" extrusionOk="0">
                <a:moveTo>
                  <a:pt x="585" y="447"/>
                </a:moveTo>
                <a:lnTo>
                  <a:pt x="436" y="126"/>
                </a:lnTo>
                <a:lnTo>
                  <a:pt x="643" y="30"/>
                </a:lnTo>
                <a:lnTo>
                  <a:pt x="681" y="115"/>
                </a:lnTo>
                <a:lnTo>
                  <a:pt x="543" y="179"/>
                </a:lnTo>
                <a:cubicBezTo>
                  <a:pt x="537" y="181"/>
                  <a:pt x="534" y="189"/>
                  <a:pt x="537" y="195"/>
                </a:cubicBezTo>
                <a:cubicBezTo>
                  <a:pt x="539" y="200"/>
                  <a:pt x="543" y="203"/>
                  <a:pt x="548" y="203"/>
                </a:cubicBezTo>
                <a:cubicBezTo>
                  <a:pt x="550" y="203"/>
                  <a:pt x="552" y="202"/>
                  <a:pt x="553" y="201"/>
                </a:cubicBezTo>
                <a:lnTo>
                  <a:pt x="692" y="137"/>
                </a:lnTo>
                <a:lnTo>
                  <a:pt x="792" y="352"/>
                </a:lnTo>
                <a:lnTo>
                  <a:pt x="585" y="447"/>
                </a:lnTo>
                <a:close/>
                <a:moveTo>
                  <a:pt x="336" y="511"/>
                </a:moveTo>
                <a:lnTo>
                  <a:pt x="227" y="275"/>
                </a:lnTo>
                <a:lnTo>
                  <a:pt x="433" y="180"/>
                </a:lnTo>
                <a:lnTo>
                  <a:pt x="472" y="264"/>
                </a:lnTo>
                <a:lnTo>
                  <a:pt x="329" y="330"/>
                </a:lnTo>
                <a:cubicBezTo>
                  <a:pt x="323" y="333"/>
                  <a:pt x="321" y="340"/>
                  <a:pt x="323" y="346"/>
                </a:cubicBezTo>
                <a:cubicBezTo>
                  <a:pt x="325" y="351"/>
                  <a:pt x="330" y="354"/>
                  <a:pt x="335" y="354"/>
                </a:cubicBezTo>
                <a:cubicBezTo>
                  <a:pt x="337" y="354"/>
                  <a:pt x="338" y="353"/>
                  <a:pt x="340" y="352"/>
                </a:cubicBezTo>
                <a:lnTo>
                  <a:pt x="483" y="286"/>
                </a:lnTo>
                <a:lnTo>
                  <a:pt x="543" y="415"/>
                </a:lnTo>
                <a:lnTo>
                  <a:pt x="336" y="511"/>
                </a:lnTo>
                <a:close/>
                <a:moveTo>
                  <a:pt x="443" y="543"/>
                </a:moveTo>
                <a:lnTo>
                  <a:pt x="443" y="543"/>
                </a:lnTo>
                <a:cubicBezTo>
                  <a:pt x="422" y="543"/>
                  <a:pt x="405" y="528"/>
                  <a:pt x="399" y="509"/>
                </a:cubicBezTo>
                <a:lnTo>
                  <a:pt x="480" y="472"/>
                </a:lnTo>
                <a:cubicBezTo>
                  <a:pt x="486" y="479"/>
                  <a:pt x="489" y="487"/>
                  <a:pt x="489" y="497"/>
                </a:cubicBezTo>
                <a:cubicBezTo>
                  <a:pt x="489" y="522"/>
                  <a:pt x="468" y="543"/>
                  <a:pt x="443" y="543"/>
                </a:cubicBezTo>
                <a:close/>
                <a:moveTo>
                  <a:pt x="61" y="519"/>
                </a:moveTo>
                <a:lnTo>
                  <a:pt x="43" y="480"/>
                </a:lnTo>
                <a:lnTo>
                  <a:pt x="226" y="332"/>
                </a:lnTo>
                <a:lnTo>
                  <a:pt x="258" y="404"/>
                </a:lnTo>
                <a:lnTo>
                  <a:pt x="292" y="475"/>
                </a:lnTo>
                <a:lnTo>
                  <a:pt x="61" y="519"/>
                </a:lnTo>
                <a:close/>
                <a:moveTo>
                  <a:pt x="789" y="158"/>
                </a:moveTo>
                <a:lnTo>
                  <a:pt x="789" y="158"/>
                </a:lnTo>
                <a:cubicBezTo>
                  <a:pt x="802" y="186"/>
                  <a:pt x="803" y="217"/>
                  <a:pt x="792" y="245"/>
                </a:cubicBezTo>
                <a:cubicBezTo>
                  <a:pt x="789" y="253"/>
                  <a:pt x="785" y="261"/>
                  <a:pt x="781" y="269"/>
                </a:cubicBezTo>
                <a:lnTo>
                  <a:pt x="699" y="93"/>
                </a:lnTo>
                <a:cubicBezTo>
                  <a:pt x="737" y="98"/>
                  <a:pt x="772" y="121"/>
                  <a:pt x="789" y="158"/>
                </a:cubicBezTo>
                <a:close/>
                <a:moveTo>
                  <a:pt x="792" y="294"/>
                </a:moveTo>
                <a:lnTo>
                  <a:pt x="792" y="294"/>
                </a:lnTo>
                <a:cubicBezTo>
                  <a:pt x="802" y="283"/>
                  <a:pt x="811" y="269"/>
                  <a:pt x="816" y="254"/>
                </a:cubicBezTo>
                <a:cubicBezTo>
                  <a:pt x="829" y="219"/>
                  <a:pt x="827" y="181"/>
                  <a:pt x="812" y="148"/>
                </a:cubicBezTo>
                <a:cubicBezTo>
                  <a:pt x="788" y="98"/>
                  <a:pt x="739" y="68"/>
                  <a:pt x="687" y="68"/>
                </a:cubicBezTo>
                <a:lnTo>
                  <a:pt x="660" y="9"/>
                </a:lnTo>
                <a:cubicBezTo>
                  <a:pt x="657" y="2"/>
                  <a:pt x="650" y="0"/>
                  <a:pt x="644" y="2"/>
                </a:cubicBezTo>
                <a:lnTo>
                  <a:pt x="414" y="109"/>
                </a:lnTo>
                <a:cubicBezTo>
                  <a:pt x="411" y="110"/>
                  <a:pt x="409" y="113"/>
                  <a:pt x="408" y="116"/>
                </a:cubicBezTo>
                <a:cubicBezTo>
                  <a:pt x="406" y="119"/>
                  <a:pt x="407" y="123"/>
                  <a:pt x="408" y="126"/>
                </a:cubicBezTo>
                <a:lnTo>
                  <a:pt x="423" y="158"/>
                </a:lnTo>
                <a:lnTo>
                  <a:pt x="205" y="259"/>
                </a:lnTo>
                <a:cubicBezTo>
                  <a:pt x="198" y="261"/>
                  <a:pt x="196" y="269"/>
                  <a:pt x="198" y="275"/>
                </a:cubicBezTo>
                <a:lnTo>
                  <a:pt x="214" y="309"/>
                </a:lnTo>
                <a:lnTo>
                  <a:pt x="32" y="456"/>
                </a:lnTo>
                <a:lnTo>
                  <a:pt x="25" y="442"/>
                </a:lnTo>
                <a:cubicBezTo>
                  <a:pt x="22" y="436"/>
                  <a:pt x="15" y="434"/>
                  <a:pt x="9" y="436"/>
                </a:cubicBezTo>
                <a:cubicBezTo>
                  <a:pt x="2" y="439"/>
                  <a:pt x="0" y="446"/>
                  <a:pt x="3" y="453"/>
                </a:cubicBezTo>
                <a:lnTo>
                  <a:pt x="56" y="567"/>
                </a:lnTo>
                <a:cubicBezTo>
                  <a:pt x="58" y="572"/>
                  <a:pt x="62" y="575"/>
                  <a:pt x="67" y="575"/>
                </a:cubicBezTo>
                <a:cubicBezTo>
                  <a:pt x="69" y="575"/>
                  <a:pt x="70" y="575"/>
                  <a:pt x="72" y="573"/>
                </a:cubicBezTo>
                <a:cubicBezTo>
                  <a:pt x="79" y="570"/>
                  <a:pt x="81" y="563"/>
                  <a:pt x="79" y="557"/>
                </a:cubicBezTo>
                <a:lnTo>
                  <a:pt x="72" y="543"/>
                </a:lnTo>
                <a:lnTo>
                  <a:pt x="302" y="499"/>
                </a:lnTo>
                <a:lnTo>
                  <a:pt x="318" y="533"/>
                </a:lnTo>
                <a:cubicBezTo>
                  <a:pt x="319" y="536"/>
                  <a:pt x="322" y="538"/>
                  <a:pt x="325" y="539"/>
                </a:cubicBezTo>
                <a:cubicBezTo>
                  <a:pt x="327" y="540"/>
                  <a:pt x="328" y="540"/>
                  <a:pt x="329" y="540"/>
                </a:cubicBezTo>
                <a:cubicBezTo>
                  <a:pt x="331" y="540"/>
                  <a:pt x="333" y="540"/>
                  <a:pt x="335" y="539"/>
                </a:cubicBezTo>
                <a:lnTo>
                  <a:pt x="376" y="520"/>
                </a:lnTo>
                <a:cubicBezTo>
                  <a:pt x="385" y="543"/>
                  <a:pt x="405" y="562"/>
                  <a:pt x="430" y="566"/>
                </a:cubicBezTo>
                <a:lnTo>
                  <a:pt x="430" y="616"/>
                </a:lnTo>
                <a:lnTo>
                  <a:pt x="234" y="803"/>
                </a:lnTo>
                <a:cubicBezTo>
                  <a:pt x="230" y="808"/>
                  <a:pt x="230" y="815"/>
                  <a:pt x="234" y="820"/>
                </a:cubicBezTo>
                <a:cubicBezTo>
                  <a:pt x="237" y="823"/>
                  <a:pt x="240" y="825"/>
                  <a:pt x="243" y="825"/>
                </a:cubicBezTo>
                <a:cubicBezTo>
                  <a:pt x="246" y="825"/>
                  <a:pt x="250" y="823"/>
                  <a:pt x="252" y="821"/>
                </a:cubicBezTo>
                <a:lnTo>
                  <a:pt x="430" y="651"/>
                </a:lnTo>
                <a:lnTo>
                  <a:pt x="430" y="812"/>
                </a:lnTo>
                <a:cubicBezTo>
                  <a:pt x="430" y="819"/>
                  <a:pt x="436" y="825"/>
                  <a:pt x="443" y="825"/>
                </a:cubicBezTo>
                <a:cubicBezTo>
                  <a:pt x="449" y="825"/>
                  <a:pt x="455" y="819"/>
                  <a:pt x="455" y="812"/>
                </a:cubicBezTo>
                <a:lnTo>
                  <a:pt x="455" y="651"/>
                </a:lnTo>
                <a:lnTo>
                  <a:pt x="634" y="821"/>
                </a:lnTo>
                <a:cubicBezTo>
                  <a:pt x="636" y="823"/>
                  <a:pt x="639" y="825"/>
                  <a:pt x="642" y="825"/>
                </a:cubicBezTo>
                <a:cubicBezTo>
                  <a:pt x="645" y="825"/>
                  <a:pt x="649" y="823"/>
                  <a:pt x="651" y="820"/>
                </a:cubicBezTo>
                <a:cubicBezTo>
                  <a:pt x="656" y="815"/>
                  <a:pt x="656" y="808"/>
                  <a:pt x="651" y="803"/>
                </a:cubicBezTo>
                <a:lnTo>
                  <a:pt x="455" y="616"/>
                </a:lnTo>
                <a:lnTo>
                  <a:pt x="455" y="566"/>
                </a:lnTo>
                <a:cubicBezTo>
                  <a:pt x="488" y="560"/>
                  <a:pt x="513" y="532"/>
                  <a:pt x="513" y="497"/>
                </a:cubicBezTo>
                <a:cubicBezTo>
                  <a:pt x="513" y="483"/>
                  <a:pt x="509" y="472"/>
                  <a:pt x="503" y="461"/>
                </a:cubicBezTo>
                <a:lnTo>
                  <a:pt x="553" y="437"/>
                </a:lnTo>
                <a:lnTo>
                  <a:pt x="567" y="469"/>
                </a:lnTo>
                <a:cubicBezTo>
                  <a:pt x="569" y="472"/>
                  <a:pt x="571" y="475"/>
                  <a:pt x="574" y="476"/>
                </a:cubicBezTo>
                <a:cubicBezTo>
                  <a:pt x="576" y="476"/>
                  <a:pt x="577" y="477"/>
                  <a:pt x="579" y="477"/>
                </a:cubicBezTo>
                <a:cubicBezTo>
                  <a:pt x="581" y="477"/>
                  <a:pt x="583" y="476"/>
                  <a:pt x="584" y="476"/>
                </a:cubicBezTo>
                <a:lnTo>
                  <a:pt x="814" y="370"/>
                </a:lnTo>
                <a:cubicBezTo>
                  <a:pt x="820" y="366"/>
                  <a:pt x="822" y="359"/>
                  <a:pt x="819" y="352"/>
                </a:cubicBezTo>
                <a:lnTo>
                  <a:pt x="792" y="29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3" name="Google Shape;563;p19"/>
          <p:cNvSpPr/>
          <p:nvPr/>
        </p:nvSpPr>
        <p:spPr>
          <a:xfrm>
            <a:off x="4897357" y="4489515"/>
            <a:ext cx="538872" cy="615077"/>
          </a:xfrm>
          <a:custGeom>
            <a:avLst/>
            <a:gdLst/>
            <a:ahLst/>
            <a:cxnLst/>
            <a:rect l="l" t="t" r="r" b="b"/>
            <a:pathLst>
              <a:path w="259991" h="296502" extrusionOk="0">
                <a:moveTo>
                  <a:pt x="69741" y="215900"/>
                </a:moveTo>
                <a:lnTo>
                  <a:pt x="158860" y="215900"/>
                </a:lnTo>
                <a:cubicBezTo>
                  <a:pt x="161366" y="215900"/>
                  <a:pt x="163155" y="217805"/>
                  <a:pt x="163155" y="220472"/>
                </a:cubicBezTo>
                <a:cubicBezTo>
                  <a:pt x="163155" y="223139"/>
                  <a:pt x="161366" y="225044"/>
                  <a:pt x="158860" y="225044"/>
                </a:cubicBezTo>
                <a:lnTo>
                  <a:pt x="69741" y="225044"/>
                </a:lnTo>
                <a:cubicBezTo>
                  <a:pt x="67236" y="225044"/>
                  <a:pt x="65088" y="223139"/>
                  <a:pt x="65088" y="220472"/>
                </a:cubicBezTo>
                <a:cubicBezTo>
                  <a:pt x="65088" y="217805"/>
                  <a:pt x="67236" y="215900"/>
                  <a:pt x="69741" y="215900"/>
                </a:cubicBezTo>
                <a:close/>
                <a:moveTo>
                  <a:pt x="130070" y="179387"/>
                </a:moveTo>
                <a:lnTo>
                  <a:pt x="190248" y="179387"/>
                </a:lnTo>
                <a:cubicBezTo>
                  <a:pt x="192756" y="179387"/>
                  <a:pt x="194905" y="181292"/>
                  <a:pt x="194905" y="183959"/>
                </a:cubicBezTo>
                <a:cubicBezTo>
                  <a:pt x="194905" y="186626"/>
                  <a:pt x="192756" y="188531"/>
                  <a:pt x="190248" y="188531"/>
                </a:cubicBezTo>
                <a:lnTo>
                  <a:pt x="130070" y="188531"/>
                </a:lnTo>
                <a:cubicBezTo>
                  <a:pt x="127562" y="188531"/>
                  <a:pt x="125413" y="186626"/>
                  <a:pt x="125413" y="183959"/>
                </a:cubicBezTo>
                <a:cubicBezTo>
                  <a:pt x="125413" y="181292"/>
                  <a:pt x="127562" y="179387"/>
                  <a:pt x="130070" y="179387"/>
                </a:cubicBezTo>
                <a:close/>
                <a:moveTo>
                  <a:pt x="69748" y="179387"/>
                </a:moveTo>
                <a:lnTo>
                  <a:pt x="104520" y="179387"/>
                </a:lnTo>
                <a:cubicBezTo>
                  <a:pt x="107387" y="179387"/>
                  <a:pt x="109180" y="181292"/>
                  <a:pt x="109180" y="183959"/>
                </a:cubicBezTo>
                <a:cubicBezTo>
                  <a:pt x="109180" y="186626"/>
                  <a:pt x="107387" y="188531"/>
                  <a:pt x="104520" y="188531"/>
                </a:cubicBezTo>
                <a:lnTo>
                  <a:pt x="69748" y="188531"/>
                </a:lnTo>
                <a:cubicBezTo>
                  <a:pt x="67239" y="188531"/>
                  <a:pt x="65088" y="186626"/>
                  <a:pt x="65088" y="183959"/>
                </a:cubicBezTo>
                <a:cubicBezTo>
                  <a:pt x="65088" y="181292"/>
                  <a:pt x="67239" y="179387"/>
                  <a:pt x="69748" y="179387"/>
                </a:cubicBezTo>
                <a:close/>
                <a:moveTo>
                  <a:pt x="164659" y="144462"/>
                </a:moveTo>
                <a:lnTo>
                  <a:pt x="190223" y="144462"/>
                </a:lnTo>
                <a:cubicBezTo>
                  <a:pt x="192743" y="144462"/>
                  <a:pt x="194903" y="146660"/>
                  <a:pt x="194903" y="148858"/>
                </a:cubicBezTo>
                <a:cubicBezTo>
                  <a:pt x="194903" y="151423"/>
                  <a:pt x="192743" y="153621"/>
                  <a:pt x="190223" y="153621"/>
                </a:cubicBezTo>
                <a:lnTo>
                  <a:pt x="164659" y="153621"/>
                </a:lnTo>
                <a:cubicBezTo>
                  <a:pt x="162499" y="153621"/>
                  <a:pt x="160338" y="151423"/>
                  <a:pt x="160338" y="148858"/>
                </a:cubicBezTo>
                <a:cubicBezTo>
                  <a:pt x="160338" y="146660"/>
                  <a:pt x="162499" y="144462"/>
                  <a:pt x="164659" y="144462"/>
                </a:cubicBezTo>
                <a:close/>
                <a:moveTo>
                  <a:pt x="69757" y="144462"/>
                </a:moveTo>
                <a:lnTo>
                  <a:pt x="139794" y="144462"/>
                </a:lnTo>
                <a:cubicBezTo>
                  <a:pt x="142308" y="144462"/>
                  <a:pt x="144104" y="146660"/>
                  <a:pt x="144104" y="148858"/>
                </a:cubicBezTo>
                <a:cubicBezTo>
                  <a:pt x="144104" y="151423"/>
                  <a:pt x="142308" y="153621"/>
                  <a:pt x="139794" y="153621"/>
                </a:cubicBezTo>
                <a:lnTo>
                  <a:pt x="69757" y="153621"/>
                </a:lnTo>
                <a:cubicBezTo>
                  <a:pt x="67243" y="153621"/>
                  <a:pt x="65088" y="151423"/>
                  <a:pt x="65088" y="148858"/>
                </a:cubicBezTo>
                <a:cubicBezTo>
                  <a:pt x="65088" y="146660"/>
                  <a:pt x="67243" y="144462"/>
                  <a:pt x="69757" y="144462"/>
                </a:cubicBezTo>
                <a:close/>
                <a:moveTo>
                  <a:pt x="130070" y="107950"/>
                </a:moveTo>
                <a:lnTo>
                  <a:pt x="190248" y="107950"/>
                </a:lnTo>
                <a:cubicBezTo>
                  <a:pt x="192756" y="107950"/>
                  <a:pt x="194905" y="110067"/>
                  <a:pt x="194905" y="112183"/>
                </a:cubicBezTo>
                <a:cubicBezTo>
                  <a:pt x="194905" y="115006"/>
                  <a:pt x="192756" y="117122"/>
                  <a:pt x="190248" y="117122"/>
                </a:cubicBezTo>
                <a:lnTo>
                  <a:pt x="130070" y="117122"/>
                </a:lnTo>
                <a:cubicBezTo>
                  <a:pt x="127562" y="117122"/>
                  <a:pt x="125413" y="115006"/>
                  <a:pt x="125413" y="112183"/>
                </a:cubicBezTo>
                <a:cubicBezTo>
                  <a:pt x="125413" y="110067"/>
                  <a:pt x="127562" y="107950"/>
                  <a:pt x="130070" y="107950"/>
                </a:cubicBezTo>
                <a:close/>
                <a:moveTo>
                  <a:pt x="69748" y="107950"/>
                </a:moveTo>
                <a:lnTo>
                  <a:pt x="104520" y="107950"/>
                </a:lnTo>
                <a:cubicBezTo>
                  <a:pt x="107387" y="107950"/>
                  <a:pt x="109180" y="110067"/>
                  <a:pt x="109180" y="112183"/>
                </a:cubicBezTo>
                <a:cubicBezTo>
                  <a:pt x="109180" y="115006"/>
                  <a:pt x="107387" y="117122"/>
                  <a:pt x="104520" y="117122"/>
                </a:cubicBezTo>
                <a:lnTo>
                  <a:pt x="69748" y="117122"/>
                </a:lnTo>
                <a:cubicBezTo>
                  <a:pt x="67239" y="117122"/>
                  <a:pt x="65088" y="115006"/>
                  <a:pt x="65088" y="112183"/>
                </a:cubicBezTo>
                <a:cubicBezTo>
                  <a:pt x="65088" y="110067"/>
                  <a:pt x="67239" y="107950"/>
                  <a:pt x="69748" y="107950"/>
                </a:cubicBezTo>
                <a:close/>
                <a:moveTo>
                  <a:pt x="164659" y="71437"/>
                </a:moveTo>
                <a:lnTo>
                  <a:pt x="190223" y="71437"/>
                </a:lnTo>
                <a:cubicBezTo>
                  <a:pt x="192743" y="71437"/>
                  <a:pt x="194903" y="73554"/>
                  <a:pt x="194903" y="76023"/>
                </a:cubicBezTo>
                <a:cubicBezTo>
                  <a:pt x="194903" y="78493"/>
                  <a:pt x="192743" y="80609"/>
                  <a:pt x="190223" y="80609"/>
                </a:cubicBezTo>
                <a:lnTo>
                  <a:pt x="164659" y="80609"/>
                </a:lnTo>
                <a:cubicBezTo>
                  <a:pt x="162499" y="80609"/>
                  <a:pt x="160338" y="78493"/>
                  <a:pt x="160338" y="76023"/>
                </a:cubicBezTo>
                <a:cubicBezTo>
                  <a:pt x="160338" y="73554"/>
                  <a:pt x="162499" y="71437"/>
                  <a:pt x="164659" y="71437"/>
                </a:cubicBezTo>
                <a:close/>
                <a:moveTo>
                  <a:pt x="69757" y="71437"/>
                </a:moveTo>
                <a:lnTo>
                  <a:pt x="139794" y="71437"/>
                </a:lnTo>
                <a:cubicBezTo>
                  <a:pt x="142308" y="71437"/>
                  <a:pt x="144104" y="73554"/>
                  <a:pt x="144104" y="76023"/>
                </a:cubicBezTo>
                <a:cubicBezTo>
                  <a:pt x="144104" y="78493"/>
                  <a:pt x="142308" y="80609"/>
                  <a:pt x="139794" y="80609"/>
                </a:cubicBezTo>
                <a:lnTo>
                  <a:pt x="69757" y="80609"/>
                </a:lnTo>
                <a:cubicBezTo>
                  <a:pt x="67243" y="80609"/>
                  <a:pt x="65088" y="78493"/>
                  <a:pt x="65088" y="76023"/>
                </a:cubicBezTo>
                <a:cubicBezTo>
                  <a:pt x="65088" y="73554"/>
                  <a:pt x="67243" y="71437"/>
                  <a:pt x="69757" y="71437"/>
                </a:cubicBezTo>
                <a:close/>
                <a:moveTo>
                  <a:pt x="40831" y="30162"/>
                </a:moveTo>
                <a:cubicBezTo>
                  <a:pt x="43709" y="30162"/>
                  <a:pt x="45509" y="32317"/>
                  <a:pt x="45509" y="34830"/>
                </a:cubicBezTo>
                <a:lnTo>
                  <a:pt x="45509" y="251372"/>
                </a:lnTo>
                <a:lnTo>
                  <a:pt x="216070" y="251372"/>
                </a:lnTo>
                <a:lnTo>
                  <a:pt x="216070" y="34830"/>
                </a:lnTo>
                <a:cubicBezTo>
                  <a:pt x="216070" y="32317"/>
                  <a:pt x="218229" y="30162"/>
                  <a:pt x="220388" y="30162"/>
                </a:cubicBezTo>
                <a:cubicBezTo>
                  <a:pt x="222906" y="30162"/>
                  <a:pt x="225065" y="32317"/>
                  <a:pt x="225065" y="34830"/>
                </a:cubicBezTo>
                <a:lnTo>
                  <a:pt x="225065" y="255682"/>
                </a:lnTo>
                <a:cubicBezTo>
                  <a:pt x="225065" y="258195"/>
                  <a:pt x="222906" y="259991"/>
                  <a:pt x="220388" y="259991"/>
                </a:cubicBezTo>
                <a:lnTo>
                  <a:pt x="40831" y="259991"/>
                </a:lnTo>
                <a:cubicBezTo>
                  <a:pt x="38312" y="259991"/>
                  <a:pt x="36513" y="258195"/>
                  <a:pt x="36513" y="255682"/>
                </a:cubicBezTo>
                <a:lnTo>
                  <a:pt x="36513" y="34830"/>
                </a:lnTo>
                <a:cubicBezTo>
                  <a:pt x="36513" y="32317"/>
                  <a:pt x="38312" y="30162"/>
                  <a:pt x="40831" y="30162"/>
                </a:cubicBezTo>
                <a:close/>
                <a:moveTo>
                  <a:pt x="69043" y="9007"/>
                </a:moveTo>
                <a:lnTo>
                  <a:pt x="69043" y="22697"/>
                </a:lnTo>
                <a:cubicBezTo>
                  <a:pt x="69043" y="29902"/>
                  <a:pt x="74797" y="36027"/>
                  <a:pt x="82349" y="36027"/>
                </a:cubicBezTo>
                <a:lnTo>
                  <a:pt x="178002" y="36027"/>
                </a:lnTo>
                <a:cubicBezTo>
                  <a:pt x="185194" y="36027"/>
                  <a:pt x="191667" y="29902"/>
                  <a:pt x="191667" y="22697"/>
                </a:cubicBezTo>
                <a:lnTo>
                  <a:pt x="191667" y="9007"/>
                </a:lnTo>
                <a:lnTo>
                  <a:pt x="69043" y="9007"/>
                </a:lnTo>
                <a:close/>
                <a:moveTo>
                  <a:pt x="22655" y="9007"/>
                </a:moveTo>
                <a:cubicBezTo>
                  <a:pt x="15103" y="9007"/>
                  <a:pt x="9349" y="15131"/>
                  <a:pt x="9349" y="22697"/>
                </a:cubicBezTo>
                <a:lnTo>
                  <a:pt x="9349" y="274165"/>
                </a:lnTo>
                <a:cubicBezTo>
                  <a:pt x="9349" y="281371"/>
                  <a:pt x="15103" y="287495"/>
                  <a:pt x="22655" y="287495"/>
                </a:cubicBezTo>
                <a:lnTo>
                  <a:pt x="237695" y="287495"/>
                </a:lnTo>
                <a:cubicBezTo>
                  <a:pt x="245247" y="287495"/>
                  <a:pt x="251360" y="281371"/>
                  <a:pt x="251360" y="274165"/>
                </a:cubicBezTo>
                <a:lnTo>
                  <a:pt x="251360" y="22697"/>
                </a:lnTo>
                <a:cubicBezTo>
                  <a:pt x="251360" y="15131"/>
                  <a:pt x="245247" y="9007"/>
                  <a:pt x="237695" y="9007"/>
                </a:cubicBezTo>
                <a:lnTo>
                  <a:pt x="200297" y="9007"/>
                </a:lnTo>
                <a:lnTo>
                  <a:pt x="200297" y="22697"/>
                </a:lnTo>
                <a:cubicBezTo>
                  <a:pt x="200297" y="34586"/>
                  <a:pt x="190228" y="45034"/>
                  <a:pt x="178002" y="45034"/>
                </a:cubicBezTo>
                <a:lnTo>
                  <a:pt x="82349" y="45034"/>
                </a:lnTo>
                <a:cubicBezTo>
                  <a:pt x="70122" y="45034"/>
                  <a:pt x="60053" y="34586"/>
                  <a:pt x="60053" y="22697"/>
                </a:cubicBezTo>
                <a:lnTo>
                  <a:pt x="60053" y="9007"/>
                </a:lnTo>
                <a:lnTo>
                  <a:pt x="22655" y="9007"/>
                </a:lnTo>
                <a:close/>
                <a:moveTo>
                  <a:pt x="22655" y="0"/>
                </a:moveTo>
                <a:lnTo>
                  <a:pt x="237695" y="0"/>
                </a:lnTo>
                <a:cubicBezTo>
                  <a:pt x="250281" y="0"/>
                  <a:pt x="259991" y="10087"/>
                  <a:pt x="259991" y="22697"/>
                </a:cubicBezTo>
                <a:lnTo>
                  <a:pt x="259991" y="274165"/>
                </a:lnTo>
                <a:cubicBezTo>
                  <a:pt x="259991" y="286414"/>
                  <a:pt x="250281" y="296502"/>
                  <a:pt x="237695" y="296502"/>
                </a:cubicBezTo>
                <a:lnTo>
                  <a:pt x="22655" y="296502"/>
                </a:lnTo>
                <a:cubicBezTo>
                  <a:pt x="10428" y="296502"/>
                  <a:pt x="0" y="286414"/>
                  <a:pt x="0" y="274165"/>
                </a:cubicBezTo>
                <a:lnTo>
                  <a:pt x="0" y="22697"/>
                </a:lnTo>
                <a:cubicBezTo>
                  <a:pt x="0" y="10087"/>
                  <a:pt x="10428" y="0"/>
                  <a:pt x="2265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19"/>
          <p:cNvSpPr/>
          <p:nvPr/>
        </p:nvSpPr>
        <p:spPr>
          <a:xfrm>
            <a:off x="6716914" y="2620044"/>
            <a:ext cx="615077" cy="615077"/>
          </a:xfrm>
          <a:custGeom>
            <a:avLst/>
            <a:gdLst/>
            <a:ahLst/>
            <a:cxnLst/>
            <a:rect l="l" t="t" r="r" b="b"/>
            <a:pathLst>
              <a:path w="296503" h="296019" extrusionOk="0">
                <a:moveTo>
                  <a:pt x="62544" y="194953"/>
                </a:moveTo>
                <a:lnTo>
                  <a:pt x="52090" y="244298"/>
                </a:lnTo>
                <a:lnTo>
                  <a:pt x="101117" y="233853"/>
                </a:lnTo>
                <a:lnTo>
                  <a:pt x="62544" y="194953"/>
                </a:lnTo>
                <a:close/>
                <a:moveTo>
                  <a:pt x="245674" y="57000"/>
                </a:moveTo>
                <a:lnTo>
                  <a:pt x="91383" y="211161"/>
                </a:lnTo>
                <a:lnTo>
                  <a:pt x="110129" y="229891"/>
                </a:lnTo>
                <a:lnTo>
                  <a:pt x="264419" y="75730"/>
                </a:lnTo>
                <a:lnTo>
                  <a:pt x="245674" y="57000"/>
                </a:lnTo>
                <a:close/>
                <a:moveTo>
                  <a:pt x="59876" y="38819"/>
                </a:moveTo>
                <a:lnTo>
                  <a:pt x="15150" y="83487"/>
                </a:lnTo>
                <a:lnTo>
                  <a:pt x="59876" y="83487"/>
                </a:lnTo>
                <a:lnTo>
                  <a:pt x="59876" y="38819"/>
                </a:lnTo>
                <a:close/>
                <a:moveTo>
                  <a:pt x="220439" y="32147"/>
                </a:moveTo>
                <a:lnTo>
                  <a:pt x="66149" y="186308"/>
                </a:lnTo>
                <a:lnTo>
                  <a:pt x="84895" y="205038"/>
                </a:lnTo>
                <a:lnTo>
                  <a:pt x="239185" y="50877"/>
                </a:lnTo>
                <a:lnTo>
                  <a:pt x="220439" y="32147"/>
                </a:lnTo>
                <a:close/>
                <a:moveTo>
                  <a:pt x="64205" y="23329"/>
                </a:moveTo>
                <a:lnTo>
                  <a:pt x="190089" y="23329"/>
                </a:lnTo>
                <a:cubicBezTo>
                  <a:pt x="192614" y="23329"/>
                  <a:pt x="194778" y="25851"/>
                  <a:pt x="194778" y="28012"/>
                </a:cubicBezTo>
                <a:cubicBezTo>
                  <a:pt x="194778" y="30534"/>
                  <a:pt x="192614" y="32335"/>
                  <a:pt x="190089" y="32335"/>
                </a:cubicBezTo>
                <a:lnTo>
                  <a:pt x="68894" y="32335"/>
                </a:lnTo>
                <a:lnTo>
                  <a:pt x="68894" y="87809"/>
                </a:lnTo>
                <a:cubicBezTo>
                  <a:pt x="68894" y="90331"/>
                  <a:pt x="66730" y="92492"/>
                  <a:pt x="64205" y="92492"/>
                </a:cubicBezTo>
                <a:lnTo>
                  <a:pt x="8657" y="92492"/>
                </a:lnTo>
                <a:lnTo>
                  <a:pt x="8657" y="287013"/>
                </a:lnTo>
                <a:lnTo>
                  <a:pt x="263672" y="287013"/>
                </a:lnTo>
                <a:lnTo>
                  <a:pt x="263672" y="105820"/>
                </a:lnTo>
                <a:cubicBezTo>
                  <a:pt x="263672" y="103659"/>
                  <a:pt x="265836" y="101498"/>
                  <a:pt x="268000" y="101498"/>
                </a:cubicBezTo>
                <a:cubicBezTo>
                  <a:pt x="270525" y="101498"/>
                  <a:pt x="272690" y="103659"/>
                  <a:pt x="272690" y="105820"/>
                </a:cubicBezTo>
                <a:lnTo>
                  <a:pt x="272690" y="291696"/>
                </a:lnTo>
                <a:cubicBezTo>
                  <a:pt x="272690" y="293858"/>
                  <a:pt x="270525" y="296019"/>
                  <a:pt x="268000" y="296019"/>
                </a:cubicBezTo>
                <a:lnTo>
                  <a:pt x="4329" y="296019"/>
                </a:lnTo>
                <a:cubicBezTo>
                  <a:pt x="1804" y="296019"/>
                  <a:pt x="0" y="293858"/>
                  <a:pt x="0" y="291696"/>
                </a:cubicBezTo>
                <a:lnTo>
                  <a:pt x="0" y="87809"/>
                </a:lnTo>
                <a:cubicBezTo>
                  <a:pt x="0" y="86729"/>
                  <a:pt x="361" y="85648"/>
                  <a:pt x="1082" y="84567"/>
                </a:cubicBezTo>
                <a:lnTo>
                  <a:pt x="60959" y="24770"/>
                </a:lnTo>
                <a:cubicBezTo>
                  <a:pt x="62041" y="24050"/>
                  <a:pt x="63123" y="23329"/>
                  <a:pt x="64205" y="23329"/>
                </a:cubicBezTo>
                <a:close/>
                <a:moveTo>
                  <a:pt x="239906" y="12336"/>
                </a:moveTo>
                <a:lnTo>
                  <a:pt x="226568" y="25664"/>
                </a:lnTo>
                <a:lnTo>
                  <a:pt x="270908" y="69607"/>
                </a:lnTo>
                <a:lnTo>
                  <a:pt x="284246" y="56280"/>
                </a:lnTo>
                <a:cubicBezTo>
                  <a:pt x="286049" y="54119"/>
                  <a:pt x="287130" y="51237"/>
                  <a:pt x="287130" y="48356"/>
                </a:cubicBezTo>
                <a:cubicBezTo>
                  <a:pt x="287130" y="45114"/>
                  <a:pt x="286049" y="42232"/>
                  <a:pt x="284246" y="40071"/>
                </a:cubicBezTo>
                <a:lnTo>
                  <a:pt x="256128" y="12336"/>
                </a:lnTo>
                <a:cubicBezTo>
                  <a:pt x="251802" y="8014"/>
                  <a:pt x="244592" y="8014"/>
                  <a:pt x="239906" y="12336"/>
                </a:cubicBezTo>
                <a:close/>
                <a:moveTo>
                  <a:pt x="248062" y="0"/>
                </a:moveTo>
                <a:cubicBezTo>
                  <a:pt x="253244" y="0"/>
                  <a:pt x="258471" y="2071"/>
                  <a:pt x="262617" y="6213"/>
                </a:cubicBezTo>
                <a:lnTo>
                  <a:pt x="290374" y="33948"/>
                </a:lnTo>
                <a:cubicBezTo>
                  <a:pt x="294340" y="37550"/>
                  <a:pt x="296503" y="42953"/>
                  <a:pt x="296503" y="48356"/>
                </a:cubicBezTo>
                <a:cubicBezTo>
                  <a:pt x="296503" y="53758"/>
                  <a:pt x="294340" y="58801"/>
                  <a:pt x="290374" y="62763"/>
                </a:cubicBezTo>
                <a:lnTo>
                  <a:pt x="277036" y="75730"/>
                </a:lnTo>
                <a:lnTo>
                  <a:pt x="279560" y="78251"/>
                </a:lnTo>
                <a:cubicBezTo>
                  <a:pt x="281723" y="80412"/>
                  <a:pt x="281723" y="82934"/>
                  <a:pt x="279920" y="84735"/>
                </a:cubicBezTo>
                <a:cubicBezTo>
                  <a:pt x="278839" y="85815"/>
                  <a:pt x="277757" y="86175"/>
                  <a:pt x="276676" y="86175"/>
                </a:cubicBezTo>
                <a:cubicBezTo>
                  <a:pt x="275234" y="86175"/>
                  <a:pt x="274513" y="85815"/>
                  <a:pt x="273431" y="84735"/>
                </a:cubicBezTo>
                <a:lnTo>
                  <a:pt x="270908" y="82213"/>
                </a:lnTo>
                <a:lnTo>
                  <a:pt x="113373" y="239256"/>
                </a:lnTo>
                <a:cubicBezTo>
                  <a:pt x="112652" y="239976"/>
                  <a:pt x="111931" y="240336"/>
                  <a:pt x="111210" y="240697"/>
                </a:cubicBezTo>
                <a:lnTo>
                  <a:pt x="47043" y="254384"/>
                </a:lnTo>
                <a:cubicBezTo>
                  <a:pt x="46683" y="254744"/>
                  <a:pt x="46322" y="254744"/>
                  <a:pt x="45962" y="254744"/>
                </a:cubicBezTo>
                <a:cubicBezTo>
                  <a:pt x="44880" y="254744"/>
                  <a:pt x="43799" y="254024"/>
                  <a:pt x="43078" y="253303"/>
                </a:cubicBezTo>
                <a:cubicBezTo>
                  <a:pt x="41996" y="252223"/>
                  <a:pt x="41275" y="250782"/>
                  <a:pt x="41636" y="249341"/>
                </a:cubicBezTo>
                <a:lnTo>
                  <a:pt x="55334" y="185227"/>
                </a:lnTo>
                <a:cubicBezTo>
                  <a:pt x="55695" y="184507"/>
                  <a:pt x="56055" y="183427"/>
                  <a:pt x="56776" y="183066"/>
                </a:cubicBezTo>
                <a:lnTo>
                  <a:pt x="213950" y="25664"/>
                </a:lnTo>
                <a:lnTo>
                  <a:pt x="211787" y="23142"/>
                </a:lnTo>
                <a:cubicBezTo>
                  <a:pt x="209985" y="21701"/>
                  <a:pt x="209985" y="18820"/>
                  <a:pt x="211787" y="17019"/>
                </a:cubicBezTo>
                <a:cubicBezTo>
                  <a:pt x="213229" y="15218"/>
                  <a:pt x="216474" y="15218"/>
                  <a:pt x="217916" y="17019"/>
                </a:cubicBezTo>
                <a:lnTo>
                  <a:pt x="220439" y="19180"/>
                </a:lnTo>
                <a:lnTo>
                  <a:pt x="233777" y="6213"/>
                </a:lnTo>
                <a:cubicBezTo>
                  <a:pt x="237743" y="2071"/>
                  <a:pt x="242880" y="0"/>
                  <a:pt x="2480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5" name="Google Shape;565;p19"/>
          <p:cNvSpPr txBox="1"/>
          <p:nvPr/>
        </p:nvSpPr>
        <p:spPr>
          <a:xfrm>
            <a:off x="8790216" y="4202575"/>
            <a:ext cx="153984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latin typeface="Poppins"/>
                <a:ea typeface="Poppins"/>
                <a:cs typeface="Poppins"/>
                <a:sym typeface="Poppins"/>
              </a:rPr>
              <a:t>Combination</a:t>
            </a:r>
            <a:endParaRPr sz="900" dirty="0"/>
          </a:p>
        </p:txBody>
      </p:sp>
      <p:sp>
        <p:nvSpPr>
          <p:cNvPr id="566" name="Google Shape;566;p19"/>
          <p:cNvSpPr txBox="1"/>
          <p:nvPr/>
        </p:nvSpPr>
        <p:spPr>
          <a:xfrm>
            <a:off x="8790216" y="4536982"/>
            <a:ext cx="2639784" cy="98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GB" sz="1400" dirty="0"/>
              <a:t>Both concepts serves as a perfect combination in studying female entrepreneurship</a:t>
            </a:r>
            <a:endParaRPr sz="1400" dirty="0"/>
          </a:p>
        </p:txBody>
      </p:sp>
      <p:sp>
        <p:nvSpPr>
          <p:cNvPr id="567" name="Google Shape;567;p19"/>
          <p:cNvSpPr txBox="1"/>
          <p:nvPr/>
        </p:nvSpPr>
        <p:spPr>
          <a:xfrm>
            <a:off x="8790216" y="2162380"/>
            <a:ext cx="1761670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GB" sz="1600" b="1" dirty="0"/>
              <a:t>Gender-aware 5M framework</a:t>
            </a:r>
          </a:p>
        </p:txBody>
      </p:sp>
      <p:sp>
        <p:nvSpPr>
          <p:cNvPr id="568" name="Google Shape;568;p19"/>
          <p:cNvSpPr txBox="1"/>
          <p:nvPr/>
        </p:nvSpPr>
        <p:spPr>
          <a:xfrm>
            <a:off x="8790216" y="2750495"/>
            <a:ext cx="2639784" cy="692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400" dirty="0"/>
              <a:t>Gender-aware 5M framework</a:t>
            </a:r>
          </a:p>
          <a:p>
            <a:r>
              <a:rPr lang="en-GB" sz="1400" dirty="0"/>
              <a:t> is used as the data analytical tool for the study. </a:t>
            </a:r>
          </a:p>
        </p:txBody>
      </p:sp>
      <p:sp>
        <p:nvSpPr>
          <p:cNvPr id="569" name="Google Shape;569;p19"/>
          <p:cNvSpPr txBox="1"/>
          <p:nvPr/>
        </p:nvSpPr>
        <p:spPr>
          <a:xfrm>
            <a:off x="1780151" y="4342989"/>
            <a:ext cx="1539845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r"/>
            <a:r>
              <a:rPr lang="en-US" sz="1600" b="1" dirty="0">
                <a:latin typeface="Poppins"/>
                <a:ea typeface="Poppins"/>
                <a:cs typeface="Poppins"/>
                <a:sym typeface="Poppins"/>
              </a:rPr>
              <a:t>Compare and Contrast</a:t>
            </a:r>
            <a:endParaRPr sz="900" b="1" dirty="0"/>
          </a:p>
        </p:txBody>
      </p:sp>
      <p:sp>
        <p:nvSpPr>
          <p:cNvPr id="570" name="Google Shape;570;p19"/>
          <p:cNvSpPr txBox="1"/>
          <p:nvPr/>
        </p:nvSpPr>
        <p:spPr>
          <a:xfrm>
            <a:off x="790013" y="4900007"/>
            <a:ext cx="2639784" cy="692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r>
              <a:rPr lang="en-GB" sz="1400" dirty="0"/>
              <a:t>It </a:t>
            </a:r>
            <a:r>
              <a:rPr lang="en-US" sz="1400" dirty="0"/>
              <a:t>permits this research to compare </a:t>
            </a:r>
          </a:p>
          <a:p>
            <a:r>
              <a:rPr lang="en-US" sz="1400" dirty="0"/>
              <a:t>and contrast the experiences of males and females.</a:t>
            </a:r>
            <a:endParaRPr lang="en-GB" sz="1400" dirty="0"/>
          </a:p>
        </p:txBody>
      </p:sp>
      <p:sp>
        <p:nvSpPr>
          <p:cNvPr id="571" name="Google Shape;571;p19"/>
          <p:cNvSpPr txBox="1"/>
          <p:nvPr/>
        </p:nvSpPr>
        <p:spPr>
          <a:xfrm>
            <a:off x="1861940" y="2162380"/>
            <a:ext cx="1539845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r"/>
            <a:r>
              <a:rPr lang="en-GB" sz="1600" b="1" dirty="0"/>
              <a:t>Social feminist theory</a:t>
            </a:r>
            <a:endParaRPr sz="900" b="1" dirty="0"/>
          </a:p>
        </p:txBody>
      </p:sp>
      <p:sp>
        <p:nvSpPr>
          <p:cNvPr id="572" name="Google Shape;572;p19"/>
          <p:cNvSpPr txBox="1"/>
          <p:nvPr/>
        </p:nvSpPr>
        <p:spPr>
          <a:xfrm>
            <a:off x="762001" y="2750495"/>
            <a:ext cx="2639784" cy="1304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r"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GB" sz="1400" dirty="0"/>
              <a:t>Social feminist theory showcases the differences in how male and female gender approach entrepreneurship.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638E43-6E32-6C43-93BD-605E8B478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0764" y="-14535"/>
            <a:ext cx="1431235" cy="153016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5BCA73F-7197-1E42-B90F-040B1FB36C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13" y="-14535"/>
            <a:ext cx="1399376" cy="139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87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0"/>
          <p:cNvSpPr/>
          <p:nvPr/>
        </p:nvSpPr>
        <p:spPr>
          <a:xfrm>
            <a:off x="6185837" y="1410635"/>
            <a:ext cx="1574776" cy="1826741"/>
          </a:xfrm>
          <a:custGeom>
            <a:avLst/>
            <a:gdLst/>
            <a:ahLst/>
            <a:cxnLst/>
            <a:rect l="l" t="t" r="r" b="b"/>
            <a:pathLst>
              <a:path w="3784598" h="4390136" extrusionOk="0">
                <a:moveTo>
                  <a:pt x="1892299" y="0"/>
                </a:moveTo>
                <a:lnTo>
                  <a:pt x="3784598" y="946150"/>
                </a:lnTo>
                <a:lnTo>
                  <a:pt x="3784598" y="3443986"/>
                </a:lnTo>
                <a:lnTo>
                  <a:pt x="1892299" y="4390136"/>
                </a:lnTo>
                <a:lnTo>
                  <a:pt x="0" y="3443986"/>
                </a:lnTo>
                <a:lnTo>
                  <a:pt x="0" y="94615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0"/>
          <p:cNvSpPr/>
          <p:nvPr/>
        </p:nvSpPr>
        <p:spPr>
          <a:xfrm>
            <a:off x="6185837" y="4517913"/>
            <a:ext cx="1574776" cy="1826741"/>
          </a:xfrm>
          <a:custGeom>
            <a:avLst/>
            <a:gdLst/>
            <a:ahLst/>
            <a:cxnLst/>
            <a:rect l="l" t="t" r="r" b="b"/>
            <a:pathLst>
              <a:path w="3784598" h="4390136" extrusionOk="0">
                <a:moveTo>
                  <a:pt x="1892299" y="0"/>
                </a:moveTo>
                <a:lnTo>
                  <a:pt x="3784598" y="946150"/>
                </a:lnTo>
                <a:lnTo>
                  <a:pt x="3784598" y="3443986"/>
                </a:lnTo>
                <a:lnTo>
                  <a:pt x="1892299" y="4390136"/>
                </a:lnTo>
                <a:lnTo>
                  <a:pt x="0" y="3443986"/>
                </a:lnTo>
                <a:lnTo>
                  <a:pt x="0" y="946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0"/>
          <p:cNvSpPr/>
          <p:nvPr/>
        </p:nvSpPr>
        <p:spPr>
          <a:xfrm>
            <a:off x="4441956" y="1410635"/>
            <a:ext cx="1574776" cy="1826741"/>
          </a:xfrm>
          <a:custGeom>
            <a:avLst/>
            <a:gdLst/>
            <a:ahLst/>
            <a:cxnLst/>
            <a:rect l="l" t="t" r="r" b="b"/>
            <a:pathLst>
              <a:path w="3784598" h="4390136" extrusionOk="0">
                <a:moveTo>
                  <a:pt x="1892299" y="0"/>
                </a:moveTo>
                <a:lnTo>
                  <a:pt x="3784598" y="946150"/>
                </a:lnTo>
                <a:lnTo>
                  <a:pt x="3784598" y="3443986"/>
                </a:lnTo>
                <a:lnTo>
                  <a:pt x="1892299" y="4390136"/>
                </a:lnTo>
                <a:lnTo>
                  <a:pt x="0" y="3443986"/>
                </a:lnTo>
                <a:lnTo>
                  <a:pt x="0" y="9461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0"/>
          <p:cNvSpPr/>
          <p:nvPr/>
        </p:nvSpPr>
        <p:spPr>
          <a:xfrm>
            <a:off x="4441956" y="4517913"/>
            <a:ext cx="1743880" cy="1826741"/>
          </a:xfrm>
          <a:custGeom>
            <a:avLst/>
            <a:gdLst/>
            <a:ahLst/>
            <a:cxnLst/>
            <a:rect l="l" t="t" r="r" b="b"/>
            <a:pathLst>
              <a:path w="3784598" h="4390136" extrusionOk="0">
                <a:moveTo>
                  <a:pt x="1892299" y="0"/>
                </a:moveTo>
                <a:lnTo>
                  <a:pt x="3784598" y="946150"/>
                </a:lnTo>
                <a:lnTo>
                  <a:pt x="3784598" y="3443986"/>
                </a:lnTo>
                <a:lnTo>
                  <a:pt x="1892299" y="4390136"/>
                </a:lnTo>
                <a:lnTo>
                  <a:pt x="0" y="3443986"/>
                </a:lnTo>
                <a:lnTo>
                  <a:pt x="0" y="9461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0"/>
          <p:cNvSpPr/>
          <p:nvPr/>
        </p:nvSpPr>
        <p:spPr>
          <a:xfrm>
            <a:off x="7052493" y="2964274"/>
            <a:ext cx="1574776" cy="1826741"/>
          </a:xfrm>
          <a:custGeom>
            <a:avLst/>
            <a:gdLst/>
            <a:ahLst/>
            <a:cxnLst/>
            <a:rect l="l" t="t" r="r" b="b"/>
            <a:pathLst>
              <a:path w="3784598" h="4390136" extrusionOk="0">
                <a:moveTo>
                  <a:pt x="1892299" y="0"/>
                </a:moveTo>
                <a:lnTo>
                  <a:pt x="3784598" y="946150"/>
                </a:lnTo>
                <a:lnTo>
                  <a:pt x="3784598" y="3443986"/>
                </a:lnTo>
                <a:lnTo>
                  <a:pt x="1892299" y="4390136"/>
                </a:lnTo>
                <a:lnTo>
                  <a:pt x="0" y="3443986"/>
                </a:lnTo>
                <a:lnTo>
                  <a:pt x="0" y="94615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0"/>
          <p:cNvSpPr/>
          <p:nvPr/>
        </p:nvSpPr>
        <p:spPr>
          <a:xfrm>
            <a:off x="3564732" y="2964274"/>
            <a:ext cx="1574776" cy="1826741"/>
          </a:xfrm>
          <a:custGeom>
            <a:avLst/>
            <a:gdLst/>
            <a:ahLst/>
            <a:cxnLst/>
            <a:rect l="l" t="t" r="r" b="b"/>
            <a:pathLst>
              <a:path w="3784598" h="4390136" extrusionOk="0">
                <a:moveTo>
                  <a:pt x="1892299" y="0"/>
                </a:moveTo>
                <a:lnTo>
                  <a:pt x="3784598" y="946150"/>
                </a:lnTo>
                <a:lnTo>
                  <a:pt x="3784598" y="3443986"/>
                </a:lnTo>
                <a:lnTo>
                  <a:pt x="1892299" y="4390136"/>
                </a:lnTo>
                <a:lnTo>
                  <a:pt x="0" y="3443986"/>
                </a:lnTo>
                <a:lnTo>
                  <a:pt x="0" y="9461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0"/>
          <p:cNvSpPr txBox="1"/>
          <p:nvPr/>
        </p:nvSpPr>
        <p:spPr>
          <a:xfrm>
            <a:off x="3679413" y="306186"/>
            <a:ext cx="4833215" cy="907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28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5 M Gender aware framework</a:t>
            </a:r>
            <a:br>
              <a:rPr lang="en-US" sz="28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28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Contextualized</a:t>
            </a:r>
            <a:endParaRPr sz="2800" dirty="0"/>
          </a:p>
        </p:txBody>
      </p:sp>
      <p:sp>
        <p:nvSpPr>
          <p:cNvPr id="327" name="Google Shape;327;p10"/>
          <p:cNvSpPr/>
          <p:nvPr/>
        </p:nvSpPr>
        <p:spPr>
          <a:xfrm>
            <a:off x="6696360" y="5114867"/>
            <a:ext cx="553729" cy="632832"/>
          </a:xfrm>
          <a:custGeom>
            <a:avLst/>
            <a:gdLst/>
            <a:ahLst/>
            <a:cxnLst/>
            <a:rect l="l" t="t" r="r" b="b"/>
            <a:pathLst>
              <a:path w="258044" h="294045" extrusionOk="0">
                <a:moveTo>
                  <a:pt x="52935" y="178604"/>
                </a:moveTo>
                <a:lnTo>
                  <a:pt x="38696" y="193199"/>
                </a:lnTo>
                <a:lnTo>
                  <a:pt x="44035" y="212779"/>
                </a:lnTo>
                <a:lnTo>
                  <a:pt x="63614" y="218118"/>
                </a:lnTo>
                <a:lnTo>
                  <a:pt x="78210" y="203523"/>
                </a:lnTo>
                <a:lnTo>
                  <a:pt x="72870" y="183944"/>
                </a:lnTo>
                <a:lnTo>
                  <a:pt x="52935" y="178604"/>
                </a:lnTo>
                <a:close/>
                <a:moveTo>
                  <a:pt x="52935" y="169348"/>
                </a:moveTo>
                <a:lnTo>
                  <a:pt x="77498" y="176112"/>
                </a:lnTo>
                <a:cubicBezTo>
                  <a:pt x="78922" y="176468"/>
                  <a:pt x="80345" y="177536"/>
                  <a:pt x="80701" y="179316"/>
                </a:cubicBezTo>
                <a:lnTo>
                  <a:pt x="87465" y="203879"/>
                </a:lnTo>
                <a:cubicBezTo>
                  <a:pt x="87465" y="205303"/>
                  <a:pt x="87109" y="207083"/>
                  <a:pt x="86041" y="208151"/>
                </a:cubicBezTo>
                <a:lnTo>
                  <a:pt x="67886" y="226306"/>
                </a:lnTo>
                <a:cubicBezTo>
                  <a:pt x="67174" y="227018"/>
                  <a:pt x="66106" y="227374"/>
                  <a:pt x="65038" y="227374"/>
                </a:cubicBezTo>
                <a:cubicBezTo>
                  <a:pt x="64326" y="227374"/>
                  <a:pt x="64326" y="227018"/>
                  <a:pt x="63970" y="227018"/>
                </a:cubicBezTo>
                <a:lnTo>
                  <a:pt x="39052" y="220610"/>
                </a:lnTo>
                <a:cubicBezTo>
                  <a:pt x="37628" y="220254"/>
                  <a:pt x="36560" y="219186"/>
                  <a:pt x="36204" y="217762"/>
                </a:cubicBezTo>
                <a:lnTo>
                  <a:pt x="29796" y="192843"/>
                </a:lnTo>
                <a:cubicBezTo>
                  <a:pt x="29084" y="191419"/>
                  <a:pt x="29796" y="189639"/>
                  <a:pt x="30508" y="188927"/>
                </a:cubicBezTo>
                <a:lnTo>
                  <a:pt x="48663" y="170772"/>
                </a:lnTo>
                <a:cubicBezTo>
                  <a:pt x="49731" y="169348"/>
                  <a:pt x="51511" y="168992"/>
                  <a:pt x="52935" y="169348"/>
                </a:cubicBezTo>
                <a:close/>
                <a:moveTo>
                  <a:pt x="205416" y="124542"/>
                </a:moveTo>
                <a:cubicBezTo>
                  <a:pt x="207559" y="124542"/>
                  <a:pt x="209702" y="126328"/>
                  <a:pt x="209702" y="128828"/>
                </a:cubicBezTo>
                <a:cubicBezTo>
                  <a:pt x="209702" y="173477"/>
                  <a:pt x="173269" y="209910"/>
                  <a:pt x="128620" y="209910"/>
                </a:cubicBezTo>
                <a:cubicBezTo>
                  <a:pt x="126120" y="209910"/>
                  <a:pt x="124334" y="207767"/>
                  <a:pt x="124334" y="205624"/>
                </a:cubicBezTo>
                <a:cubicBezTo>
                  <a:pt x="124334" y="203123"/>
                  <a:pt x="126120" y="201337"/>
                  <a:pt x="128620" y="201337"/>
                </a:cubicBezTo>
                <a:cubicBezTo>
                  <a:pt x="168625" y="201337"/>
                  <a:pt x="201129" y="168476"/>
                  <a:pt x="201129" y="128828"/>
                </a:cubicBezTo>
                <a:cubicBezTo>
                  <a:pt x="201129" y="126328"/>
                  <a:pt x="202915" y="124542"/>
                  <a:pt x="205416" y="124542"/>
                </a:cubicBezTo>
                <a:close/>
                <a:moveTo>
                  <a:pt x="243229" y="92653"/>
                </a:moveTo>
                <a:cubicBezTo>
                  <a:pt x="242509" y="93374"/>
                  <a:pt x="242149" y="94094"/>
                  <a:pt x="241789" y="94455"/>
                </a:cubicBezTo>
                <a:cubicBezTo>
                  <a:pt x="229196" y="107064"/>
                  <a:pt x="211926" y="112828"/>
                  <a:pt x="194655" y="110307"/>
                </a:cubicBezTo>
                <a:lnTo>
                  <a:pt x="113699" y="191368"/>
                </a:lnTo>
                <a:cubicBezTo>
                  <a:pt x="116217" y="208661"/>
                  <a:pt x="110101" y="226314"/>
                  <a:pt x="97867" y="238563"/>
                </a:cubicBezTo>
                <a:cubicBezTo>
                  <a:pt x="96068" y="240365"/>
                  <a:pt x="94269" y="242166"/>
                  <a:pt x="92111" y="243607"/>
                </a:cubicBezTo>
                <a:cubicBezTo>
                  <a:pt x="103984" y="247210"/>
                  <a:pt x="116217" y="249371"/>
                  <a:pt x="128811" y="249371"/>
                </a:cubicBezTo>
                <a:cubicBezTo>
                  <a:pt x="152558" y="249371"/>
                  <a:pt x="175225" y="242526"/>
                  <a:pt x="195015" y="229556"/>
                </a:cubicBezTo>
                <a:cubicBezTo>
                  <a:pt x="196454" y="228476"/>
                  <a:pt x="198973" y="228476"/>
                  <a:pt x="200772" y="230277"/>
                </a:cubicBezTo>
                <a:lnTo>
                  <a:pt x="248986" y="278914"/>
                </a:lnTo>
                <a:lnTo>
                  <a:pt x="248986" y="129041"/>
                </a:lnTo>
                <a:cubicBezTo>
                  <a:pt x="248986" y="116791"/>
                  <a:pt x="246827" y="104542"/>
                  <a:pt x="243229" y="92653"/>
                </a:cubicBezTo>
                <a:close/>
                <a:moveTo>
                  <a:pt x="127270" y="48342"/>
                </a:moveTo>
                <a:cubicBezTo>
                  <a:pt x="130128" y="48342"/>
                  <a:pt x="131914" y="50128"/>
                  <a:pt x="131914" y="52628"/>
                </a:cubicBezTo>
                <a:cubicBezTo>
                  <a:pt x="131914" y="55128"/>
                  <a:pt x="130128" y="56914"/>
                  <a:pt x="127270" y="56914"/>
                </a:cubicBezTo>
                <a:cubicBezTo>
                  <a:pt x="87623" y="56914"/>
                  <a:pt x="55119" y="89418"/>
                  <a:pt x="55119" y="129066"/>
                </a:cubicBezTo>
                <a:cubicBezTo>
                  <a:pt x="55119" y="131567"/>
                  <a:pt x="53333" y="133710"/>
                  <a:pt x="50832" y="133710"/>
                </a:cubicBezTo>
                <a:cubicBezTo>
                  <a:pt x="48332" y="133710"/>
                  <a:pt x="46546" y="131567"/>
                  <a:pt x="46546" y="129066"/>
                </a:cubicBezTo>
                <a:cubicBezTo>
                  <a:pt x="46546" y="84418"/>
                  <a:pt x="82622" y="48342"/>
                  <a:pt x="127270" y="48342"/>
                </a:cubicBezTo>
                <a:close/>
                <a:moveTo>
                  <a:pt x="210486" y="9791"/>
                </a:moveTo>
                <a:cubicBezTo>
                  <a:pt x="195734" y="6909"/>
                  <a:pt x="180623" y="11592"/>
                  <a:pt x="169828" y="22761"/>
                </a:cubicBezTo>
                <a:cubicBezTo>
                  <a:pt x="159034" y="33569"/>
                  <a:pt x="153997" y="49061"/>
                  <a:pt x="157235" y="63832"/>
                </a:cubicBezTo>
                <a:cubicBezTo>
                  <a:pt x="157235" y="65633"/>
                  <a:pt x="156875" y="67074"/>
                  <a:pt x="155796" y="68155"/>
                </a:cubicBezTo>
                <a:lnTo>
                  <a:pt x="114749" y="109256"/>
                </a:lnTo>
                <a:lnTo>
                  <a:pt x="71602" y="152458"/>
                </a:lnTo>
                <a:cubicBezTo>
                  <a:pt x="70522" y="153539"/>
                  <a:pt x="69083" y="153899"/>
                  <a:pt x="67644" y="153899"/>
                </a:cubicBezTo>
                <a:cubicBezTo>
                  <a:pt x="64406" y="153539"/>
                  <a:pt x="61527" y="152819"/>
                  <a:pt x="59008" y="152819"/>
                </a:cubicBezTo>
                <a:cubicBezTo>
                  <a:pt x="46415" y="152819"/>
                  <a:pt x="34542" y="157862"/>
                  <a:pt x="25906" y="166509"/>
                </a:cubicBezTo>
                <a:cubicBezTo>
                  <a:pt x="7916" y="184523"/>
                  <a:pt x="7916" y="214065"/>
                  <a:pt x="25906" y="232439"/>
                </a:cubicBezTo>
                <a:cubicBezTo>
                  <a:pt x="43897" y="250452"/>
                  <a:pt x="73401" y="250452"/>
                  <a:pt x="91751" y="232439"/>
                </a:cubicBezTo>
                <a:cubicBezTo>
                  <a:pt x="102545" y="221270"/>
                  <a:pt x="107222" y="206139"/>
                  <a:pt x="104344" y="190647"/>
                </a:cubicBezTo>
                <a:cubicBezTo>
                  <a:pt x="103984" y="189206"/>
                  <a:pt x="104344" y="187765"/>
                  <a:pt x="105423" y="186684"/>
                </a:cubicBezTo>
                <a:lnTo>
                  <a:pt x="189977" y="102381"/>
                </a:lnTo>
                <a:cubicBezTo>
                  <a:pt x="191057" y="101300"/>
                  <a:pt x="192496" y="100940"/>
                  <a:pt x="193935" y="100940"/>
                </a:cubicBezTo>
                <a:cubicBezTo>
                  <a:pt x="209047" y="104182"/>
                  <a:pt x="224519" y="99138"/>
                  <a:pt x="235313" y="88330"/>
                </a:cubicBezTo>
                <a:lnTo>
                  <a:pt x="236431" y="86490"/>
                </a:lnTo>
                <a:lnTo>
                  <a:pt x="246782" y="69461"/>
                </a:lnTo>
                <a:cubicBezTo>
                  <a:pt x="248986" y="62481"/>
                  <a:pt x="249525" y="55005"/>
                  <a:pt x="248266" y="47619"/>
                </a:cubicBezTo>
                <a:lnTo>
                  <a:pt x="216963" y="78963"/>
                </a:lnTo>
                <a:cubicBezTo>
                  <a:pt x="215883" y="80044"/>
                  <a:pt x="214084" y="80404"/>
                  <a:pt x="212645" y="80044"/>
                </a:cubicBezTo>
                <a:lnTo>
                  <a:pt x="187819" y="73559"/>
                </a:lnTo>
                <a:cubicBezTo>
                  <a:pt x="186379" y="72838"/>
                  <a:pt x="184940" y="71758"/>
                  <a:pt x="184580" y="70317"/>
                </a:cubicBezTo>
                <a:lnTo>
                  <a:pt x="178104" y="45458"/>
                </a:lnTo>
                <a:cubicBezTo>
                  <a:pt x="177384" y="44017"/>
                  <a:pt x="178104" y="42215"/>
                  <a:pt x="179183" y="41135"/>
                </a:cubicBezTo>
                <a:lnTo>
                  <a:pt x="210486" y="9791"/>
                </a:lnTo>
                <a:close/>
                <a:moveTo>
                  <a:pt x="128811" y="9071"/>
                </a:moveTo>
                <a:cubicBezTo>
                  <a:pt x="62966" y="9071"/>
                  <a:pt x="8995" y="62751"/>
                  <a:pt x="8995" y="129041"/>
                </a:cubicBezTo>
                <a:cubicBezTo>
                  <a:pt x="8995" y="142010"/>
                  <a:pt x="11154" y="154260"/>
                  <a:pt x="14752" y="165788"/>
                </a:cubicBezTo>
                <a:cubicBezTo>
                  <a:pt x="16192" y="163987"/>
                  <a:pt x="17991" y="162186"/>
                  <a:pt x="19430" y="160384"/>
                </a:cubicBezTo>
                <a:cubicBezTo>
                  <a:pt x="32023" y="147775"/>
                  <a:pt x="49654" y="142010"/>
                  <a:pt x="66564" y="144532"/>
                </a:cubicBezTo>
                <a:lnTo>
                  <a:pt x="98996" y="112203"/>
                </a:lnTo>
                <a:lnTo>
                  <a:pt x="147880" y="63471"/>
                </a:lnTo>
                <a:cubicBezTo>
                  <a:pt x="145362" y="46178"/>
                  <a:pt x="151119" y="28525"/>
                  <a:pt x="163352" y="16276"/>
                </a:cubicBezTo>
                <a:cubicBezTo>
                  <a:pt x="164072" y="15555"/>
                  <a:pt x="164791" y="15195"/>
                  <a:pt x="165151" y="14835"/>
                </a:cubicBezTo>
                <a:cubicBezTo>
                  <a:pt x="153637" y="10872"/>
                  <a:pt x="141404" y="9071"/>
                  <a:pt x="128811" y="9071"/>
                </a:cubicBezTo>
                <a:close/>
                <a:moveTo>
                  <a:pt x="128811" y="64"/>
                </a:moveTo>
                <a:cubicBezTo>
                  <a:pt x="144282" y="64"/>
                  <a:pt x="159394" y="2946"/>
                  <a:pt x="173786" y="8350"/>
                </a:cubicBezTo>
                <a:cubicBezTo>
                  <a:pt x="187819" y="-296"/>
                  <a:pt x="204729" y="-2458"/>
                  <a:pt x="220561" y="2946"/>
                </a:cubicBezTo>
                <a:cubicBezTo>
                  <a:pt x="222360" y="3666"/>
                  <a:pt x="223080" y="4747"/>
                  <a:pt x="223799" y="6188"/>
                </a:cubicBezTo>
                <a:cubicBezTo>
                  <a:pt x="223799" y="7629"/>
                  <a:pt x="223439" y="9071"/>
                  <a:pt x="222360" y="10512"/>
                </a:cubicBezTo>
                <a:lnTo>
                  <a:pt x="187459" y="45458"/>
                </a:lnTo>
                <a:lnTo>
                  <a:pt x="192496" y="65633"/>
                </a:lnTo>
                <a:lnTo>
                  <a:pt x="212645" y="70677"/>
                </a:lnTo>
                <a:lnTo>
                  <a:pt x="247546" y="35731"/>
                </a:lnTo>
                <a:cubicBezTo>
                  <a:pt x="248626" y="34650"/>
                  <a:pt x="250065" y="33929"/>
                  <a:pt x="251864" y="34289"/>
                </a:cubicBezTo>
                <a:cubicBezTo>
                  <a:pt x="253303" y="34650"/>
                  <a:pt x="254383" y="35731"/>
                  <a:pt x="255102" y="37532"/>
                </a:cubicBezTo>
                <a:cubicBezTo>
                  <a:pt x="260499" y="53384"/>
                  <a:pt x="258340" y="70317"/>
                  <a:pt x="249705" y="84007"/>
                </a:cubicBezTo>
                <a:cubicBezTo>
                  <a:pt x="255102" y="98418"/>
                  <a:pt x="257981" y="113549"/>
                  <a:pt x="257981" y="129041"/>
                </a:cubicBezTo>
                <a:lnTo>
                  <a:pt x="257981" y="289722"/>
                </a:lnTo>
                <a:cubicBezTo>
                  <a:pt x="257981" y="291163"/>
                  <a:pt x="256901" y="292964"/>
                  <a:pt x="255102" y="293685"/>
                </a:cubicBezTo>
                <a:cubicBezTo>
                  <a:pt x="254742" y="293685"/>
                  <a:pt x="254023" y="294045"/>
                  <a:pt x="253303" y="294045"/>
                </a:cubicBezTo>
                <a:cubicBezTo>
                  <a:pt x="252584" y="294045"/>
                  <a:pt x="251144" y="293685"/>
                  <a:pt x="250065" y="292604"/>
                </a:cubicBezTo>
                <a:lnTo>
                  <a:pt x="196814" y="238923"/>
                </a:lnTo>
                <a:cubicBezTo>
                  <a:pt x="176305" y="251893"/>
                  <a:pt x="152918" y="258378"/>
                  <a:pt x="128811" y="258378"/>
                </a:cubicBezTo>
                <a:cubicBezTo>
                  <a:pt x="112619" y="258378"/>
                  <a:pt x="96788" y="255136"/>
                  <a:pt x="82396" y="249371"/>
                </a:cubicBezTo>
                <a:cubicBezTo>
                  <a:pt x="75200" y="252974"/>
                  <a:pt x="66924" y="254775"/>
                  <a:pt x="59008" y="254775"/>
                </a:cubicBezTo>
                <a:cubicBezTo>
                  <a:pt x="44616" y="254775"/>
                  <a:pt x="30584" y="249371"/>
                  <a:pt x="19430" y="238563"/>
                </a:cubicBezTo>
                <a:cubicBezTo>
                  <a:pt x="2519" y="221630"/>
                  <a:pt x="-1079" y="196412"/>
                  <a:pt x="8636" y="175876"/>
                </a:cubicBezTo>
                <a:cubicBezTo>
                  <a:pt x="2879" y="161465"/>
                  <a:pt x="0" y="145613"/>
                  <a:pt x="0" y="129041"/>
                </a:cubicBezTo>
                <a:cubicBezTo>
                  <a:pt x="0" y="58067"/>
                  <a:pt x="57569" y="64"/>
                  <a:pt x="128811" y="64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0"/>
          <p:cNvSpPr/>
          <p:nvPr/>
        </p:nvSpPr>
        <p:spPr>
          <a:xfrm>
            <a:off x="4035703" y="3561228"/>
            <a:ext cx="632833" cy="632833"/>
          </a:xfrm>
          <a:custGeom>
            <a:avLst/>
            <a:gdLst/>
            <a:ahLst/>
            <a:cxnLst/>
            <a:rect l="l" t="t" r="r" b="b"/>
            <a:pathLst>
              <a:path w="293328" h="293329" extrusionOk="0">
                <a:moveTo>
                  <a:pt x="146451" y="191154"/>
                </a:moveTo>
                <a:cubicBezTo>
                  <a:pt x="141071" y="191154"/>
                  <a:pt x="136768" y="195450"/>
                  <a:pt x="136768" y="200461"/>
                </a:cubicBezTo>
                <a:cubicBezTo>
                  <a:pt x="136768" y="205831"/>
                  <a:pt x="141071" y="210126"/>
                  <a:pt x="146451" y="210126"/>
                </a:cubicBezTo>
                <a:cubicBezTo>
                  <a:pt x="151472" y="210126"/>
                  <a:pt x="155776" y="205831"/>
                  <a:pt x="155776" y="200461"/>
                </a:cubicBezTo>
                <a:cubicBezTo>
                  <a:pt x="155776" y="195450"/>
                  <a:pt x="151472" y="191154"/>
                  <a:pt x="146451" y="191154"/>
                </a:cubicBezTo>
                <a:close/>
                <a:moveTo>
                  <a:pt x="75441" y="191154"/>
                </a:moveTo>
                <a:cubicBezTo>
                  <a:pt x="70420" y="191154"/>
                  <a:pt x="66116" y="195450"/>
                  <a:pt x="66116" y="200461"/>
                </a:cubicBezTo>
                <a:cubicBezTo>
                  <a:pt x="66116" y="205831"/>
                  <a:pt x="70420" y="210126"/>
                  <a:pt x="75441" y="210126"/>
                </a:cubicBezTo>
                <a:cubicBezTo>
                  <a:pt x="80462" y="210126"/>
                  <a:pt x="84765" y="205831"/>
                  <a:pt x="84765" y="200461"/>
                </a:cubicBezTo>
                <a:cubicBezTo>
                  <a:pt x="84765" y="195450"/>
                  <a:pt x="80462" y="191154"/>
                  <a:pt x="75441" y="191154"/>
                </a:cubicBezTo>
                <a:close/>
                <a:moveTo>
                  <a:pt x="189441" y="189441"/>
                </a:moveTo>
                <a:lnTo>
                  <a:pt x="219277" y="276793"/>
                </a:lnTo>
                <a:lnTo>
                  <a:pt x="236172" y="238330"/>
                </a:lnTo>
                <a:cubicBezTo>
                  <a:pt x="236531" y="237611"/>
                  <a:pt x="237610" y="236892"/>
                  <a:pt x="238329" y="236173"/>
                </a:cubicBezTo>
                <a:lnTo>
                  <a:pt x="276792" y="219278"/>
                </a:lnTo>
                <a:lnTo>
                  <a:pt x="189441" y="189441"/>
                </a:lnTo>
                <a:close/>
                <a:moveTo>
                  <a:pt x="75441" y="182563"/>
                </a:moveTo>
                <a:cubicBezTo>
                  <a:pt x="84048" y="182563"/>
                  <a:pt x="91221" y="188290"/>
                  <a:pt x="93373" y="196166"/>
                </a:cubicBezTo>
                <a:lnTo>
                  <a:pt x="128519" y="196166"/>
                </a:lnTo>
                <a:cubicBezTo>
                  <a:pt x="130671" y="188290"/>
                  <a:pt x="137844" y="182563"/>
                  <a:pt x="146451" y="182563"/>
                </a:cubicBezTo>
                <a:cubicBezTo>
                  <a:pt x="156493" y="182563"/>
                  <a:pt x="164741" y="190796"/>
                  <a:pt x="164741" y="200461"/>
                </a:cubicBezTo>
                <a:cubicBezTo>
                  <a:pt x="164741" y="210842"/>
                  <a:pt x="156493" y="218717"/>
                  <a:pt x="146451" y="218717"/>
                </a:cubicBezTo>
                <a:cubicBezTo>
                  <a:pt x="137844" y="218717"/>
                  <a:pt x="130671" y="212990"/>
                  <a:pt x="128519" y="205115"/>
                </a:cubicBezTo>
                <a:lnTo>
                  <a:pt x="93373" y="205115"/>
                </a:lnTo>
                <a:cubicBezTo>
                  <a:pt x="91221" y="212990"/>
                  <a:pt x="84048" y="218717"/>
                  <a:pt x="75441" y="218717"/>
                </a:cubicBezTo>
                <a:cubicBezTo>
                  <a:pt x="65399" y="218717"/>
                  <a:pt x="57150" y="210842"/>
                  <a:pt x="57150" y="200461"/>
                </a:cubicBezTo>
                <a:cubicBezTo>
                  <a:pt x="57150" y="190796"/>
                  <a:pt x="65399" y="182563"/>
                  <a:pt x="75441" y="182563"/>
                </a:cubicBezTo>
                <a:close/>
                <a:moveTo>
                  <a:pt x="146744" y="117929"/>
                </a:moveTo>
                <a:lnTo>
                  <a:pt x="138427" y="162409"/>
                </a:lnTo>
                <a:lnTo>
                  <a:pt x="156870" y="162409"/>
                </a:lnTo>
                <a:cubicBezTo>
                  <a:pt x="160848" y="162409"/>
                  <a:pt x="164102" y="159878"/>
                  <a:pt x="165549" y="156262"/>
                </a:cubicBezTo>
                <a:lnTo>
                  <a:pt x="179290" y="121907"/>
                </a:lnTo>
                <a:lnTo>
                  <a:pt x="146744" y="117929"/>
                </a:lnTo>
                <a:close/>
                <a:moveTo>
                  <a:pt x="102989" y="112505"/>
                </a:moveTo>
                <a:lnTo>
                  <a:pt x="97926" y="162409"/>
                </a:lnTo>
                <a:lnTo>
                  <a:pt x="129025" y="162409"/>
                </a:lnTo>
                <a:lnTo>
                  <a:pt x="137704" y="116482"/>
                </a:lnTo>
                <a:lnTo>
                  <a:pt x="102989" y="112505"/>
                </a:lnTo>
                <a:close/>
                <a:moveTo>
                  <a:pt x="60318" y="107080"/>
                </a:moveTo>
                <a:lnTo>
                  <a:pt x="60318" y="152645"/>
                </a:lnTo>
                <a:cubicBezTo>
                  <a:pt x="60318" y="158070"/>
                  <a:pt x="64657" y="162409"/>
                  <a:pt x="69720" y="162409"/>
                </a:cubicBezTo>
                <a:lnTo>
                  <a:pt x="88886" y="162409"/>
                </a:lnTo>
                <a:lnTo>
                  <a:pt x="94310" y="111420"/>
                </a:lnTo>
                <a:lnTo>
                  <a:pt x="60318" y="107080"/>
                </a:lnTo>
                <a:close/>
                <a:moveTo>
                  <a:pt x="36451" y="77788"/>
                </a:moveTo>
                <a:cubicBezTo>
                  <a:pt x="48385" y="77788"/>
                  <a:pt x="58148" y="86829"/>
                  <a:pt x="59956" y="98039"/>
                </a:cubicBezTo>
                <a:lnTo>
                  <a:pt x="186161" y="113589"/>
                </a:lnTo>
                <a:cubicBezTo>
                  <a:pt x="187246" y="113951"/>
                  <a:pt x="188692" y="114674"/>
                  <a:pt x="189415" y="115759"/>
                </a:cubicBezTo>
                <a:cubicBezTo>
                  <a:pt x="190139" y="116844"/>
                  <a:pt x="190139" y="118652"/>
                  <a:pt x="189777" y="119737"/>
                </a:cubicBezTo>
                <a:lnTo>
                  <a:pt x="174227" y="159516"/>
                </a:lnTo>
                <a:cubicBezTo>
                  <a:pt x="171334" y="166387"/>
                  <a:pt x="164464" y="171088"/>
                  <a:pt x="156870" y="171088"/>
                </a:cubicBezTo>
                <a:lnTo>
                  <a:pt x="69720" y="171088"/>
                </a:lnTo>
                <a:cubicBezTo>
                  <a:pt x="59595" y="171088"/>
                  <a:pt x="51639" y="162771"/>
                  <a:pt x="51639" y="152645"/>
                </a:cubicBezTo>
                <a:lnTo>
                  <a:pt x="51639" y="102017"/>
                </a:lnTo>
                <a:cubicBezTo>
                  <a:pt x="51639" y="93700"/>
                  <a:pt x="44768" y="86829"/>
                  <a:pt x="36451" y="86829"/>
                </a:cubicBezTo>
                <a:cubicBezTo>
                  <a:pt x="33920" y="86829"/>
                  <a:pt x="31750" y="84659"/>
                  <a:pt x="31750" y="82489"/>
                </a:cubicBezTo>
                <a:cubicBezTo>
                  <a:pt x="31750" y="79958"/>
                  <a:pt x="33920" y="77788"/>
                  <a:pt x="36451" y="77788"/>
                </a:cubicBezTo>
                <a:close/>
                <a:moveTo>
                  <a:pt x="128412" y="38100"/>
                </a:moveTo>
                <a:cubicBezTo>
                  <a:pt x="178223" y="38100"/>
                  <a:pt x="218717" y="78893"/>
                  <a:pt x="218717" y="128710"/>
                </a:cubicBezTo>
                <a:cubicBezTo>
                  <a:pt x="218717" y="142428"/>
                  <a:pt x="215492" y="155062"/>
                  <a:pt x="210116" y="166975"/>
                </a:cubicBezTo>
                <a:cubicBezTo>
                  <a:pt x="209400" y="168780"/>
                  <a:pt x="207966" y="169502"/>
                  <a:pt x="206174" y="169502"/>
                </a:cubicBezTo>
                <a:cubicBezTo>
                  <a:pt x="205458" y="169502"/>
                  <a:pt x="204741" y="169502"/>
                  <a:pt x="204383" y="169141"/>
                </a:cubicBezTo>
                <a:cubicBezTo>
                  <a:pt x="201874" y="168419"/>
                  <a:pt x="201158" y="165531"/>
                  <a:pt x="202233" y="163365"/>
                </a:cubicBezTo>
                <a:cubicBezTo>
                  <a:pt x="207250" y="152535"/>
                  <a:pt x="209758" y="140984"/>
                  <a:pt x="209758" y="128710"/>
                </a:cubicBezTo>
                <a:cubicBezTo>
                  <a:pt x="209758" y="83585"/>
                  <a:pt x="173206" y="47125"/>
                  <a:pt x="128412" y="47125"/>
                </a:cubicBezTo>
                <a:cubicBezTo>
                  <a:pt x="105836" y="47125"/>
                  <a:pt x="83976" y="56511"/>
                  <a:pt x="68567" y="73478"/>
                </a:cubicBezTo>
                <a:cubicBezTo>
                  <a:pt x="66775" y="75283"/>
                  <a:pt x="64267" y="75283"/>
                  <a:pt x="62117" y="73839"/>
                </a:cubicBezTo>
                <a:cubicBezTo>
                  <a:pt x="60683" y="72034"/>
                  <a:pt x="60325" y="69146"/>
                  <a:pt x="62117" y="67341"/>
                </a:cubicBezTo>
                <a:cubicBezTo>
                  <a:pt x="78959" y="48569"/>
                  <a:pt x="103327" y="38100"/>
                  <a:pt x="128412" y="38100"/>
                </a:cubicBezTo>
                <a:close/>
                <a:moveTo>
                  <a:pt x="129050" y="8987"/>
                </a:moveTo>
                <a:cubicBezTo>
                  <a:pt x="62907" y="8987"/>
                  <a:pt x="8987" y="62548"/>
                  <a:pt x="8987" y="128691"/>
                </a:cubicBezTo>
                <a:cubicBezTo>
                  <a:pt x="8987" y="194834"/>
                  <a:pt x="62907" y="248754"/>
                  <a:pt x="129050" y="248754"/>
                </a:cubicBezTo>
                <a:cubicBezTo>
                  <a:pt x="152775" y="248754"/>
                  <a:pt x="175062" y="241924"/>
                  <a:pt x="193754" y="229702"/>
                </a:cubicBezTo>
                <a:lnTo>
                  <a:pt x="177938" y="183690"/>
                </a:lnTo>
                <a:cubicBezTo>
                  <a:pt x="177219" y="182252"/>
                  <a:pt x="177578" y="180095"/>
                  <a:pt x="179016" y="179017"/>
                </a:cubicBezTo>
                <a:cubicBezTo>
                  <a:pt x="180095" y="177938"/>
                  <a:pt x="181892" y="177219"/>
                  <a:pt x="183689" y="177938"/>
                </a:cubicBezTo>
                <a:lnTo>
                  <a:pt x="230061" y="193755"/>
                </a:lnTo>
                <a:cubicBezTo>
                  <a:pt x="241923" y="175063"/>
                  <a:pt x="249113" y="152775"/>
                  <a:pt x="249113" y="128691"/>
                </a:cubicBezTo>
                <a:cubicBezTo>
                  <a:pt x="249113" y="62548"/>
                  <a:pt x="195192" y="8987"/>
                  <a:pt x="129050" y="8987"/>
                </a:cubicBezTo>
                <a:close/>
                <a:moveTo>
                  <a:pt x="129050" y="0"/>
                </a:moveTo>
                <a:cubicBezTo>
                  <a:pt x="200225" y="0"/>
                  <a:pt x="258100" y="57875"/>
                  <a:pt x="258100" y="128691"/>
                </a:cubicBezTo>
                <a:cubicBezTo>
                  <a:pt x="258100" y="153854"/>
                  <a:pt x="250910" y="176860"/>
                  <a:pt x="238329" y="196990"/>
                </a:cubicBezTo>
                <a:lnTo>
                  <a:pt x="290092" y="214604"/>
                </a:lnTo>
                <a:cubicBezTo>
                  <a:pt x="292249" y="215323"/>
                  <a:pt x="293328" y="216761"/>
                  <a:pt x="293328" y="218559"/>
                </a:cubicBezTo>
                <a:cubicBezTo>
                  <a:pt x="293328" y="220356"/>
                  <a:pt x="292249" y="222153"/>
                  <a:pt x="290811" y="222872"/>
                </a:cubicBezTo>
                <a:lnTo>
                  <a:pt x="243721" y="243722"/>
                </a:lnTo>
                <a:lnTo>
                  <a:pt x="222872" y="290453"/>
                </a:lnTo>
                <a:cubicBezTo>
                  <a:pt x="222153" y="292250"/>
                  <a:pt x="220715" y="293329"/>
                  <a:pt x="218558" y="293329"/>
                </a:cubicBezTo>
                <a:cubicBezTo>
                  <a:pt x="216761" y="292969"/>
                  <a:pt x="214963" y="292250"/>
                  <a:pt x="214604" y="290093"/>
                </a:cubicBezTo>
                <a:lnTo>
                  <a:pt x="196630" y="238330"/>
                </a:lnTo>
                <a:cubicBezTo>
                  <a:pt x="177219" y="250552"/>
                  <a:pt x="153853" y="257741"/>
                  <a:pt x="129050" y="257741"/>
                </a:cubicBezTo>
                <a:cubicBezTo>
                  <a:pt x="57875" y="257741"/>
                  <a:pt x="0" y="199866"/>
                  <a:pt x="0" y="128691"/>
                </a:cubicBezTo>
                <a:cubicBezTo>
                  <a:pt x="0" y="57875"/>
                  <a:pt x="57875" y="0"/>
                  <a:pt x="12905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0"/>
          <p:cNvSpPr/>
          <p:nvPr/>
        </p:nvSpPr>
        <p:spPr>
          <a:xfrm>
            <a:off x="4912928" y="5114867"/>
            <a:ext cx="632833" cy="632833"/>
          </a:xfrm>
          <a:custGeom>
            <a:avLst/>
            <a:gdLst/>
            <a:ahLst/>
            <a:cxnLst/>
            <a:rect l="l" t="t" r="r" b="b"/>
            <a:pathLst>
              <a:path w="293081" h="293329" extrusionOk="0">
                <a:moveTo>
                  <a:pt x="48110" y="245878"/>
                </a:moveTo>
                <a:lnTo>
                  <a:pt x="14361" y="284342"/>
                </a:lnTo>
                <a:lnTo>
                  <a:pt x="278967" y="284342"/>
                </a:lnTo>
                <a:lnTo>
                  <a:pt x="245218" y="245878"/>
                </a:lnTo>
                <a:lnTo>
                  <a:pt x="169104" y="245878"/>
                </a:lnTo>
                <a:lnTo>
                  <a:pt x="149357" y="262414"/>
                </a:lnTo>
                <a:cubicBezTo>
                  <a:pt x="148639" y="263493"/>
                  <a:pt x="147921" y="263493"/>
                  <a:pt x="146485" y="263493"/>
                </a:cubicBezTo>
                <a:cubicBezTo>
                  <a:pt x="145767" y="263493"/>
                  <a:pt x="144689" y="263493"/>
                  <a:pt x="143612" y="262414"/>
                </a:cubicBezTo>
                <a:lnTo>
                  <a:pt x="124225" y="245878"/>
                </a:lnTo>
                <a:lnTo>
                  <a:pt x="48110" y="245878"/>
                </a:lnTo>
                <a:close/>
                <a:moveTo>
                  <a:pt x="216793" y="133590"/>
                </a:moveTo>
                <a:cubicBezTo>
                  <a:pt x="218591" y="131763"/>
                  <a:pt x="221469" y="131763"/>
                  <a:pt x="223267" y="133590"/>
                </a:cubicBezTo>
                <a:cubicBezTo>
                  <a:pt x="225065" y="135417"/>
                  <a:pt x="225065" y="137974"/>
                  <a:pt x="223267" y="139801"/>
                </a:cubicBezTo>
                <a:lnTo>
                  <a:pt x="187660" y="175973"/>
                </a:lnTo>
                <a:cubicBezTo>
                  <a:pt x="186581" y="176704"/>
                  <a:pt x="185502" y="177435"/>
                  <a:pt x="184423" y="177435"/>
                </a:cubicBezTo>
                <a:cubicBezTo>
                  <a:pt x="183344" y="177435"/>
                  <a:pt x="182265" y="176704"/>
                  <a:pt x="181545" y="175973"/>
                </a:cubicBezTo>
                <a:cubicBezTo>
                  <a:pt x="179387" y="174512"/>
                  <a:pt x="179387" y="171223"/>
                  <a:pt x="181545" y="169762"/>
                </a:cubicBezTo>
                <a:lnTo>
                  <a:pt x="216793" y="133590"/>
                </a:lnTo>
                <a:close/>
                <a:moveTo>
                  <a:pt x="161525" y="133590"/>
                </a:moveTo>
                <a:cubicBezTo>
                  <a:pt x="163337" y="131763"/>
                  <a:pt x="166237" y="131763"/>
                  <a:pt x="168050" y="133590"/>
                </a:cubicBezTo>
                <a:cubicBezTo>
                  <a:pt x="169500" y="135417"/>
                  <a:pt x="169500" y="137974"/>
                  <a:pt x="168050" y="139801"/>
                </a:cubicBezTo>
                <a:lnTo>
                  <a:pt x="131800" y="175973"/>
                </a:lnTo>
                <a:cubicBezTo>
                  <a:pt x="131075" y="176704"/>
                  <a:pt x="129988" y="177435"/>
                  <a:pt x="128900" y="177435"/>
                </a:cubicBezTo>
                <a:cubicBezTo>
                  <a:pt x="127813" y="177435"/>
                  <a:pt x="126725" y="176704"/>
                  <a:pt x="125638" y="175973"/>
                </a:cubicBezTo>
                <a:cubicBezTo>
                  <a:pt x="123825" y="174512"/>
                  <a:pt x="123825" y="171223"/>
                  <a:pt x="125638" y="169762"/>
                </a:cubicBezTo>
                <a:lnTo>
                  <a:pt x="161525" y="133590"/>
                </a:lnTo>
                <a:close/>
                <a:moveTo>
                  <a:pt x="104080" y="133590"/>
                </a:moveTo>
                <a:cubicBezTo>
                  <a:pt x="105878" y="131763"/>
                  <a:pt x="108756" y="131763"/>
                  <a:pt x="110194" y="133590"/>
                </a:cubicBezTo>
                <a:cubicBezTo>
                  <a:pt x="112352" y="135417"/>
                  <a:pt x="112352" y="137974"/>
                  <a:pt x="110194" y="139801"/>
                </a:cubicBezTo>
                <a:lnTo>
                  <a:pt x="74947" y="175973"/>
                </a:lnTo>
                <a:cubicBezTo>
                  <a:pt x="73868" y="176704"/>
                  <a:pt x="72789" y="177435"/>
                  <a:pt x="71710" y="177435"/>
                </a:cubicBezTo>
                <a:cubicBezTo>
                  <a:pt x="70631" y="177435"/>
                  <a:pt x="69193" y="176704"/>
                  <a:pt x="68473" y="175973"/>
                </a:cubicBezTo>
                <a:cubicBezTo>
                  <a:pt x="66675" y="174512"/>
                  <a:pt x="66675" y="171223"/>
                  <a:pt x="68473" y="169762"/>
                </a:cubicBezTo>
                <a:lnTo>
                  <a:pt x="104080" y="133590"/>
                </a:lnTo>
                <a:close/>
                <a:moveTo>
                  <a:pt x="75755" y="96698"/>
                </a:moveTo>
                <a:cubicBezTo>
                  <a:pt x="70370" y="104247"/>
                  <a:pt x="61753" y="109639"/>
                  <a:pt x="52059" y="109639"/>
                </a:cubicBezTo>
                <a:lnTo>
                  <a:pt x="44520" y="109639"/>
                </a:lnTo>
                <a:lnTo>
                  <a:pt x="44520" y="193755"/>
                </a:lnTo>
                <a:lnTo>
                  <a:pt x="75755" y="193755"/>
                </a:lnTo>
                <a:cubicBezTo>
                  <a:pt x="76473" y="193755"/>
                  <a:pt x="77550" y="194474"/>
                  <a:pt x="78628" y="194834"/>
                </a:cubicBezTo>
                <a:lnTo>
                  <a:pt x="146485" y="253427"/>
                </a:lnTo>
                <a:lnTo>
                  <a:pt x="214700" y="194834"/>
                </a:lnTo>
                <a:cubicBezTo>
                  <a:pt x="215418" y="194474"/>
                  <a:pt x="216855" y="193755"/>
                  <a:pt x="217573" y="193755"/>
                </a:cubicBezTo>
                <a:lnTo>
                  <a:pt x="248808" y="193755"/>
                </a:lnTo>
                <a:lnTo>
                  <a:pt x="248808" y="109639"/>
                </a:lnTo>
                <a:lnTo>
                  <a:pt x="241269" y="109639"/>
                </a:lnTo>
                <a:cubicBezTo>
                  <a:pt x="231575" y="109639"/>
                  <a:pt x="222599" y="104247"/>
                  <a:pt x="217573" y="96698"/>
                </a:cubicBezTo>
                <a:cubicBezTo>
                  <a:pt x="212546" y="104247"/>
                  <a:pt x="203929" y="109639"/>
                  <a:pt x="193877" y="109639"/>
                </a:cubicBezTo>
                <a:lnTo>
                  <a:pt x="170181" y="109639"/>
                </a:lnTo>
                <a:cubicBezTo>
                  <a:pt x="160487" y="109639"/>
                  <a:pt x="151511" y="104247"/>
                  <a:pt x="146485" y="96698"/>
                </a:cubicBezTo>
                <a:cubicBezTo>
                  <a:pt x="141458" y="104247"/>
                  <a:pt x="132841" y="109639"/>
                  <a:pt x="122788" y="109639"/>
                </a:cubicBezTo>
                <a:lnTo>
                  <a:pt x="99092" y="109639"/>
                </a:lnTo>
                <a:cubicBezTo>
                  <a:pt x="89398" y="109639"/>
                  <a:pt x="80782" y="104247"/>
                  <a:pt x="75755" y="96698"/>
                </a:cubicBezTo>
                <a:close/>
                <a:moveTo>
                  <a:pt x="222240" y="79802"/>
                </a:moveTo>
                <a:lnTo>
                  <a:pt x="222240" y="81240"/>
                </a:lnTo>
                <a:cubicBezTo>
                  <a:pt x="222240" y="92025"/>
                  <a:pt x="230498" y="100652"/>
                  <a:pt x="241269" y="100652"/>
                </a:cubicBezTo>
                <a:lnTo>
                  <a:pt x="264965" y="100652"/>
                </a:lnTo>
                <a:cubicBezTo>
                  <a:pt x="275377" y="100652"/>
                  <a:pt x="283993" y="92025"/>
                  <a:pt x="283993" y="81240"/>
                </a:cubicBezTo>
                <a:lnTo>
                  <a:pt x="283993" y="79802"/>
                </a:lnTo>
                <a:lnTo>
                  <a:pt x="222240" y="79802"/>
                </a:lnTo>
                <a:close/>
                <a:moveTo>
                  <a:pt x="151152" y="79802"/>
                </a:moveTo>
                <a:lnTo>
                  <a:pt x="151152" y="81240"/>
                </a:lnTo>
                <a:cubicBezTo>
                  <a:pt x="151152" y="92025"/>
                  <a:pt x="159769" y="100652"/>
                  <a:pt x="170181" y="100652"/>
                </a:cubicBezTo>
                <a:lnTo>
                  <a:pt x="193877" y="100652"/>
                </a:lnTo>
                <a:cubicBezTo>
                  <a:pt x="204648" y="100652"/>
                  <a:pt x="213264" y="92025"/>
                  <a:pt x="213264" y="81240"/>
                </a:cubicBezTo>
                <a:lnTo>
                  <a:pt x="213264" y="79802"/>
                </a:lnTo>
                <a:lnTo>
                  <a:pt x="151152" y="79802"/>
                </a:lnTo>
                <a:close/>
                <a:moveTo>
                  <a:pt x="80064" y="79802"/>
                </a:moveTo>
                <a:lnTo>
                  <a:pt x="80064" y="81240"/>
                </a:lnTo>
                <a:cubicBezTo>
                  <a:pt x="80064" y="92025"/>
                  <a:pt x="88680" y="100652"/>
                  <a:pt x="99092" y="100652"/>
                </a:cubicBezTo>
                <a:lnTo>
                  <a:pt x="122788" y="100652"/>
                </a:lnTo>
                <a:cubicBezTo>
                  <a:pt x="133560" y="100652"/>
                  <a:pt x="142176" y="92025"/>
                  <a:pt x="142176" y="81240"/>
                </a:cubicBezTo>
                <a:lnTo>
                  <a:pt x="142176" y="79802"/>
                </a:lnTo>
                <a:lnTo>
                  <a:pt x="80064" y="79802"/>
                </a:lnTo>
                <a:close/>
                <a:moveTo>
                  <a:pt x="8976" y="79802"/>
                </a:moveTo>
                <a:lnTo>
                  <a:pt x="8976" y="81240"/>
                </a:lnTo>
                <a:cubicBezTo>
                  <a:pt x="8976" y="92025"/>
                  <a:pt x="17592" y="100652"/>
                  <a:pt x="28363" y="100652"/>
                </a:cubicBezTo>
                <a:lnTo>
                  <a:pt x="52059" y="100652"/>
                </a:lnTo>
                <a:cubicBezTo>
                  <a:pt x="62471" y="100652"/>
                  <a:pt x="71088" y="92025"/>
                  <a:pt x="71088" y="81240"/>
                </a:cubicBezTo>
                <a:lnTo>
                  <a:pt x="71088" y="79802"/>
                </a:lnTo>
                <a:lnTo>
                  <a:pt x="8976" y="79802"/>
                </a:lnTo>
                <a:close/>
                <a:moveTo>
                  <a:pt x="207161" y="44574"/>
                </a:moveTo>
                <a:lnTo>
                  <a:pt x="220445" y="70816"/>
                </a:lnTo>
                <a:lnTo>
                  <a:pt x="277890" y="70816"/>
                </a:lnTo>
                <a:lnTo>
                  <a:pt x="251322" y="44574"/>
                </a:lnTo>
                <a:lnTo>
                  <a:pt x="207161" y="44574"/>
                </a:lnTo>
                <a:close/>
                <a:moveTo>
                  <a:pt x="151152" y="44574"/>
                </a:moveTo>
                <a:lnTo>
                  <a:pt x="151152" y="70816"/>
                </a:lnTo>
                <a:lnTo>
                  <a:pt x="210392" y="70816"/>
                </a:lnTo>
                <a:lnTo>
                  <a:pt x="197108" y="44574"/>
                </a:lnTo>
                <a:lnTo>
                  <a:pt x="151152" y="44574"/>
                </a:lnTo>
                <a:close/>
                <a:moveTo>
                  <a:pt x="95861" y="44574"/>
                </a:moveTo>
                <a:lnTo>
                  <a:pt x="82936" y="70816"/>
                </a:lnTo>
                <a:lnTo>
                  <a:pt x="142176" y="70816"/>
                </a:lnTo>
                <a:lnTo>
                  <a:pt x="142176" y="44574"/>
                </a:lnTo>
                <a:lnTo>
                  <a:pt x="95861" y="44574"/>
                </a:lnTo>
                <a:close/>
                <a:moveTo>
                  <a:pt x="42006" y="44574"/>
                </a:moveTo>
                <a:lnTo>
                  <a:pt x="15438" y="70816"/>
                </a:lnTo>
                <a:lnTo>
                  <a:pt x="72883" y="70816"/>
                </a:lnTo>
                <a:lnTo>
                  <a:pt x="86167" y="44574"/>
                </a:lnTo>
                <a:lnTo>
                  <a:pt x="42006" y="44574"/>
                </a:lnTo>
                <a:close/>
                <a:moveTo>
                  <a:pt x="44520" y="8987"/>
                </a:moveTo>
                <a:lnTo>
                  <a:pt x="44520" y="35588"/>
                </a:lnTo>
                <a:lnTo>
                  <a:pt x="248808" y="35588"/>
                </a:lnTo>
                <a:lnTo>
                  <a:pt x="248808" y="8987"/>
                </a:lnTo>
                <a:lnTo>
                  <a:pt x="44520" y="8987"/>
                </a:lnTo>
                <a:close/>
                <a:moveTo>
                  <a:pt x="40211" y="0"/>
                </a:moveTo>
                <a:lnTo>
                  <a:pt x="253117" y="0"/>
                </a:lnTo>
                <a:cubicBezTo>
                  <a:pt x="255630" y="0"/>
                  <a:pt x="257784" y="1797"/>
                  <a:pt x="257784" y="4314"/>
                </a:cubicBezTo>
                <a:lnTo>
                  <a:pt x="257784" y="38104"/>
                </a:lnTo>
                <a:lnTo>
                  <a:pt x="291533" y="72254"/>
                </a:lnTo>
                <a:cubicBezTo>
                  <a:pt x="292610" y="73332"/>
                  <a:pt x="292969" y="74410"/>
                  <a:pt x="292969" y="75489"/>
                </a:cubicBezTo>
                <a:lnTo>
                  <a:pt x="292969" y="81240"/>
                </a:lnTo>
                <a:cubicBezTo>
                  <a:pt x="292969" y="97057"/>
                  <a:pt x="280403" y="109639"/>
                  <a:pt x="264965" y="109639"/>
                </a:cubicBezTo>
                <a:lnTo>
                  <a:pt x="257784" y="109639"/>
                </a:lnTo>
                <a:lnTo>
                  <a:pt x="257784" y="198428"/>
                </a:lnTo>
                <a:cubicBezTo>
                  <a:pt x="257784" y="200585"/>
                  <a:pt x="255630" y="202742"/>
                  <a:pt x="253117" y="202742"/>
                </a:cubicBezTo>
                <a:lnTo>
                  <a:pt x="219009" y="202742"/>
                </a:lnTo>
                <a:lnTo>
                  <a:pt x="179156" y="236892"/>
                </a:lnTo>
                <a:lnTo>
                  <a:pt x="247372" y="236892"/>
                </a:lnTo>
                <a:cubicBezTo>
                  <a:pt x="248449" y="236892"/>
                  <a:pt x="249885" y="237611"/>
                  <a:pt x="250603" y="238330"/>
                </a:cubicBezTo>
                <a:lnTo>
                  <a:pt x="291892" y="285780"/>
                </a:lnTo>
                <a:cubicBezTo>
                  <a:pt x="293328" y="287218"/>
                  <a:pt x="293328" y="289015"/>
                  <a:pt x="292610" y="290453"/>
                </a:cubicBezTo>
                <a:cubicBezTo>
                  <a:pt x="291892" y="292250"/>
                  <a:pt x="290456" y="293329"/>
                  <a:pt x="288661" y="293329"/>
                </a:cubicBezTo>
                <a:lnTo>
                  <a:pt x="4667" y="293329"/>
                </a:lnTo>
                <a:cubicBezTo>
                  <a:pt x="2872" y="293329"/>
                  <a:pt x="1077" y="292250"/>
                  <a:pt x="359" y="290453"/>
                </a:cubicBezTo>
                <a:cubicBezTo>
                  <a:pt x="0" y="289015"/>
                  <a:pt x="0" y="287218"/>
                  <a:pt x="1077" y="285780"/>
                </a:cubicBezTo>
                <a:lnTo>
                  <a:pt x="42725" y="238330"/>
                </a:lnTo>
                <a:cubicBezTo>
                  <a:pt x="43443" y="237611"/>
                  <a:pt x="44879" y="236892"/>
                  <a:pt x="45956" y="236892"/>
                </a:cubicBezTo>
                <a:lnTo>
                  <a:pt x="113813" y="236892"/>
                </a:lnTo>
                <a:lnTo>
                  <a:pt x="73960" y="202742"/>
                </a:lnTo>
                <a:lnTo>
                  <a:pt x="40211" y="202742"/>
                </a:lnTo>
                <a:cubicBezTo>
                  <a:pt x="37698" y="202742"/>
                  <a:pt x="35903" y="200585"/>
                  <a:pt x="35903" y="198428"/>
                </a:cubicBezTo>
                <a:lnTo>
                  <a:pt x="35903" y="109639"/>
                </a:lnTo>
                <a:lnTo>
                  <a:pt x="28363" y="109639"/>
                </a:lnTo>
                <a:cubicBezTo>
                  <a:pt x="12925" y="109639"/>
                  <a:pt x="0" y="97057"/>
                  <a:pt x="0" y="81240"/>
                </a:cubicBezTo>
                <a:lnTo>
                  <a:pt x="0" y="75489"/>
                </a:lnTo>
                <a:cubicBezTo>
                  <a:pt x="0" y="74410"/>
                  <a:pt x="359" y="73332"/>
                  <a:pt x="1436" y="72254"/>
                </a:cubicBezTo>
                <a:lnTo>
                  <a:pt x="35903" y="38104"/>
                </a:lnTo>
                <a:lnTo>
                  <a:pt x="35903" y="4314"/>
                </a:lnTo>
                <a:cubicBezTo>
                  <a:pt x="35903" y="1797"/>
                  <a:pt x="37698" y="0"/>
                  <a:pt x="4021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0"/>
          <p:cNvSpPr/>
          <p:nvPr/>
        </p:nvSpPr>
        <p:spPr>
          <a:xfrm>
            <a:off x="7523464" y="3563111"/>
            <a:ext cx="632833" cy="630949"/>
          </a:xfrm>
          <a:custGeom>
            <a:avLst/>
            <a:gdLst/>
            <a:ahLst/>
            <a:cxnLst/>
            <a:rect l="l" t="t" r="r" b="b"/>
            <a:pathLst>
              <a:path w="293328" h="293329" extrusionOk="0">
                <a:moveTo>
                  <a:pt x="97656" y="257741"/>
                </a:moveTo>
                <a:lnTo>
                  <a:pt x="97656" y="284342"/>
                </a:lnTo>
                <a:lnTo>
                  <a:pt x="195313" y="284342"/>
                </a:lnTo>
                <a:lnTo>
                  <a:pt x="195313" y="257741"/>
                </a:lnTo>
                <a:lnTo>
                  <a:pt x="97656" y="257741"/>
                </a:lnTo>
                <a:close/>
                <a:moveTo>
                  <a:pt x="8976" y="222153"/>
                </a:moveTo>
                <a:lnTo>
                  <a:pt x="8976" y="241565"/>
                </a:lnTo>
                <a:cubicBezTo>
                  <a:pt x="8976" y="245519"/>
                  <a:pt x="12207" y="248754"/>
                  <a:pt x="16156" y="248754"/>
                </a:cubicBezTo>
                <a:lnTo>
                  <a:pt x="276813" y="248754"/>
                </a:lnTo>
                <a:cubicBezTo>
                  <a:pt x="281121" y="248754"/>
                  <a:pt x="284352" y="245519"/>
                  <a:pt x="284352" y="241565"/>
                </a:cubicBezTo>
                <a:lnTo>
                  <a:pt x="284352" y="222153"/>
                </a:lnTo>
                <a:lnTo>
                  <a:pt x="8976" y="222153"/>
                </a:lnTo>
                <a:close/>
                <a:moveTo>
                  <a:pt x="188810" y="163513"/>
                </a:moveTo>
                <a:lnTo>
                  <a:pt x="235052" y="163513"/>
                </a:lnTo>
                <a:cubicBezTo>
                  <a:pt x="237561" y="163513"/>
                  <a:pt x="239354" y="165345"/>
                  <a:pt x="239354" y="167909"/>
                </a:cubicBezTo>
                <a:cubicBezTo>
                  <a:pt x="239354" y="170474"/>
                  <a:pt x="237561" y="172672"/>
                  <a:pt x="235052" y="172672"/>
                </a:cubicBezTo>
                <a:lnTo>
                  <a:pt x="188810" y="172672"/>
                </a:lnTo>
                <a:cubicBezTo>
                  <a:pt x="186301" y="172672"/>
                  <a:pt x="184150" y="170474"/>
                  <a:pt x="184150" y="167909"/>
                </a:cubicBezTo>
                <a:cubicBezTo>
                  <a:pt x="184150" y="165345"/>
                  <a:pt x="186301" y="163513"/>
                  <a:pt x="188810" y="163513"/>
                </a:cubicBezTo>
                <a:close/>
                <a:moveTo>
                  <a:pt x="236537" y="133350"/>
                </a:moveTo>
                <a:lnTo>
                  <a:pt x="260350" y="133350"/>
                </a:lnTo>
                <a:cubicBezTo>
                  <a:pt x="262914" y="133350"/>
                  <a:pt x="264746" y="135182"/>
                  <a:pt x="264746" y="137746"/>
                </a:cubicBezTo>
                <a:cubicBezTo>
                  <a:pt x="264746" y="140310"/>
                  <a:pt x="262914" y="142509"/>
                  <a:pt x="260350" y="142509"/>
                </a:cubicBezTo>
                <a:lnTo>
                  <a:pt x="236537" y="142509"/>
                </a:lnTo>
                <a:cubicBezTo>
                  <a:pt x="234339" y="142509"/>
                  <a:pt x="231775" y="140310"/>
                  <a:pt x="231775" y="137746"/>
                </a:cubicBezTo>
                <a:cubicBezTo>
                  <a:pt x="231775" y="135182"/>
                  <a:pt x="234339" y="133350"/>
                  <a:pt x="236537" y="133350"/>
                </a:cubicBezTo>
                <a:close/>
                <a:moveTo>
                  <a:pt x="188736" y="133350"/>
                </a:moveTo>
                <a:lnTo>
                  <a:pt x="211314" y="133350"/>
                </a:lnTo>
                <a:cubicBezTo>
                  <a:pt x="213783" y="133350"/>
                  <a:pt x="215547" y="135182"/>
                  <a:pt x="215547" y="137746"/>
                </a:cubicBezTo>
                <a:cubicBezTo>
                  <a:pt x="215547" y="140310"/>
                  <a:pt x="213783" y="142509"/>
                  <a:pt x="211314" y="142509"/>
                </a:cubicBezTo>
                <a:lnTo>
                  <a:pt x="188736" y="142509"/>
                </a:lnTo>
                <a:cubicBezTo>
                  <a:pt x="186267" y="142509"/>
                  <a:pt x="184150" y="140310"/>
                  <a:pt x="184150" y="137746"/>
                </a:cubicBezTo>
                <a:cubicBezTo>
                  <a:pt x="184150" y="135182"/>
                  <a:pt x="186267" y="133350"/>
                  <a:pt x="188736" y="133350"/>
                </a:cubicBezTo>
                <a:close/>
                <a:moveTo>
                  <a:pt x="188819" y="103188"/>
                </a:moveTo>
                <a:lnTo>
                  <a:pt x="258856" y="103188"/>
                </a:lnTo>
                <a:cubicBezTo>
                  <a:pt x="261370" y="103188"/>
                  <a:pt x="263166" y="105386"/>
                  <a:pt x="263166" y="107584"/>
                </a:cubicBezTo>
                <a:cubicBezTo>
                  <a:pt x="263166" y="110515"/>
                  <a:pt x="261370" y="112347"/>
                  <a:pt x="258856" y="112347"/>
                </a:cubicBezTo>
                <a:lnTo>
                  <a:pt x="188819" y="112347"/>
                </a:lnTo>
                <a:cubicBezTo>
                  <a:pt x="186305" y="112347"/>
                  <a:pt x="184150" y="110515"/>
                  <a:pt x="184150" y="107584"/>
                </a:cubicBezTo>
                <a:cubicBezTo>
                  <a:pt x="184150" y="105386"/>
                  <a:pt x="186305" y="103188"/>
                  <a:pt x="188819" y="103188"/>
                </a:cubicBezTo>
                <a:close/>
                <a:moveTo>
                  <a:pt x="130413" y="82234"/>
                </a:moveTo>
                <a:lnTo>
                  <a:pt x="100766" y="94914"/>
                </a:lnTo>
                <a:lnTo>
                  <a:pt x="100766" y="129332"/>
                </a:lnTo>
                <a:lnTo>
                  <a:pt x="130413" y="116652"/>
                </a:lnTo>
                <a:lnTo>
                  <a:pt x="130413" y="82234"/>
                </a:lnTo>
                <a:close/>
                <a:moveTo>
                  <a:pt x="62547" y="82234"/>
                </a:moveTo>
                <a:lnTo>
                  <a:pt x="62547" y="116652"/>
                </a:lnTo>
                <a:lnTo>
                  <a:pt x="92194" y="129332"/>
                </a:lnTo>
                <a:lnTo>
                  <a:pt x="92194" y="94914"/>
                </a:lnTo>
                <a:lnTo>
                  <a:pt x="62547" y="82234"/>
                </a:lnTo>
                <a:close/>
                <a:moveTo>
                  <a:pt x="236537" y="74613"/>
                </a:moveTo>
                <a:lnTo>
                  <a:pt x="260350" y="74613"/>
                </a:lnTo>
                <a:cubicBezTo>
                  <a:pt x="262914" y="74613"/>
                  <a:pt x="264746" y="76518"/>
                  <a:pt x="264746" y="79185"/>
                </a:cubicBezTo>
                <a:cubicBezTo>
                  <a:pt x="264746" y="81852"/>
                  <a:pt x="262914" y="83757"/>
                  <a:pt x="260350" y="83757"/>
                </a:cubicBezTo>
                <a:lnTo>
                  <a:pt x="236537" y="83757"/>
                </a:lnTo>
                <a:cubicBezTo>
                  <a:pt x="234339" y="83757"/>
                  <a:pt x="231775" y="81852"/>
                  <a:pt x="231775" y="79185"/>
                </a:cubicBezTo>
                <a:cubicBezTo>
                  <a:pt x="231775" y="76518"/>
                  <a:pt x="234339" y="74613"/>
                  <a:pt x="236537" y="74613"/>
                </a:cubicBezTo>
                <a:close/>
                <a:moveTo>
                  <a:pt x="188736" y="74613"/>
                </a:moveTo>
                <a:lnTo>
                  <a:pt x="211314" y="74613"/>
                </a:lnTo>
                <a:cubicBezTo>
                  <a:pt x="213783" y="74613"/>
                  <a:pt x="215547" y="76518"/>
                  <a:pt x="215547" y="79185"/>
                </a:cubicBezTo>
                <a:cubicBezTo>
                  <a:pt x="215547" y="81852"/>
                  <a:pt x="213783" y="83757"/>
                  <a:pt x="211314" y="83757"/>
                </a:cubicBezTo>
                <a:lnTo>
                  <a:pt x="188736" y="83757"/>
                </a:lnTo>
                <a:cubicBezTo>
                  <a:pt x="186267" y="83757"/>
                  <a:pt x="184150" y="81852"/>
                  <a:pt x="184150" y="79185"/>
                </a:cubicBezTo>
                <a:cubicBezTo>
                  <a:pt x="184150" y="76518"/>
                  <a:pt x="186267" y="74613"/>
                  <a:pt x="188736" y="74613"/>
                </a:cubicBezTo>
                <a:close/>
                <a:moveTo>
                  <a:pt x="96480" y="63395"/>
                </a:moveTo>
                <a:lnTo>
                  <a:pt x="69334" y="75350"/>
                </a:lnTo>
                <a:lnTo>
                  <a:pt x="96480" y="86944"/>
                </a:lnTo>
                <a:lnTo>
                  <a:pt x="123626" y="75350"/>
                </a:lnTo>
                <a:lnTo>
                  <a:pt x="96480" y="63395"/>
                </a:lnTo>
                <a:close/>
                <a:moveTo>
                  <a:pt x="94694" y="54699"/>
                </a:moveTo>
                <a:cubicBezTo>
                  <a:pt x="95766" y="53975"/>
                  <a:pt x="97195" y="53975"/>
                  <a:pt x="98266" y="54699"/>
                </a:cubicBezTo>
                <a:lnTo>
                  <a:pt x="136485" y="71365"/>
                </a:lnTo>
                <a:cubicBezTo>
                  <a:pt x="138271" y="72090"/>
                  <a:pt x="139343" y="73539"/>
                  <a:pt x="139343" y="75350"/>
                </a:cubicBezTo>
                <a:lnTo>
                  <a:pt x="139343" y="119550"/>
                </a:lnTo>
                <a:cubicBezTo>
                  <a:pt x="139343" y="121362"/>
                  <a:pt x="138271" y="123173"/>
                  <a:pt x="136485" y="123535"/>
                </a:cubicBezTo>
                <a:lnTo>
                  <a:pt x="98266" y="140563"/>
                </a:lnTo>
                <a:cubicBezTo>
                  <a:pt x="97552" y="140926"/>
                  <a:pt x="97195" y="140926"/>
                  <a:pt x="96480" y="140926"/>
                </a:cubicBezTo>
                <a:cubicBezTo>
                  <a:pt x="95766" y="140926"/>
                  <a:pt x="95051" y="140926"/>
                  <a:pt x="94694" y="140563"/>
                </a:cubicBezTo>
                <a:lnTo>
                  <a:pt x="56475" y="123535"/>
                </a:lnTo>
                <a:cubicBezTo>
                  <a:pt x="55046" y="123173"/>
                  <a:pt x="53975" y="121362"/>
                  <a:pt x="53975" y="119550"/>
                </a:cubicBezTo>
                <a:lnTo>
                  <a:pt x="53975" y="75350"/>
                </a:lnTo>
                <a:cubicBezTo>
                  <a:pt x="53975" y="73539"/>
                  <a:pt x="55046" y="72090"/>
                  <a:pt x="56475" y="71365"/>
                </a:cubicBezTo>
                <a:lnTo>
                  <a:pt x="94694" y="54699"/>
                </a:lnTo>
                <a:close/>
                <a:moveTo>
                  <a:pt x="97269" y="32419"/>
                </a:moveTo>
                <a:cubicBezTo>
                  <a:pt x="79900" y="32419"/>
                  <a:pt x="63616" y="39232"/>
                  <a:pt x="51675" y="51423"/>
                </a:cubicBezTo>
                <a:cubicBezTo>
                  <a:pt x="26345" y="76165"/>
                  <a:pt x="26345" y="117042"/>
                  <a:pt x="51675" y="142142"/>
                </a:cubicBezTo>
                <a:lnTo>
                  <a:pt x="97269" y="187322"/>
                </a:lnTo>
                <a:lnTo>
                  <a:pt x="142863" y="142142"/>
                </a:lnTo>
                <a:cubicBezTo>
                  <a:pt x="168193" y="117042"/>
                  <a:pt x="168193" y="76165"/>
                  <a:pt x="142863" y="51423"/>
                </a:cubicBezTo>
                <a:cubicBezTo>
                  <a:pt x="130922" y="39232"/>
                  <a:pt x="114276" y="32419"/>
                  <a:pt x="97269" y="32419"/>
                </a:cubicBezTo>
                <a:close/>
                <a:moveTo>
                  <a:pt x="261815" y="23926"/>
                </a:moveTo>
                <a:cubicBezTo>
                  <a:pt x="263647" y="22225"/>
                  <a:pt x="266578" y="22565"/>
                  <a:pt x="268410" y="23926"/>
                </a:cubicBezTo>
                <a:cubicBezTo>
                  <a:pt x="269142" y="24946"/>
                  <a:pt x="269509" y="25967"/>
                  <a:pt x="269509" y="26987"/>
                </a:cubicBezTo>
                <a:cubicBezTo>
                  <a:pt x="269509" y="28008"/>
                  <a:pt x="269142" y="29028"/>
                  <a:pt x="268410" y="30049"/>
                </a:cubicBezTo>
                <a:cubicBezTo>
                  <a:pt x="267311" y="30729"/>
                  <a:pt x="266578" y="31410"/>
                  <a:pt x="265113" y="31410"/>
                </a:cubicBezTo>
                <a:cubicBezTo>
                  <a:pt x="264014" y="31410"/>
                  <a:pt x="262914" y="30729"/>
                  <a:pt x="261815" y="30049"/>
                </a:cubicBezTo>
                <a:cubicBezTo>
                  <a:pt x="261083" y="29028"/>
                  <a:pt x="260350" y="28008"/>
                  <a:pt x="260350" y="26987"/>
                </a:cubicBezTo>
                <a:cubicBezTo>
                  <a:pt x="260350" y="25967"/>
                  <a:pt x="261083" y="24946"/>
                  <a:pt x="261815" y="23926"/>
                </a:cubicBezTo>
                <a:close/>
                <a:moveTo>
                  <a:pt x="215777" y="23926"/>
                </a:moveTo>
                <a:cubicBezTo>
                  <a:pt x="217243" y="22225"/>
                  <a:pt x="220540" y="22565"/>
                  <a:pt x="222005" y="23926"/>
                </a:cubicBezTo>
                <a:cubicBezTo>
                  <a:pt x="222738" y="24946"/>
                  <a:pt x="223471" y="25967"/>
                  <a:pt x="223471" y="26987"/>
                </a:cubicBezTo>
                <a:cubicBezTo>
                  <a:pt x="223471" y="28008"/>
                  <a:pt x="222738" y="29028"/>
                  <a:pt x="222005" y="30049"/>
                </a:cubicBezTo>
                <a:cubicBezTo>
                  <a:pt x="221273" y="30729"/>
                  <a:pt x="219807" y="31410"/>
                  <a:pt x="218708" y="31410"/>
                </a:cubicBezTo>
                <a:cubicBezTo>
                  <a:pt x="217609" y="31410"/>
                  <a:pt x="216510" y="30729"/>
                  <a:pt x="215777" y="30049"/>
                </a:cubicBezTo>
                <a:cubicBezTo>
                  <a:pt x="214678" y="29028"/>
                  <a:pt x="214312" y="28008"/>
                  <a:pt x="214312" y="26987"/>
                </a:cubicBezTo>
                <a:cubicBezTo>
                  <a:pt x="214312" y="25967"/>
                  <a:pt x="214678" y="24946"/>
                  <a:pt x="215777" y="23926"/>
                </a:cubicBezTo>
                <a:close/>
                <a:moveTo>
                  <a:pt x="242697" y="23813"/>
                </a:moveTo>
                <a:cubicBezTo>
                  <a:pt x="245364" y="23813"/>
                  <a:pt x="247269" y="25645"/>
                  <a:pt x="247269" y="28209"/>
                </a:cubicBezTo>
                <a:cubicBezTo>
                  <a:pt x="247269" y="30773"/>
                  <a:pt x="245364" y="32972"/>
                  <a:pt x="242697" y="32972"/>
                </a:cubicBezTo>
                <a:cubicBezTo>
                  <a:pt x="240030" y="32972"/>
                  <a:pt x="238125" y="30773"/>
                  <a:pt x="238125" y="28209"/>
                </a:cubicBezTo>
                <a:cubicBezTo>
                  <a:pt x="238125" y="25645"/>
                  <a:pt x="240030" y="23813"/>
                  <a:pt x="242697" y="23813"/>
                </a:cubicBezTo>
                <a:close/>
                <a:moveTo>
                  <a:pt x="97269" y="23813"/>
                </a:moveTo>
                <a:cubicBezTo>
                  <a:pt x="117171" y="23813"/>
                  <a:pt x="135626" y="31343"/>
                  <a:pt x="149377" y="44969"/>
                </a:cubicBezTo>
                <a:cubicBezTo>
                  <a:pt x="163127" y="58953"/>
                  <a:pt x="171088" y="77240"/>
                  <a:pt x="171088" y="96603"/>
                </a:cubicBezTo>
                <a:cubicBezTo>
                  <a:pt x="171088" y="115966"/>
                  <a:pt x="163127" y="134253"/>
                  <a:pt x="149377" y="148238"/>
                </a:cubicBezTo>
                <a:lnTo>
                  <a:pt x="100526" y="196645"/>
                </a:lnTo>
                <a:cubicBezTo>
                  <a:pt x="99440" y="197721"/>
                  <a:pt x="98355" y="198080"/>
                  <a:pt x="97269" y="198080"/>
                </a:cubicBezTo>
                <a:cubicBezTo>
                  <a:pt x="96184" y="198080"/>
                  <a:pt x="94736" y="197721"/>
                  <a:pt x="94012" y="196645"/>
                </a:cubicBezTo>
                <a:lnTo>
                  <a:pt x="45162" y="148238"/>
                </a:lnTo>
                <a:cubicBezTo>
                  <a:pt x="31411" y="134253"/>
                  <a:pt x="23812" y="115966"/>
                  <a:pt x="23812" y="96603"/>
                </a:cubicBezTo>
                <a:cubicBezTo>
                  <a:pt x="23812" y="77240"/>
                  <a:pt x="31411" y="58953"/>
                  <a:pt x="45162" y="44969"/>
                </a:cubicBezTo>
                <a:cubicBezTo>
                  <a:pt x="59274" y="31343"/>
                  <a:pt x="77729" y="23813"/>
                  <a:pt x="97269" y="23813"/>
                </a:cubicBezTo>
                <a:close/>
                <a:moveTo>
                  <a:pt x="16156" y="8627"/>
                </a:moveTo>
                <a:cubicBezTo>
                  <a:pt x="12207" y="8627"/>
                  <a:pt x="8976" y="12222"/>
                  <a:pt x="8976" y="16176"/>
                </a:cubicBezTo>
                <a:lnTo>
                  <a:pt x="8976" y="213167"/>
                </a:lnTo>
                <a:lnTo>
                  <a:pt x="284352" y="213167"/>
                </a:lnTo>
                <a:lnTo>
                  <a:pt x="284352" y="16176"/>
                </a:lnTo>
                <a:cubicBezTo>
                  <a:pt x="284352" y="12222"/>
                  <a:pt x="281121" y="8627"/>
                  <a:pt x="276813" y="8627"/>
                </a:cubicBezTo>
                <a:lnTo>
                  <a:pt x="16156" y="8627"/>
                </a:lnTo>
                <a:close/>
                <a:moveTo>
                  <a:pt x="16156" y="0"/>
                </a:moveTo>
                <a:lnTo>
                  <a:pt x="276813" y="0"/>
                </a:lnTo>
                <a:cubicBezTo>
                  <a:pt x="285788" y="0"/>
                  <a:pt x="293328" y="7189"/>
                  <a:pt x="293328" y="16176"/>
                </a:cubicBezTo>
                <a:lnTo>
                  <a:pt x="293328" y="217480"/>
                </a:lnTo>
                <a:lnTo>
                  <a:pt x="293328" y="241565"/>
                </a:lnTo>
                <a:cubicBezTo>
                  <a:pt x="293328" y="250192"/>
                  <a:pt x="285788" y="257741"/>
                  <a:pt x="276813" y="257741"/>
                </a:cubicBezTo>
                <a:lnTo>
                  <a:pt x="204288" y="257741"/>
                </a:lnTo>
                <a:lnTo>
                  <a:pt x="204288" y="284342"/>
                </a:lnTo>
                <a:lnTo>
                  <a:pt x="235524" y="284342"/>
                </a:lnTo>
                <a:cubicBezTo>
                  <a:pt x="238037" y="284342"/>
                  <a:pt x="239832" y="286499"/>
                  <a:pt x="239832" y="288656"/>
                </a:cubicBezTo>
                <a:cubicBezTo>
                  <a:pt x="239832" y="291172"/>
                  <a:pt x="238037" y="293329"/>
                  <a:pt x="235524" y="293329"/>
                </a:cubicBezTo>
                <a:lnTo>
                  <a:pt x="57804" y="293329"/>
                </a:lnTo>
                <a:cubicBezTo>
                  <a:pt x="55291" y="293329"/>
                  <a:pt x="53495" y="291172"/>
                  <a:pt x="53495" y="288656"/>
                </a:cubicBezTo>
                <a:cubicBezTo>
                  <a:pt x="53495" y="286499"/>
                  <a:pt x="55291" y="284342"/>
                  <a:pt x="57804" y="284342"/>
                </a:cubicBezTo>
                <a:lnTo>
                  <a:pt x="89040" y="284342"/>
                </a:lnTo>
                <a:lnTo>
                  <a:pt x="89040" y="257741"/>
                </a:lnTo>
                <a:lnTo>
                  <a:pt x="16156" y="257741"/>
                </a:lnTo>
                <a:cubicBezTo>
                  <a:pt x="7540" y="257741"/>
                  <a:pt x="0" y="250192"/>
                  <a:pt x="0" y="241565"/>
                </a:cubicBezTo>
                <a:lnTo>
                  <a:pt x="0" y="217480"/>
                </a:lnTo>
                <a:lnTo>
                  <a:pt x="0" y="16176"/>
                </a:lnTo>
                <a:cubicBezTo>
                  <a:pt x="0" y="7189"/>
                  <a:pt x="7540" y="0"/>
                  <a:pt x="161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0"/>
          <p:cNvSpPr/>
          <p:nvPr/>
        </p:nvSpPr>
        <p:spPr>
          <a:xfrm>
            <a:off x="6656808" y="2008531"/>
            <a:ext cx="632833" cy="630949"/>
          </a:xfrm>
          <a:custGeom>
            <a:avLst/>
            <a:gdLst/>
            <a:ahLst/>
            <a:cxnLst/>
            <a:rect l="l" t="t" r="r" b="b"/>
            <a:pathLst>
              <a:path w="293328" h="293333" extrusionOk="0">
                <a:moveTo>
                  <a:pt x="182446" y="277813"/>
                </a:moveTo>
                <a:lnTo>
                  <a:pt x="241416" y="277813"/>
                </a:lnTo>
                <a:cubicBezTo>
                  <a:pt x="243918" y="277813"/>
                  <a:pt x="245705" y="280011"/>
                  <a:pt x="245705" y="282576"/>
                </a:cubicBezTo>
                <a:cubicBezTo>
                  <a:pt x="245705" y="285140"/>
                  <a:pt x="243918" y="286972"/>
                  <a:pt x="241416" y="286972"/>
                </a:cubicBezTo>
                <a:lnTo>
                  <a:pt x="182446" y="286972"/>
                </a:lnTo>
                <a:cubicBezTo>
                  <a:pt x="179944" y="286972"/>
                  <a:pt x="177800" y="285140"/>
                  <a:pt x="177800" y="282576"/>
                </a:cubicBezTo>
                <a:cubicBezTo>
                  <a:pt x="177800" y="280011"/>
                  <a:pt x="179944" y="277813"/>
                  <a:pt x="182446" y="277813"/>
                </a:cubicBezTo>
                <a:close/>
                <a:moveTo>
                  <a:pt x="75753" y="277813"/>
                </a:moveTo>
                <a:lnTo>
                  <a:pt x="158836" y="277813"/>
                </a:lnTo>
                <a:cubicBezTo>
                  <a:pt x="161354" y="277813"/>
                  <a:pt x="163152" y="280011"/>
                  <a:pt x="163152" y="282576"/>
                </a:cubicBezTo>
                <a:cubicBezTo>
                  <a:pt x="163152" y="285140"/>
                  <a:pt x="161354" y="286972"/>
                  <a:pt x="158836" y="286972"/>
                </a:cubicBezTo>
                <a:lnTo>
                  <a:pt x="75753" y="286972"/>
                </a:lnTo>
                <a:cubicBezTo>
                  <a:pt x="73235" y="286972"/>
                  <a:pt x="71437" y="285140"/>
                  <a:pt x="71437" y="282576"/>
                </a:cubicBezTo>
                <a:cubicBezTo>
                  <a:pt x="71437" y="280011"/>
                  <a:pt x="73235" y="277813"/>
                  <a:pt x="75753" y="277813"/>
                </a:cubicBezTo>
                <a:close/>
                <a:moveTo>
                  <a:pt x="8890" y="258128"/>
                </a:moveTo>
                <a:lnTo>
                  <a:pt x="8890" y="284443"/>
                </a:lnTo>
                <a:lnTo>
                  <a:pt x="35205" y="284443"/>
                </a:lnTo>
                <a:lnTo>
                  <a:pt x="35205" y="258128"/>
                </a:lnTo>
                <a:lnTo>
                  <a:pt x="8890" y="258128"/>
                </a:lnTo>
                <a:close/>
                <a:moveTo>
                  <a:pt x="137999" y="249238"/>
                </a:moveTo>
                <a:lnTo>
                  <a:pt x="193788" y="249238"/>
                </a:lnTo>
                <a:cubicBezTo>
                  <a:pt x="196291" y="249238"/>
                  <a:pt x="198080" y="251070"/>
                  <a:pt x="198080" y="254001"/>
                </a:cubicBezTo>
                <a:cubicBezTo>
                  <a:pt x="198080" y="256199"/>
                  <a:pt x="196291" y="258397"/>
                  <a:pt x="193788" y="258397"/>
                </a:cubicBezTo>
                <a:lnTo>
                  <a:pt x="137999" y="258397"/>
                </a:lnTo>
                <a:cubicBezTo>
                  <a:pt x="135138" y="258397"/>
                  <a:pt x="133350" y="256199"/>
                  <a:pt x="133350" y="254001"/>
                </a:cubicBezTo>
                <a:cubicBezTo>
                  <a:pt x="133350" y="251070"/>
                  <a:pt x="135138" y="249238"/>
                  <a:pt x="137999" y="249238"/>
                </a:cubicBezTo>
                <a:close/>
                <a:moveTo>
                  <a:pt x="75734" y="249238"/>
                </a:moveTo>
                <a:lnTo>
                  <a:pt x="114407" y="249238"/>
                </a:lnTo>
                <a:cubicBezTo>
                  <a:pt x="116556" y="249238"/>
                  <a:pt x="118704" y="251070"/>
                  <a:pt x="118704" y="254001"/>
                </a:cubicBezTo>
                <a:cubicBezTo>
                  <a:pt x="118704" y="256199"/>
                  <a:pt x="116556" y="258397"/>
                  <a:pt x="114407" y="258397"/>
                </a:cubicBezTo>
                <a:lnTo>
                  <a:pt x="75734" y="258397"/>
                </a:lnTo>
                <a:cubicBezTo>
                  <a:pt x="73228" y="258397"/>
                  <a:pt x="71437" y="256199"/>
                  <a:pt x="71437" y="254001"/>
                </a:cubicBezTo>
                <a:cubicBezTo>
                  <a:pt x="71437" y="251070"/>
                  <a:pt x="73228" y="249238"/>
                  <a:pt x="75734" y="249238"/>
                </a:cubicBezTo>
                <a:close/>
                <a:moveTo>
                  <a:pt x="4267" y="249238"/>
                </a:moveTo>
                <a:lnTo>
                  <a:pt x="39827" y="249238"/>
                </a:lnTo>
                <a:cubicBezTo>
                  <a:pt x="41961" y="249238"/>
                  <a:pt x="44095" y="251016"/>
                  <a:pt x="44095" y="253861"/>
                </a:cubicBezTo>
                <a:lnTo>
                  <a:pt x="44095" y="288710"/>
                </a:lnTo>
                <a:cubicBezTo>
                  <a:pt x="44095" y="291199"/>
                  <a:pt x="41961" y="293333"/>
                  <a:pt x="39827" y="293333"/>
                </a:cubicBezTo>
                <a:lnTo>
                  <a:pt x="4267" y="293333"/>
                </a:lnTo>
                <a:cubicBezTo>
                  <a:pt x="2133" y="293333"/>
                  <a:pt x="0" y="291199"/>
                  <a:pt x="0" y="288710"/>
                </a:cubicBezTo>
                <a:lnTo>
                  <a:pt x="0" y="253861"/>
                </a:lnTo>
                <a:cubicBezTo>
                  <a:pt x="0" y="251016"/>
                  <a:pt x="2133" y="249238"/>
                  <a:pt x="4267" y="249238"/>
                </a:cubicBezTo>
                <a:close/>
                <a:moveTo>
                  <a:pt x="217093" y="201613"/>
                </a:moveTo>
                <a:lnTo>
                  <a:pt x="265143" y="201613"/>
                </a:lnTo>
                <a:cubicBezTo>
                  <a:pt x="267691" y="201613"/>
                  <a:pt x="269511" y="203811"/>
                  <a:pt x="269511" y="206009"/>
                </a:cubicBezTo>
                <a:cubicBezTo>
                  <a:pt x="269511" y="208574"/>
                  <a:pt x="267691" y="210772"/>
                  <a:pt x="265143" y="210772"/>
                </a:cubicBezTo>
                <a:lnTo>
                  <a:pt x="217093" y="210772"/>
                </a:lnTo>
                <a:cubicBezTo>
                  <a:pt x="214545" y="210772"/>
                  <a:pt x="212725" y="208574"/>
                  <a:pt x="212725" y="206009"/>
                </a:cubicBezTo>
                <a:cubicBezTo>
                  <a:pt x="212725" y="203811"/>
                  <a:pt x="214545" y="201613"/>
                  <a:pt x="217093" y="201613"/>
                </a:cubicBezTo>
                <a:close/>
                <a:moveTo>
                  <a:pt x="130089" y="201613"/>
                </a:moveTo>
                <a:lnTo>
                  <a:pt x="193761" y="201613"/>
                </a:lnTo>
                <a:cubicBezTo>
                  <a:pt x="196279" y="201613"/>
                  <a:pt x="198077" y="203811"/>
                  <a:pt x="198077" y="206009"/>
                </a:cubicBezTo>
                <a:cubicBezTo>
                  <a:pt x="198077" y="208574"/>
                  <a:pt x="196279" y="210772"/>
                  <a:pt x="193761" y="210772"/>
                </a:cubicBezTo>
                <a:lnTo>
                  <a:pt x="130089" y="210772"/>
                </a:lnTo>
                <a:cubicBezTo>
                  <a:pt x="127570" y="210772"/>
                  <a:pt x="125412" y="208574"/>
                  <a:pt x="125412" y="206009"/>
                </a:cubicBezTo>
                <a:cubicBezTo>
                  <a:pt x="125412" y="203811"/>
                  <a:pt x="127570" y="201613"/>
                  <a:pt x="130089" y="201613"/>
                </a:cubicBezTo>
                <a:close/>
                <a:moveTo>
                  <a:pt x="75689" y="201613"/>
                </a:moveTo>
                <a:lnTo>
                  <a:pt x="106164" y="201613"/>
                </a:lnTo>
                <a:cubicBezTo>
                  <a:pt x="108999" y="201613"/>
                  <a:pt x="110771" y="203811"/>
                  <a:pt x="110771" y="206009"/>
                </a:cubicBezTo>
                <a:cubicBezTo>
                  <a:pt x="110771" y="208574"/>
                  <a:pt x="108999" y="210772"/>
                  <a:pt x="106164" y="210772"/>
                </a:cubicBezTo>
                <a:lnTo>
                  <a:pt x="75689" y="210772"/>
                </a:lnTo>
                <a:cubicBezTo>
                  <a:pt x="73209" y="210772"/>
                  <a:pt x="71437" y="208574"/>
                  <a:pt x="71437" y="206009"/>
                </a:cubicBezTo>
                <a:cubicBezTo>
                  <a:pt x="71437" y="203811"/>
                  <a:pt x="73209" y="201613"/>
                  <a:pt x="75689" y="201613"/>
                </a:cubicBezTo>
                <a:close/>
                <a:moveTo>
                  <a:pt x="8890" y="180053"/>
                </a:moveTo>
                <a:lnTo>
                  <a:pt x="8890" y="206580"/>
                </a:lnTo>
                <a:lnTo>
                  <a:pt x="35205" y="206580"/>
                </a:lnTo>
                <a:lnTo>
                  <a:pt x="35205" y="180053"/>
                </a:lnTo>
                <a:lnTo>
                  <a:pt x="8890" y="180053"/>
                </a:lnTo>
                <a:close/>
                <a:moveTo>
                  <a:pt x="75723" y="171450"/>
                </a:moveTo>
                <a:lnTo>
                  <a:pt x="152519" y="171450"/>
                </a:lnTo>
                <a:cubicBezTo>
                  <a:pt x="155019" y="171450"/>
                  <a:pt x="156805" y="173355"/>
                  <a:pt x="156805" y="176022"/>
                </a:cubicBezTo>
                <a:cubicBezTo>
                  <a:pt x="156805" y="178689"/>
                  <a:pt x="155019" y="180594"/>
                  <a:pt x="152519" y="180594"/>
                </a:cubicBezTo>
                <a:lnTo>
                  <a:pt x="75723" y="180594"/>
                </a:lnTo>
                <a:cubicBezTo>
                  <a:pt x="73223" y="180594"/>
                  <a:pt x="71437" y="178689"/>
                  <a:pt x="71437" y="176022"/>
                </a:cubicBezTo>
                <a:cubicBezTo>
                  <a:pt x="71437" y="173355"/>
                  <a:pt x="73223" y="171450"/>
                  <a:pt x="75723" y="171450"/>
                </a:cubicBezTo>
                <a:close/>
                <a:moveTo>
                  <a:pt x="4267" y="171450"/>
                </a:moveTo>
                <a:lnTo>
                  <a:pt x="39827" y="171450"/>
                </a:lnTo>
                <a:cubicBezTo>
                  <a:pt x="41961" y="171450"/>
                  <a:pt x="44095" y="173242"/>
                  <a:pt x="44095" y="175752"/>
                </a:cubicBezTo>
                <a:lnTo>
                  <a:pt x="44095" y="211240"/>
                </a:lnTo>
                <a:cubicBezTo>
                  <a:pt x="44095" y="213749"/>
                  <a:pt x="41961" y="215542"/>
                  <a:pt x="39827" y="215542"/>
                </a:cubicBezTo>
                <a:lnTo>
                  <a:pt x="4267" y="215542"/>
                </a:lnTo>
                <a:cubicBezTo>
                  <a:pt x="2133" y="215542"/>
                  <a:pt x="0" y="213749"/>
                  <a:pt x="0" y="211240"/>
                </a:cubicBezTo>
                <a:lnTo>
                  <a:pt x="0" y="175752"/>
                </a:lnTo>
                <a:cubicBezTo>
                  <a:pt x="0" y="173242"/>
                  <a:pt x="2133" y="171450"/>
                  <a:pt x="4267" y="171450"/>
                </a:cubicBezTo>
                <a:close/>
                <a:moveTo>
                  <a:pt x="161514" y="123825"/>
                </a:moveTo>
                <a:lnTo>
                  <a:pt x="236223" y="123825"/>
                </a:lnTo>
                <a:cubicBezTo>
                  <a:pt x="238761" y="123825"/>
                  <a:pt x="240937" y="125657"/>
                  <a:pt x="240937" y="128221"/>
                </a:cubicBezTo>
                <a:cubicBezTo>
                  <a:pt x="240937" y="130786"/>
                  <a:pt x="238761" y="132984"/>
                  <a:pt x="236223" y="132984"/>
                </a:cubicBezTo>
                <a:lnTo>
                  <a:pt x="161514" y="132984"/>
                </a:lnTo>
                <a:cubicBezTo>
                  <a:pt x="158975" y="132984"/>
                  <a:pt x="157162" y="130786"/>
                  <a:pt x="157162" y="128221"/>
                </a:cubicBezTo>
                <a:cubicBezTo>
                  <a:pt x="157162" y="125657"/>
                  <a:pt x="158975" y="123825"/>
                  <a:pt x="161514" y="123825"/>
                </a:cubicBezTo>
                <a:close/>
                <a:moveTo>
                  <a:pt x="75745" y="123825"/>
                </a:moveTo>
                <a:lnTo>
                  <a:pt x="138208" y="123825"/>
                </a:lnTo>
                <a:cubicBezTo>
                  <a:pt x="140362" y="123825"/>
                  <a:pt x="142516" y="125657"/>
                  <a:pt x="142516" y="128221"/>
                </a:cubicBezTo>
                <a:cubicBezTo>
                  <a:pt x="142516" y="130786"/>
                  <a:pt x="140362" y="132984"/>
                  <a:pt x="138208" y="132984"/>
                </a:cubicBezTo>
                <a:lnTo>
                  <a:pt x="75745" y="132984"/>
                </a:lnTo>
                <a:cubicBezTo>
                  <a:pt x="73232" y="132984"/>
                  <a:pt x="71437" y="130786"/>
                  <a:pt x="71437" y="128221"/>
                </a:cubicBezTo>
                <a:cubicBezTo>
                  <a:pt x="71437" y="125657"/>
                  <a:pt x="73232" y="123825"/>
                  <a:pt x="75745" y="123825"/>
                </a:cubicBezTo>
                <a:close/>
                <a:moveTo>
                  <a:pt x="8890" y="104140"/>
                </a:moveTo>
                <a:lnTo>
                  <a:pt x="8890" y="130455"/>
                </a:lnTo>
                <a:lnTo>
                  <a:pt x="35205" y="130455"/>
                </a:lnTo>
                <a:lnTo>
                  <a:pt x="35205" y="104140"/>
                </a:lnTo>
                <a:lnTo>
                  <a:pt x="8890" y="104140"/>
                </a:lnTo>
                <a:close/>
                <a:moveTo>
                  <a:pt x="130048" y="95250"/>
                </a:moveTo>
                <a:lnTo>
                  <a:pt x="169989" y="95250"/>
                </a:lnTo>
                <a:cubicBezTo>
                  <a:pt x="172485" y="95250"/>
                  <a:pt x="174269" y="97448"/>
                  <a:pt x="174269" y="100013"/>
                </a:cubicBezTo>
                <a:cubicBezTo>
                  <a:pt x="174269" y="102577"/>
                  <a:pt x="172485" y="104409"/>
                  <a:pt x="169989" y="104409"/>
                </a:cubicBezTo>
                <a:lnTo>
                  <a:pt x="130048" y="104409"/>
                </a:lnTo>
                <a:cubicBezTo>
                  <a:pt x="127552" y="104409"/>
                  <a:pt x="125412" y="102577"/>
                  <a:pt x="125412" y="100013"/>
                </a:cubicBezTo>
                <a:cubicBezTo>
                  <a:pt x="125412" y="97448"/>
                  <a:pt x="127552" y="95250"/>
                  <a:pt x="130048" y="95250"/>
                </a:cubicBezTo>
                <a:close/>
                <a:moveTo>
                  <a:pt x="75728" y="95250"/>
                </a:moveTo>
                <a:lnTo>
                  <a:pt x="106119" y="95250"/>
                </a:lnTo>
                <a:cubicBezTo>
                  <a:pt x="108622" y="95250"/>
                  <a:pt x="110768" y="97448"/>
                  <a:pt x="110768" y="100013"/>
                </a:cubicBezTo>
                <a:cubicBezTo>
                  <a:pt x="110768" y="102577"/>
                  <a:pt x="108622" y="104409"/>
                  <a:pt x="106119" y="104409"/>
                </a:cubicBezTo>
                <a:lnTo>
                  <a:pt x="75728" y="104409"/>
                </a:lnTo>
                <a:cubicBezTo>
                  <a:pt x="73225" y="104409"/>
                  <a:pt x="71437" y="102577"/>
                  <a:pt x="71437" y="100013"/>
                </a:cubicBezTo>
                <a:cubicBezTo>
                  <a:pt x="71437" y="97448"/>
                  <a:pt x="73225" y="95250"/>
                  <a:pt x="75728" y="95250"/>
                </a:cubicBezTo>
                <a:close/>
                <a:moveTo>
                  <a:pt x="4267" y="95250"/>
                </a:moveTo>
                <a:lnTo>
                  <a:pt x="39827" y="95250"/>
                </a:lnTo>
                <a:cubicBezTo>
                  <a:pt x="41961" y="95250"/>
                  <a:pt x="44095" y="97384"/>
                  <a:pt x="44095" y="99873"/>
                </a:cubicBezTo>
                <a:lnTo>
                  <a:pt x="44095" y="135077"/>
                </a:lnTo>
                <a:cubicBezTo>
                  <a:pt x="44095" y="137211"/>
                  <a:pt x="41961" y="139345"/>
                  <a:pt x="39827" y="139345"/>
                </a:cubicBezTo>
                <a:lnTo>
                  <a:pt x="4267" y="139345"/>
                </a:lnTo>
                <a:cubicBezTo>
                  <a:pt x="2133" y="139345"/>
                  <a:pt x="0" y="137211"/>
                  <a:pt x="0" y="135077"/>
                </a:cubicBezTo>
                <a:lnTo>
                  <a:pt x="0" y="99873"/>
                </a:lnTo>
                <a:cubicBezTo>
                  <a:pt x="0" y="97384"/>
                  <a:pt x="2133" y="95250"/>
                  <a:pt x="4267" y="95250"/>
                </a:cubicBezTo>
                <a:close/>
                <a:moveTo>
                  <a:pt x="288558" y="76200"/>
                </a:moveTo>
                <a:cubicBezTo>
                  <a:pt x="291489" y="76200"/>
                  <a:pt x="293321" y="78004"/>
                  <a:pt x="293321" y="80889"/>
                </a:cubicBezTo>
                <a:lnTo>
                  <a:pt x="293321" y="288639"/>
                </a:lnTo>
                <a:cubicBezTo>
                  <a:pt x="293321" y="291163"/>
                  <a:pt x="291489" y="293327"/>
                  <a:pt x="288558" y="293327"/>
                </a:cubicBezTo>
                <a:cubicBezTo>
                  <a:pt x="286360" y="293327"/>
                  <a:pt x="284162" y="291163"/>
                  <a:pt x="284162" y="288639"/>
                </a:cubicBezTo>
                <a:lnTo>
                  <a:pt x="284162" y="80889"/>
                </a:lnTo>
                <a:cubicBezTo>
                  <a:pt x="284162" y="78004"/>
                  <a:pt x="286360" y="76200"/>
                  <a:pt x="288558" y="76200"/>
                </a:cubicBezTo>
                <a:close/>
                <a:moveTo>
                  <a:pt x="32938" y="26988"/>
                </a:moveTo>
                <a:lnTo>
                  <a:pt x="88935" y="26988"/>
                </a:lnTo>
                <a:cubicBezTo>
                  <a:pt x="91117" y="26988"/>
                  <a:pt x="93299" y="28893"/>
                  <a:pt x="93299" y="31560"/>
                </a:cubicBezTo>
                <a:cubicBezTo>
                  <a:pt x="93299" y="34227"/>
                  <a:pt x="91117" y="36132"/>
                  <a:pt x="88935" y="36132"/>
                </a:cubicBezTo>
                <a:lnTo>
                  <a:pt x="32938" y="36132"/>
                </a:lnTo>
                <a:cubicBezTo>
                  <a:pt x="30393" y="36132"/>
                  <a:pt x="28575" y="34227"/>
                  <a:pt x="28575" y="31560"/>
                </a:cubicBezTo>
                <a:cubicBezTo>
                  <a:pt x="28575" y="28893"/>
                  <a:pt x="30393" y="26988"/>
                  <a:pt x="32938" y="26988"/>
                </a:cubicBezTo>
                <a:close/>
                <a:moveTo>
                  <a:pt x="240126" y="8540"/>
                </a:moveTo>
                <a:lnTo>
                  <a:pt x="240126" y="52662"/>
                </a:lnTo>
                <a:lnTo>
                  <a:pt x="284341" y="52662"/>
                </a:lnTo>
                <a:lnTo>
                  <a:pt x="284341" y="8540"/>
                </a:lnTo>
                <a:lnTo>
                  <a:pt x="240126" y="8540"/>
                </a:lnTo>
                <a:close/>
                <a:moveTo>
                  <a:pt x="8987" y="8540"/>
                </a:moveTo>
                <a:lnTo>
                  <a:pt x="8987" y="52662"/>
                </a:lnTo>
                <a:lnTo>
                  <a:pt x="231139" y="52662"/>
                </a:lnTo>
                <a:lnTo>
                  <a:pt x="231139" y="8540"/>
                </a:lnTo>
                <a:lnTo>
                  <a:pt x="8987" y="8540"/>
                </a:lnTo>
                <a:close/>
                <a:moveTo>
                  <a:pt x="4314" y="0"/>
                </a:moveTo>
                <a:lnTo>
                  <a:pt x="288655" y="0"/>
                </a:lnTo>
                <a:cubicBezTo>
                  <a:pt x="291530" y="0"/>
                  <a:pt x="293328" y="1779"/>
                  <a:pt x="293328" y="4270"/>
                </a:cubicBezTo>
                <a:lnTo>
                  <a:pt x="293328" y="56932"/>
                </a:lnTo>
                <a:cubicBezTo>
                  <a:pt x="293328" y="59422"/>
                  <a:pt x="291530" y="61557"/>
                  <a:pt x="288655" y="61557"/>
                </a:cubicBezTo>
                <a:lnTo>
                  <a:pt x="4314" y="61557"/>
                </a:lnTo>
                <a:cubicBezTo>
                  <a:pt x="2157" y="61557"/>
                  <a:pt x="0" y="59422"/>
                  <a:pt x="0" y="56932"/>
                </a:cubicBezTo>
                <a:lnTo>
                  <a:pt x="0" y="4270"/>
                </a:lnTo>
                <a:cubicBezTo>
                  <a:pt x="0" y="1779"/>
                  <a:pt x="2157" y="0"/>
                  <a:pt x="431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0"/>
          <p:cNvSpPr/>
          <p:nvPr/>
        </p:nvSpPr>
        <p:spPr>
          <a:xfrm>
            <a:off x="4912928" y="2008531"/>
            <a:ext cx="632833" cy="630949"/>
          </a:xfrm>
          <a:custGeom>
            <a:avLst/>
            <a:gdLst/>
            <a:ahLst/>
            <a:cxnLst/>
            <a:rect l="l" t="t" r="r" b="b"/>
            <a:pathLst>
              <a:path w="293328" h="293329" extrusionOk="0">
                <a:moveTo>
                  <a:pt x="198805" y="91580"/>
                </a:moveTo>
                <a:lnTo>
                  <a:pt x="144080" y="146844"/>
                </a:lnTo>
                <a:lnTo>
                  <a:pt x="198805" y="201747"/>
                </a:lnTo>
                <a:lnTo>
                  <a:pt x="233142" y="201747"/>
                </a:lnTo>
                <a:lnTo>
                  <a:pt x="181994" y="150095"/>
                </a:lnTo>
                <a:cubicBezTo>
                  <a:pt x="180206" y="148289"/>
                  <a:pt x="180206" y="145038"/>
                  <a:pt x="181994" y="143593"/>
                </a:cubicBezTo>
                <a:lnTo>
                  <a:pt x="233142" y="91580"/>
                </a:lnTo>
                <a:lnTo>
                  <a:pt x="198805" y="91580"/>
                </a:lnTo>
                <a:close/>
                <a:moveTo>
                  <a:pt x="96847" y="91580"/>
                </a:moveTo>
                <a:lnTo>
                  <a:pt x="42480" y="146844"/>
                </a:lnTo>
                <a:lnTo>
                  <a:pt x="96847" y="201747"/>
                </a:lnTo>
                <a:lnTo>
                  <a:pt x="131899" y="201747"/>
                </a:lnTo>
                <a:lnTo>
                  <a:pt x="80394" y="150095"/>
                </a:lnTo>
                <a:cubicBezTo>
                  <a:pt x="79678" y="149011"/>
                  <a:pt x="78963" y="147928"/>
                  <a:pt x="78963" y="146844"/>
                </a:cubicBezTo>
                <a:cubicBezTo>
                  <a:pt x="78963" y="145399"/>
                  <a:pt x="79678" y="144316"/>
                  <a:pt x="80394" y="143593"/>
                </a:cubicBezTo>
                <a:lnTo>
                  <a:pt x="131899" y="91580"/>
                </a:lnTo>
                <a:lnTo>
                  <a:pt x="96847" y="91580"/>
                </a:lnTo>
                <a:close/>
                <a:moveTo>
                  <a:pt x="196659" y="82550"/>
                </a:moveTo>
                <a:lnTo>
                  <a:pt x="243872" y="82550"/>
                </a:lnTo>
                <a:cubicBezTo>
                  <a:pt x="245660" y="82550"/>
                  <a:pt x="247449" y="83634"/>
                  <a:pt x="247806" y="85440"/>
                </a:cubicBezTo>
                <a:cubicBezTo>
                  <a:pt x="248879" y="87246"/>
                  <a:pt x="248522" y="89052"/>
                  <a:pt x="247091" y="90135"/>
                </a:cubicBezTo>
                <a:lnTo>
                  <a:pt x="191294" y="146844"/>
                </a:lnTo>
                <a:lnTo>
                  <a:pt x="247091" y="203192"/>
                </a:lnTo>
                <a:cubicBezTo>
                  <a:pt x="248522" y="204275"/>
                  <a:pt x="248879" y="206442"/>
                  <a:pt x="247806" y="207887"/>
                </a:cubicBezTo>
                <a:cubicBezTo>
                  <a:pt x="247449" y="209693"/>
                  <a:pt x="245660" y="210777"/>
                  <a:pt x="243872" y="210777"/>
                </a:cubicBezTo>
                <a:lnTo>
                  <a:pt x="196659" y="210777"/>
                </a:lnTo>
                <a:cubicBezTo>
                  <a:pt x="195586" y="210777"/>
                  <a:pt x="194513" y="210416"/>
                  <a:pt x="193440" y="209332"/>
                </a:cubicBezTo>
                <a:lnTo>
                  <a:pt x="134423" y="150095"/>
                </a:lnTo>
                <a:cubicBezTo>
                  <a:pt x="133708" y="149011"/>
                  <a:pt x="133350" y="147928"/>
                  <a:pt x="133350" y="146844"/>
                </a:cubicBezTo>
                <a:cubicBezTo>
                  <a:pt x="133350" y="145399"/>
                  <a:pt x="133708" y="144316"/>
                  <a:pt x="134423" y="143593"/>
                </a:cubicBezTo>
                <a:lnTo>
                  <a:pt x="193440" y="83995"/>
                </a:lnTo>
                <a:cubicBezTo>
                  <a:pt x="194513" y="82911"/>
                  <a:pt x="195586" y="82550"/>
                  <a:pt x="196659" y="82550"/>
                </a:cubicBezTo>
                <a:close/>
                <a:moveTo>
                  <a:pt x="95416" y="82550"/>
                </a:moveTo>
                <a:lnTo>
                  <a:pt x="142630" y="82550"/>
                </a:lnTo>
                <a:cubicBezTo>
                  <a:pt x="144418" y="82550"/>
                  <a:pt x="145849" y="83634"/>
                  <a:pt x="146564" y="85440"/>
                </a:cubicBezTo>
                <a:cubicBezTo>
                  <a:pt x="147279" y="87246"/>
                  <a:pt x="146922" y="89052"/>
                  <a:pt x="145491" y="90135"/>
                </a:cubicBezTo>
                <a:lnTo>
                  <a:pt x="89693" y="146844"/>
                </a:lnTo>
                <a:lnTo>
                  <a:pt x="145491" y="203192"/>
                </a:lnTo>
                <a:cubicBezTo>
                  <a:pt x="146922" y="204275"/>
                  <a:pt x="147279" y="206442"/>
                  <a:pt x="146564" y="207887"/>
                </a:cubicBezTo>
                <a:cubicBezTo>
                  <a:pt x="145849" y="209693"/>
                  <a:pt x="144418" y="210777"/>
                  <a:pt x="142630" y="210777"/>
                </a:cubicBezTo>
                <a:lnTo>
                  <a:pt x="95416" y="210777"/>
                </a:lnTo>
                <a:cubicBezTo>
                  <a:pt x="93985" y="210777"/>
                  <a:pt x="92912" y="210416"/>
                  <a:pt x="92197" y="209332"/>
                </a:cubicBezTo>
                <a:lnTo>
                  <a:pt x="33181" y="150095"/>
                </a:lnTo>
                <a:cubicBezTo>
                  <a:pt x="32108" y="149011"/>
                  <a:pt x="31750" y="147928"/>
                  <a:pt x="31750" y="146844"/>
                </a:cubicBezTo>
                <a:cubicBezTo>
                  <a:pt x="31750" y="145399"/>
                  <a:pt x="32108" y="144316"/>
                  <a:pt x="33181" y="143593"/>
                </a:cubicBezTo>
                <a:lnTo>
                  <a:pt x="92197" y="83995"/>
                </a:lnTo>
                <a:cubicBezTo>
                  <a:pt x="92912" y="82911"/>
                  <a:pt x="93985" y="82550"/>
                  <a:pt x="95416" y="82550"/>
                </a:cubicBezTo>
                <a:close/>
                <a:moveTo>
                  <a:pt x="146664" y="8627"/>
                </a:moveTo>
                <a:cubicBezTo>
                  <a:pt x="70815" y="8627"/>
                  <a:pt x="8987" y="70816"/>
                  <a:pt x="8987" y="146664"/>
                </a:cubicBezTo>
                <a:cubicBezTo>
                  <a:pt x="8987" y="222513"/>
                  <a:pt x="70815" y="284342"/>
                  <a:pt x="146664" y="284342"/>
                </a:cubicBezTo>
                <a:cubicBezTo>
                  <a:pt x="222872" y="284342"/>
                  <a:pt x="284341" y="222513"/>
                  <a:pt x="284341" y="146664"/>
                </a:cubicBezTo>
                <a:cubicBezTo>
                  <a:pt x="284341" y="70816"/>
                  <a:pt x="222872" y="8627"/>
                  <a:pt x="146664" y="8627"/>
                </a:cubicBezTo>
                <a:close/>
                <a:moveTo>
                  <a:pt x="146664" y="0"/>
                </a:moveTo>
                <a:cubicBezTo>
                  <a:pt x="227545" y="0"/>
                  <a:pt x="293328" y="65783"/>
                  <a:pt x="293328" y="146664"/>
                </a:cubicBezTo>
                <a:cubicBezTo>
                  <a:pt x="293328" y="227545"/>
                  <a:pt x="227545" y="293329"/>
                  <a:pt x="146664" y="293329"/>
                </a:cubicBezTo>
                <a:cubicBezTo>
                  <a:pt x="66142" y="293329"/>
                  <a:pt x="0" y="227545"/>
                  <a:pt x="0" y="146664"/>
                </a:cubicBezTo>
                <a:cubicBezTo>
                  <a:pt x="0" y="65783"/>
                  <a:pt x="66142" y="0"/>
                  <a:pt x="14666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0"/>
          <p:cNvSpPr txBox="1"/>
          <p:nvPr/>
        </p:nvSpPr>
        <p:spPr>
          <a:xfrm>
            <a:off x="8971615" y="3468776"/>
            <a:ext cx="153423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Motherhood</a:t>
            </a:r>
            <a:endParaRPr sz="900" dirty="0"/>
          </a:p>
        </p:txBody>
      </p:sp>
      <p:sp>
        <p:nvSpPr>
          <p:cNvPr id="334" name="Google Shape;334;p10"/>
          <p:cNvSpPr txBox="1"/>
          <p:nvPr/>
        </p:nvSpPr>
        <p:spPr>
          <a:xfrm>
            <a:off x="8971615" y="3810670"/>
            <a:ext cx="2222741" cy="67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4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Context of family  and family dynamics</a:t>
            </a:r>
            <a:endParaRPr sz="1400" dirty="0"/>
          </a:p>
        </p:txBody>
      </p:sp>
      <p:sp>
        <p:nvSpPr>
          <p:cNvPr id="335" name="Google Shape;335;p10"/>
          <p:cNvSpPr txBox="1"/>
          <p:nvPr/>
        </p:nvSpPr>
        <p:spPr>
          <a:xfrm>
            <a:off x="8156297" y="5024512"/>
            <a:ext cx="1771474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Macro environment</a:t>
            </a:r>
            <a:endParaRPr sz="900" dirty="0"/>
          </a:p>
        </p:txBody>
      </p:sp>
      <p:sp>
        <p:nvSpPr>
          <p:cNvPr id="336" name="Google Shape;336;p10"/>
          <p:cNvSpPr txBox="1"/>
          <p:nvPr/>
        </p:nvSpPr>
        <p:spPr>
          <a:xfrm>
            <a:off x="8156297" y="5366406"/>
            <a:ext cx="2383957" cy="3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4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National Level policies</a:t>
            </a:r>
            <a:endParaRPr sz="1400" dirty="0"/>
          </a:p>
        </p:txBody>
      </p:sp>
      <p:sp>
        <p:nvSpPr>
          <p:cNvPr id="337" name="Google Shape;337;p10"/>
          <p:cNvSpPr txBox="1"/>
          <p:nvPr/>
        </p:nvSpPr>
        <p:spPr>
          <a:xfrm>
            <a:off x="8156297" y="1917234"/>
            <a:ext cx="1531830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Management</a:t>
            </a:r>
            <a:endParaRPr sz="900" dirty="0"/>
          </a:p>
        </p:txBody>
      </p:sp>
      <p:sp>
        <p:nvSpPr>
          <p:cNvPr id="338" name="Google Shape;338;p10"/>
          <p:cNvSpPr txBox="1"/>
          <p:nvPr/>
        </p:nvSpPr>
        <p:spPr>
          <a:xfrm>
            <a:off x="8156297" y="2259128"/>
            <a:ext cx="2383957" cy="67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4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Prior Management experience, educational attainment</a:t>
            </a:r>
            <a:endParaRPr sz="1400" dirty="0"/>
          </a:p>
        </p:txBody>
      </p:sp>
      <p:sp>
        <p:nvSpPr>
          <p:cNvPr id="339" name="Google Shape;339;p10"/>
          <p:cNvSpPr txBox="1"/>
          <p:nvPr/>
        </p:nvSpPr>
        <p:spPr>
          <a:xfrm>
            <a:off x="2336800" y="5024512"/>
            <a:ext cx="1698904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r"/>
            <a:r>
              <a:rPr lang="en-US" sz="1600" b="1" dirty="0" err="1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Meso</a:t>
            </a:r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 environment</a:t>
            </a:r>
            <a:endParaRPr sz="900" dirty="0"/>
          </a:p>
        </p:txBody>
      </p:sp>
      <p:sp>
        <p:nvSpPr>
          <p:cNvPr id="340" name="Google Shape;340;p10"/>
          <p:cNvSpPr txBox="1"/>
          <p:nvPr/>
        </p:nvSpPr>
        <p:spPr>
          <a:xfrm>
            <a:off x="1538515" y="5366406"/>
            <a:ext cx="2497189" cy="3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r"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4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Associations, Support.</a:t>
            </a:r>
            <a:endParaRPr sz="1400" dirty="0"/>
          </a:p>
        </p:txBody>
      </p:sp>
      <p:sp>
        <p:nvSpPr>
          <p:cNvPr id="341" name="Google Shape;341;p10"/>
          <p:cNvSpPr txBox="1"/>
          <p:nvPr/>
        </p:nvSpPr>
        <p:spPr>
          <a:xfrm>
            <a:off x="2557574" y="1917234"/>
            <a:ext cx="1478130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Money</a:t>
            </a:r>
            <a:endParaRPr sz="900" dirty="0"/>
          </a:p>
        </p:txBody>
      </p:sp>
      <p:sp>
        <p:nvSpPr>
          <p:cNvPr id="342" name="Google Shape;342;p10"/>
          <p:cNvSpPr txBox="1"/>
          <p:nvPr/>
        </p:nvSpPr>
        <p:spPr>
          <a:xfrm>
            <a:off x="1538515" y="2259128"/>
            <a:ext cx="2497190" cy="67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r"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4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How money is accessed, types of finance</a:t>
            </a:r>
            <a:endParaRPr sz="1400" dirty="0"/>
          </a:p>
        </p:txBody>
      </p:sp>
      <p:sp>
        <p:nvSpPr>
          <p:cNvPr id="343" name="Google Shape;343;p10"/>
          <p:cNvSpPr txBox="1"/>
          <p:nvPr/>
        </p:nvSpPr>
        <p:spPr>
          <a:xfrm>
            <a:off x="1702181" y="3468776"/>
            <a:ext cx="1518205" cy="29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Market</a:t>
            </a:r>
            <a:endParaRPr sz="900" dirty="0"/>
          </a:p>
        </p:txBody>
      </p:sp>
      <p:sp>
        <p:nvSpPr>
          <p:cNvPr id="344" name="Google Shape;344;p10"/>
          <p:cNvSpPr txBox="1"/>
          <p:nvPr/>
        </p:nvSpPr>
        <p:spPr>
          <a:xfrm>
            <a:off x="997645" y="3810670"/>
            <a:ext cx="2222741" cy="98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r">
              <a:lnSpc>
                <a:spcPct val="145833"/>
              </a:lnSpc>
              <a:buClr>
                <a:schemeClr val="dk1"/>
              </a:buClr>
              <a:buSzPts val="2400"/>
            </a:pPr>
            <a:r>
              <a:rPr lang="en-US" sz="1400" dirty="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Marketing effort, establishing effective distribution channel .</a:t>
            </a:r>
            <a:endParaRPr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E6A59F-6B63-5F43-B5EB-4E63E54AF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3978" y="0"/>
            <a:ext cx="1375476" cy="147055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14FEC0F-7C98-7746-9B46-6A69B968DF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470555" cy="147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504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8"/>
          <p:cNvSpPr txBox="1"/>
          <p:nvPr/>
        </p:nvSpPr>
        <p:spPr>
          <a:xfrm>
            <a:off x="4648437" y="306186"/>
            <a:ext cx="2895184" cy="507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/>
            <a:r>
              <a:rPr lang="en-US" sz="30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Research Strategy</a:t>
            </a:r>
            <a:endParaRPr lang="en-US" sz="900" dirty="0"/>
          </a:p>
        </p:txBody>
      </p:sp>
      <p:sp>
        <p:nvSpPr>
          <p:cNvPr id="536" name="Google Shape;536;p18"/>
          <p:cNvSpPr/>
          <p:nvPr/>
        </p:nvSpPr>
        <p:spPr>
          <a:xfrm>
            <a:off x="7572998" y="1403379"/>
            <a:ext cx="1464216" cy="3407630"/>
          </a:xfrm>
          <a:custGeom>
            <a:avLst/>
            <a:gdLst/>
            <a:ahLst/>
            <a:cxnLst/>
            <a:rect l="l" t="t" r="r" b="b"/>
            <a:pathLst>
              <a:path w="1942" h="4516" extrusionOk="0">
                <a:moveTo>
                  <a:pt x="1687" y="4001"/>
                </a:moveTo>
                <a:lnTo>
                  <a:pt x="1687" y="3975"/>
                </a:lnTo>
                <a:lnTo>
                  <a:pt x="1687" y="3975"/>
                </a:lnTo>
                <a:cubicBezTo>
                  <a:pt x="1761" y="3953"/>
                  <a:pt x="1815" y="3885"/>
                  <a:pt x="1815" y="3804"/>
                </a:cubicBezTo>
                <a:lnTo>
                  <a:pt x="1815" y="3804"/>
                </a:lnTo>
                <a:cubicBezTo>
                  <a:pt x="1815" y="3707"/>
                  <a:pt x="1735" y="3626"/>
                  <a:pt x="1638" y="3626"/>
                </a:cubicBezTo>
                <a:lnTo>
                  <a:pt x="1588" y="3626"/>
                </a:lnTo>
                <a:lnTo>
                  <a:pt x="1511" y="3276"/>
                </a:lnTo>
                <a:lnTo>
                  <a:pt x="1511" y="3276"/>
                </a:lnTo>
                <a:cubicBezTo>
                  <a:pt x="1511" y="3276"/>
                  <a:pt x="1147" y="2481"/>
                  <a:pt x="1367" y="1735"/>
                </a:cubicBezTo>
                <a:lnTo>
                  <a:pt x="1367" y="1735"/>
                </a:lnTo>
                <a:cubicBezTo>
                  <a:pt x="1367" y="1735"/>
                  <a:pt x="1627" y="1649"/>
                  <a:pt x="1403" y="1505"/>
                </a:cubicBezTo>
                <a:lnTo>
                  <a:pt x="1403" y="1505"/>
                </a:lnTo>
                <a:cubicBezTo>
                  <a:pt x="1403" y="1505"/>
                  <a:pt x="1479" y="1371"/>
                  <a:pt x="1296" y="1380"/>
                </a:cubicBezTo>
                <a:lnTo>
                  <a:pt x="1296" y="1380"/>
                </a:lnTo>
                <a:cubicBezTo>
                  <a:pt x="1296" y="1380"/>
                  <a:pt x="1235" y="1122"/>
                  <a:pt x="1511" y="844"/>
                </a:cubicBezTo>
                <a:lnTo>
                  <a:pt x="1511" y="844"/>
                </a:lnTo>
                <a:cubicBezTo>
                  <a:pt x="1511" y="844"/>
                  <a:pt x="1510" y="843"/>
                  <a:pt x="1508" y="842"/>
                </a:cubicBezTo>
                <a:lnTo>
                  <a:pt x="1508" y="645"/>
                </a:lnTo>
                <a:lnTo>
                  <a:pt x="1508" y="645"/>
                </a:lnTo>
                <a:cubicBezTo>
                  <a:pt x="1382" y="607"/>
                  <a:pt x="1262" y="586"/>
                  <a:pt x="1150" y="577"/>
                </a:cubicBezTo>
                <a:lnTo>
                  <a:pt x="1150" y="577"/>
                </a:lnTo>
                <a:cubicBezTo>
                  <a:pt x="1150" y="575"/>
                  <a:pt x="1151" y="573"/>
                  <a:pt x="1151" y="570"/>
                </a:cubicBezTo>
                <a:lnTo>
                  <a:pt x="1151" y="570"/>
                </a:lnTo>
                <a:cubicBezTo>
                  <a:pt x="1151" y="543"/>
                  <a:pt x="1128" y="521"/>
                  <a:pt x="1101" y="521"/>
                </a:cubicBezTo>
                <a:lnTo>
                  <a:pt x="1078" y="521"/>
                </a:lnTo>
                <a:lnTo>
                  <a:pt x="1078" y="337"/>
                </a:lnTo>
                <a:lnTo>
                  <a:pt x="1187" y="337"/>
                </a:lnTo>
                <a:lnTo>
                  <a:pt x="1187" y="337"/>
                </a:lnTo>
                <a:cubicBezTo>
                  <a:pt x="1228" y="337"/>
                  <a:pt x="1262" y="303"/>
                  <a:pt x="1262" y="261"/>
                </a:cubicBezTo>
                <a:lnTo>
                  <a:pt x="1262" y="261"/>
                </a:lnTo>
                <a:cubicBezTo>
                  <a:pt x="1262" y="219"/>
                  <a:pt x="1228" y="185"/>
                  <a:pt x="1187" y="185"/>
                </a:cubicBezTo>
                <a:lnTo>
                  <a:pt x="1078" y="185"/>
                </a:lnTo>
                <a:lnTo>
                  <a:pt x="1078" y="76"/>
                </a:lnTo>
                <a:lnTo>
                  <a:pt x="1078" y="76"/>
                </a:lnTo>
                <a:cubicBezTo>
                  <a:pt x="1078" y="35"/>
                  <a:pt x="1043" y="0"/>
                  <a:pt x="1002" y="0"/>
                </a:cubicBezTo>
                <a:lnTo>
                  <a:pt x="1002" y="0"/>
                </a:lnTo>
                <a:cubicBezTo>
                  <a:pt x="960" y="0"/>
                  <a:pt x="926" y="35"/>
                  <a:pt x="926" y="76"/>
                </a:cubicBezTo>
                <a:lnTo>
                  <a:pt x="926" y="185"/>
                </a:lnTo>
                <a:lnTo>
                  <a:pt x="817" y="185"/>
                </a:lnTo>
                <a:lnTo>
                  <a:pt x="817" y="185"/>
                </a:lnTo>
                <a:cubicBezTo>
                  <a:pt x="775" y="185"/>
                  <a:pt x="741" y="219"/>
                  <a:pt x="741" y="261"/>
                </a:cubicBezTo>
                <a:lnTo>
                  <a:pt x="741" y="261"/>
                </a:lnTo>
                <a:cubicBezTo>
                  <a:pt x="741" y="303"/>
                  <a:pt x="775" y="337"/>
                  <a:pt x="817" y="337"/>
                </a:cubicBezTo>
                <a:lnTo>
                  <a:pt x="926" y="337"/>
                </a:lnTo>
                <a:lnTo>
                  <a:pt x="926" y="521"/>
                </a:lnTo>
                <a:lnTo>
                  <a:pt x="902" y="521"/>
                </a:lnTo>
                <a:lnTo>
                  <a:pt x="902" y="521"/>
                </a:lnTo>
                <a:cubicBezTo>
                  <a:pt x="875" y="521"/>
                  <a:pt x="853" y="543"/>
                  <a:pt x="853" y="570"/>
                </a:cubicBezTo>
                <a:lnTo>
                  <a:pt x="853" y="570"/>
                </a:lnTo>
                <a:cubicBezTo>
                  <a:pt x="853" y="573"/>
                  <a:pt x="853" y="574"/>
                  <a:pt x="853" y="576"/>
                </a:cubicBezTo>
                <a:lnTo>
                  <a:pt x="853" y="576"/>
                </a:lnTo>
                <a:cubicBezTo>
                  <a:pt x="635" y="594"/>
                  <a:pt x="496" y="645"/>
                  <a:pt x="496" y="645"/>
                </a:cubicBezTo>
                <a:lnTo>
                  <a:pt x="496" y="844"/>
                </a:lnTo>
                <a:lnTo>
                  <a:pt x="496" y="844"/>
                </a:lnTo>
                <a:cubicBezTo>
                  <a:pt x="772" y="1122"/>
                  <a:pt x="710" y="1380"/>
                  <a:pt x="710" y="1380"/>
                </a:cubicBezTo>
                <a:lnTo>
                  <a:pt x="710" y="1380"/>
                </a:lnTo>
                <a:cubicBezTo>
                  <a:pt x="528" y="1371"/>
                  <a:pt x="603" y="1505"/>
                  <a:pt x="603" y="1505"/>
                </a:cubicBezTo>
                <a:lnTo>
                  <a:pt x="603" y="1505"/>
                </a:lnTo>
                <a:cubicBezTo>
                  <a:pt x="379" y="1649"/>
                  <a:pt x="639" y="1735"/>
                  <a:pt x="639" y="1735"/>
                </a:cubicBezTo>
                <a:lnTo>
                  <a:pt x="639" y="1735"/>
                </a:lnTo>
                <a:cubicBezTo>
                  <a:pt x="860" y="2481"/>
                  <a:pt x="496" y="3276"/>
                  <a:pt x="496" y="3276"/>
                </a:cubicBezTo>
                <a:lnTo>
                  <a:pt x="418" y="3626"/>
                </a:lnTo>
                <a:lnTo>
                  <a:pt x="337" y="3626"/>
                </a:lnTo>
                <a:lnTo>
                  <a:pt x="337" y="3626"/>
                </a:lnTo>
                <a:cubicBezTo>
                  <a:pt x="239" y="3626"/>
                  <a:pt x="159" y="3707"/>
                  <a:pt x="159" y="3804"/>
                </a:cubicBezTo>
                <a:lnTo>
                  <a:pt x="159" y="3804"/>
                </a:lnTo>
                <a:cubicBezTo>
                  <a:pt x="159" y="3880"/>
                  <a:pt x="207" y="3945"/>
                  <a:pt x="274" y="3970"/>
                </a:cubicBezTo>
                <a:lnTo>
                  <a:pt x="274" y="4000"/>
                </a:lnTo>
                <a:lnTo>
                  <a:pt x="257" y="4000"/>
                </a:lnTo>
                <a:lnTo>
                  <a:pt x="257" y="4000"/>
                </a:lnTo>
                <a:cubicBezTo>
                  <a:pt x="115" y="4000"/>
                  <a:pt x="0" y="4116"/>
                  <a:pt x="0" y="4258"/>
                </a:cubicBezTo>
                <a:lnTo>
                  <a:pt x="0" y="4258"/>
                </a:lnTo>
                <a:cubicBezTo>
                  <a:pt x="0" y="4399"/>
                  <a:pt x="115" y="4515"/>
                  <a:pt x="257" y="4515"/>
                </a:cubicBezTo>
                <a:lnTo>
                  <a:pt x="1683" y="4515"/>
                </a:lnTo>
                <a:lnTo>
                  <a:pt x="1683" y="4515"/>
                </a:lnTo>
                <a:cubicBezTo>
                  <a:pt x="1825" y="4515"/>
                  <a:pt x="1941" y="4399"/>
                  <a:pt x="1941" y="4258"/>
                </a:cubicBezTo>
                <a:lnTo>
                  <a:pt x="1941" y="4258"/>
                </a:lnTo>
                <a:cubicBezTo>
                  <a:pt x="1941" y="4117"/>
                  <a:pt x="1827" y="4003"/>
                  <a:pt x="1687" y="4001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18"/>
          <p:cNvSpPr/>
          <p:nvPr/>
        </p:nvSpPr>
        <p:spPr>
          <a:xfrm>
            <a:off x="9798742" y="1636323"/>
            <a:ext cx="1430938" cy="3174686"/>
          </a:xfrm>
          <a:custGeom>
            <a:avLst/>
            <a:gdLst/>
            <a:ahLst/>
            <a:cxnLst/>
            <a:rect l="l" t="t" r="r" b="b"/>
            <a:pathLst>
              <a:path w="1897" h="4208" extrusionOk="0">
                <a:moveTo>
                  <a:pt x="1632" y="3693"/>
                </a:moveTo>
                <a:lnTo>
                  <a:pt x="1632" y="3667"/>
                </a:lnTo>
                <a:lnTo>
                  <a:pt x="1632" y="3667"/>
                </a:lnTo>
                <a:cubicBezTo>
                  <a:pt x="1711" y="3643"/>
                  <a:pt x="1768" y="3567"/>
                  <a:pt x="1759" y="3479"/>
                </a:cubicBezTo>
                <a:lnTo>
                  <a:pt x="1759" y="3479"/>
                </a:lnTo>
                <a:cubicBezTo>
                  <a:pt x="1751" y="3386"/>
                  <a:pt x="1668" y="3318"/>
                  <a:pt x="1575" y="3318"/>
                </a:cubicBezTo>
                <a:lnTo>
                  <a:pt x="1575" y="3318"/>
                </a:lnTo>
                <a:cubicBezTo>
                  <a:pt x="1550" y="3318"/>
                  <a:pt x="1529" y="3301"/>
                  <a:pt x="1524" y="3278"/>
                </a:cubicBezTo>
                <a:lnTo>
                  <a:pt x="1488" y="3116"/>
                </a:lnTo>
                <a:lnTo>
                  <a:pt x="1488" y="3116"/>
                </a:lnTo>
                <a:cubicBezTo>
                  <a:pt x="1470" y="3032"/>
                  <a:pt x="1446" y="2950"/>
                  <a:pt x="1416" y="2870"/>
                </a:cubicBezTo>
                <a:lnTo>
                  <a:pt x="1416" y="2870"/>
                </a:lnTo>
                <a:cubicBezTo>
                  <a:pt x="1331" y="2644"/>
                  <a:pt x="1152" y="2062"/>
                  <a:pt x="1294" y="1494"/>
                </a:cubicBezTo>
                <a:lnTo>
                  <a:pt x="1294" y="1494"/>
                </a:lnTo>
                <a:cubicBezTo>
                  <a:pt x="1303" y="1456"/>
                  <a:pt x="1328" y="1423"/>
                  <a:pt x="1362" y="1405"/>
                </a:cubicBezTo>
                <a:lnTo>
                  <a:pt x="1362" y="1405"/>
                </a:lnTo>
                <a:cubicBezTo>
                  <a:pt x="1414" y="1376"/>
                  <a:pt x="1478" y="1322"/>
                  <a:pt x="1411" y="1247"/>
                </a:cubicBezTo>
                <a:lnTo>
                  <a:pt x="1411" y="1247"/>
                </a:lnTo>
                <a:cubicBezTo>
                  <a:pt x="1383" y="1216"/>
                  <a:pt x="1367" y="1176"/>
                  <a:pt x="1364" y="1134"/>
                </a:cubicBezTo>
                <a:lnTo>
                  <a:pt x="1364" y="1134"/>
                </a:lnTo>
                <a:cubicBezTo>
                  <a:pt x="1362" y="1115"/>
                  <a:pt x="1353" y="1095"/>
                  <a:pt x="1327" y="1083"/>
                </a:cubicBezTo>
                <a:lnTo>
                  <a:pt x="1327" y="1083"/>
                </a:lnTo>
                <a:cubicBezTo>
                  <a:pt x="1264" y="1055"/>
                  <a:pt x="1232" y="984"/>
                  <a:pt x="1243" y="917"/>
                </a:cubicBezTo>
                <a:lnTo>
                  <a:pt x="1243" y="917"/>
                </a:lnTo>
                <a:cubicBezTo>
                  <a:pt x="1261" y="817"/>
                  <a:pt x="1314" y="679"/>
                  <a:pt x="1456" y="536"/>
                </a:cubicBezTo>
                <a:lnTo>
                  <a:pt x="1456" y="536"/>
                </a:lnTo>
                <a:cubicBezTo>
                  <a:pt x="1456" y="536"/>
                  <a:pt x="1455" y="535"/>
                  <a:pt x="1452" y="534"/>
                </a:cubicBezTo>
                <a:lnTo>
                  <a:pt x="1452" y="373"/>
                </a:lnTo>
                <a:lnTo>
                  <a:pt x="1453" y="373"/>
                </a:lnTo>
                <a:lnTo>
                  <a:pt x="1453" y="137"/>
                </a:lnTo>
                <a:lnTo>
                  <a:pt x="1453" y="137"/>
                </a:lnTo>
                <a:cubicBezTo>
                  <a:pt x="1393" y="203"/>
                  <a:pt x="1314" y="250"/>
                  <a:pt x="1234" y="286"/>
                </a:cubicBezTo>
                <a:lnTo>
                  <a:pt x="1234" y="286"/>
                </a:lnTo>
                <a:cubicBezTo>
                  <a:pt x="1226" y="289"/>
                  <a:pt x="1219" y="292"/>
                  <a:pt x="1212" y="295"/>
                </a:cubicBezTo>
                <a:lnTo>
                  <a:pt x="1283" y="229"/>
                </a:lnTo>
                <a:lnTo>
                  <a:pt x="1223" y="134"/>
                </a:lnTo>
                <a:lnTo>
                  <a:pt x="1018" y="134"/>
                </a:lnTo>
                <a:lnTo>
                  <a:pt x="1018" y="134"/>
                </a:lnTo>
                <a:cubicBezTo>
                  <a:pt x="1027" y="120"/>
                  <a:pt x="1033" y="104"/>
                  <a:pt x="1033" y="85"/>
                </a:cubicBezTo>
                <a:lnTo>
                  <a:pt x="1033" y="85"/>
                </a:lnTo>
                <a:cubicBezTo>
                  <a:pt x="1033" y="38"/>
                  <a:pt x="995" y="0"/>
                  <a:pt x="948" y="0"/>
                </a:cubicBezTo>
                <a:lnTo>
                  <a:pt x="948" y="0"/>
                </a:lnTo>
                <a:cubicBezTo>
                  <a:pt x="901" y="0"/>
                  <a:pt x="863" y="38"/>
                  <a:pt x="863" y="85"/>
                </a:cubicBezTo>
                <a:lnTo>
                  <a:pt x="863" y="85"/>
                </a:lnTo>
                <a:cubicBezTo>
                  <a:pt x="863" y="104"/>
                  <a:pt x="869" y="120"/>
                  <a:pt x="879" y="134"/>
                </a:cubicBezTo>
                <a:lnTo>
                  <a:pt x="673" y="134"/>
                </a:lnTo>
                <a:lnTo>
                  <a:pt x="613" y="229"/>
                </a:lnTo>
                <a:lnTo>
                  <a:pt x="685" y="295"/>
                </a:lnTo>
                <a:lnTo>
                  <a:pt x="685" y="295"/>
                </a:lnTo>
                <a:cubicBezTo>
                  <a:pt x="678" y="292"/>
                  <a:pt x="670" y="289"/>
                  <a:pt x="663" y="286"/>
                </a:cubicBezTo>
                <a:lnTo>
                  <a:pt x="663" y="286"/>
                </a:lnTo>
                <a:cubicBezTo>
                  <a:pt x="582" y="250"/>
                  <a:pt x="504" y="203"/>
                  <a:pt x="444" y="137"/>
                </a:cubicBezTo>
                <a:lnTo>
                  <a:pt x="444" y="373"/>
                </a:lnTo>
                <a:lnTo>
                  <a:pt x="444" y="373"/>
                </a:lnTo>
                <a:lnTo>
                  <a:pt x="444" y="534"/>
                </a:lnTo>
                <a:lnTo>
                  <a:pt x="444" y="534"/>
                </a:lnTo>
                <a:cubicBezTo>
                  <a:pt x="442" y="535"/>
                  <a:pt x="441" y="536"/>
                  <a:pt x="441" y="536"/>
                </a:cubicBezTo>
                <a:lnTo>
                  <a:pt x="441" y="536"/>
                </a:lnTo>
                <a:cubicBezTo>
                  <a:pt x="583" y="679"/>
                  <a:pt x="635" y="817"/>
                  <a:pt x="653" y="917"/>
                </a:cubicBezTo>
                <a:lnTo>
                  <a:pt x="653" y="917"/>
                </a:lnTo>
                <a:cubicBezTo>
                  <a:pt x="665" y="984"/>
                  <a:pt x="633" y="1055"/>
                  <a:pt x="570" y="1083"/>
                </a:cubicBezTo>
                <a:lnTo>
                  <a:pt x="570" y="1083"/>
                </a:lnTo>
                <a:cubicBezTo>
                  <a:pt x="544" y="1095"/>
                  <a:pt x="534" y="1115"/>
                  <a:pt x="533" y="1134"/>
                </a:cubicBezTo>
                <a:lnTo>
                  <a:pt x="533" y="1134"/>
                </a:lnTo>
                <a:cubicBezTo>
                  <a:pt x="530" y="1176"/>
                  <a:pt x="514" y="1216"/>
                  <a:pt x="486" y="1247"/>
                </a:cubicBezTo>
                <a:lnTo>
                  <a:pt x="486" y="1247"/>
                </a:lnTo>
                <a:cubicBezTo>
                  <a:pt x="419" y="1322"/>
                  <a:pt x="483" y="1376"/>
                  <a:pt x="534" y="1405"/>
                </a:cubicBezTo>
                <a:lnTo>
                  <a:pt x="534" y="1405"/>
                </a:lnTo>
                <a:cubicBezTo>
                  <a:pt x="569" y="1423"/>
                  <a:pt x="593" y="1456"/>
                  <a:pt x="603" y="1494"/>
                </a:cubicBezTo>
                <a:lnTo>
                  <a:pt x="603" y="1494"/>
                </a:lnTo>
                <a:cubicBezTo>
                  <a:pt x="744" y="2062"/>
                  <a:pt x="565" y="2644"/>
                  <a:pt x="481" y="2870"/>
                </a:cubicBezTo>
                <a:lnTo>
                  <a:pt x="481" y="2870"/>
                </a:lnTo>
                <a:cubicBezTo>
                  <a:pt x="451" y="2950"/>
                  <a:pt x="427" y="3032"/>
                  <a:pt x="408" y="3116"/>
                </a:cubicBezTo>
                <a:lnTo>
                  <a:pt x="372" y="3278"/>
                </a:lnTo>
                <a:lnTo>
                  <a:pt x="372" y="3278"/>
                </a:lnTo>
                <a:cubicBezTo>
                  <a:pt x="367" y="3301"/>
                  <a:pt x="346" y="3318"/>
                  <a:pt x="322" y="3318"/>
                </a:cubicBezTo>
                <a:lnTo>
                  <a:pt x="322" y="3318"/>
                </a:lnTo>
                <a:cubicBezTo>
                  <a:pt x="228" y="3318"/>
                  <a:pt x="146" y="3386"/>
                  <a:pt x="137" y="3479"/>
                </a:cubicBezTo>
                <a:lnTo>
                  <a:pt x="137" y="3479"/>
                </a:lnTo>
                <a:cubicBezTo>
                  <a:pt x="129" y="3567"/>
                  <a:pt x="186" y="3643"/>
                  <a:pt x="265" y="3667"/>
                </a:cubicBezTo>
                <a:lnTo>
                  <a:pt x="265" y="3693"/>
                </a:lnTo>
                <a:lnTo>
                  <a:pt x="265" y="3693"/>
                </a:lnTo>
                <a:cubicBezTo>
                  <a:pt x="118" y="3695"/>
                  <a:pt x="0" y="3820"/>
                  <a:pt x="12" y="3969"/>
                </a:cubicBezTo>
                <a:lnTo>
                  <a:pt x="12" y="3969"/>
                </a:lnTo>
                <a:cubicBezTo>
                  <a:pt x="22" y="4105"/>
                  <a:pt x="141" y="4207"/>
                  <a:pt x="277" y="4207"/>
                </a:cubicBezTo>
                <a:lnTo>
                  <a:pt x="948" y="4207"/>
                </a:lnTo>
                <a:lnTo>
                  <a:pt x="1619" y="4207"/>
                </a:lnTo>
                <a:lnTo>
                  <a:pt x="1619" y="4207"/>
                </a:lnTo>
                <a:cubicBezTo>
                  <a:pt x="1755" y="4207"/>
                  <a:pt x="1875" y="4105"/>
                  <a:pt x="1885" y="3969"/>
                </a:cubicBezTo>
                <a:lnTo>
                  <a:pt x="1885" y="3969"/>
                </a:lnTo>
                <a:cubicBezTo>
                  <a:pt x="1896" y="3820"/>
                  <a:pt x="1778" y="3695"/>
                  <a:pt x="1632" y="3693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" name="Google Shape;538;p18"/>
          <p:cNvSpPr/>
          <p:nvPr/>
        </p:nvSpPr>
        <p:spPr>
          <a:xfrm>
            <a:off x="5380531" y="1639649"/>
            <a:ext cx="1430938" cy="3171360"/>
          </a:xfrm>
          <a:custGeom>
            <a:avLst/>
            <a:gdLst/>
            <a:ahLst/>
            <a:cxnLst/>
            <a:rect l="l" t="t" r="r" b="b"/>
            <a:pathLst>
              <a:path w="1897" h="4201" extrusionOk="0">
                <a:moveTo>
                  <a:pt x="1631" y="3686"/>
                </a:moveTo>
                <a:lnTo>
                  <a:pt x="1631" y="3660"/>
                </a:lnTo>
                <a:lnTo>
                  <a:pt x="1631" y="3660"/>
                </a:lnTo>
                <a:cubicBezTo>
                  <a:pt x="1711" y="3636"/>
                  <a:pt x="1767" y="3560"/>
                  <a:pt x="1759" y="3472"/>
                </a:cubicBezTo>
                <a:lnTo>
                  <a:pt x="1759" y="3472"/>
                </a:lnTo>
                <a:cubicBezTo>
                  <a:pt x="1751" y="3379"/>
                  <a:pt x="1668" y="3311"/>
                  <a:pt x="1574" y="3311"/>
                </a:cubicBezTo>
                <a:lnTo>
                  <a:pt x="1574" y="3311"/>
                </a:lnTo>
                <a:cubicBezTo>
                  <a:pt x="1550" y="3311"/>
                  <a:pt x="1529" y="3294"/>
                  <a:pt x="1524" y="3271"/>
                </a:cubicBezTo>
                <a:lnTo>
                  <a:pt x="1488" y="3109"/>
                </a:lnTo>
                <a:lnTo>
                  <a:pt x="1488" y="3109"/>
                </a:lnTo>
                <a:cubicBezTo>
                  <a:pt x="1469" y="3025"/>
                  <a:pt x="1446" y="2943"/>
                  <a:pt x="1415" y="2863"/>
                </a:cubicBezTo>
                <a:lnTo>
                  <a:pt x="1415" y="2863"/>
                </a:lnTo>
                <a:cubicBezTo>
                  <a:pt x="1331" y="2637"/>
                  <a:pt x="1152" y="2651"/>
                  <a:pt x="1294" y="2083"/>
                </a:cubicBezTo>
                <a:lnTo>
                  <a:pt x="1294" y="2083"/>
                </a:lnTo>
                <a:cubicBezTo>
                  <a:pt x="1303" y="2045"/>
                  <a:pt x="1328" y="2012"/>
                  <a:pt x="1362" y="1993"/>
                </a:cubicBezTo>
                <a:lnTo>
                  <a:pt x="1362" y="1993"/>
                </a:lnTo>
                <a:cubicBezTo>
                  <a:pt x="1413" y="1965"/>
                  <a:pt x="1477" y="1911"/>
                  <a:pt x="1411" y="1836"/>
                </a:cubicBezTo>
                <a:lnTo>
                  <a:pt x="1411" y="1836"/>
                </a:lnTo>
                <a:cubicBezTo>
                  <a:pt x="1382" y="1805"/>
                  <a:pt x="1367" y="1765"/>
                  <a:pt x="1363" y="1723"/>
                </a:cubicBezTo>
                <a:lnTo>
                  <a:pt x="1363" y="1723"/>
                </a:lnTo>
                <a:cubicBezTo>
                  <a:pt x="1362" y="1704"/>
                  <a:pt x="1352" y="1684"/>
                  <a:pt x="1326" y="1672"/>
                </a:cubicBezTo>
                <a:lnTo>
                  <a:pt x="1326" y="1672"/>
                </a:lnTo>
                <a:cubicBezTo>
                  <a:pt x="1264" y="1644"/>
                  <a:pt x="1231" y="1573"/>
                  <a:pt x="1243" y="1506"/>
                </a:cubicBezTo>
                <a:lnTo>
                  <a:pt x="1243" y="1506"/>
                </a:lnTo>
                <a:cubicBezTo>
                  <a:pt x="1261" y="1406"/>
                  <a:pt x="1314" y="1268"/>
                  <a:pt x="1455" y="1125"/>
                </a:cubicBezTo>
                <a:lnTo>
                  <a:pt x="1455" y="1125"/>
                </a:lnTo>
                <a:cubicBezTo>
                  <a:pt x="1455" y="1125"/>
                  <a:pt x="1454" y="1124"/>
                  <a:pt x="1452" y="1123"/>
                </a:cubicBezTo>
                <a:lnTo>
                  <a:pt x="1452" y="962"/>
                </a:lnTo>
                <a:lnTo>
                  <a:pt x="1452" y="962"/>
                </a:lnTo>
                <a:lnTo>
                  <a:pt x="1452" y="726"/>
                </a:lnTo>
                <a:lnTo>
                  <a:pt x="1452" y="726"/>
                </a:lnTo>
                <a:cubicBezTo>
                  <a:pt x="1428" y="753"/>
                  <a:pt x="1400" y="776"/>
                  <a:pt x="1371" y="797"/>
                </a:cubicBezTo>
                <a:lnTo>
                  <a:pt x="1371" y="797"/>
                </a:lnTo>
                <a:cubicBezTo>
                  <a:pt x="1350" y="645"/>
                  <a:pt x="1273" y="445"/>
                  <a:pt x="1066" y="213"/>
                </a:cubicBezTo>
                <a:lnTo>
                  <a:pt x="1066" y="213"/>
                </a:lnTo>
                <a:cubicBezTo>
                  <a:pt x="1074" y="194"/>
                  <a:pt x="1079" y="172"/>
                  <a:pt x="1079" y="150"/>
                </a:cubicBezTo>
                <a:lnTo>
                  <a:pt x="1079" y="150"/>
                </a:lnTo>
                <a:cubicBezTo>
                  <a:pt x="1079" y="67"/>
                  <a:pt x="1020" y="0"/>
                  <a:pt x="948" y="0"/>
                </a:cubicBezTo>
                <a:lnTo>
                  <a:pt x="948" y="0"/>
                </a:lnTo>
                <a:cubicBezTo>
                  <a:pt x="875" y="0"/>
                  <a:pt x="817" y="67"/>
                  <a:pt x="817" y="150"/>
                </a:cubicBezTo>
                <a:lnTo>
                  <a:pt x="817" y="150"/>
                </a:lnTo>
                <a:cubicBezTo>
                  <a:pt x="817" y="172"/>
                  <a:pt x="822" y="194"/>
                  <a:pt x="830" y="213"/>
                </a:cubicBezTo>
                <a:lnTo>
                  <a:pt x="830" y="213"/>
                </a:lnTo>
                <a:cubicBezTo>
                  <a:pt x="623" y="445"/>
                  <a:pt x="546" y="645"/>
                  <a:pt x="525" y="797"/>
                </a:cubicBezTo>
                <a:lnTo>
                  <a:pt x="525" y="797"/>
                </a:lnTo>
                <a:cubicBezTo>
                  <a:pt x="496" y="776"/>
                  <a:pt x="468" y="753"/>
                  <a:pt x="443" y="726"/>
                </a:cubicBezTo>
                <a:lnTo>
                  <a:pt x="443" y="962"/>
                </a:lnTo>
                <a:lnTo>
                  <a:pt x="444" y="962"/>
                </a:lnTo>
                <a:lnTo>
                  <a:pt x="444" y="1123"/>
                </a:lnTo>
                <a:lnTo>
                  <a:pt x="444" y="1123"/>
                </a:lnTo>
                <a:cubicBezTo>
                  <a:pt x="442" y="1124"/>
                  <a:pt x="441" y="1125"/>
                  <a:pt x="441" y="1125"/>
                </a:cubicBezTo>
                <a:lnTo>
                  <a:pt x="441" y="1125"/>
                </a:lnTo>
                <a:cubicBezTo>
                  <a:pt x="582" y="1268"/>
                  <a:pt x="635" y="1406"/>
                  <a:pt x="653" y="1506"/>
                </a:cubicBezTo>
                <a:lnTo>
                  <a:pt x="653" y="1506"/>
                </a:lnTo>
                <a:cubicBezTo>
                  <a:pt x="664" y="1573"/>
                  <a:pt x="632" y="1644"/>
                  <a:pt x="570" y="1672"/>
                </a:cubicBezTo>
                <a:lnTo>
                  <a:pt x="570" y="1672"/>
                </a:lnTo>
                <a:cubicBezTo>
                  <a:pt x="544" y="1684"/>
                  <a:pt x="534" y="1704"/>
                  <a:pt x="532" y="1723"/>
                </a:cubicBezTo>
                <a:lnTo>
                  <a:pt x="532" y="1723"/>
                </a:lnTo>
                <a:cubicBezTo>
                  <a:pt x="529" y="1765"/>
                  <a:pt x="514" y="1805"/>
                  <a:pt x="486" y="1836"/>
                </a:cubicBezTo>
                <a:lnTo>
                  <a:pt x="486" y="1836"/>
                </a:lnTo>
                <a:cubicBezTo>
                  <a:pt x="419" y="1911"/>
                  <a:pt x="482" y="1965"/>
                  <a:pt x="534" y="1993"/>
                </a:cubicBezTo>
                <a:lnTo>
                  <a:pt x="534" y="1993"/>
                </a:lnTo>
                <a:cubicBezTo>
                  <a:pt x="568" y="2012"/>
                  <a:pt x="593" y="2045"/>
                  <a:pt x="602" y="2083"/>
                </a:cubicBezTo>
                <a:lnTo>
                  <a:pt x="602" y="2083"/>
                </a:lnTo>
                <a:cubicBezTo>
                  <a:pt x="744" y="2651"/>
                  <a:pt x="565" y="2637"/>
                  <a:pt x="480" y="2863"/>
                </a:cubicBezTo>
                <a:lnTo>
                  <a:pt x="480" y="2863"/>
                </a:lnTo>
                <a:cubicBezTo>
                  <a:pt x="450" y="2943"/>
                  <a:pt x="426" y="3025"/>
                  <a:pt x="408" y="3109"/>
                </a:cubicBezTo>
                <a:lnTo>
                  <a:pt x="372" y="3271"/>
                </a:lnTo>
                <a:lnTo>
                  <a:pt x="372" y="3271"/>
                </a:lnTo>
                <a:cubicBezTo>
                  <a:pt x="367" y="3294"/>
                  <a:pt x="346" y="3311"/>
                  <a:pt x="322" y="3311"/>
                </a:cubicBezTo>
                <a:lnTo>
                  <a:pt x="322" y="3311"/>
                </a:lnTo>
                <a:cubicBezTo>
                  <a:pt x="228" y="3311"/>
                  <a:pt x="145" y="3379"/>
                  <a:pt x="137" y="3472"/>
                </a:cubicBezTo>
                <a:lnTo>
                  <a:pt x="137" y="3472"/>
                </a:lnTo>
                <a:cubicBezTo>
                  <a:pt x="128" y="3560"/>
                  <a:pt x="185" y="3636"/>
                  <a:pt x="264" y="3660"/>
                </a:cubicBezTo>
                <a:lnTo>
                  <a:pt x="264" y="3686"/>
                </a:lnTo>
                <a:lnTo>
                  <a:pt x="264" y="3686"/>
                </a:lnTo>
                <a:cubicBezTo>
                  <a:pt x="118" y="3688"/>
                  <a:pt x="0" y="3813"/>
                  <a:pt x="11" y="3962"/>
                </a:cubicBezTo>
                <a:lnTo>
                  <a:pt x="11" y="3962"/>
                </a:lnTo>
                <a:cubicBezTo>
                  <a:pt x="22" y="4098"/>
                  <a:pt x="141" y="4200"/>
                  <a:pt x="277" y="4200"/>
                </a:cubicBezTo>
                <a:lnTo>
                  <a:pt x="948" y="4200"/>
                </a:lnTo>
                <a:lnTo>
                  <a:pt x="1619" y="4200"/>
                </a:lnTo>
                <a:lnTo>
                  <a:pt x="1619" y="4200"/>
                </a:lnTo>
                <a:cubicBezTo>
                  <a:pt x="1755" y="4200"/>
                  <a:pt x="1875" y="4098"/>
                  <a:pt x="1885" y="3962"/>
                </a:cubicBezTo>
                <a:lnTo>
                  <a:pt x="1885" y="3962"/>
                </a:lnTo>
                <a:cubicBezTo>
                  <a:pt x="1896" y="3813"/>
                  <a:pt x="1778" y="3688"/>
                  <a:pt x="1631" y="3686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9" name="Google Shape;539;p18"/>
          <p:cNvSpPr/>
          <p:nvPr/>
        </p:nvSpPr>
        <p:spPr>
          <a:xfrm>
            <a:off x="2926834" y="1932495"/>
            <a:ext cx="1920121" cy="2878514"/>
          </a:xfrm>
          <a:custGeom>
            <a:avLst/>
            <a:gdLst/>
            <a:ahLst/>
            <a:cxnLst/>
            <a:rect l="l" t="t" r="r" b="b"/>
            <a:pathLst>
              <a:path w="2545" h="3814" extrusionOk="0">
                <a:moveTo>
                  <a:pt x="325" y="3298"/>
                </a:moveTo>
                <a:lnTo>
                  <a:pt x="395" y="3298"/>
                </a:lnTo>
                <a:lnTo>
                  <a:pt x="395" y="3268"/>
                </a:lnTo>
                <a:lnTo>
                  <a:pt x="395" y="3268"/>
                </a:lnTo>
                <a:cubicBezTo>
                  <a:pt x="347" y="3247"/>
                  <a:pt x="313" y="3199"/>
                  <a:pt x="313" y="3142"/>
                </a:cubicBezTo>
                <a:lnTo>
                  <a:pt x="313" y="3062"/>
                </a:lnTo>
                <a:lnTo>
                  <a:pt x="313" y="3062"/>
                </a:lnTo>
                <a:cubicBezTo>
                  <a:pt x="313" y="2987"/>
                  <a:pt x="375" y="2924"/>
                  <a:pt x="451" y="2924"/>
                </a:cubicBezTo>
                <a:lnTo>
                  <a:pt x="499" y="2924"/>
                </a:lnTo>
                <a:lnTo>
                  <a:pt x="499" y="2924"/>
                </a:lnTo>
                <a:cubicBezTo>
                  <a:pt x="0" y="2189"/>
                  <a:pt x="439" y="1475"/>
                  <a:pt x="439" y="1475"/>
                </a:cubicBezTo>
                <a:lnTo>
                  <a:pt x="439" y="1475"/>
                </a:lnTo>
                <a:cubicBezTo>
                  <a:pt x="487" y="1371"/>
                  <a:pt x="412" y="1272"/>
                  <a:pt x="471" y="1181"/>
                </a:cubicBezTo>
                <a:lnTo>
                  <a:pt x="471" y="1181"/>
                </a:lnTo>
                <a:cubicBezTo>
                  <a:pt x="695" y="838"/>
                  <a:pt x="958" y="602"/>
                  <a:pt x="958" y="602"/>
                </a:cubicBezTo>
                <a:lnTo>
                  <a:pt x="958" y="602"/>
                </a:lnTo>
                <a:cubicBezTo>
                  <a:pt x="1212" y="426"/>
                  <a:pt x="1125" y="267"/>
                  <a:pt x="1125" y="267"/>
                </a:cubicBezTo>
                <a:lnTo>
                  <a:pt x="1125" y="267"/>
                </a:lnTo>
                <a:cubicBezTo>
                  <a:pt x="1112" y="164"/>
                  <a:pt x="1194" y="161"/>
                  <a:pt x="1194" y="161"/>
                </a:cubicBezTo>
                <a:lnTo>
                  <a:pt x="1198" y="230"/>
                </a:lnTo>
                <a:lnTo>
                  <a:pt x="1270" y="366"/>
                </a:lnTo>
                <a:lnTo>
                  <a:pt x="1340" y="341"/>
                </a:lnTo>
                <a:lnTo>
                  <a:pt x="1340" y="341"/>
                </a:lnTo>
                <a:cubicBezTo>
                  <a:pt x="1437" y="287"/>
                  <a:pt x="1237" y="0"/>
                  <a:pt x="1366" y="114"/>
                </a:cubicBezTo>
                <a:lnTo>
                  <a:pt x="1366" y="114"/>
                </a:lnTo>
                <a:cubicBezTo>
                  <a:pt x="1496" y="227"/>
                  <a:pt x="1477" y="366"/>
                  <a:pt x="1477" y="366"/>
                </a:cubicBezTo>
                <a:lnTo>
                  <a:pt x="1477" y="366"/>
                </a:lnTo>
                <a:cubicBezTo>
                  <a:pt x="1500" y="401"/>
                  <a:pt x="1719" y="514"/>
                  <a:pt x="1719" y="514"/>
                </a:cubicBezTo>
                <a:lnTo>
                  <a:pt x="1799" y="539"/>
                </a:lnTo>
                <a:lnTo>
                  <a:pt x="1853" y="636"/>
                </a:lnTo>
                <a:lnTo>
                  <a:pt x="1853" y="636"/>
                </a:lnTo>
                <a:cubicBezTo>
                  <a:pt x="1879" y="666"/>
                  <a:pt x="2352" y="848"/>
                  <a:pt x="2352" y="848"/>
                </a:cubicBezTo>
                <a:lnTo>
                  <a:pt x="2436" y="864"/>
                </a:lnTo>
                <a:lnTo>
                  <a:pt x="2436" y="864"/>
                </a:lnTo>
                <a:cubicBezTo>
                  <a:pt x="2436" y="864"/>
                  <a:pt x="2394" y="860"/>
                  <a:pt x="2463" y="897"/>
                </a:cubicBezTo>
                <a:lnTo>
                  <a:pt x="2463" y="897"/>
                </a:lnTo>
                <a:cubicBezTo>
                  <a:pt x="2531" y="934"/>
                  <a:pt x="2495" y="1042"/>
                  <a:pt x="2495" y="1042"/>
                </a:cubicBezTo>
                <a:lnTo>
                  <a:pt x="2495" y="1042"/>
                </a:lnTo>
                <a:cubicBezTo>
                  <a:pt x="2544" y="1139"/>
                  <a:pt x="2511" y="1190"/>
                  <a:pt x="2476" y="1216"/>
                </a:cubicBezTo>
                <a:lnTo>
                  <a:pt x="2476" y="1216"/>
                </a:lnTo>
                <a:lnTo>
                  <a:pt x="2476" y="1216"/>
                </a:lnTo>
                <a:cubicBezTo>
                  <a:pt x="2476" y="1216"/>
                  <a:pt x="2453" y="1336"/>
                  <a:pt x="2328" y="1330"/>
                </a:cubicBezTo>
                <a:lnTo>
                  <a:pt x="2328" y="1330"/>
                </a:lnTo>
                <a:lnTo>
                  <a:pt x="2328" y="1330"/>
                </a:lnTo>
                <a:cubicBezTo>
                  <a:pt x="2263" y="1326"/>
                  <a:pt x="2212" y="1254"/>
                  <a:pt x="2212" y="1254"/>
                </a:cubicBezTo>
                <a:lnTo>
                  <a:pt x="2212" y="1254"/>
                </a:lnTo>
                <a:cubicBezTo>
                  <a:pt x="2199" y="1287"/>
                  <a:pt x="2070" y="1263"/>
                  <a:pt x="2070" y="1263"/>
                </a:cubicBezTo>
                <a:lnTo>
                  <a:pt x="2070" y="1263"/>
                </a:lnTo>
                <a:cubicBezTo>
                  <a:pt x="2070" y="1263"/>
                  <a:pt x="1993" y="1289"/>
                  <a:pt x="1969" y="1270"/>
                </a:cubicBezTo>
                <a:lnTo>
                  <a:pt x="1969" y="1270"/>
                </a:lnTo>
                <a:cubicBezTo>
                  <a:pt x="1946" y="1252"/>
                  <a:pt x="1906" y="1301"/>
                  <a:pt x="1892" y="1283"/>
                </a:cubicBezTo>
                <a:lnTo>
                  <a:pt x="1892" y="1283"/>
                </a:lnTo>
                <a:cubicBezTo>
                  <a:pt x="1878" y="1264"/>
                  <a:pt x="1793" y="1263"/>
                  <a:pt x="1793" y="1263"/>
                </a:cubicBezTo>
                <a:lnTo>
                  <a:pt x="1793" y="1263"/>
                </a:lnTo>
                <a:cubicBezTo>
                  <a:pt x="1661" y="1367"/>
                  <a:pt x="1531" y="1308"/>
                  <a:pt x="1531" y="1308"/>
                </a:cubicBezTo>
                <a:lnTo>
                  <a:pt x="1531" y="1308"/>
                </a:lnTo>
                <a:cubicBezTo>
                  <a:pt x="1213" y="1348"/>
                  <a:pt x="1728" y="2162"/>
                  <a:pt x="1728" y="2162"/>
                </a:cubicBezTo>
                <a:lnTo>
                  <a:pt x="1765" y="2238"/>
                </a:lnTo>
                <a:lnTo>
                  <a:pt x="1765" y="2238"/>
                </a:lnTo>
                <a:cubicBezTo>
                  <a:pt x="1850" y="2569"/>
                  <a:pt x="1809" y="2765"/>
                  <a:pt x="1703" y="2861"/>
                </a:cubicBezTo>
                <a:lnTo>
                  <a:pt x="1731" y="2924"/>
                </a:lnTo>
                <a:lnTo>
                  <a:pt x="1831" y="2924"/>
                </a:lnTo>
                <a:lnTo>
                  <a:pt x="1831" y="2924"/>
                </a:lnTo>
                <a:cubicBezTo>
                  <a:pt x="1907" y="2924"/>
                  <a:pt x="1969" y="2987"/>
                  <a:pt x="1969" y="3062"/>
                </a:cubicBezTo>
                <a:lnTo>
                  <a:pt x="1969" y="3142"/>
                </a:lnTo>
                <a:lnTo>
                  <a:pt x="1969" y="3142"/>
                </a:lnTo>
                <a:cubicBezTo>
                  <a:pt x="1969" y="3185"/>
                  <a:pt x="1950" y="3222"/>
                  <a:pt x="1920" y="3247"/>
                </a:cubicBezTo>
                <a:lnTo>
                  <a:pt x="1920" y="3247"/>
                </a:lnTo>
                <a:lnTo>
                  <a:pt x="1920" y="3298"/>
                </a:lnTo>
                <a:lnTo>
                  <a:pt x="1991" y="3298"/>
                </a:lnTo>
                <a:lnTo>
                  <a:pt x="1991" y="3298"/>
                </a:lnTo>
                <a:cubicBezTo>
                  <a:pt x="2067" y="3298"/>
                  <a:pt x="2129" y="3361"/>
                  <a:pt x="2129" y="3437"/>
                </a:cubicBezTo>
                <a:lnTo>
                  <a:pt x="2129" y="3675"/>
                </a:lnTo>
                <a:lnTo>
                  <a:pt x="2129" y="3675"/>
                </a:lnTo>
                <a:cubicBezTo>
                  <a:pt x="2129" y="3751"/>
                  <a:pt x="2067" y="3813"/>
                  <a:pt x="1991" y="3813"/>
                </a:cubicBezTo>
                <a:lnTo>
                  <a:pt x="325" y="3813"/>
                </a:lnTo>
                <a:lnTo>
                  <a:pt x="325" y="3813"/>
                </a:lnTo>
                <a:cubicBezTo>
                  <a:pt x="250" y="3813"/>
                  <a:pt x="188" y="3751"/>
                  <a:pt x="188" y="3675"/>
                </a:cubicBezTo>
                <a:lnTo>
                  <a:pt x="188" y="3437"/>
                </a:lnTo>
                <a:lnTo>
                  <a:pt x="188" y="3437"/>
                </a:lnTo>
                <a:cubicBezTo>
                  <a:pt x="188" y="3361"/>
                  <a:pt x="250" y="3298"/>
                  <a:pt x="325" y="3298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0" name="Google Shape;540;p18"/>
          <p:cNvSpPr/>
          <p:nvPr/>
        </p:nvSpPr>
        <p:spPr>
          <a:xfrm>
            <a:off x="962320" y="1716189"/>
            <a:ext cx="1430938" cy="3094820"/>
          </a:xfrm>
          <a:custGeom>
            <a:avLst/>
            <a:gdLst/>
            <a:ahLst/>
            <a:cxnLst/>
            <a:rect l="l" t="t" r="r" b="b"/>
            <a:pathLst>
              <a:path w="1896" h="4099" extrusionOk="0">
                <a:moveTo>
                  <a:pt x="1631" y="3625"/>
                </a:moveTo>
                <a:lnTo>
                  <a:pt x="1631" y="3601"/>
                </a:lnTo>
                <a:lnTo>
                  <a:pt x="1631" y="3601"/>
                </a:lnTo>
                <a:cubicBezTo>
                  <a:pt x="1710" y="3579"/>
                  <a:pt x="1767" y="3510"/>
                  <a:pt x="1758" y="3429"/>
                </a:cubicBezTo>
                <a:lnTo>
                  <a:pt x="1758" y="3429"/>
                </a:lnTo>
                <a:cubicBezTo>
                  <a:pt x="1750" y="3344"/>
                  <a:pt x="1667" y="3281"/>
                  <a:pt x="1573" y="3281"/>
                </a:cubicBezTo>
                <a:lnTo>
                  <a:pt x="1573" y="3281"/>
                </a:lnTo>
                <a:cubicBezTo>
                  <a:pt x="1550" y="3281"/>
                  <a:pt x="1528" y="3265"/>
                  <a:pt x="1523" y="3244"/>
                </a:cubicBezTo>
                <a:lnTo>
                  <a:pt x="1487" y="3094"/>
                </a:lnTo>
                <a:lnTo>
                  <a:pt x="1487" y="3094"/>
                </a:lnTo>
                <a:cubicBezTo>
                  <a:pt x="1469" y="3017"/>
                  <a:pt x="1445" y="2942"/>
                  <a:pt x="1415" y="2868"/>
                </a:cubicBezTo>
                <a:lnTo>
                  <a:pt x="1415" y="2868"/>
                </a:lnTo>
                <a:cubicBezTo>
                  <a:pt x="1330" y="2661"/>
                  <a:pt x="1151" y="2673"/>
                  <a:pt x="1293" y="2152"/>
                </a:cubicBezTo>
                <a:lnTo>
                  <a:pt x="1293" y="2152"/>
                </a:lnTo>
                <a:cubicBezTo>
                  <a:pt x="1301" y="2120"/>
                  <a:pt x="1323" y="2093"/>
                  <a:pt x="1352" y="2074"/>
                </a:cubicBezTo>
                <a:lnTo>
                  <a:pt x="1352" y="2074"/>
                </a:lnTo>
                <a:cubicBezTo>
                  <a:pt x="1356" y="2072"/>
                  <a:pt x="1361" y="2070"/>
                  <a:pt x="1365" y="2067"/>
                </a:cubicBezTo>
                <a:lnTo>
                  <a:pt x="1365" y="2067"/>
                </a:lnTo>
                <a:cubicBezTo>
                  <a:pt x="1401" y="2047"/>
                  <a:pt x="1442" y="2016"/>
                  <a:pt x="1437" y="1975"/>
                </a:cubicBezTo>
                <a:lnTo>
                  <a:pt x="1437" y="1975"/>
                </a:lnTo>
                <a:cubicBezTo>
                  <a:pt x="1445" y="1955"/>
                  <a:pt x="1450" y="1932"/>
                  <a:pt x="1450" y="1908"/>
                </a:cubicBezTo>
                <a:lnTo>
                  <a:pt x="1450" y="1274"/>
                </a:lnTo>
                <a:lnTo>
                  <a:pt x="1450" y="1274"/>
                </a:lnTo>
                <a:cubicBezTo>
                  <a:pt x="1451" y="1273"/>
                  <a:pt x="1453" y="1272"/>
                  <a:pt x="1454" y="1270"/>
                </a:cubicBezTo>
                <a:lnTo>
                  <a:pt x="1454" y="1270"/>
                </a:lnTo>
                <a:cubicBezTo>
                  <a:pt x="1454" y="1270"/>
                  <a:pt x="1453" y="1270"/>
                  <a:pt x="1451" y="1269"/>
                </a:cubicBezTo>
                <a:lnTo>
                  <a:pt x="1451" y="1120"/>
                </a:lnTo>
                <a:lnTo>
                  <a:pt x="1451" y="1120"/>
                </a:lnTo>
                <a:lnTo>
                  <a:pt x="1451" y="903"/>
                </a:lnTo>
                <a:lnTo>
                  <a:pt x="1451" y="903"/>
                </a:lnTo>
                <a:cubicBezTo>
                  <a:pt x="1451" y="904"/>
                  <a:pt x="1451" y="905"/>
                  <a:pt x="1450" y="905"/>
                </a:cubicBezTo>
                <a:lnTo>
                  <a:pt x="1450" y="705"/>
                </a:lnTo>
                <a:lnTo>
                  <a:pt x="1598" y="446"/>
                </a:lnTo>
                <a:lnTo>
                  <a:pt x="1616" y="446"/>
                </a:lnTo>
                <a:lnTo>
                  <a:pt x="1616" y="414"/>
                </a:lnTo>
                <a:lnTo>
                  <a:pt x="1616" y="414"/>
                </a:lnTo>
                <a:lnTo>
                  <a:pt x="1616" y="414"/>
                </a:lnTo>
                <a:lnTo>
                  <a:pt x="1616" y="197"/>
                </a:lnTo>
                <a:lnTo>
                  <a:pt x="1616" y="196"/>
                </a:lnTo>
                <a:lnTo>
                  <a:pt x="1528" y="142"/>
                </a:lnTo>
                <a:lnTo>
                  <a:pt x="1528" y="0"/>
                </a:lnTo>
                <a:lnTo>
                  <a:pt x="1334" y="0"/>
                </a:lnTo>
                <a:lnTo>
                  <a:pt x="1334" y="75"/>
                </a:lnTo>
                <a:lnTo>
                  <a:pt x="1334" y="75"/>
                </a:lnTo>
                <a:cubicBezTo>
                  <a:pt x="1334" y="107"/>
                  <a:pt x="1308" y="134"/>
                  <a:pt x="1276" y="134"/>
                </a:cubicBezTo>
                <a:lnTo>
                  <a:pt x="1242" y="134"/>
                </a:lnTo>
                <a:lnTo>
                  <a:pt x="1242" y="134"/>
                </a:lnTo>
                <a:cubicBezTo>
                  <a:pt x="1209" y="134"/>
                  <a:pt x="1183" y="107"/>
                  <a:pt x="1183" y="75"/>
                </a:cubicBezTo>
                <a:lnTo>
                  <a:pt x="1183" y="0"/>
                </a:lnTo>
                <a:lnTo>
                  <a:pt x="1006" y="0"/>
                </a:lnTo>
                <a:lnTo>
                  <a:pt x="1006" y="75"/>
                </a:lnTo>
                <a:lnTo>
                  <a:pt x="1006" y="75"/>
                </a:lnTo>
                <a:cubicBezTo>
                  <a:pt x="1006" y="107"/>
                  <a:pt x="980" y="134"/>
                  <a:pt x="948" y="134"/>
                </a:cubicBezTo>
                <a:lnTo>
                  <a:pt x="947" y="134"/>
                </a:lnTo>
                <a:lnTo>
                  <a:pt x="922" y="134"/>
                </a:lnTo>
                <a:lnTo>
                  <a:pt x="922" y="134"/>
                </a:lnTo>
                <a:cubicBezTo>
                  <a:pt x="889" y="134"/>
                  <a:pt x="863" y="107"/>
                  <a:pt x="863" y="75"/>
                </a:cubicBezTo>
                <a:lnTo>
                  <a:pt x="863" y="0"/>
                </a:lnTo>
                <a:lnTo>
                  <a:pt x="661" y="0"/>
                </a:lnTo>
                <a:lnTo>
                  <a:pt x="661" y="67"/>
                </a:lnTo>
                <a:lnTo>
                  <a:pt x="661" y="67"/>
                </a:lnTo>
                <a:cubicBezTo>
                  <a:pt x="661" y="99"/>
                  <a:pt x="635" y="125"/>
                  <a:pt x="603" y="125"/>
                </a:cubicBezTo>
                <a:lnTo>
                  <a:pt x="585" y="125"/>
                </a:lnTo>
                <a:lnTo>
                  <a:pt x="585" y="125"/>
                </a:lnTo>
                <a:cubicBezTo>
                  <a:pt x="553" y="125"/>
                  <a:pt x="526" y="99"/>
                  <a:pt x="526" y="66"/>
                </a:cubicBezTo>
                <a:lnTo>
                  <a:pt x="526" y="0"/>
                </a:lnTo>
                <a:lnTo>
                  <a:pt x="343" y="0"/>
                </a:lnTo>
                <a:lnTo>
                  <a:pt x="343" y="136"/>
                </a:lnTo>
                <a:lnTo>
                  <a:pt x="281" y="197"/>
                </a:lnTo>
                <a:lnTo>
                  <a:pt x="278" y="200"/>
                </a:lnTo>
                <a:lnTo>
                  <a:pt x="278" y="414"/>
                </a:lnTo>
                <a:lnTo>
                  <a:pt x="278" y="415"/>
                </a:lnTo>
                <a:lnTo>
                  <a:pt x="278" y="446"/>
                </a:lnTo>
                <a:lnTo>
                  <a:pt x="296" y="446"/>
                </a:lnTo>
                <a:lnTo>
                  <a:pt x="442" y="701"/>
                </a:lnTo>
                <a:lnTo>
                  <a:pt x="442" y="874"/>
                </a:lnTo>
                <a:lnTo>
                  <a:pt x="442" y="1108"/>
                </a:lnTo>
                <a:lnTo>
                  <a:pt x="442" y="1269"/>
                </a:lnTo>
                <a:lnTo>
                  <a:pt x="442" y="1269"/>
                </a:lnTo>
                <a:cubicBezTo>
                  <a:pt x="441" y="1270"/>
                  <a:pt x="440" y="1270"/>
                  <a:pt x="440" y="1270"/>
                </a:cubicBezTo>
                <a:lnTo>
                  <a:pt x="440" y="1270"/>
                </a:lnTo>
                <a:cubicBezTo>
                  <a:pt x="440" y="1271"/>
                  <a:pt x="441" y="1272"/>
                  <a:pt x="442" y="1273"/>
                </a:cubicBezTo>
                <a:lnTo>
                  <a:pt x="442" y="1908"/>
                </a:lnTo>
                <a:lnTo>
                  <a:pt x="442" y="1908"/>
                </a:lnTo>
                <a:cubicBezTo>
                  <a:pt x="442" y="1933"/>
                  <a:pt x="447" y="1958"/>
                  <a:pt x="457" y="1980"/>
                </a:cubicBezTo>
                <a:lnTo>
                  <a:pt x="457" y="1980"/>
                </a:lnTo>
                <a:cubicBezTo>
                  <a:pt x="455" y="2016"/>
                  <a:pt x="488" y="2043"/>
                  <a:pt x="521" y="2062"/>
                </a:cubicBezTo>
                <a:lnTo>
                  <a:pt x="521" y="2062"/>
                </a:lnTo>
                <a:cubicBezTo>
                  <a:pt x="530" y="2069"/>
                  <a:pt x="540" y="2074"/>
                  <a:pt x="550" y="2080"/>
                </a:cubicBezTo>
                <a:lnTo>
                  <a:pt x="550" y="2080"/>
                </a:lnTo>
                <a:cubicBezTo>
                  <a:pt x="575" y="2097"/>
                  <a:pt x="594" y="2122"/>
                  <a:pt x="601" y="2152"/>
                </a:cubicBezTo>
                <a:lnTo>
                  <a:pt x="601" y="2152"/>
                </a:lnTo>
                <a:cubicBezTo>
                  <a:pt x="743" y="2673"/>
                  <a:pt x="564" y="2661"/>
                  <a:pt x="479" y="2868"/>
                </a:cubicBezTo>
                <a:lnTo>
                  <a:pt x="479" y="2868"/>
                </a:lnTo>
                <a:cubicBezTo>
                  <a:pt x="449" y="2942"/>
                  <a:pt x="426" y="3017"/>
                  <a:pt x="407" y="3094"/>
                </a:cubicBezTo>
                <a:lnTo>
                  <a:pt x="371" y="3244"/>
                </a:lnTo>
                <a:lnTo>
                  <a:pt x="371" y="3244"/>
                </a:lnTo>
                <a:cubicBezTo>
                  <a:pt x="366" y="3265"/>
                  <a:pt x="345" y="3281"/>
                  <a:pt x="321" y="3281"/>
                </a:cubicBezTo>
                <a:lnTo>
                  <a:pt x="321" y="3281"/>
                </a:lnTo>
                <a:cubicBezTo>
                  <a:pt x="227" y="3281"/>
                  <a:pt x="145" y="3344"/>
                  <a:pt x="136" y="3429"/>
                </a:cubicBezTo>
                <a:lnTo>
                  <a:pt x="136" y="3429"/>
                </a:lnTo>
                <a:cubicBezTo>
                  <a:pt x="127" y="3510"/>
                  <a:pt x="185" y="3579"/>
                  <a:pt x="263" y="3601"/>
                </a:cubicBezTo>
                <a:lnTo>
                  <a:pt x="263" y="3625"/>
                </a:lnTo>
                <a:lnTo>
                  <a:pt x="263" y="3625"/>
                </a:lnTo>
                <a:cubicBezTo>
                  <a:pt x="117" y="3627"/>
                  <a:pt x="0" y="3742"/>
                  <a:pt x="10" y="3879"/>
                </a:cubicBezTo>
                <a:lnTo>
                  <a:pt x="10" y="3879"/>
                </a:lnTo>
                <a:cubicBezTo>
                  <a:pt x="21" y="4004"/>
                  <a:pt x="140" y="4098"/>
                  <a:pt x="276" y="4098"/>
                </a:cubicBezTo>
                <a:lnTo>
                  <a:pt x="947" y="4098"/>
                </a:lnTo>
                <a:lnTo>
                  <a:pt x="1618" y="4098"/>
                </a:lnTo>
                <a:lnTo>
                  <a:pt x="1618" y="4098"/>
                </a:lnTo>
                <a:cubicBezTo>
                  <a:pt x="1754" y="4098"/>
                  <a:pt x="1874" y="4004"/>
                  <a:pt x="1884" y="3879"/>
                </a:cubicBezTo>
                <a:lnTo>
                  <a:pt x="1884" y="3879"/>
                </a:lnTo>
                <a:cubicBezTo>
                  <a:pt x="1895" y="3742"/>
                  <a:pt x="1777" y="3627"/>
                  <a:pt x="1631" y="3625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1" name="Google Shape;541;p18"/>
          <p:cNvSpPr txBox="1"/>
          <p:nvPr/>
        </p:nvSpPr>
        <p:spPr>
          <a:xfrm>
            <a:off x="938725" y="4883390"/>
            <a:ext cx="1478130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Research philosophy</a:t>
            </a:r>
          </a:p>
        </p:txBody>
      </p:sp>
      <p:sp>
        <p:nvSpPr>
          <p:cNvPr id="542" name="Google Shape;542;p18"/>
          <p:cNvSpPr txBox="1"/>
          <p:nvPr/>
        </p:nvSpPr>
        <p:spPr>
          <a:xfrm>
            <a:off x="1292540" y="5487996"/>
            <a:ext cx="1820492" cy="36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1400" dirty="0"/>
              <a:t>Interpretivism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3" name="Google Shape;543;p18"/>
          <p:cNvSpPr txBox="1"/>
          <p:nvPr/>
        </p:nvSpPr>
        <p:spPr>
          <a:xfrm>
            <a:off x="3127793" y="4883390"/>
            <a:ext cx="1518205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Research approach</a:t>
            </a:r>
          </a:p>
        </p:txBody>
      </p:sp>
      <p:sp>
        <p:nvSpPr>
          <p:cNvPr id="544" name="Google Shape;544;p18"/>
          <p:cNvSpPr txBox="1"/>
          <p:nvPr/>
        </p:nvSpPr>
        <p:spPr>
          <a:xfrm>
            <a:off x="3501645" y="5534163"/>
            <a:ext cx="1820492" cy="36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1400" dirty="0"/>
              <a:t>Inductive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5" name="Google Shape;545;p18"/>
          <p:cNvSpPr txBox="1"/>
          <p:nvPr/>
        </p:nvSpPr>
        <p:spPr>
          <a:xfrm>
            <a:off x="5333292" y="4883390"/>
            <a:ext cx="1525418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Research strategy</a:t>
            </a:r>
          </a:p>
        </p:txBody>
      </p:sp>
      <p:sp>
        <p:nvSpPr>
          <p:cNvPr id="546" name="Google Shape;546;p18"/>
          <p:cNvSpPr txBox="1"/>
          <p:nvPr/>
        </p:nvSpPr>
        <p:spPr>
          <a:xfrm>
            <a:off x="5380062" y="5494360"/>
            <a:ext cx="1820492" cy="692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1400" dirty="0"/>
              <a:t>Constructionism Phenomenology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7" name="Google Shape;547;p18"/>
          <p:cNvSpPr txBox="1"/>
          <p:nvPr/>
        </p:nvSpPr>
        <p:spPr>
          <a:xfrm>
            <a:off x="7535184" y="4883390"/>
            <a:ext cx="1539845" cy="53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Research </a:t>
            </a:r>
          </a:p>
          <a:p>
            <a:pPr algn="ctr"/>
            <a:r>
              <a:rPr lang="en-US" sz="1600" b="1" dirty="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design</a:t>
            </a:r>
          </a:p>
        </p:txBody>
      </p:sp>
      <p:sp>
        <p:nvSpPr>
          <p:cNvPr id="548" name="Google Shape;548;p18"/>
          <p:cNvSpPr txBox="1"/>
          <p:nvPr/>
        </p:nvSpPr>
        <p:spPr>
          <a:xfrm>
            <a:off x="7926602" y="5487996"/>
            <a:ext cx="1820492" cy="323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1200" dirty="0"/>
              <a:t>Qualitative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9" name="Google Shape;549;p18"/>
          <p:cNvSpPr txBox="1"/>
          <p:nvPr/>
        </p:nvSpPr>
        <p:spPr>
          <a:xfrm>
            <a:off x="9747094" y="5006501"/>
            <a:ext cx="1534235" cy="41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1600" dirty="0"/>
              <a:t>Data collection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0" name="Google Shape;550;p18"/>
          <p:cNvSpPr txBox="1"/>
          <p:nvPr/>
        </p:nvSpPr>
        <p:spPr>
          <a:xfrm>
            <a:off x="9603965" y="5471504"/>
            <a:ext cx="1820492" cy="323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1200" dirty="0"/>
              <a:t>Semi structured interviews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4596FC-6DB4-154A-9E0F-1D09859E6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6024" y="-46422"/>
            <a:ext cx="1175975" cy="125726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792E2C8-42BC-DF41-A3DE-4241AE31F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0841" cy="121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866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5" name="Rectangle 364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1" y="1"/>
            <a:ext cx="606972" cy="3233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1" y="3233984"/>
            <a:ext cx="606972" cy="36240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3531" y="-395235"/>
            <a:ext cx="9147492" cy="1721493"/>
          </a:xfrm>
        </p:spPr>
        <p:txBody>
          <a:bodyPr anchor="ctr">
            <a:normAutofit fontScale="90000"/>
          </a:bodyPr>
          <a:lstStyle/>
          <a:p>
            <a:br>
              <a:rPr lang="en-US" sz="5400" dirty="0"/>
            </a:br>
            <a:br>
              <a:rPr lang="en-US" sz="4900" dirty="0"/>
            </a:br>
            <a:r>
              <a:rPr lang="en-US" sz="4900" dirty="0"/>
              <a:t>Results and Findings</a:t>
            </a:r>
          </a:p>
        </p:txBody>
      </p:sp>
      <p:grpSp>
        <p:nvGrpSpPr>
          <p:cNvPr id="373" name="Group 372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374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4">
            <a:extLst>
              <a:ext uri="{FF2B5EF4-FFF2-40B4-BE49-F238E27FC236}">
                <a16:creationId xmlns:a16="http://schemas.microsoft.com/office/drawing/2014/main" id="{42E507BB-0681-6A4D-95F4-F28E4E136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311" y="40283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89AFD151-6832-674F-8C1C-B2C55A81D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311" y="64921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CD90F10-6995-D642-B7F3-F26F53543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545257"/>
              </p:ext>
            </p:extLst>
          </p:nvPr>
        </p:nvGraphicFramePr>
        <p:xfrm>
          <a:off x="628752" y="1645422"/>
          <a:ext cx="11595494" cy="4605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1879">
                  <a:extLst>
                    <a:ext uri="{9D8B030D-6E8A-4147-A177-3AD203B41FA5}">
                      <a16:colId xmlns:a16="http://schemas.microsoft.com/office/drawing/2014/main" val="1733891962"/>
                    </a:ext>
                  </a:extLst>
                </a:gridCol>
                <a:gridCol w="4778450">
                  <a:extLst>
                    <a:ext uri="{9D8B030D-6E8A-4147-A177-3AD203B41FA5}">
                      <a16:colId xmlns:a16="http://schemas.microsoft.com/office/drawing/2014/main" val="1805338298"/>
                    </a:ext>
                  </a:extLst>
                </a:gridCol>
                <a:gridCol w="3865165">
                  <a:extLst>
                    <a:ext uri="{9D8B030D-6E8A-4147-A177-3AD203B41FA5}">
                      <a16:colId xmlns:a16="http://schemas.microsoft.com/office/drawing/2014/main" val="1148589857"/>
                    </a:ext>
                  </a:extLst>
                </a:gridCol>
              </a:tblGrid>
              <a:tr h="69137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Emerging theme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Female Entrepreneur’s Experience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Male Entrepreneur Experience</a:t>
                      </a:r>
                    </a:p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09389"/>
                  </a:ext>
                </a:extLst>
              </a:tr>
              <a:tr h="114437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Business Growth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Want to expand through launching new product lines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to do with proximity to the home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 to the sector of operation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Want to expand to more geographical locations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Has to do with family structure and loose attachment to the homes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 to the sector of operation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740226"/>
                  </a:ext>
                </a:extLst>
              </a:tr>
              <a:tr h="114437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Types of Finance Accessed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commercial banks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government grants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microfinance banks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networks (</a:t>
                      </a:r>
                      <a:r>
                        <a:rPr lang="en-GB" sz="160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Esusu</a:t>
                      </a: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commercial banks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government grants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microfinance banks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 Investors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Islamic Bank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Client Funds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118196"/>
                  </a:ext>
                </a:extLst>
              </a:tr>
              <a:tr h="80529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Societal support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Support from national policies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Support from church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Support from family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51440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9E202F32-3354-C746-862C-0057300A1D0A}"/>
              </a:ext>
            </a:extLst>
          </p:cNvPr>
          <p:cNvSpPr txBox="1"/>
          <p:nvPr/>
        </p:nvSpPr>
        <p:spPr>
          <a:xfrm>
            <a:off x="585186" y="6454701"/>
            <a:ext cx="6156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Tale 1. Results and findings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2117D6-3221-7344-A4C8-1DDF99B010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0" y="-1"/>
            <a:ext cx="1251446" cy="1337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FBF62FE-D856-004F-AC6C-7A656ABA1C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400" y="0"/>
            <a:ext cx="1340119" cy="134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94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8689</TotalTime>
  <Words>752</Words>
  <Application>Microsoft Office PowerPoint</Application>
  <PresentationFormat>Widescreen</PresentationFormat>
  <Paragraphs>131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Lato Light</vt:lpstr>
      <vt:lpstr>Poppins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Results and Findings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CHIOMA ONOSHAKPOR (1011829)</dc:creator>
  <cp:lastModifiedBy>Leah Morrison (lib)</cp:lastModifiedBy>
  <cp:revision>172</cp:revision>
  <dcterms:created xsi:type="dcterms:W3CDTF">2021-10-14T10:02:59Z</dcterms:created>
  <dcterms:modified xsi:type="dcterms:W3CDTF">2023-07-03T08:58:38Z</dcterms:modified>
</cp:coreProperties>
</file>