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 id="2147483676" r:id="rId2"/>
    <p:sldMasterId id="2147483677" r:id="rId3"/>
  </p:sldMasterIdLst>
  <p:notesMasterIdLst>
    <p:notesMasterId r:id="rId16"/>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07"/>
    <p:restoredTop sz="81408"/>
  </p:normalViewPr>
  <p:slideViewPr>
    <p:cSldViewPr snapToGrid="0" snapToObjects="1">
      <p:cViewPr varScale="1">
        <p:scale>
          <a:sx n="42" d="100"/>
          <a:sy n="42" d="100"/>
        </p:scale>
        <p:origin x="1243" y="3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numCol="1"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numCol="1" rtlCol="0"/>
          <a:lstStyle>
            <a:lvl1pPr algn="r">
              <a:defRPr sz="1200"/>
            </a:lvl1pPr>
          </a:lstStyle>
          <a:p>
            <a:fld id="{FA8F635F-30C4-6147-B1AC-5CC124BD76EC}" type="datetimeFigureOut">
              <a:rPr lang="en-US" smtClean="0"/>
              <a:t>9/12/2023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numCol="1"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numCol="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numCol="1"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numCol="1" rtlCol="0" anchor="b"/>
          <a:lstStyle>
            <a:lvl1pPr algn="r">
              <a:defRPr sz="1200"/>
            </a:lvl1pPr>
          </a:lstStyle>
          <a:p>
            <a:fld id="{EA2E1166-EFF3-F84E-B2C9-3020C1E77F35}" type="slidenum">
              <a:rPr lang="en-US" smtClean="0"/>
              <a:t>‹#›</a:t>
            </a:fld>
            <a:endParaRPr lang="en-US"/>
          </a:p>
        </p:txBody>
      </p:sp>
    </p:spTree>
    <p:extLst>
      <p:ext uri="{BB962C8B-B14F-4D97-AF65-F5344CB8AC3E}">
        <p14:creationId xmlns:p14="http://schemas.microsoft.com/office/powerpoint/2010/main" val="24347229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endParaRPr lang="en-US" dirty="0"/>
          </a:p>
        </p:txBody>
      </p:sp>
      <p:sp>
        <p:nvSpPr>
          <p:cNvPr id="4" name="Slide Number Placeholder 3"/>
          <p:cNvSpPr>
            <a:spLocks noGrp="1"/>
          </p:cNvSpPr>
          <p:nvPr>
            <p:ph type="sldNum" sz="quarter" idx="5"/>
          </p:nvPr>
        </p:nvSpPr>
        <p:spPr/>
        <p:txBody>
          <a:bodyPr numCol="1"/>
          <a:lstStyle/>
          <a:p>
            <a:fld id="{EA2E1166-EFF3-F84E-B2C9-3020C1E77F35}" type="slidenum">
              <a:rPr lang="en-US" smtClean="0"/>
              <a:t>4</a:t>
            </a:fld>
            <a:endParaRPr lang="en-US"/>
          </a:p>
        </p:txBody>
      </p:sp>
    </p:spTree>
    <p:extLst>
      <p:ext uri="{BB962C8B-B14F-4D97-AF65-F5344CB8AC3E}">
        <p14:creationId xmlns:p14="http://schemas.microsoft.com/office/powerpoint/2010/main" val="17949347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r>
              <a:rPr lang="en-US" dirty="0"/>
              <a:t>https://</a:t>
            </a:r>
            <a:r>
              <a:rPr lang="en-US" dirty="0" err="1"/>
              <a:t>www.theguardian.com</a:t>
            </a:r>
            <a:r>
              <a:rPr lang="en-US" dirty="0"/>
              <a:t>/cities/ng-interactive/2018/</a:t>
            </a:r>
            <a:r>
              <a:rPr lang="en-US" dirty="0" err="1"/>
              <a:t>feb</a:t>
            </a:r>
            <a:r>
              <a:rPr lang="en-US" dirty="0"/>
              <a:t>/03/day-zero-how-cape-town-running-out-water</a:t>
            </a:r>
          </a:p>
          <a:p>
            <a:endParaRPr lang="en-US" dirty="0"/>
          </a:p>
          <a:p>
            <a:pPr marL="0" marR="0" lvl="0" indent="0" algn="l" defTabSz="914400" rtl="0" eaLnBrk="1" latinLnBrk="0" hangingPunct="1">
              <a:lnSpc>
                <a:spcPct val="100000"/>
              </a:lnSpc>
              <a:spcBef>
                <a:spcPts val="0"/>
              </a:spcBef>
              <a:spcAft>
                <a:spcPts val="0"/>
              </a:spcAft>
              <a:buClrTx/>
              <a:buSzTx/>
              <a:buFontTx/>
              <a:buNone/>
              <a:tabLst/>
              <a:defRPr/>
            </a:pPr>
            <a:r>
              <a:rPr lang="en-GB" altLang="en-GB" sz="1200" b="0" kern="1200" dirty="0">
                <a:solidFill>
                  <a:schemeClr val="tx1"/>
                </a:solidFill>
                <a:effectLst/>
                <a:latin typeface="+mn-lt"/>
                <a:ea typeface="+mn-ea"/>
                <a:cs typeface="+mn-cs"/>
              </a:rPr>
              <a:t>Drawing on </a:t>
            </a:r>
            <a:r>
              <a:rPr lang="en-GB" altLang="en-GB" sz="1200" b="0" kern="1200" dirty="0" err="1">
                <a:solidFill>
                  <a:schemeClr val="tx1"/>
                </a:solidFill>
                <a:effectLst/>
                <a:latin typeface="+mn-lt"/>
                <a:ea typeface="+mn-ea"/>
                <a:cs typeface="+mn-cs"/>
              </a:rPr>
              <a:t>Jancsary</a:t>
            </a:r>
            <a:r>
              <a:rPr lang="en-GB" altLang="en-GB"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Höllerer</a:t>
            </a:r>
            <a:r>
              <a:rPr lang="en-US" sz="1200" b="0" kern="1200" dirty="0">
                <a:solidFill>
                  <a:schemeClr val="tx1"/>
                </a:solidFill>
                <a:effectLst/>
                <a:latin typeface="+mn-lt"/>
                <a:ea typeface="+mn-ea"/>
                <a:cs typeface="+mn-cs"/>
              </a:rPr>
              <a:t> and Meyer (2015) proposed five-step multimodal analytical approach, I 1) </a:t>
            </a:r>
            <a:r>
              <a:rPr lang="en-US" sz="1200" b="0" kern="1200" dirty="0" err="1">
                <a:solidFill>
                  <a:schemeClr val="tx1"/>
                </a:solidFill>
                <a:effectLst/>
                <a:latin typeface="+mn-lt"/>
                <a:ea typeface="+mn-ea"/>
                <a:cs typeface="+mn-cs"/>
              </a:rPr>
              <a:t>characterise</a:t>
            </a:r>
            <a:r>
              <a:rPr lang="en-US" sz="1200" b="0" kern="1200" dirty="0">
                <a:solidFill>
                  <a:schemeClr val="tx1"/>
                </a:solidFill>
                <a:effectLst/>
                <a:latin typeface="+mn-lt"/>
                <a:ea typeface="+mn-ea"/>
                <a:cs typeface="+mn-cs"/>
              </a:rPr>
              <a:t> the format, 2) capture the manifest content (including stylistic devices, design and layout), and 3) </a:t>
            </a:r>
            <a:r>
              <a:rPr lang="en-GB" altLang="en-GB" sz="1200" b="0" kern="1200" dirty="0">
                <a:solidFill>
                  <a:schemeClr val="tx1"/>
                </a:solidFill>
                <a:effectLst/>
                <a:latin typeface="+mn-lt"/>
                <a:ea typeface="+mn-ea"/>
                <a:cs typeface="+mn-cs"/>
              </a:rPr>
              <a:t>analyse the dominant features, syntagmatic structure of the artefacts and composition, with an emphasis on how the semiotic modes within cohere. 4) I then try to reconstruct latent meanings transcending the interface, and 5) critically evaluate the findings in relation to digital journalism’s practices of meaning construction and wider social implications. Drawing on </a:t>
            </a:r>
            <a:r>
              <a:rPr lang="en-GB" altLang="en-GB" sz="1200" b="0" kern="1200" dirty="0" err="1">
                <a:solidFill>
                  <a:schemeClr val="tx1"/>
                </a:solidFill>
                <a:effectLst/>
                <a:latin typeface="+mn-lt"/>
                <a:ea typeface="+mn-ea"/>
                <a:cs typeface="+mn-cs"/>
              </a:rPr>
              <a:t>Adami</a:t>
            </a:r>
            <a:r>
              <a:rPr lang="en-GB" altLang="en-GB" sz="1200" b="0" kern="1200" dirty="0">
                <a:solidFill>
                  <a:schemeClr val="tx1"/>
                </a:solidFill>
                <a:effectLst/>
                <a:latin typeface="+mn-lt"/>
                <a:ea typeface="+mn-ea"/>
                <a:cs typeface="+mn-cs"/>
              </a:rPr>
              <a:t> (2015), I also weave in an analysis of interactivity as both an aesthetic feature and a functionality</a:t>
            </a:r>
            <a:r>
              <a:rPr lang="en-GB" altLang="en-GB" sz="1200" kern="1200" dirty="0">
                <a:solidFill>
                  <a:schemeClr val="tx1"/>
                </a:solidFill>
                <a:effectLst/>
                <a:latin typeface="+mn-lt"/>
                <a:ea typeface="+mn-ea"/>
                <a:cs typeface="+mn-cs"/>
              </a:rPr>
              <a:t>. Combined with producers’ interview data, I argue, we thus get an in-depth picture of the strategies of meaning-making employed in the encoding process</a:t>
            </a:r>
            <a:r>
              <a:rPr lang="en-GB" altLang="en-GB" dirty="0">
                <a:effectLst/>
              </a:rPr>
              <a:t> </a:t>
            </a:r>
            <a:endParaRPr lang="en-US" dirty="0"/>
          </a:p>
          <a:p>
            <a:endParaRPr lang="en-US" dirty="0"/>
          </a:p>
        </p:txBody>
      </p:sp>
      <p:sp>
        <p:nvSpPr>
          <p:cNvPr id="4" name="Slide Number Placeholder 3"/>
          <p:cNvSpPr>
            <a:spLocks noGrp="1"/>
          </p:cNvSpPr>
          <p:nvPr>
            <p:ph type="sldNum" sz="quarter" idx="5"/>
          </p:nvPr>
        </p:nvSpPr>
        <p:spPr/>
        <p:txBody>
          <a:bodyPr numCol="1"/>
          <a:lstStyle/>
          <a:p>
            <a:fld id="{EA2E1166-EFF3-F84E-B2C9-3020C1E77F35}" type="slidenum">
              <a:rPr lang="en-US" smtClean="0"/>
              <a:t>10</a:t>
            </a:fld>
            <a:endParaRPr lang="en-US"/>
          </a:p>
        </p:txBody>
      </p:sp>
    </p:spTree>
    <p:extLst>
      <p:ext uri="{BB962C8B-B14F-4D97-AF65-F5344CB8AC3E}">
        <p14:creationId xmlns:p14="http://schemas.microsoft.com/office/powerpoint/2010/main" val="23481372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r>
              <a:rPr lang="en-US" dirty="0"/>
              <a:t>https://</a:t>
            </a:r>
            <a:r>
              <a:rPr lang="en-US" dirty="0" err="1"/>
              <a:t>www.theguardian.com</a:t>
            </a:r>
            <a:r>
              <a:rPr lang="en-US" dirty="0"/>
              <a:t>/cities/ng-interactive/2018/</a:t>
            </a:r>
            <a:r>
              <a:rPr lang="en-US" dirty="0" err="1"/>
              <a:t>feb</a:t>
            </a:r>
            <a:r>
              <a:rPr lang="en-US" dirty="0"/>
              <a:t>/03/day-zero-how-cape-town-running-out-water</a:t>
            </a:r>
          </a:p>
          <a:p>
            <a:endParaRPr lang="en-US" dirty="0"/>
          </a:p>
          <a:p>
            <a:r>
              <a:rPr lang="en-GB" altLang="en-GB" sz="1200" kern="1200" dirty="0">
                <a:solidFill>
                  <a:schemeClr val="tx1"/>
                </a:solidFill>
                <a:effectLst/>
                <a:latin typeface="+mn-lt"/>
                <a:ea typeface="+mn-ea"/>
                <a:cs typeface="+mn-cs"/>
              </a:rPr>
              <a:t>“The rhetorical strategies manifest in the analysed artefact – typographic emphasis through stark colour contrast, short sentences, dramatic writing, use of expert quotes, reveal-as-you-scroll, visual salience, congruence between text and visualisations, metonymy, and personalisation – inhere discourses of personal relevance, impact and empathy, thus supporting interview data observations. The sought effect is achieved through a blend of verbal and visual semiotic modes, with interactivity acting as an extra layer of augmentation operating above and beyond the two, giving the reader the freedom to either </a:t>
            </a:r>
            <a:r>
              <a:rPr lang="en-GB" altLang="en-GB" sz="1200" i="1" kern="1200" dirty="0">
                <a:solidFill>
                  <a:schemeClr val="tx1"/>
                </a:solidFill>
                <a:effectLst/>
                <a:latin typeface="+mn-lt"/>
                <a:ea typeface="+mn-ea"/>
                <a:cs typeface="+mn-cs"/>
              </a:rPr>
              <a:t>dip</a:t>
            </a:r>
            <a:r>
              <a:rPr lang="en-GB" altLang="en-GB" sz="1200" kern="1200" dirty="0">
                <a:solidFill>
                  <a:schemeClr val="tx1"/>
                </a:solidFill>
                <a:effectLst/>
                <a:latin typeface="+mn-lt"/>
                <a:ea typeface="+mn-ea"/>
                <a:cs typeface="+mn-cs"/>
              </a:rPr>
              <a:t> or </a:t>
            </a:r>
            <a:r>
              <a:rPr lang="en-GB" altLang="en-GB" sz="1200" i="1" kern="1200" dirty="0">
                <a:solidFill>
                  <a:schemeClr val="tx1"/>
                </a:solidFill>
                <a:effectLst/>
                <a:latin typeface="+mn-lt"/>
                <a:ea typeface="+mn-ea"/>
                <a:cs typeface="+mn-cs"/>
              </a:rPr>
              <a:t>dive</a:t>
            </a:r>
            <a:r>
              <a:rPr lang="en-GB" altLang="en-GB" sz="1200" kern="1200" dirty="0">
                <a:solidFill>
                  <a:schemeClr val="tx1"/>
                </a:solidFill>
                <a:effectLst/>
                <a:latin typeface="+mn-lt"/>
                <a:ea typeface="+mn-ea"/>
                <a:cs typeface="+mn-cs"/>
              </a:rPr>
              <a:t> into the created space. Balancing the explanatory and exploratory function, and direction and discovery, the interface thus anticipates that the reader actively co-constructs the story narrative both cognitively and </a:t>
            </a:r>
            <a:r>
              <a:rPr lang="en-GB" altLang="en-GB" sz="1200" kern="1200" dirty="0" err="1">
                <a:solidFill>
                  <a:schemeClr val="tx1"/>
                </a:solidFill>
                <a:effectLst/>
                <a:latin typeface="+mn-lt"/>
                <a:ea typeface="+mn-ea"/>
                <a:cs typeface="+mn-cs"/>
              </a:rPr>
              <a:t>haptically</a:t>
            </a:r>
            <a:r>
              <a:rPr lang="en-GB" altLang="en-GB" sz="1200" kern="1200" dirty="0">
                <a:solidFill>
                  <a:schemeClr val="tx1"/>
                </a:solidFill>
                <a:effectLst/>
                <a:latin typeface="+mn-lt"/>
                <a:ea typeface="+mn-ea"/>
                <a:cs typeface="+mn-cs"/>
              </a:rPr>
              <a:t>, while preserving the coherence and integrity of the storyline by leaving the interactive element optional.”</a:t>
            </a:r>
          </a:p>
          <a:p>
            <a:endParaRPr lang="en-US" dirty="0"/>
          </a:p>
        </p:txBody>
      </p:sp>
      <p:sp>
        <p:nvSpPr>
          <p:cNvPr id="4" name="Slide Number Placeholder 3"/>
          <p:cNvSpPr>
            <a:spLocks noGrp="1"/>
          </p:cNvSpPr>
          <p:nvPr>
            <p:ph type="sldNum" sz="quarter" idx="5"/>
          </p:nvPr>
        </p:nvSpPr>
        <p:spPr/>
        <p:txBody>
          <a:bodyPr numCol="1"/>
          <a:lstStyle/>
          <a:p>
            <a:fld id="{EA2E1166-EFF3-F84E-B2C9-3020C1E77F35}" type="slidenum">
              <a:rPr lang="en-US" smtClean="0"/>
              <a:t>11</a:t>
            </a:fld>
            <a:endParaRPr lang="en-US"/>
          </a:p>
        </p:txBody>
      </p:sp>
    </p:spTree>
    <p:extLst>
      <p:ext uri="{BB962C8B-B14F-4D97-AF65-F5344CB8AC3E}">
        <p14:creationId xmlns:p14="http://schemas.microsoft.com/office/powerpoint/2010/main" val="27909541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pPr marL="0" marR="0" lvl="0" indent="0" algn="l" defTabSz="914400" rtl="0" eaLnBrk="1" latinLnBrk="0" hangingPunct="1">
              <a:lnSpc>
                <a:spcPct val="100000"/>
              </a:lnSpc>
              <a:spcBef>
                <a:spcPts val="0"/>
              </a:spcBef>
              <a:spcAft>
                <a:spcPts val="0"/>
              </a:spcAft>
              <a:buClrTx/>
              <a:buSzTx/>
              <a:buFontTx/>
              <a:buNone/>
              <a:tabLst/>
              <a:defRPr/>
            </a:pPr>
            <a:r>
              <a:rPr lang="en-GB" altLang="en-GB" sz="1200" kern="1200" dirty="0">
                <a:solidFill>
                  <a:schemeClr val="tx1"/>
                </a:solidFill>
                <a:effectLst/>
                <a:latin typeface="+mn-lt"/>
                <a:ea typeface="+mn-ea"/>
                <a:cs typeface="+mn-cs"/>
              </a:rPr>
              <a:t>In another study, I have analysed the </a:t>
            </a:r>
            <a:r>
              <a:rPr lang="en-GB" altLang="en-GB" sz="1200" i="1" kern="1200" dirty="0">
                <a:solidFill>
                  <a:schemeClr val="tx1"/>
                </a:solidFill>
                <a:effectLst/>
                <a:latin typeface="+mn-lt"/>
                <a:ea typeface="+mn-ea"/>
                <a:cs typeface="+mn-cs"/>
              </a:rPr>
              <a:t>Uber Game</a:t>
            </a:r>
            <a:r>
              <a:rPr lang="en-GB" altLang="en-GB" sz="1200" kern="1200" dirty="0">
                <a:solidFill>
                  <a:schemeClr val="tx1"/>
                </a:solidFill>
                <a:effectLst/>
                <a:latin typeface="+mn-lt"/>
                <a:ea typeface="+mn-ea"/>
                <a:cs typeface="+mn-cs"/>
              </a:rPr>
              <a:t> by FT and the </a:t>
            </a:r>
            <a:r>
              <a:rPr lang="en-GB" altLang="en-GB" sz="1200" i="1" kern="1200" dirty="0">
                <a:solidFill>
                  <a:schemeClr val="tx1"/>
                </a:solidFill>
                <a:effectLst/>
                <a:latin typeface="+mn-lt"/>
                <a:ea typeface="+mn-ea"/>
                <a:cs typeface="+mn-cs"/>
              </a:rPr>
              <a:t>Born Equal, Treated Unequally, by the Telegraph. </a:t>
            </a:r>
          </a:p>
          <a:p>
            <a:pPr marL="0" marR="0" lvl="0" indent="0" algn="l" defTabSz="914400" rtl="0" eaLnBrk="1" latinLnBrk="0" hangingPunct="1">
              <a:lnSpc>
                <a:spcPct val="100000"/>
              </a:lnSpc>
              <a:spcBef>
                <a:spcPts val="0"/>
              </a:spcBef>
              <a:spcAft>
                <a:spcPts val="0"/>
              </a:spcAft>
              <a:buClrTx/>
              <a:buSzTx/>
              <a:buFontTx/>
              <a:buNone/>
              <a:tabLst/>
              <a:defRPr/>
            </a:pPr>
            <a:endParaRPr lang="en-GB" altLang="en-GB" sz="1200" i="1" kern="1200" dirty="0">
              <a:solidFill>
                <a:schemeClr val="tx1"/>
              </a:solidFill>
              <a:effectLst/>
              <a:latin typeface="+mn-lt"/>
              <a:ea typeface="+mn-ea"/>
              <a:cs typeface="+mn-cs"/>
            </a:endParaRPr>
          </a:p>
          <a:p>
            <a:pPr marL="0" marR="0" lvl="0" indent="0" algn="l" defTabSz="914400" rtl="0" eaLnBrk="1" latinLnBrk="0" hangingPunct="1">
              <a:lnSpc>
                <a:spcPct val="100000"/>
              </a:lnSpc>
              <a:spcBef>
                <a:spcPts val="0"/>
              </a:spcBef>
              <a:spcAft>
                <a:spcPts val="0"/>
              </a:spcAft>
              <a:buClrTx/>
              <a:buSzTx/>
              <a:buFontTx/>
              <a:buNone/>
              <a:tabLst/>
              <a:defRPr/>
            </a:pPr>
            <a:r>
              <a:rPr lang="en-GB" altLang="en-GB" sz="1200" i="1" kern="1200" dirty="0">
                <a:solidFill>
                  <a:schemeClr val="tx1"/>
                </a:solidFill>
                <a:effectLst/>
                <a:latin typeface="+mn-lt"/>
                <a:ea typeface="+mn-ea"/>
                <a:cs typeface="+mn-cs"/>
              </a:rPr>
              <a:t>“</a:t>
            </a:r>
            <a:r>
              <a:rPr lang="en-GB" altLang="en-GB" sz="1200" i="0" kern="1200" dirty="0">
                <a:solidFill>
                  <a:schemeClr val="tx1"/>
                </a:solidFill>
                <a:effectLst/>
                <a:latin typeface="+mn-lt"/>
                <a:ea typeface="+mn-ea"/>
                <a:cs typeface="+mn-cs"/>
              </a:rPr>
              <a:t>In those stories, </a:t>
            </a:r>
            <a:r>
              <a:rPr lang="en-GB" altLang="en-GB" sz="1200" kern="1200" dirty="0">
                <a:solidFill>
                  <a:schemeClr val="tx1"/>
                </a:solidFill>
                <a:effectLst/>
                <a:latin typeface="+mn-lt"/>
                <a:ea typeface="+mn-ea"/>
                <a:cs typeface="+mn-cs"/>
              </a:rPr>
              <a:t>making choices as an Uber driver and scrolling, respectively, have a </a:t>
            </a:r>
            <a:r>
              <a:rPr lang="en-GB" altLang="en-GB" sz="1200" kern="1200" dirty="0" err="1">
                <a:solidFill>
                  <a:schemeClr val="tx1"/>
                </a:solidFill>
                <a:effectLst/>
                <a:latin typeface="+mn-lt"/>
                <a:ea typeface="+mn-ea"/>
                <a:cs typeface="+mn-cs"/>
              </a:rPr>
              <a:t>narrativising</a:t>
            </a:r>
            <a:r>
              <a:rPr lang="en-GB" altLang="en-GB" sz="1200" kern="1200" dirty="0">
                <a:solidFill>
                  <a:schemeClr val="tx1"/>
                </a:solidFill>
                <a:effectLst/>
                <a:latin typeface="+mn-lt"/>
                <a:ea typeface="+mn-ea"/>
                <a:cs typeface="+mn-cs"/>
              </a:rPr>
              <a:t> effect – i.e. some stories’ coherence and therefore, overall message, depends on reader interactions. Hence, I would argue in conclusion, interactivity is still a useful analytical concept for unpacking how meaning is encoded.”</a:t>
            </a:r>
          </a:p>
          <a:p>
            <a:endParaRPr lang="en-US" dirty="0"/>
          </a:p>
        </p:txBody>
      </p:sp>
      <p:sp>
        <p:nvSpPr>
          <p:cNvPr id="4" name="Slide Number Placeholder 3"/>
          <p:cNvSpPr>
            <a:spLocks noGrp="1"/>
          </p:cNvSpPr>
          <p:nvPr>
            <p:ph type="sldNum" sz="quarter" idx="5"/>
          </p:nvPr>
        </p:nvSpPr>
        <p:spPr/>
        <p:txBody>
          <a:bodyPr numCol="1"/>
          <a:lstStyle/>
          <a:p>
            <a:fld id="{EA2E1166-EFF3-F84E-B2C9-3020C1E77F35}" type="slidenum">
              <a:rPr lang="en-US" smtClean="0"/>
              <a:t>12</a:t>
            </a:fld>
            <a:endParaRPr lang="en-US"/>
          </a:p>
        </p:txBody>
      </p:sp>
    </p:spTree>
    <p:extLst>
      <p:ext uri="{BB962C8B-B14F-4D97-AF65-F5344CB8AC3E}">
        <p14:creationId xmlns:p14="http://schemas.microsoft.com/office/powerpoint/2010/main" val="29189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Image)">
    <p:spTree>
      <p:nvGrpSpPr>
        <p:cNvPr id="1" name=""/>
        <p:cNvGrpSpPr/>
        <p:nvPr/>
      </p:nvGrpSpPr>
      <p:grpSpPr>
        <a:xfrm>
          <a:off x="0" y="0"/>
          <a:ext cx="0" cy="0"/>
          <a:chOff x="0" y="0"/>
          <a:chExt cx="0" cy="0"/>
        </a:xfrm>
      </p:grpSpPr>
      <p:sp>
        <p:nvSpPr>
          <p:cNvPr id="12" name="Rectangle 11"/>
          <p:cNvSpPr/>
          <p:nvPr/>
        </p:nvSpPr>
        <p:spPr>
          <a:xfrm>
            <a:off x="5364088" y="0"/>
            <a:ext cx="3779912" cy="5143500"/>
          </a:xfrm>
          <a:prstGeom prst="rect">
            <a:avLst/>
          </a:prstGeom>
          <a:solidFill>
            <a:srgbClr val="006938"/>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GB" altLang="en-GB" dirty="0">
              <a:latin typeface="Calibri" pitchFamily="34" charset="0"/>
            </a:endParaRPr>
          </a:p>
        </p:txBody>
      </p:sp>
      <p:sp>
        <p:nvSpPr>
          <p:cNvPr id="2" name="Title 1"/>
          <p:cNvSpPr>
            <a:spLocks noGrp="1"/>
          </p:cNvSpPr>
          <p:nvPr>
            <p:ph type="ctrTitle"/>
          </p:nvPr>
        </p:nvSpPr>
        <p:spPr>
          <a:xfrm>
            <a:off x="6065952" y="1480247"/>
            <a:ext cx="2736000" cy="648000"/>
          </a:xfrm>
        </p:spPr>
        <p:txBody>
          <a:bodyPr numCol="1"/>
          <a:lstStyle>
            <a:lvl1pPr>
              <a:lnSpc>
                <a:spcPts val="2400"/>
              </a:lnSpc>
              <a:defRPr sz="2400">
                <a:solidFill>
                  <a:schemeClr val="bg1"/>
                </a:solidFill>
              </a:defRPr>
            </a:lvl1pPr>
          </a:lstStyle>
          <a:p>
            <a:r>
              <a:rPr lang="en-US" noProof="0"/>
              <a:t>Click to edit Master title style</a:t>
            </a:r>
            <a:endParaRPr lang="en-GB" altLang="en-GB" noProof="0" dirty="0"/>
          </a:p>
        </p:txBody>
      </p:sp>
      <p:sp>
        <p:nvSpPr>
          <p:cNvPr id="3" name="Subtitle 2"/>
          <p:cNvSpPr>
            <a:spLocks noGrp="1"/>
          </p:cNvSpPr>
          <p:nvPr>
            <p:ph type="subTitle" idx="1"/>
          </p:nvPr>
        </p:nvSpPr>
        <p:spPr>
          <a:xfrm>
            <a:off x="6065953" y="2136986"/>
            <a:ext cx="2736000" cy="540000"/>
          </a:xfrm>
        </p:spPr>
        <p:txBody>
          <a:bodyPr numCol="1"/>
          <a:lstStyle>
            <a:lvl1pPr marL="0" indent="0" algn="l">
              <a:lnSpc>
                <a:spcPts val="1500"/>
              </a:lnSpc>
              <a:buNone/>
              <a:defRPr sz="18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en-GB" altLang="en-GB" noProof="0" dirty="0"/>
          </a:p>
        </p:txBody>
      </p:sp>
      <p:sp>
        <p:nvSpPr>
          <p:cNvPr id="9" name="Text Placeholder 8"/>
          <p:cNvSpPr>
            <a:spLocks noGrp="1"/>
          </p:cNvSpPr>
          <p:nvPr>
            <p:ph type="body" sz="quarter" idx="13"/>
          </p:nvPr>
        </p:nvSpPr>
        <p:spPr>
          <a:xfrm>
            <a:off x="6066114" y="2722457"/>
            <a:ext cx="2736000" cy="189000"/>
          </a:xfrm>
        </p:spPr>
        <p:txBody>
          <a:bodyPr numCol="1"/>
          <a:lstStyle>
            <a:lvl1pPr>
              <a:lnSpc>
                <a:spcPts val="1500"/>
              </a:lnSpc>
              <a:spcAft>
                <a:spcPts val="0"/>
              </a:spcAft>
              <a:defRPr sz="1800" b="1">
                <a:solidFill>
                  <a:schemeClr val="bg1"/>
                </a:solidFill>
              </a:defRPr>
            </a:lvl1pPr>
            <a:lvl2pPr>
              <a:lnSpc>
                <a:spcPts val="1900"/>
              </a:lnSpc>
              <a:defRPr sz="1600" b="0">
                <a:solidFill>
                  <a:schemeClr val="bg1"/>
                </a:solidFill>
              </a:defRPr>
            </a:lvl2pPr>
            <a:lvl3pPr>
              <a:lnSpc>
                <a:spcPts val="1900"/>
              </a:lnSpc>
              <a:defRPr sz="1600" b="0">
                <a:solidFill>
                  <a:schemeClr val="bg1"/>
                </a:solidFill>
              </a:defRPr>
            </a:lvl3pPr>
            <a:lvl4pPr>
              <a:lnSpc>
                <a:spcPts val="1900"/>
              </a:lnSpc>
              <a:defRPr sz="1600" b="0">
                <a:solidFill>
                  <a:schemeClr val="bg1"/>
                </a:solidFill>
              </a:defRPr>
            </a:lvl4pPr>
            <a:lvl5pPr>
              <a:lnSpc>
                <a:spcPts val="1900"/>
              </a:lnSpc>
              <a:buNone/>
              <a:defRPr sz="1600" b="0">
                <a:solidFill>
                  <a:schemeClr val="bg1"/>
                </a:solidFill>
              </a:defRPr>
            </a:lvl5pPr>
          </a:lstStyle>
          <a:p>
            <a:pPr lvl="0"/>
            <a:r>
              <a:rPr lang="en-US"/>
              <a:t>Click to edit Master text styles</a:t>
            </a:r>
          </a:p>
        </p:txBody>
      </p:sp>
      <p:sp>
        <p:nvSpPr>
          <p:cNvPr id="11" name="Text Placeholder 10"/>
          <p:cNvSpPr>
            <a:spLocks noGrp="1"/>
          </p:cNvSpPr>
          <p:nvPr>
            <p:ph type="body" sz="quarter" idx="14"/>
          </p:nvPr>
        </p:nvSpPr>
        <p:spPr>
          <a:xfrm>
            <a:off x="6065952" y="2886227"/>
            <a:ext cx="2736000" cy="189000"/>
          </a:xfrm>
        </p:spPr>
        <p:txBody>
          <a:bodyPr numCol="1"/>
          <a:lstStyle>
            <a:lvl1pPr>
              <a:lnSpc>
                <a:spcPts val="1500"/>
              </a:lnSpc>
              <a:spcAft>
                <a:spcPts val="0"/>
              </a:spcAft>
              <a:defRPr sz="1800" b="0">
                <a:solidFill>
                  <a:schemeClr val="bg1"/>
                </a:solidFill>
              </a:defRPr>
            </a:lvl1pPr>
            <a:lvl2pPr>
              <a:lnSpc>
                <a:spcPts val="1900"/>
              </a:lnSpc>
              <a:spcAft>
                <a:spcPts val="0"/>
              </a:spcAft>
              <a:defRPr b="0">
                <a:solidFill>
                  <a:schemeClr val="bg1"/>
                </a:solidFill>
              </a:defRPr>
            </a:lvl2pPr>
            <a:lvl3pPr>
              <a:lnSpc>
                <a:spcPts val="1900"/>
              </a:lnSpc>
              <a:spcAft>
                <a:spcPts val="0"/>
              </a:spcAft>
              <a:defRPr b="0">
                <a:solidFill>
                  <a:schemeClr val="bg1"/>
                </a:solidFill>
              </a:defRPr>
            </a:lvl3pPr>
            <a:lvl4pPr>
              <a:lnSpc>
                <a:spcPts val="1900"/>
              </a:lnSpc>
              <a:spcAft>
                <a:spcPts val="0"/>
              </a:spcAft>
              <a:defRPr b="0">
                <a:solidFill>
                  <a:schemeClr val="bg1"/>
                </a:solidFill>
              </a:defRPr>
            </a:lvl4pPr>
            <a:lvl5pPr>
              <a:lnSpc>
                <a:spcPts val="1900"/>
              </a:lnSpc>
              <a:spcAft>
                <a:spcPts val="0"/>
              </a:spcAft>
              <a:buNone/>
              <a:defRPr b="0">
                <a:solidFill>
                  <a:schemeClr val="bg1"/>
                </a:solidFill>
              </a:defRPr>
            </a:lvl5pPr>
          </a:lstStyle>
          <a:p>
            <a:pPr lvl="0"/>
            <a:r>
              <a:rPr lang="en-US"/>
              <a:t>Click to edit Master text styles</a:t>
            </a:r>
          </a:p>
        </p:txBody>
      </p:sp>
      <p:sp>
        <p:nvSpPr>
          <p:cNvPr id="15" name="Picture Placeholder 8"/>
          <p:cNvSpPr>
            <a:spLocks noGrp="1"/>
          </p:cNvSpPr>
          <p:nvPr>
            <p:ph type="pic" sz="quarter" idx="15"/>
          </p:nvPr>
        </p:nvSpPr>
        <p:spPr>
          <a:xfrm>
            <a:off x="0" y="0"/>
            <a:ext cx="5364088" cy="5143500"/>
          </a:xfrm>
        </p:spPr>
        <p:txBody>
          <a:bodyPr numCol="1"/>
          <a:lstStyle/>
          <a:p>
            <a:r>
              <a:rPr lang="en-US"/>
              <a:t>Click icon to add picture</a:t>
            </a:r>
            <a:endParaRPr lang="en-GB" altLang="en-GB"/>
          </a:p>
        </p:txBody>
      </p:sp>
      <p:pic>
        <p:nvPicPr>
          <p:cNvPr id="17" name="Picture 16" descr="BE-THE-DIFFERENCE-WHITE-293_5px.png"/>
          <p:cNvPicPr>
            <a:picLocks noChangeAspect="1"/>
          </p:cNvPicPr>
          <p:nvPr/>
        </p:nvPicPr>
        <p:blipFill>
          <a:blip r:embed="rId2" cstate="print"/>
          <a:stretch>
            <a:fillRect/>
          </a:stretch>
        </p:blipFill>
        <p:spPr>
          <a:xfrm>
            <a:off x="7180753" y="4804540"/>
            <a:ext cx="1962725" cy="169200"/>
          </a:xfrm>
          <a:prstGeom prst="rect">
            <a:avLst/>
          </a:prstGeom>
        </p:spPr>
      </p:pic>
      <p:pic>
        <p:nvPicPr>
          <p:cNvPr id="18" name="Picture 17" descr="UoS-LOGO-WHITE-236px.png"/>
          <p:cNvPicPr>
            <a:picLocks noChangeAspect="1"/>
          </p:cNvPicPr>
          <p:nvPr/>
        </p:nvPicPr>
        <p:blipFill>
          <a:blip r:embed="rId3" cstate="print"/>
          <a:stretch>
            <a:fillRect/>
          </a:stretch>
        </p:blipFill>
        <p:spPr>
          <a:xfrm>
            <a:off x="7237919" y="333130"/>
            <a:ext cx="1584001" cy="396000"/>
          </a:xfrm>
          <a:prstGeom prst="rect">
            <a:avLst/>
          </a:prstGeom>
        </p:spPr>
      </p:pic>
      <p:grpSp>
        <p:nvGrpSpPr>
          <p:cNvPr id="19" name="Group 18"/>
          <p:cNvGrpSpPr/>
          <p:nvPr/>
        </p:nvGrpSpPr>
        <p:grpSpPr>
          <a:xfrm>
            <a:off x="5980534" y="1417388"/>
            <a:ext cx="3168000" cy="67500"/>
            <a:chOff x="5980534" y="1417388"/>
            <a:chExt cx="3168000" cy="67500"/>
          </a:xfrm>
        </p:grpSpPr>
        <p:cxnSp>
          <p:nvCxnSpPr>
            <p:cNvPr id="20" name="Straight Connector 19"/>
            <p:cNvCxnSpPr/>
            <p:nvPr/>
          </p:nvCxnSpPr>
          <p:spPr>
            <a:xfrm>
              <a:off x="5980534" y="1417519"/>
              <a:ext cx="3168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958058" y="1451138"/>
              <a:ext cx="675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Slide (Image)">
    <p:spTree>
      <p:nvGrpSpPr>
        <p:cNvPr id="1" name=""/>
        <p:cNvGrpSpPr/>
        <p:nvPr/>
      </p:nvGrpSpPr>
      <p:grpSpPr>
        <a:xfrm>
          <a:off x="0" y="0"/>
          <a:ext cx="0" cy="0"/>
          <a:chOff x="0" y="0"/>
          <a:chExt cx="0" cy="0"/>
        </a:xfrm>
      </p:grpSpPr>
      <p:sp>
        <p:nvSpPr>
          <p:cNvPr id="15" name="Picture Placeholder 8"/>
          <p:cNvSpPr>
            <a:spLocks noGrp="1"/>
          </p:cNvSpPr>
          <p:nvPr>
            <p:ph type="pic" sz="quarter" idx="15"/>
          </p:nvPr>
        </p:nvSpPr>
        <p:spPr>
          <a:xfrm>
            <a:off x="0" y="0"/>
            <a:ext cx="5364088" cy="5143500"/>
          </a:xfrm>
        </p:spPr>
        <p:txBody>
          <a:bodyPr numCol="1"/>
          <a:lstStyle/>
          <a:p>
            <a:endParaRPr lang="en-GB" altLang="en-GB"/>
          </a:p>
        </p:txBody>
      </p:sp>
      <p:sp>
        <p:nvSpPr>
          <p:cNvPr id="12" name="Rectangle 11"/>
          <p:cNvSpPr/>
          <p:nvPr/>
        </p:nvSpPr>
        <p:spPr>
          <a:xfrm>
            <a:off x="5364088" y="0"/>
            <a:ext cx="3779912" cy="5143500"/>
          </a:xfrm>
          <a:prstGeom prst="rect">
            <a:avLst/>
          </a:prstGeom>
          <a:solidFill>
            <a:srgbClr val="385DAE"/>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GB" altLang="en-GB" dirty="0">
              <a:latin typeface="Calibri" pitchFamily="34" charset="0"/>
            </a:endParaRPr>
          </a:p>
        </p:txBody>
      </p:sp>
      <p:sp>
        <p:nvSpPr>
          <p:cNvPr id="2" name="Title 1"/>
          <p:cNvSpPr>
            <a:spLocks noGrp="1"/>
          </p:cNvSpPr>
          <p:nvPr>
            <p:ph type="ctrTitle"/>
          </p:nvPr>
        </p:nvSpPr>
        <p:spPr>
          <a:xfrm>
            <a:off x="6065952" y="1480247"/>
            <a:ext cx="2736000" cy="648000"/>
          </a:xfrm>
        </p:spPr>
        <p:txBody>
          <a:bodyPr numCol="1"/>
          <a:lstStyle>
            <a:lvl1pPr>
              <a:lnSpc>
                <a:spcPts val="2400"/>
              </a:lnSpc>
              <a:defRPr sz="2400">
                <a:solidFill>
                  <a:schemeClr val="bg1"/>
                </a:solidFill>
              </a:defRPr>
            </a:lvl1pPr>
          </a:lstStyle>
          <a:p>
            <a:r>
              <a:rPr lang="en-GB" altLang="en-GB" noProof="0" dirty="0"/>
              <a:t>Click to edit Master title style</a:t>
            </a:r>
          </a:p>
        </p:txBody>
      </p:sp>
      <p:sp>
        <p:nvSpPr>
          <p:cNvPr id="3" name="Subtitle 2"/>
          <p:cNvSpPr>
            <a:spLocks noGrp="1"/>
          </p:cNvSpPr>
          <p:nvPr>
            <p:ph type="subTitle" idx="1"/>
          </p:nvPr>
        </p:nvSpPr>
        <p:spPr>
          <a:xfrm>
            <a:off x="6065953" y="2136986"/>
            <a:ext cx="2736000" cy="540000"/>
          </a:xfrm>
        </p:spPr>
        <p:txBody>
          <a:bodyPr numCol="1"/>
          <a:lstStyle>
            <a:lvl1pPr marL="0" indent="0" algn="l">
              <a:lnSpc>
                <a:spcPts val="1500"/>
              </a:lnSpc>
              <a:buNone/>
              <a:defRPr sz="18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ltLang="en-GB" noProof="0" dirty="0"/>
              <a:t>Click to edit Master subtitle style</a:t>
            </a:r>
          </a:p>
        </p:txBody>
      </p:sp>
      <p:sp>
        <p:nvSpPr>
          <p:cNvPr id="9" name="Text Placeholder 8"/>
          <p:cNvSpPr>
            <a:spLocks noGrp="1"/>
          </p:cNvSpPr>
          <p:nvPr>
            <p:ph type="body" sz="quarter" idx="13"/>
          </p:nvPr>
        </p:nvSpPr>
        <p:spPr>
          <a:xfrm>
            <a:off x="6066114" y="2722457"/>
            <a:ext cx="2736000" cy="189000"/>
          </a:xfrm>
        </p:spPr>
        <p:txBody>
          <a:bodyPr numCol="1"/>
          <a:lstStyle>
            <a:lvl1pPr>
              <a:lnSpc>
                <a:spcPts val="1500"/>
              </a:lnSpc>
              <a:spcAft>
                <a:spcPts val="0"/>
              </a:spcAft>
              <a:defRPr sz="1800" b="1">
                <a:solidFill>
                  <a:schemeClr val="bg1"/>
                </a:solidFill>
              </a:defRPr>
            </a:lvl1pPr>
            <a:lvl2pPr>
              <a:lnSpc>
                <a:spcPts val="1900"/>
              </a:lnSpc>
              <a:defRPr sz="1600" b="0">
                <a:solidFill>
                  <a:schemeClr val="bg1"/>
                </a:solidFill>
              </a:defRPr>
            </a:lvl2pPr>
            <a:lvl3pPr>
              <a:lnSpc>
                <a:spcPts val="1900"/>
              </a:lnSpc>
              <a:defRPr sz="1600" b="0">
                <a:solidFill>
                  <a:schemeClr val="bg1"/>
                </a:solidFill>
              </a:defRPr>
            </a:lvl3pPr>
            <a:lvl4pPr>
              <a:lnSpc>
                <a:spcPts val="1900"/>
              </a:lnSpc>
              <a:defRPr sz="1600" b="0">
                <a:solidFill>
                  <a:schemeClr val="bg1"/>
                </a:solidFill>
              </a:defRPr>
            </a:lvl4pPr>
            <a:lvl5pPr>
              <a:lnSpc>
                <a:spcPts val="1900"/>
              </a:lnSpc>
              <a:buNone/>
              <a:defRPr sz="1600" b="0">
                <a:solidFill>
                  <a:schemeClr val="bg1"/>
                </a:solidFill>
              </a:defRPr>
            </a:lvl5pPr>
          </a:lstStyle>
          <a:p>
            <a:pPr lvl="0"/>
            <a:r>
              <a:rPr lang="en-US" dirty="0"/>
              <a:t>Click to edit Master text styles</a:t>
            </a:r>
          </a:p>
        </p:txBody>
      </p:sp>
      <p:sp>
        <p:nvSpPr>
          <p:cNvPr id="11" name="Text Placeholder 10"/>
          <p:cNvSpPr>
            <a:spLocks noGrp="1"/>
          </p:cNvSpPr>
          <p:nvPr>
            <p:ph type="body" sz="quarter" idx="14"/>
          </p:nvPr>
        </p:nvSpPr>
        <p:spPr>
          <a:xfrm>
            <a:off x="6065952" y="2886227"/>
            <a:ext cx="2736000" cy="189000"/>
          </a:xfrm>
        </p:spPr>
        <p:txBody>
          <a:bodyPr numCol="1"/>
          <a:lstStyle>
            <a:lvl1pPr>
              <a:lnSpc>
                <a:spcPts val="1500"/>
              </a:lnSpc>
              <a:spcAft>
                <a:spcPts val="0"/>
              </a:spcAft>
              <a:defRPr sz="1800" b="0">
                <a:solidFill>
                  <a:schemeClr val="bg1"/>
                </a:solidFill>
              </a:defRPr>
            </a:lvl1pPr>
            <a:lvl2pPr>
              <a:lnSpc>
                <a:spcPts val="1900"/>
              </a:lnSpc>
              <a:spcAft>
                <a:spcPts val="0"/>
              </a:spcAft>
              <a:defRPr b="0">
                <a:solidFill>
                  <a:schemeClr val="bg1"/>
                </a:solidFill>
              </a:defRPr>
            </a:lvl2pPr>
            <a:lvl3pPr>
              <a:lnSpc>
                <a:spcPts val="1900"/>
              </a:lnSpc>
              <a:spcAft>
                <a:spcPts val="0"/>
              </a:spcAft>
              <a:defRPr b="0">
                <a:solidFill>
                  <a:schemeClr val="bg1"/>
                </a:solidFill>
              </a:defRPr>
            </a:lvl3pPr>
            <a:lvl4pPr>
              <a:lnSpc>
                <a:spcPts val="1900"/>
              </a:lnSpc>
              <a:spcAft>
                <a:spcPts val="0"/>
              </a:spcAft>
              <a:defRPr b="0">
                <a:solidFill>
                  <a:schemeClr val="bg1"/>
                </a:solidFill>
              </a:defRPr>
            </a:lvl4pPr>
            <a:lvl5pPr>
              <a:lnSpc>
                <a:spcPts val="1900"/>
              </a:lnSpc>
              <a:spcAft>
                <a:spcPts val="0"/>
              </a:spcAft>
              <a:buNone/>
              <a:defRPr b="0">
                <a:solidFill>
                  <a:schemeClr val="bg1"/>
                </a:solidFill>
              </a:defRPr>
            </a:lvl5pPr>
          </a:lstStyle>
          <a:p>
            <a:pPr lvl="0"/>
            <a:r>
              <a:rPr lang="en-US" dirty="0"/>
              <a:t>Click to edit Master text styles</a:t>
            </a:r>
          </a:p>
        </p:txBody>
      </p:sp>
      <p:pic>
        <p:nvPicPr>
          <p:cNvPr id="16" name="Picture 15" descr="BE-THE-DIFFERENCE-WHITE-293_5px.png"/>
          <p:cNvPicPr>
            <a:picLocks noChangeAspect="1"/>
          </p:cNvPicPr>
          <p:nvPr/>
        </p:nvPicPr>
        <p:blipFill>
          <a:blip r:embed="rId2" cstate="print"/>
          <a:stretch>
            <a:fillRect/>
          </a:stretch>
        </p:blipFill>
        <p:spPr>
          <a:xfrm>
            <a:off x="7180753" y="4804540"/>
            <a:ext cx="1962725" cy="169200"/>
          </a:xfrm>
          <a:prstGeom prst="rect">
            <a:avLst/>
          </a:prstGeom>
        </p:spPr>
      </p:pic>
      <p:pic>
        <p:nvPicPr>
          <p:cNvPr id="17" name="Picture 16" descr="UoS-LOGO-WHITE-236px.png"/>
          <p:cNvPicPr>
            <a:picLocks noChangeAspect="1"/>
          </p:cNvPicPr>
          <p:nvPr/>
        </p:nvPicPr>
        <p:blipFill>
          <a:blip r:embed="rId3" cstate="print"/>
          <a:stretch>
            <a:fillRect/>
          </a:stretch>
        </p:blipFill>
        <p:spPr>
          <a:xfrm>
            <a:off x="7237919" y="333130"/>
            <a:ext cx="1584001" cy="396000"/>
          </a:xfrm>
          <a:prstGeom prst="rect">
            <a:avLst/>
          </a:prstGeom>
        </p:spPr>
      </p:pic>
      <p:grpSp>
        <p:nvGrpSpPr>
          <p:cNvPr id="18" name="Group 17"/>
          <p:cNvGrpSpPr/>
          <p:nvPr/>
        </p:nvGrpSpPr>
        <p:grpSpPr>
          <a:xfrm>
            <a:off x="5980534" y="1417388"/>
            <a:ext cx="3168000" cy="67500"/>
            <a:chOff x="5980534" y="1417388"/>
            <a:chExt cx="3168000" cy="67500"/>
          </a:xfrm>
        </p:grpSpPr>
        <p:cxnSp>
          <p:nvCxnSpPr>
            <p:cNvPr id="21" name="Straight Connector 20"/>
            <p:cNvCxnSpPr/>
            <p:nvPr/>
          </p:nvCxnSpPr>
          <p:spPr>
            <a:xfrm>
              <a:off x="5980534" y="1417519"/>
              <a:ext cx="3168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5958058" y="1451138"/>
              <a:ext cx="675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Slide (No Image)">
    <p:bg>
      <p:bgPr>
        <a:solidFill>
          <a:srgbClr val="385DAE"/>
        </a:solidFill>
        <a:effectLst/>
      </p:bgPr>
    </p:bg>
    <p:spTree>
      <p:nvGrpSpPr>
        <p:cNvPr id="1" name=""/>
        <p:cNvGrpSpPr/>
        <p:nvPr/>
      </p:nvGrpSpPr>
      <p:grpSpPr>
        <a:xfrm>
          <a:off x="0" y="0"/>
          <a:ext cx="0" cy="0"/>
          <a:chOff x="0" y="0"/>
          <a:chExt cx="0" cy="0"/>
        </a:xfrm>
      </p:grpSpPr>
      <p:pic>
        <p:nvPicPr>
          <p:cNvPr id="15" name="Picture 14" descr="BE-THE-DIFFERENCE-WHITE-293_5px.png"/>
          <p:cNvPicPr>
            <a:picLocks noChangeAspect="1"/>
          </p:cNvPicPr>
          <p:nvPr/>
        </p:nvPicPr>
        <p:blipFill>
          <a:blip r:embed="rId2" cstate="print"/>
          <a:stretch>
            <a:fillRect/>
          </a:stretch>
        </p:blipFill>
        <p:spPr>
          <a:xfrm>
            <a:off x="7180753" y="4804540"/>
            <a:ext cx="1962725" cy="169200"/>
          </a:xfrm>
          <a:prstGeom prst="rect">
            <a:avLst/>
          </a:prstGeom>
        </p:spPr>
      </p:pic>
      <p:pic>
        <p:nvPicPr>
          <p:cNvPr id="16" name="Picture 15" descr="UoS-LOGO-WHITE-236px.png"/>
          <p:cNvPicPr>
            <a:picLocks noChangeAspect="1"/>
          </p:cNvPicPr>
          <p:nvPr/>
        </p:nvPicPr>
        <p:blipFill>
          <a:blip r:embed="rId3" cstate="print"/>
          <a:stretch>
            <a:fillRect/>
          </a:stretch>
        </p:blipFill>
        <p:spPr>
          <a:xfrm>
            <a:off x="7237919" y="333130"/>
            <a:ext cx="1584001" cy="396000"/>
          </a:xfrm>
          <a:prstGeom prst="rect">
            <a:avLst/>
          </a:prstGeom>
        </p:spPr>
      </p:pic>
      <p:grpSp>
        <p:nvGrpSpPr>
          <p:cNvPr id="17" name="Group 16"/>
          <p:cNvGrpSpPr/>
          <p:nvPr/>
        </p:nvGrpSpPr>
        <p:grpSpPr>
          <a:xfrm>
            <a:off x="983857" y="1412479"/>
            <a:ext cx="8161200" cy="67500"/>
            <a:chOff x="983857" y="1412479"/>
            <a:chExt cx="8161200" cy="67500"/>
          </a:xfrm>
        </p:grpSpPr>
        <p:cxnSp>
          <p:nvCxnSpPr>
            <p:cNvPr id="18" name="Straight Connector 17"/>
            <p:cNvCxnSpPr/>
            <p:nvPr/>
          </p:nvCxnSpPr>
          <p:spPr>
            <a:xfrm>
              <a:off x="983857" y="1416794"/>
              <a:ext cx="81612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959279" y="1446229"/>
              <a:ext cx="675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0" name="Title 1"/>
          <p:cNvSpPr>
            <a:spLocks noGrp="1"/>
          </p:cNvSpPr>
          <p:nvPr>
            <p:ph type="ctrTitle"/>
          </p:nvPr>
        </p:nvSpPr>
        <p:spPr>
          <a:xfrm>
            <a:off x="1060267" y="1482063"/>
            <a:ext cx="7740000" cy="648000"/>
          </a:xfrm>
        </p:spPr>
        <p:txBody>
          <a:bodyPr numCol="1"/>
          <a:lstStyle>
            <a:lvl1pPr>
              <a:lnSpc>
                <a:spcPts val="2400"/>
              </a:lnSpc>
              <a:defRPr sz="2400">
                <a:solidFill>
                  <a:schemeClr val="bg1"/>
                </a:solidFill>
              </a:defRPr>
            </a:lvl1pPr>
          </a:lstStyle>
          <a:p>
            <a:r>
              <a:rPr lang="en-GB" altLang="en-GB" noProof="0" dirty="0"/>
              <a:t>Click to edit Master title style</a:t>
            </a:r>
          </a:p>
        </p:txBody>
      </p:sp>
      <p:sp>
        <p:nvSpPr>
          <p:cNvPr id="21" name="Subtitle 2"/>
          <p:cNvSpPr>
            <a:spLocks noGrp="1"/>
          </p:cNvSpPr>
          <p:nvPr>
            <p:ph type="subTitle" idx="1"/>
          </p:nvPr>
        </p:nvSpPr>
        <p:spPr>
          <a:xfrm>
            <a:off x="1059470" y="2136986"/>
            <a:ext cx="7740000" cy="540000"/>
          </a:xfrm>
        </p:spPr>
        <p:txBody>
          <a:bodyPr numCol="1"/>
          <a:lstStyle>
            <a:lvl1pPr marL="0" indent="0" algn="l">
              <a:lnSpc>
                <a:spcPts val="1500"/>
              </a:lnSpc>
              <a:buNone/>
              <a:defRPr sz="18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ltLang="en-GB" noProof="0" dirty="0"/>
              <a:t>Click to edit Master subtitle style</a:t>
            </a:r>
          </a:p>
        </p:txBody>
      </p:sp>
      <p:sp>
        <p:nvSpPr>
          <p:cNvPr id="22" name="Text Placeholder 8"/>
          <p:cNvSpPr>
            <a:spLocks noGrp="1"/>
          </p:cNvSpPr>
          <p:nvPr>
            <p:ph type="body" sz="quarter" idx="13"/>
          </p:nvPr>
        </p:nvSpPr>
        <p:spPr>
          <a:xfrm>
            <a:off x="1059631" y="2722457"/>
            <a:ext cx="7740000" cy="189000"/>
          </a:xfrm>
        </p:spPr>
        <p:txBody>
          <a:bodyPr numCol="1"/>
          <a:lstStyle>
            <a:lvl1pPr>
              <a:lnSpc>
                <a:spcPts val="1500"/>
              </a:lnSpc>
              <a:spcAft>
                <a:spcPts val="0"/>
              </a:spcAft>
              <a:defRPr sz="1800" b="1">
                <a:solidFill>
                  <a:schemeClr val="bg1"/>
                </a:solidFill>
              </a:defRPr>
            </a:lvl1pPr>
            <a:lvl2pPr>
              <a:lnSpc>
                <a:spcPts val="1900"/>
              </a:lnSpc>
              <a:defRPr sz="1600" b="0">
                <a:solidFill>
                  <a:schemeClr val="bg1"/>
                </a:solidFill>
              </a:defRPr>
            </a:lvl2pPr>
            <a:lvl3pPr>
              <a:lnSpc>
                <a:spcPts val="1900"/>
              </a:lnSpc>
              <a:defRPr sz="1600" b="0">
                <a:solidFill>
                  <a:schemeClr val="bg1"/>
                </a:solidFill>
              </a:defRPr>
            </a:lvl3pPr>
            <a:lvl4pPr>
              <a:lnSpc>
                <a:spcPts val="1900"/>
              </a:lnSpc>
              <a:defRPr sz="1600" b="0">
                <a:solidFill>
                  <a:schemeClr val="bg1"/>
                </a:solidFill>
              </a:defRPr>
            </a:lvl4pPr>
            <a:lvl5pPr>
              <a:lnSpc>
                <a:spcPts val="1900"/>
              </a:lnSpc>
              <a:buNone/>
              <a:defRPr sz="1600" b="0">
                <a:solidFill>
                  <a:schemeClr val="bg1"/>
                </a:solidFill>
              </a:defRPr>
            </a:lvl5pPr>
          </a:lstStyle>
          <a:p>
            <a:pPr lvl="0"/>
            <a:r>
              <a:rPr lang="en-US" dirty="0"/>
              <a:t>Click to edit Master text styles</a:t>
            </a:r>
          </a:p>
        </p:txBody>
      </p:sp>
      <p:sp>
        <p:nvSpPr>
          <p:cNvPr id="23" name="Text Placeholder 10"/>
          <p:cNvSpPr>
            <a:spLocks noGrp="1"/>
          </p:cNvSpPr>
          <p:nvPr>
            <p:ph type="body" sz="quarter" idx="14"/>
          </p:nvPr>
        </p:nvSpPr>
        <p:spPr>
          <a:xfrm>
            <a:off x="1059469" y="2886227"/>
            <a:ext cx="7740000" cy="189000"/>
          </a:xfrm>
        </p:spPr>
        <p:txBody>
          <a:bodyPr numCol="1"/>
          <a:lstStyle>
            <a:lvl1pPr>
              <a:lnSpc>
                <a:spcPts val="1500"/>
              </a:lnSpc>
              <a:spcAft>
                <a:spcPts val="0"/>
              </a:spcAft>
              <a:defRPr sz="1800" b="0">
                <a:solidFill>
                  <a:schemeClr val="bg1"/>
                </a:solidFill>
              </a:defRPr>
            </a:lvl1pPr>
            <a:lvl2pPr>
              <a:lnSpc>
                <a:spcPts val="1900"/>
              </a:lnSpc>
              <a:spcAft>
                <a:spcPts val="0"/>
              </a:spcAft>
              <a:defRPr b="0">
                <a:solidFill>
                  <a:schemeClr val="bg1"/>
                </a:solidFill>
              </a:defRPr>
            </a:lvl2pPr>
            <a:lvl3pPr>
              <a:lnSpc>
                <a:spcPts val="1900"/>
              </a:lnSpc>
              <a:spcAft>
                <a:spcPts val="0"/>
              </a:spcAft>
              <a:defRPr b="0">
                <a:solidFill>
                  <a:schemeClr val="bg1"/>
                </a:solidFill>
              </a:defRPr>
            </a:lvl3pPr>
            <a:lvl4pPr>
              <a:lnSpc>
                <a:spcPts val="1900"/>
              </a:lnSpc>
              <a:spcAft>
                <a:spcPts val="0"/>
              </a:spcAft>
              <a:defRPr b="0">
                <a:solidFill>
                  <a:schemeClr val="bg1"/>
                </a:solidFill>
              </a:defRPr>
            </a:lvl4pPr>
            <a:lvl5pPr>
              <a:lnSpc>
                <a:spcPts val="1900"/>
              </a:lnSpc>
              <a:spcAft>
                <a:spcPts val="0"/>
              </a:spcAft>
              <a:buNone/>
              <a:defRPr b="0">
                <a:solidFill>
                  <a:schemeClr val="bg1"/>
                </a:solidFill>
              </a:defRPr>
            </a:lvl5pPr>
          </a:lstStyle>
          <a:p>
            <a:pPr lvl="0"/>
            <a:r>
              <a:rPr lang="en-US" dirty="0"/>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ection Slide (Image)">
    <p:bg>
      <p:bgPr>
        <a:solidFill>
          <a:srgbClr val="385DAE"/>
        </a:solidFill>
        <a:effectLst/>
      </p:bgPr>
    </p:bg>
    <p:spTree>
      <p:nvGrpSpPr>
        <p:cNvPr id="1" name=""/>
        <p:cNvGrpSpPr/>
        <p:nvPr/>
      </p:nvGrpSpPr>
      <p:grpSpPr>
        <a:xfrm>
          <a:off x="0" y="0"/>
          <a:ext cx="0" cy="0"/>
          <a:chOff x="0" y="0"/>
          <a:chExt cx="0" cy="0"/>
        </a:xfrm>
      </p:grpSpPr>
      <p:pic>
        <p:nvPicPr>
          <p:cNvPr id="10" name="Picture 9" descr="BE-THE-DIFFERENCE-WHITE-293_5px.png"/>
          <p:cNvPicPr>
            <a:picLocks noChangeAspect="1"/>
          </p:cNvPicPr>
          <p:nvPr/>
        </p:nvPicPr>
        <p:blipFill>
          <a:blip r:embed="rId2" cstate="print"/>
          <a:stretch>
            <a:fillRect/>
          </a:stretch>
        </p:blipFill>
        <p:spPr>
          <a:xfrm>
            <a:off x="7180753" y="4804540"/>
            <a:ext cx="1962725" cy="169200"/>
          </a:xfrm>
          <a:prstGeom prst="rect">
            <a:avLst/>
          </a:prstGeom>
        </p:spPr>
      </p:pic>
      <p:grpSp>
        <p:nvGrpSpPr>
          <p:cNvPr id="15" name="Group 14"/>
          <p:cNvGrpSpPr/>
          <p:nvPr/>
        </p:nvGrpSpPr>
        <p:grpSpPr>
          <a:xfrm>
            <a:off x="983857" y="1412225"/>
            <a:ext cx="2214000" cy="67500"/>
            <a:chOff x="983857" y="1412225"/>
            <a:chExt cx="2214000" cy="67500"/>
          </a:xfrm>
        </p:grpSpPr>
        <p:cxnSp>
          <p:nvCxnSpPr>
            <p:cNvPr id="16" name="Straight Connector 15"/>
            <p:cNvCxnSpPr/>
            <p:nvPr/>
          </p:nvCxnSpPr>
          <p:spPr>
            <a:xfrm>
              <a:off x="983857" y="1416540"/>
              <a:ext cx="2214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959279" y="1445975"/>
              <a:ext cx="675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8" name="Picture Placeholder 8"/>
          <p:cNvSpPr>
            <a:spLocks noGrp="1"/>
          </p:cNvSpPr>
          <p:nvPr>
            <p:ph type="pic" sz="quarter" idx="13"/>
          </p:nvPr>
        </p:nvSpPr>
        <p:spPr>
          <a:xfrm>
            <a:off x="3187806" y="0"/>
            <a:ext cx="5947200" cy="4482000"/>
          </a:xfrm>
        </p:spPr>
        <p:txBody>
          <a:bodyPr numCol="1"/>
          <a:lstStyle>
            <a:lvl1pPr>
              <a:defRPr>
                <a:solidFill>
                  <a:schemeClr val="bg1"/>
                </a:solidFill>
              </a:defRPr>
            </a:lvl1pPr>
          </a:lstStyle>
          <a:p>
            <a:endParaRPr lang="en-GB" altLang="en-GB"/>
          </a:p>
        </p:txBody>
      </p:sp>
      <p:pic>
        <p:nvPicPr>
          <p:cNvPr id="19" name="Picture 18" descr="UoS-LOGO-WHITE-236px.png"/>
          <p:cNvPicPr>
            <a:picLocks noChangeAspect="1"/>
          </p:cNvPicPr>
          <p:nvPr/>
        </p:nvPicPr>
        <p:blipFill>
          <a:blip r:embed="rId3" cstate="print"/>
          <a:stretch>
            <a:fillRect/>
          </a:stretch>
        </p:blipFill>
        <p:spPr>
          <a:xfrm>
            <a:off x="339389" y="4668003"/>
            <a:ext cx="1080000" cy="270000"/>
          </a:xfrm>
          <a:prstGeom prst="rect">
            <a:avLst/>
          </a:prstGeom>
        </p:spPr>
      </p:pic>
      <p:sp>
        <p:nvSpPr>
          <p:cNvPr id="20" name="Title 1"/>
          <p:cNvSpPr>
            <a:spLocks noGrp="1"/>
          </p:cNvSpPr>
          <p:nvPr>
            <p:ph type="title"/>
          </p:nvPr>
        </p:nvSpPr>
        <p:spPr>
          <a:xfrm>
            <a:off x="1043045" y="1482316"/>
            <a:ext cx="2088000" cy="576000"/>
          </a:xfrm>
        </p:spPr>
        <p:txBody>
          <a:bodyPr numCol="1"/>
          <a:lstStyle>
            <a:lvl1pPr>
              <a:lnSpc>
                <a:spcPts val="2200"/>
              </a:lnSpc>
              <a:defRPr sz="2100">
                <a:solidFill>
                  <a:schemeClr val="bg1"/>
                </a:solidFill>
              </a:defRPr>
            </a:lvl1pPr>
          </a:lstStyle>
          <a:p>
            <a:r>
              <a:rPr lang="en-GB" altLang="en-GB" noProof="0" dirty="0"/>
              <a:t>Click to edit Master title style</a:t>
            </a:r>
          </a:p>
        </p:txBody>
      </p:sp>
      <p:sp>
        <p:nvSpPr>
          <p:cNvPr id="21" name="Content Placeholder 2"/>
          <p:cNvSpPr>
            <a:spLocks noGrp="1"/>
          </p:cNvSpPr>
          <p:nvPr>
            <p:ph idx="1"/>
          </p:nvPr>
        </p:nvSpPr>
        <p:spPr>
          <a:xfrm>
            <a:off x="1043896" y="2058168"/>
            <a:ext cx="2088000" cy="2313782"/>
          </a:xfrm>
        </p:spPr>
        <p:txBody>
          <a:bodyPr numCol="1"/>
          <a:lstStyle>
            <a:lvl1pPr>
              <a:lnSpc>
                <a:spcPts val="1500"/>
              </a:lnSpc>
              <a:defRPr sz="1800">
                <a:solidFill>
                  <a:schemeClr val="bg1"/>
                </a:solidFill>
              </a:defRPr>
            </a:lvl1pPr>
            <a:lvl2pPr>
              <a:lnSpc>
                <a:spcPts val="1500"/>
              </a:lnSpc>
              <a:defRPr sz="1800">
                <a:solidFill>
                  <a:schemeClr val="bg1"/>
                </a:solidFill>
              </a:defRPr>
            </a:lvl2pPr>
            <a:lvl3pPr marL="216000" indent="-216000">
              <a:lnSpc>
                <a:spcPts val="1400"/>
              </a:lnSpc>
              <a:defRPr sz="1800">
                <a:solidFill>
                  <a:schemeClr val="bg1"/>
                </a:solidFill>
              </a:defRPr>
            </a:lvl3pPr>
            <a:lvl4pPr marL="396000" indent="-216000">
              <a:lnSpc>
                <a:spcPts val="1400"/>
              </a:lnSpc>
              <a:buFont typeface="Symbol" pitchFamily="18" charset="2"/>
              <a:buChar char=""/>
              <a:defRPr sz="1800">
                <a:solidFill>
                  <a:schemeClr val="bg1"/>
                </a:solidFill>
              </a:defRPr>
            </a:lvl4pPr>
            <a:lvl5pPr>
              <a:lnSpc>
                <a:spcPts val="1400"/>
              </a:lnSpc>
              <a:defRPr sz="1800">
                <a:solidFill>
                  <a:schemeClr val="bg1"/>
                </a:solidFill>
              </a:defRPr>
            </a:lvl5pPr>
          </a:lstStyle>
          <a:p>
            <a:pPr lvl="0"/>
            <a:r>
              <a:rPr lang="en-GB" altLang="en-GB" noProof="0" dirty="0"/>
              <a:t>Click to edit Master text styles</a:t>
            </a:r>
          </a:p>
          <a:p>
            <a:pPr lvl="1"/>
            <a:r>
              <a:rPr lang="en-GB" altLang="en-GB" noProof="0" dirty="0"/>
              <a:t>Second level</a:t>
            </a:r>
          </a:p>
          <a:p>
            <a:pPr lvl="2"/>
            <a:r>
              <a:rPr lang="en-GB" altLang="en-GB" noProof="0" dirty="0"/>
              <a:t>Third level</a:t>
            </a:r>
          </a:p>
          <a:p>
            <a:pPr lvl="3"/>
            <a:r>
              <a:rPr lang="en-GB" altLang="en-GB" noProof="0" dirty="0"/>
              <a:t>Fourth level</a:t>
            </a:r>
          </a:p>
          <a:p>
            <a:pPr lvl="4"/>
            <a:r>
              <a:rPr lang="en-GB" altLang="en-GB" noProof="0" dirty="0"/>
              <a:t>Fifth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ection Slide (No Image)">
    <p:bg>
      <p:bgPr>
        <a:solidFill>
          <a:srgbClr val="385DAE"/>
        </a:solidFill>
        <a:effectLst/>
      </p:bgPr>
    </p:bg>
    <p:spTree>
      <p:nvGrpSpPr>
        <p:cNvPr id="1" name=""/>
        <p:cNvGrpSpPr/>
        <p:nvPr/>
      </p:nvGrpSpPr>
      <p:grpSpPr>
        <a:xfrm>
          <a:off x="0" y="0"/>
          <a:ext cx="0" cy="0"/>
          <a:chOff x="0" y="0"/>
          <a:chExt cx="0" cy="0"/>
        </a:xfrm>
      </p:grpSpPr>
      <p:pic>
        <p:nvPicPr>
          <p:cNvPr id="9" name="Picture 8" descr="BE-THE-DIFFERENCE-WHITE-293_5px.png"/>
          <p:cNvPicPr>
            <a:picLocks noChangeAspect="1"/>
          </p:cNvPicPr>
          <p:nvPr/>
        </p:nvPicPr>
        <p:blipFill>
          <a:blip r:embed="rId2" cstate="print"/>
          <a:stretch>
            <a:fillRect/>
          </a:stretch>
        </p:blipFill>
        <p:spPr>
          <a:xfrm>
            <a:off x="7180753" y="4804540"/>
            <a:ext cx="1962725" cy="169200"/>
          </a:xfrm>
          <a:prstGeom prst="rect">
            <a:avLst/>
          </a:prstGeom>
        </p:spPr>
      </p:pic>
      <p:grpSp>
        <p:nvGrpSpPr>
          <p:cNvPr id="10" name="Group 9"/>
          <p:cNvGrpSpPr/>
          <p:nvPr/>
        </p:nvGrpSpPr>
        <p:grpSpPr>
          <a:xfrm>
            <a:off x="983857" y="1412479"/>
            <a:ext cx="8161200" cy="67500"/>
            <a:chOff x="983857" y="1412479"/>
            <a:chExt cx="8161200" cy="67500"/>
          </a:xfrm>
        </p:grpSpPr>
        <p:cxnSp>
          <p:nvCxnSpPr>
            <p:cNvPr id="12" name="Straight Connector 11"/>
            <p:cNvCxnSpPr/>
            <p:nvPr/>
          </p:nvCxnSpPr>
          <p:spPr>
            <a:xfrm>
              <a:off x="983857" y="1416794"/>
              <a:ext cx="81612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959279" y="1446229"/>
              <a:ext cx="675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17" name="Picture 16" descr="UoS-LOGO-WHITE-236px.png"/>
          <p:cNvPicPr>
            <a:picLocks noChangeAspect="1"/>
          </p:cNvPicPr>
          <p:nvPr/>
        </p:nvPicPr>
        <p:blipFill>
          <a:blip r:embed="rId3" cstate="print"/>
          <a:stretch>
            <a:fillRect/>
          </a:stretch>
        </p:blipFill>
        <p:spPr>
          <a:xfrm>
            <a:off x="339389" y="4668003"/>
            <a:ext cx="1080000" cy="270000"/>
          </a:xfrm>
          <a:prstGeom prst="rect">
            <a:avLst/>
          </a:prstGeom>
        </p:spPr>
      </p:pic>
      <p:sp>
        <p:nvSpPr>
          <p:cNvPr id="14" name="Title 1"/>
          <p:cNvSpPr>
            <a:spLocks noGrp="1"/>
          </p:cNvSpPr>
          <p:nvPr>
            <p:ph type="title"/>
          </p:nvPr>
        </p:nvSpPr>
        <p:spPr>
          <a:xfrm>
            <a:off x="1044000" y="1485822"/>
            <a:ext cx="7740000" cy="576000"/>
          </a:xfrm>
        </p:spPr>
        <p:txBody>
          <a:bodyPr numCol="1"/>
          <a:lstStyle>
            <a:lvl1pPr>
              <a:lnSpc>
                <a:spcPts val="2200"/>
              </a:lnSpc>
              <a:defRPr sz="2100">
                <a:solidFill>
                  <a:schemeClr val="bg1"/>
                </a:solidFill>
              </a:defRPr>
            </a:lvl1pPr>
          </a:lstStyle>
          <a:p>
            <a:r>
              <a:rPr lang="en-GB" altLang="en-GB" noProof="0" dirty="0"/>
              <a:t>Click to edit Master title style</a:t>
            </a:r>
          </a:p>
        </p:txBody>
      </p:sp>
      <p:sp>
        <p:nvSpPr>
          <p:cNvPr id="15" name="Content Placeholder 2"/>
          <p:cNvSpPr>
            <a:spLocks noGrp="1"/>
          </p:cNvSpPr>
          <p:nvPr>
            <p:ph idx="1"/>
          </p:nvPr>
        </p:nvSpPr>
        <p:spPr>
          <a:xfrm>
            <a:off x="1044000" y="2059200"/>
            <a:ext cx="7740000" cy="2314800"/>
          </a:xfrm>
        </p:spPr>
        <p:txBody>
          <a:bodyPr numCol="1"/>
          <a:lstStyle>
            <a:lvl1pPr>
              <a:lnSpc>
                <a:spcPts val="1500"/>
              </a:lnSpc>
              <a:defRPr sz="1800">
                <a:solidFill>
                  <a:schemeClr val="bg1"/>
                </a:solidFill>
              </a:defRPr>
            </a:lvl1pPr>
            <a:lvl2pPr>
              <a:lnSpc>
                <a:spcPts val="1500"/>
              </a:lnSpc>
              <a:defRPr sz="1800">
                <a:solidFill>
                  <a:schemeClr val="bg1"/>
                </a:solidFill>
              </a:defRPr>
            </a:lvl2pPr>
            <a:lvl3pPr marL="216000" indent="-216000">
              <a:lnSpc>
                <a:spcPts val="1400"/>
              </a:lnSpc>
              <a:defRPr sz="1800">
                <a:solidFill>
                  <a:schemeClr val="bg1"/>
                </a:solidFill>
              </a:defRPr>
            </a:lvl3pPr>
            <a:lvl4pPr marL="396000" indent="-216000">
              <a:lnSpc>
                <a:spcPts val="1400"/>
              </a:lnSpc>
              <a:buFont typeface="Symbol" pitchFamily="18" charset="2"/>
              <a:buChar char=""/>
              <a:defRPr sz="1800">
                <a:solidFill>
                  <a:schemeClr val="bg1"/>
                </a:solidFill>
              </a:defRPr>
            </a:lvl4pPr>
            <a:lvl5pPr>
              <a:lnSpc>
                <a:spcPts val="1400"/>
              </a:lnSpc>
              <a:defRPr sz="1800">
                <a:solidFill>
                  <a:schemeClr val="bg1"/>
                </a:solidFill>
              </a:defRPr>
            </a:lvl5pPr>
          </a:lstStyle>
          <a:p>
            <a:pPr lvl="0"/>
            <a:r>
              <a:rPr lang="en-GB" altLang="en-GB" noProof="0" dirty="0"/>
              <a:t>Click to edit Master text styles</a:t>
            </a:r>
          </a:p>
          <a:p>
            <a:pPr lvl="1"/>
            <a:r>
              <a:rPr lang="en-GB" altLang="en-GB" noProof="0" dirty="0"/>
              <a:t>Second level</a:t>
            </a:r>
          </a:p>
          <a:p>
            <a:pPr lvl="2"/>
            <a:r>
              <a:rPr lang="en-GB" altLang="en-GB" noProof="0" dirty="0"/>
              <a:t>Third level</a:t>
            </a:r>
          </a:p>
          <a:p>
            <a:pPr lvl="3"/>
            <a:r>
              <a:rPr lang="en-GB" altLang="en-GB" noProof="0" dirty="0"/>
              <a:t>Fourth level</a:t>
            </a:r>
          </a:p>
          <a:p>
            <a:pPr lvl="4"/>
            <a:r>
              <a:rPr lang="en-GB" altLang="en-GB" noProof="0" dirty="0"/>
              <a:t>Fifth level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ntent (Large Image)">
    <p:spTree>
      <p:nvGrpSpPr>
        <p:cNvPr id="1" name=""/>
        <p:cNvGrpSpPr/>
        <p:nvPr/>
      </p:nvGrpSpPr>
      <p:grpSpPr>
        <a:xfrm>
          <a:off x="0" y="0"/>
          <a:ext cx="0" cy="0"/>
          <a:chOff x="0" y="0"/>
          <a:chExt cx="0" cy="0"/>
        </a:xfrm>
      </p:grpSpPr>
      <p:sp>
        <p:nvSpPr>
          <p:cNvPr id="10" name="Picture Placeholder 8"/>
          <p:cNvSpPr>
            <a:spLocks noGrp="1"/>
          </p:cNvSpPr>
          <p:nvPr>
            <p:ph type="pic" sz="quarter" idx="13"/>
          </p:nvPr>
        </p:nvSpPr>
        <p:spPr>
          <a:xfrm>
            <a:off x="3203848" y="0"/>
            <a:ext cx="5940590" cy="4482000"/>
          </a:xfrm>
        </p:spPr>
        <p:txBody>
          <a:bodyPr numCol="1"/>
          <a:lstStyle/>
          <a:p>
            <a:endParaRPr lang="en-GB" altLang="en-GB"/>
          </a:p>
        </p:txBody>
      </p:sp>
      <p:sp>
        <p:nvSpPr>
          <p:cNvPr id="8" name="Rectangle 7"/>
          <p:cNvSpPr/>
          <p:nvPr/>
        </p:nvSpPr>
        <p:spPr>
          <a:xfrm>
            <a:off x="-1" y="0"/>
            <a:ext cx="3204000" cy="4482000"/>
          </a:xfrm>
          <a:prstGeom prst="rect">
            <a:avLst/>
          </a:prstGeom>
          <a:solidFill>
            <a:srgbClr val="385DAE"/>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GB" altLang="en-GB" dirty="0">
              <a:latin typeface="Calibri" pitchFamily="34" charset="0"/>
            </a:endParaRPr>
          </a:p>
        </p:txBody>
      </p:sp>
      <p:sp>
        <p:nvSpPr>
          <p:cNvPr id="11" name="Title 1"/>
          <p:cNvSpPr>
            <a:spLocks noGrp="1"/>
          </p:cNvSpPr>
          <p:nvPr>
            <p:ph type="title"/>
          </p:nvPr>
        </p:nvSpPr>
        <p:spPr>
          <a:xfrm>
            <a:off x="1043896" y="668730"/>
            <a:ext cx="2052000" cy="900000"/>
          </a:xfrm>
        </p:spPr>
        <p:txBody>
          <a:bodyPr numCol="1"/>
          <a:lstStyle>
            <a:lvl1pPr>
              <a:lnSpc>
                <a:spcPts val="2200"/>
              </a:lnSpc>
              <a:defRPr sz="2100">
                <a:solidFill>
                  <a:schemeClr val="bg1"/>
                </a:solidFill>
              </a:defRPr>
            </a:lvl1pPr>
          </a:lstStyle>
          <a:p>
            <a:r>
              <a:rPr lang="en-GB" altLang="en-GB" noProof="0" dirty="0"/>
              <a:t>Click to edit Master title style</a:t>
            </a:r>
          </a:p>
        </p:txBody>
      </p:sp>
      <p:sp>
        <p:nvSpPr>
          <p:cNvPr id="17" name="Content Placeholder 2"/>
          <p:cNvSpPr>
            <a:spLocks noGrp="1"/>
          </p:cNvSpPr>
          <p:nvPr>
            <p:ph idx="1"/>
          </p:nvPr>
        </p:nvSpPr>
        <p:spPr>
          <a:xfrm>
            <a:off x="1043896" y="1691395"/>
            <a:ext cx="2052000" cy="2700000"/>
          </a:xfrm>
        </p:spPr>
        <p:txBody>
          <a:bodyPr numCol="1"/>
          <a:lstStyle>
            <a:lvl1pPr>
              <a:lnSpc>
                <a:spcPts val="1400"/>
              </a:lnSpc>
              <a:defRPr sz="1800">
                <a:solidFill>
                  <a:schemeClr val="bg1"/>
                </a:solidFill>
              </a:defRPr>
            </a:lvl1pPr>
            <a:lvl2pPr>
              <a:lnSpc>
                <a:spcPts val="1400"/>
              </a:lnSpc>
              <a:defRPr sz="1800">
                <a:solidFill>
                  <a:schemeClr val="bg1"/>
                </a:solidFill>
              </a:defRPr>
            </a:lvl2pPr>
            <a:lvl3pPr marL="216000" indent="-216000">
              <a:lnSpc>
                <a:spcPts val="1300"/>
              </a:lnSpc>
              <a:defRPr sz="1800">
                <a:solidFill>
                  <a:schemeClr val="bg1"/>
                </a:solidFill>
              </a:defRPr>
            </a:lvl3pPr>
            <a:lvl4pPr marL="396000" indent="-216000">
              <a:lnSpc>
                <a:spcPts val="1300"/>
              </a:lnSpc>
              <a:buFont typeface="Symbol" pitchFamily="18" charset="2"/>
              <a:buChar char=""/>
              <a:defRPr sz="1800">
                <a:solidFill>
                  <a:schemeClr val="bg1"/>
                </a:solidFill>
              </a:defRPr>
            </a:lvl4pPr>
            <a:lvl5pPr>
              <a:lnSpc>
                <a:spcPts val="1300"/>
              </a:lnSpc>
              <a:defRPr sz="1800">
                <a:solidFill>
                  <a:schemeClr val="bg1"/>
                </a:solidFill>
              </a:defRPr>
            </a:lvl5pPr>
          </a:lstStyle>
          <a:p>
            <a:pPr lvl="0"/>
            <a:r>
              <a:rPr lang="en-GB" altLang="en-GB" noProof="0" dirty="0"/>
              <a:t>Click to edit Master text styles</a:t>
            </a:r>
          </a:p>
          <a:p>
            <a:pPr lvl="1"/>
            <a:r>
              <a:rPr lang="en-GB" altLang="en-GB" noProof="0" dirty="0"/>
              <a:t>Second level</a:t>
            </a:r>
          </a:p>
          <a:p>
            <a:pPr lvl="2"/>
            <a:r>
              <a:rPr lang="en-GB" altLang="en-GB" noProof="0" dirty="0"/>
              <a:t>Third level</a:t>
            </a:r>
          </a:p>
          <a:p>
            <a:pPr lvl="3"/>
            <a:r>
              <a:rPr lang="en-GB" altLang="en-GB" noProof="0" dirty="0"/>
              <a:t>Fourth level</a:t>
            </a:r>
          </a:p>
          <a:p>
            <a:pPr lvl="4"/>
            <a:r>
              <a:rPr lang="en-GB" altLang="en-GB" noProof="0" dirty="0"/>
              <a:t>Fifth level</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9101" y="4633648"/>
            <a:ext cx="1417034" cy="372680"/>
          </a:xfrm>
          <a:prstGeom prst="rect">
            <a:avLst/>
          </a:prstGeom>
        </p:spPr>
      </p:pic>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l="11711" t="37131" r="8754" b="38116"/>
          <a:stretch/>
        </p:blipFill>
        <p:spPr>
          <a:xfrm>
            <a:off x="7281057" y="4740454"/>
            <a:ext cx="1863381" cy="219221"/>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tent (Text &amp; Image)">
    <p:spTree>
      <p:nvGrpSpPr>
        <p:cNvPr id="1" name=""/>
        <p:cNvGrpSpPr/>
        <p:nvPr/>
      </p:nvGrpSpPr>
      <p:grpSpPr>
        <a:xfrm>
          <a:off x="0" y="0"/>
          <a:ext cx="0" cy="0"/>
          <a:chOff x="0" y="0"/>
          <a:chExt cx="0" cy="0"/>
        </a:xfrm>
      </p:grpSpPr>
      <p:sp>
        <p:nvSpPr>
          <p:cNvPr id="10" name="Title 1"/>
          <p:cNvSpPr>
            <a:spLocks noGrp="1"/>
          </p:cNvSpPr>
          <p:nvPr>
            <p:ph type="title"/>
          </p:nvPr>
        </p:nvSpPr>
        <p:spPr>
          <a:xfrm>
            <a:off x="1044048" y="660890"/>
            <a:ext cx="2952000" cy="999000"/>
          </a:xfrm>
        </p:spPr>
        <p:txBody>
          <a:bodyPr numCol="1"/>
          <a:lstStyle>
            <a:lvl1pPr>
              <a:lnSpc>
                <a:spcPts val="2200"/>
              </a:lnSpc>
              <a:defRPr sz="2100">
                <a:solidFill>
                  <a:srgbClr val="385DAE"/>
                </a:solidFill>
              </a:defRPr>
            </a:lvl1pPr>
          </a:lstStyle>
          <a:p>
            <a:r>
              <a:rPr lang="en-GB" altLang="en-GB" noProof="0" dirty="0"/>
              <a:t>Click to edit Master title style</a:t>
            </a:r>
          </a:p>
        </p:txBody>
      </p:sp>
      <p:sp>
        <p:nvSpPr>
          <p:cNvPr id="11" name="Content Placeholder 2"/>
          <p:cNvSpPr>
            <a:spLocks noGrp="1"/>
          </p:cNvSpPr>
          <p:nvPr>
            <p:ph idx="1"/>
          </p:nvPr>
        </p:nvSpPr>
        <p:spPr>
          <a:xfrm>
            <a:off x="1044048" y="1698998"/>
            <a:ext cx="2952000" cy="2772000"/>
          </a:xfrm>
        </p:spPr>
        <p:txBody>
          <a:bodyPr numCol="1"/>
          <a:lstStyle>
            <a:lvl1pPr>
              <a:lnSpc>
                <a:spcPts val="1400"/>
              </a:lnSpc>
              <a:defRPr sz="1800">
                <a:solidFill>
                  <a:srgbClr val="746E64"/>
                </a:solidFill>
              </a:defRPr>
            </a:lvl1pPr>
            <a:lvl2pPr>
              <a:lnSpc>
                <a:spcPts val="1400"/>
              </a:lnSpc>
              <a:defRPr sz="1800">
                <a:solidFill>
                  <a:srgbClr val="746E64"/>
                </a:solidFill>
              </a:defRPr>
            </a:lvl2pPr>
            <a:lvl3pPr marL="216000" indent="-216000">
              <a:lnSpc>
                <a:spcPts val="1300"/>
              </a:lnSpc>
              <a:defRPr sz="1800">
                <a:solidFill>
                  <a:srgbClr val="746E64"/>
                </a:solidFill>
              </a:defRPr>
            </a:lvl3pPr>
            <a:lvl4pPr marL="396000" indent="-216000">
              <a:lnSpc>
                <a:spcPts val="1300"/>
              </a:lnSpc>
              <a:buFont typeface="Symbol" pitchFamily="18" charset="2"/>
              <a:buChar char=""/>
              <a:defRPr sz="1800">
                <a:solidFill>
                  <a:srgbClr val="746E64"/>
                </a:solidFill>
              </a:defRPr>
            </a:lvl4pPr>
            <a:lvl5pPr>
              <a:lnSpc>
                <a:spcPts val="1300"/>
              </a:lnSpc>
              <a:defRPr sz="1800">
                <a:solidFill>
                  <a:srgbClr val="746E64"/>
                </a:solidFill>
              </a:defRPr>
            </a:lvl5pPr>
          </a:lstStyle>
          <a:p>
            <a:pPr lvl="0"/>
            <a:r>
              <a:rPr lang="en-GB" altLang="en-GB" noProof="0" dirty="0"/>
              <a:t>Click to edit Master text styles</a:t>
            </a:r>
          </a:p>
          <a:p>
            <a:pPr lvl="1"/>
            <a:r>
              <a:rPr lang="en-GB" altLang="en-GB" noProof="0" dirty="0"/>
              <a:t>Second level</a:t>
            </a:r>
          </a:p>
          <a:p>
            <a:pPr lvl="2"/>
            <a:r>
              <a:rPr lang="en-GB" altLang="en-GB" noProof="0" dirty="0"/>
              <a:t>Third level</a:t>
            </a:r>
          </a:p>
          <a:p>
            <a:pPr lvl="3"/>
            <a:r>
              <a:rPr lang="en-GB" altLang="en-GB" noProof="0" dirty="0"/>
              <a:t>Fourth level</a:t>
            </a:r>
          </a:p>
          <a:p>
            <a:pPr lvl="4"/>
            <a:r>
              <a:rPr lang="en-GB" altLang="en-GB" noProof="0" dirty="0"/>
              <a:t>Fifth level</a:t>
            </a:r>
          </a:p>
        </p:txBody>
      </p:sp>
      <p:sp>
        <p:nvSpPr>
          <p:cNvPr id="14" name="Picture Placeholder 8"/>
          <p:cNvSpPr>
            <a:spLocks noGrp="1"/>
          </p:cNvSpPr>
          <p:nvPr>
            <p:ph type="pic" sz="quarter" idx="13"/>
          </p:nvPr>
        </p:nvSpPr>
        <p:spPr>
          <a:xfrm>
            <a:off x="4611924" y="0"/>
            <a:ext cx="4536000" cy="4482000"/>
          </a:xfrm>
        </p:spPr>
        <p:txBody>
          <a:bodyPr numCol="1"/>
          <a:lstStyle/>
          <a:p>
            <a:endParaRPr lang="en-GB" altLang="en-GB"/>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9101" y="4633648"/>
            <a:ext cx="1417034" cy="372680"/>
          </a:xfrm>
          <a:prstGeom prst="rect">
            <a:avLst/>
          </a:prstGeom>
        </p:spPr>
      </p:pic>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l="11711" t="37131" r="8754" b="38116"/>
          <a:stretch/>
        </p:blipFill>
        <p:spPr>
          <a:xfrm>
            <a:off x="7281057" y="4740454"/>
            <a:ext cx="1863381" cy="219221"/>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ntent (Text, Image, &amp; Quote)">
    <p:spTree>
      <p:nvGrpSpPr>
        <p:cNvPr id="1" name=""/>
        <p:cNvGrpSpPr/>
        <p:nvPr/>
      </p:nvGrpSpPr>
      <p:grpSpPr>
        <a:xfrm>
          <a:off x="0" y="0"/>
          <a:ext cx="0" cy="0"/>
          <a:chOff x="0" y="0"/>
          <a:chExt cx="0" cy="0"/>
        </a:xfrm>
      </p:grpSpPr>
      <p:sp>
        <p:nvSpPr>
          <p:cNvPr id="15" name="Rectangle 14"/>
          <p:cNvSpPr/>
          <p:nvPr/>
        </p:nvSpPr>
        <p:spPr>
          <a:xfrm>
            <a:off x="4611600" y="2815653"/>
            <a:ext cx="4536000" cy="1674000"/>
          </a:xfrm>
          <a:prstGeom prst="rect">
            <a:avLst/>
          </a:prstGeom>
          <a:solidFill>
            <a:srgbClr val="385DAE"/>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GB" altLang="en-GB" dirty="0">
              <a:latin typeface="Calibri" pitchFamily="34" charset="0"/>
            </a:endParaRPr>
          </a:p>
        </p:txBody>
      </p:sp>
      <p:sp>
        <p:nvSpPr>
          <p:cNvPr id="16" name="Title 1"/>
          <p:cNvSpPr>
            <a:spLocks noGrp="1"/>
          </p:cNvSpPr>
          <p:nvPr>
            <p:ph type="title"/>
          </p:nvPr>
        </p:nvSpPr>
        <p:spPr>
          <a:xfrm>
            <a:off x="1044048" y="660709"/>
            <a:ext cx="2952000" cy="999000"/>
          </a:xfrm>
        </p:spPr>
        <p:txBody>
          <a:bodyPr numCol="1"/>
          <a:lstStyle>
            <a:lvl1pPr>
              <a:lnSpc>
                <a:spcPts val="2200"/>
              </a:lnSpc>
              <a:defRPr sz="2100">
                <a:solidFill>
                  <a:srgbClr val="385DAE"/>
                </a:solidFill>
              </a:defRPr>
            </a:lvl1pPr>
          </a:lstStyle>
          <a:p>
            <a:r>
              <a:rPr lang="en-GB" altLang="en-GB" noProof="0" dirty="0"/>
              <a:t>Click to edit Master title style</a:t>
            </a:r>
          </a:p>
        </p:txBody>
      </p:sp>
      <p:sp>
        <p:nvSpPr>
          <p:cNvPr id="17" name="Content Placeholder 2"/>
          <p:cNvSpPr>
            <a:spLocks noGrp="1"/>
          </p:cNvSpPr>
          <p:nvPr>
            <p:ph idx="1"/>
          </p:nvPr>
        </p:nvSpPr>
        <p:spPr>
          <a:xfrm>
            <a:off x="1044048" y="1698998"/>
            <a:ext cx="2952000" cy="2772000"/>
          </a:xfrm>
        </p:spPr>
        <p:txBody>
          <a:bodyPr numCol="1"/>
          <a:lstStyle>
            <a:lvl1pPr>
              <a:lnSpc>
                <a:spcPts val="2100"/>
              </a:lnSpc>
              <a:defRPr sz="2000" b="0">
                <a:solidFill>
                  <a:srgbClr val="746E64"/>
                </a:solidFill>
              </a:defRPr>
            </a:lvl1pPr>
            <a:lvl2pPr>
              <a:lnSpc>
                <a:spcPts val="1400"/>
              </a:lnSpc>
              <a:defRPr sz="1800">
                <a:solidFill>
                  <a:srgbClr val="746E64"/>
                </a:solidFill>
              </a:defRPr>
            </a:lvl2pPr>
            <a:lvl3pPr marL="216000" indent="-216000">
              <a:lnSpc>
                <a:spcPts val="1300"/>
              </a:lnSpc>
              <a:defRPr sz="1800">
                <a:solidFill>
                  <a:srgbClr val="746E64"/>
                </a:solidFill>
              </a:defRPr>
            </a:lvl3pPr>
            <a:lvl4pPr marL="396000" indent="-216000">
              <a:lnSpc>
                <a:spcPts val="1300"/>
              </a:lnSpc>
              <a:buFont typeface="Symbol" pitchFamily="18" charset="2"/>
              <a:buChar char=""/>
              <a:defRPr sz="1800">
                <a:solidFill>
                  <a:srgbClr val="746E64"/>
                </a:solidFill>
              </a:defRPr>
            </a:lvl4pPr>
            <a:lvl5pPr>
              <a:lnSpc>
                <a:spcPts val="1300"/>
              </a:lnSpc>
              <a:defRPr sz="1800">
                <a:solidFill>
                  <a:srgbClr val="746E64"/>
                </a:solidFill>
              </a:defRPr>
            </a:lvl5pPr>
          </a:lstStyle>
          <a:p>
            <a:pPr lvl="0"/>
            <a:r>
              <a:rPr lang="en-GB" altLang="en-GB" noProof="0" dirty="0"/>
              <a:t>Click to edit Master text styles</a:t>
            </a:r>
          </a:p>
          <a:p>
            <a:pPr lvl="1"/>
            <a:r>
              <a:rPr lang="en-GB" altLang="en-GB" noProof="0" dirty="0"/>
              <a:t>Second level</a:t>
            </a:r>
          </a:p>
          <a:p>
            <a:pPr lvl="2"/>
            <a:r>
              <a:rPr lang="en-GB" altLang="en-GB" noProof="0" dirty="0"/>
              <a:t>Third level</a:t>
            </a:r>
          </a:p>
          <a:p>
            <a:pPr lvl="3"/>
            <a:r>
              <a:rPr lang="en-GB" altLang="en-GB" noProof="0" dirty="0"/>
              <a:t>Fourth level</a:t>
            </a:r>
          </a:p>
          <a:p>
            <a:pPr lvl="4"/>
            <a:r>
              <a:rPr lang="en-GB" altLang="en-GB" noProof="0" dirty="0"/>
              <a:t>Fifth level</a:t>
            </a:r>
          </a:p>
        </p:txBody>
      </p:sp>
      <p:sp>
        <p:nvSpPr>
          <p:cNvPr id="18" name="Picture Placeholder 8"/>
          <p:cNvSpPr>
            <a:spLocks noGrp="1"/>
          </p:cNvSpPr>
          <p:nvPr>
            <p:ph type="pic" sz="quarter" idx="13"/>
          </p:nvPr>
        </p:nvSpPr>
        <p:spPr>
          <a:xfrm>
            <a:off x="4611924" y="0"/>
            <a:ext cx="4536000" cy="2808000"/>
          </a:xfrm>
        </p:spPr>
        <p:txBody>
          <a:bodyPr numCol="1"/>
          <a:lstStyle/>
          <a:p>
            <a:endParaRPr lang="en-GB" altLang="en-GB"/>
          </a:p>
        </p:txBody>
      </p:sp>
      <p:sp>
        <p:nvSpPr>
          <p:cNvPr id="19" name="Text Placeholder 10"/>
          <p:cNvSpPr>
            <a:spLocks noGrp="1"/>
          </p:cNvSpPr>
          <p:nvPr>
            <p:ph type="body" sz="quarter" idx="14" hasCustomPrompt="1"/>
          </p:nvPr>
        </p:nvSpPr>
        <p:spPr>
          <a:xfrm>
            <a:off x="4907796" y="2988506"/>
            <a:ext cx="3240857" cy="1377000"/>
          </a:xfrm>
        </p:spPr>
        <p:txBody>
          <a:bodyPr numCol="1"/>
          <a:lstStyle>
            <a:lvl1pPr>
              <a:lnSpc>
                <a:spcPts val="1600"/>
              </a:lnSpc>
              <a:spcBef>
                <a:spcPts val="0"/>
              </a:spcBef>
              <a:spcAft>
                <a:spcPts val="0"/>
              </a:spcAft>
              <a:defRPr sz="5400" b="0" baseline="-24000">
                <a:solidFill>
                  <a:schemeClr val="bg1"/>
                </a:solidFill>
              </a:defRPr>
            </a:lvl1pPr>
            <a:lvl2pPr marL="216000" indent="0">
              <a:lnSpc>
                <a:spcPts val="1400"/>
              </a:lnSpc>
              <a:defRPr sz="2000">
                <a:solidFill>
                  <a:schemeClr val="bg1"/>
                </a:solidFill>
              </a:defRPr>
            </a:lvl2pPr>
            <a:lvl3pPr marL="0" indent="0" algn="r">
              <a:lnSpc>
                <a:spcPts val="1600"/>
              </a:lnSpc>
              <a:buNone/>
              <a:defRPr sz="5400" baseline="-36000">
                <a:solidFill>
                  <a:schemeClr val="bg1"/>
                </a:solidFill>
              </a:defRPr>
            </a:lvl3pPr>
            <a:lvl4pPr marL="216000" indent="0">
              <a:lnSpc>
                <a:spcPts val="800"/>
              </a:lnSpc>
              <a:buNone/>
              <a:defRPr sz="1800" b="1">
                <a:solidFill>
                  <a:schemeClr val="bg1"/>
                </a:solidFill>
              </a:defRPr>
            </a:lvl4pPr>
            <a:lvl5pPr>
              <a:buNone/>
              <a:defRPr>
                <a:solidFill>
                  <a:schemeClr val="bg1"/>
                </a:solidFill>
              </a:defRPr>
            </a:lvl5pPr>
          </a:lstStyle>
          <a:p>
            <a:pPr lvl="0"/>
            <a:r>
              <a:rPr lang="en-US" dirty="0"/>
              <a:t>“</a:t>
            </a:r>
          </a:p>
          <a:p>
            <a:pPr lvl="1"/>
            <a:r>
              <a:rPr lang="en-US" dirty="0"/>
              <a:t>Second level</a:t>
            </a:r>
          </a:p>
          <a:p>
            <a:pPr lvl="2"/>
            <a:r>
              <a:rPr lang="en-US" dirty="0"/>
              <a:t>”</a:t>
            </a:r>
          </a:p>
          <a:p>
            <a:pPr lvl="3"/>
            <a:r>
              <a:rPr lang="en-US" dirty="0"/>
              <a:t>Fourth level</a:t>
            </a:r>
            <a:endParaRPr lang="en-GB" altLang="en-GB"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9101" y="4633648"/>
            <a:ext cx="1417034" cy="372680"/>
          </a:xfrm>
          <a:prstGeom prst="rect">
            <a:avLst/>
          </a:prstGeom>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11711" t="37131" r="8754" b="38116"/>
          <a:stretch/>
        </p:blipFill>
        <p:spPr>
          <a:xfrm>
            <a:off x="7281057" y="4740454"/>
            <a:ext cx="1863381" cy="219221"/>
          </a:xfrm>
          <a:prstGeom prst="rect">
            <a:avLst/>
          </a:prstGeom>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tent (Text)">
    <p:spTree>
      <p:nvGrpSpPr>
        <p:cNvPr id="1" name=""/>
        <p:cNvGrpSpPr/>
        <p:nvPr/>
      </p:nvGrpSpPr>
      <p:grpSpPr>
        <a:xfrm>
          <a:off x="0" y="0"/>
          <a:ext cx="0" cy="0"/>
          <a:chOff x="0" y="0"/>
          <a:chExt cx="0" cy="0"/>
        </a:xfrm>
      </p:grpSpPr>
      <p:sp>
        <p:nvSpPr>
          <p:cNvPr id="8" name="Title 1"/>
          <p:cNvSpPr>
            <a:spLocks noGrp="1"/>
          </p:cNvSpPr>
          <p:nvPr>
            <p:ph type="title"/>
          </p:nvPr>
        </p:nvSpPr>
        <p:spPr>
          <a:xfrm>
            <a:off x="1052549" y="668730"/>
            <a:ext cx="7740000" cy="612000"/>
          </a:xfrm>
        </p:spPr>
        <p:txBody>
          <a:bodyPr numCol="1"/>
          <a:lstStyle>
            <a:lvl1pPr>
              <a:lnSpc>
                <a:spcPts val="2200"/>
              </a:lnSpc>
              <a:defRPr sz="2100">
                <a:solidFill>
                  <a:srgbClr val="385DAE"/>
                </a:solidFill>
              </a:defRPr>
            </a:lvl1pPr>
          </a:lstStyle>
          <a:p>
            <a:r>
              <a:rPr lang="en-GB" altLang="en-GB" noProof="0" dirty="0"/>
              <a:t>Click to edit Master title style</a:t>
            </a:r>
          </a:p>
        </p:txBody>
      </p:sp>
      <p:sp>
        <p:nvSpPr>
          <p:cNvPr id="9" name="Content Placeholder 2"/>
          <p:cNvSpPr>
            <a:spLocks noGrp="1"/>
          </p:cNvSpPr>
          <p:nvPr>
            <p:ph idx="1"/>
          </p:nvPr>
        </p:nvSpPr>
        <p:spPr>
          <a:xfrm>
            <a:off x="1052549" y="1683318"/>
            <a:ext cx="7740000" cy="2772000"/>
          </a:xfrm>
        </p:spPr>
        <p:txBody>
          <a:bodyPr numCol="1"/>
          <a:lstStyle>
            <a:lvl1pPr>
              <a:lnSpc>
                <a:spcPts val="2100"/>
              </a:lnSpc>
              <a:defRPr sz="2000" b="0">
                <a:solidFill>
                  <a:schemeClr val="bg1">
                    <a:lumMod val="50000"/>
                  </a:schemeClr>
                </a:solidFill>
              </a:defRPr>
            </a:lvl1pPr>
            <a:lvl2pPr>
              <a:lnSpc>
                <a:spcPts val="1400"/>
              </a:lnSpc>
              <a:defRPr sz="1800"/>
            </a:lvl2pPr>
            <a:lvl3pPr marL="216000" indent="-216000">
              <a:lnSpc>
                <a:spcPts val="1300"/>
              </a:lnSpc>
              <a:defRPr sz="1800"/>
            </a:lvl3pPr>
            <a:lvl4pPr marL="396000" indent="-216000">
              <a:lnSpc>
                <a:spcPts val="1300"/>
              </a:lnSpc>
              <a:buFont typeface="Symbol" pitchFamily="18" charset="2"/>
              <a:buChar char=""/>
              <a:defRPr sz="1800"/>
            </a:lvl4pPr>
            <a:lvl5pPr>
              <a:lnSpc>
                <a:spcPts val="1300"/>
              </a:lnSpc>
              <a:defRPr sz="1800"/>
            </a:lvl5pPr>
          </a:lstStyle>
          <a:p>
            <a:pPr lvl="0"/>
            <a:r>
              <a:rPr lang="en-GB" altLang="en-GB" noProof="0" dirty="0"/>
              <a:t>Click to edit Master text styles</a:t>
            </a:r>
          </a:p>
          <a:p>
            <a:pPr lvl="1"/>
            <a:r>
              <a:rPr lang="en-GB" altLang="en-GB" noProof="0" dirty="0"/>
              <a:t>Second level</a:t>
            </a:r>
          </a:p>
          <a:p>
            <a:pPr lvl="2"/>
            <a:r>
              <a:rPr lang="en-GB" altLang="en-GB" noProof="0" dirty="0"/>
              <a:t>Third level</a:t>
            </a:r>
          </a:p>
          <a:p>
            <a:pPr lvl="3"/>
            <a:r>
              <a:rPr lang="en-GB" altLang="en-GB" noProof="0" dirty="0"/>
              <a:t>Fourth level</a:t>
            </a:r>
          </a:p>
          <a:p>
            <a:pPr lvl="4"/>
            <a:r>
              <a:rPr lang="en-GB" altLang="en-GB" noProof="0" dirty="0"/>
              <a:t>Fifth level</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9101" y="4633648"/>
            <a:ext cx="1417034" cy="372680"/>
          </a:xfrm>
          <a:prstGeom prst="rect">
            <a:avLst/>
          </a:prstGeom>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11711" t="37131" r="8754" b="38116"/>
          <a:stretch/>
        </p:blipFill>
        <p:spPr>
          <a:xfrm>
            <a:off x="7281057" y="4740454"/>
            <a:ext cx="1863381" cy="219221"/>
          </a:xfrm>
          <a:prstGeom prst="rect">
            <a:avLst/>
          </a:prstGeom>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ntent (Text and Image Elements)">
    <p:spTree>
      <p:nvGrpSpPr>
        <p:cNvPr id="1" name=""/>
        <p:cNvGrpSpPr/>
        <p:nvPr/>
      </p:nvGrpSpPr>
      <p:grpSpPr>
        <a:xfrm>
          <a:off x="0" y="0"/>
          <a:ext cx="0" cy="0"/>
          <a:chOff x="0" y="0"/>
          <a:chExt cx="0" cy="0"/>
        </a:xfrm>
      </p:grpSpPr>
      <p:sp>
        <p:nvSpPr>
          <p:cNvPr id="15" name="Rectangle 14"/>
          <p:cNvSpPr/>
          <p:nvPr/>
        </p:nvSpPr>
        <p:spPr>
          <a:xfrm>
            <a:off x="0" y="0"/>
            <a:ext cx="5958000" cy="4482000"/>
          </a:xfrm>
          <a:prstGeom prst="rect">
            <a:avLst/>
          </a:prstGeom>
          <a:solidFill>
            <a:srgbClr val="385DA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GB" altLang="en-GB" dirty="0">
              <a:latin typeface="Calibri" pitchFamily="34" charset="0"/>
            </a:endParaRPr>
          </a:p>
        </p:txBody>
      </p:sp>
      <p:sp>
        <p:nvSpPr>
          <p:cNvPr id="17" name="Rectangle 16"/>
          <p:cNvSpPr/>
          <p:nvPr/>
        </p:nvSpPr>
        <p:spPr>
          <a:xfrm>
            <a:off x="5952601" y="0"/>
            <a:ext cx="3186000" cy="4482000"/>
          </a:xfrm>
          <a:prstGeom prst="rect">
            <a:avLst/>
          </a:prstGeom>
          <a:solidFill>
            <a:srgbClr val="385DAE"/>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GB" altLang="en-GB" dirty="0">
              <a:latin typeface="Calibri" pitchFamily="34" charset="0"/>
            </a:endParaRPr>
          </a:p>
        </p:txBody>
      </p:sp>
      <p:sp>
        <p:nvSpPr>
          <p:cNvPr id="18" name="Title 1"/>
          <p:cNvSpPr>
            <a:spLocks noGrp="1"/>
          </p:cNvSpPr>
          <p:nvPr>
            <p:ph type="title"/>
          </p:nvPr>
        </p:nvSpPr>
        <p:spPr>
          <a:xfrm>
            <a:off x="6119444" y="660432"/>
            <a:ext cx="2682000" cy="612000"/>
          </a:xfrm>
        </p:spPr>
        <p:txBody>
          <a:bodyPr numCol="1"/>
          <a:lstStyle>
            <a:lvl1pPr>
              <a:lnSpc>
                <a:spcPts val="2200"/>
              </a:lnSpc>
              <a:defRPr sz="2100">
                <a:solidFill>
                  <a:schemeClr val="bg1"/>
                </a:solidFill>
              </a:defRPr>
            </a:lvl1pPr>
          </a:lstStyle>
          <a:p>
            <a:r>
              <a:rPr lang="en-GB" altLang="en-GB" noProof="0" dirty="0"/>
              <a:t>Click to edit Master title style</a:t>
            </a:r>
          </a:p>
        </p:txBody>
      </p:sp>
      <p:sp>
        <p:nvSpPr>
          <p:cNvPr id="19" name="Content Placeholder 2"/>
          <p:cNvSpPr>
            <a:spLocks noGrp="1"/>
          </p:cNvSpPr>
          <p:nvPr>
            <p:ph idx="1"/>
          </p:nvPr>
        </p:nvSpPr>
        <p:spPr>
          <a:xfrm>
            <a:off x="6120544" y="1702394"/>
            <a:ext cx="2682000" cy="2592000"/>
          </a:xfrm>
        </p:spPr>
        <p:txBody>
          <a:bodyPr numCol="1"/>
          <a:lstStyle>
            <a:lvl1pPr>
              <a:lnSpc>
                <a:spcPts val="1400"/>
              </a:lnSpc>
              <a:defRPr sz="1800" b="1">
                <a:solidFill>
                  <a:schemeClr val="bg1"/>
                </a:solidFill>
              </a:defRPr>
            </a:lvl1pPr>
            <a:lvl2pPr>
              <a:lnSpc>
                <a:spcPts val="1400"/>
              </a:lnSpc>
              <a:defRPr sz="1800">
                <a:solidFill>
                  <a:schemeClr val="bg1"/>
                </a:solidFill>
              </a:defRPr>
            </a:lvl2pPr>
            <a:lvl3pPr marL="216000" indent="-216000">
              <a:lnSpc>
                <a:spcPts val="1300"/>
              </a:lnSpc>
              <a:defRPr sz="1800">
                <a:solidFill>
                  <a:schemeClr val="bg1"/>
                </a:solidFill>
              </a:defRPr>
            </a:lvl3pPr>
            <a:lvl4pPr marL="396000" indent="-216000">
              <a:lnSpc>
                <a:spcPts val="1300"/>
              </a:lnSpc>
              <a:buFont typeface="Symbol" pitchFamily="18" charset="2"/>
              <a:buChar char=""/>
              <a:defRPr sz="1800">
                <a:solidFill>
                  <a:schemeClr val="bg1"/>
                </a:solidFill>
              </a:defRPr>
            </a:lvl4pPr>
            <a:lvl5pPr>
              <a:lnSpc>
                <a:spcPts val="1300"/>
              </a:lnSpc>
              <a:defRPr sz="1800">
                <a:solidFill>
                  <a:schemeClr val="bg1"/>
                </a:solidFill>
              </a:defRPr>
            </a:lvl5pPr>
          </a:lstStyle>
          <a:p>
            <a:pPr lvl="0"/>
            <a:r>
              <a:rPr lang="en-GB" altLang="en-GB" noProof="0" dirty="0"/>
              <a:t>Click to edit Master text styles</a:t>
            </a:r>
          </a:p>
          <a:p>
            <a:pPr lvl="1"/>
            <a:r>
              <a:rPr lang="en-GB" altLang="en-GB" noProof="0" dirty="0"/>
              <a:t>Second level</a:t>
            </a:r>
          </a:p>
          <a:p>
            <a:pPr lvl="2"/>
            <a:r>
              <a:rPr lang="en-GB" altLang="en-GB" noProof="0" dirty="0"/>
              <a:t>Third level</a:t>
            </a:r>
          </a:p>
          <a:p>
            <a:pPr lvl="3"/>
            <a:r>
              <a:rPr lang="en-GB" altLang="en-GB" noProof="0" dirty="0"/>
              <a:t>Fourth level</a:t>
            </a:r>
          </a:p>
          <a:p>
            <a:pPr lvl="4"/>
            <a:r>
              <a:rPr lang="en-GB" altLang="en-GB" noProof="0" dirty="0"/>
              <a:t>Fifth level</a:t>
            </a:r>
          </a:p>
        </p:txBody>
      </p:sp>
      <p:sp>
        <p:nvSpPr>
          <p:cNvPr id="20" name="Picture Placeholder 8"/>
          <p:cNvSpPr>
            <a:spLocks noGrp="1"/>
          </p:cNvSpPr>
          <p:nvPr>
            <p:ph type="pic" sz="quarter" idx="13"/>
          </p:nvPr>
        </p:nvSpPr>
        <p:spPr>
          <a:xfrm>
            <a:off x="339570" y="335582"/>
            <a:ext cx="5240542" cy="3960000"/>
          </a:xfrm>
        </p:spPr>
        <p:txBody>
          <a:bodyPr numCol="1"/>
          <a:lstStyle>
            <a:lvl1pPr>
              <a:defRPr>
                <a:solidFill>
                  <a:schemeClr val="bg1"/>
                </a:solidFill>
              </a:defRPr>
            </a:lvl1pPr>
          </a:lstStyle>
          <a:p>
            <a:endParaRPr lang="en-GB" altLang="en-GB"/>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9101" y="4633648"/>
            <a:ext cx="1417034" cy="372680"/>
          </a:xfrm>
          <a:prstGeom prst="rect">
            <a:avLst/>
          </a:prstGeom>
        </p:spPr>
      </p:pic>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l="11711" t="37131" r="8754" b="38116"/>
          <a:stretch/>
        </p:blipFill>
        <p:spPr>
          <a:xfrm>
            <a:off x="7281057" y="4740454"/>
            <a:ext cx="1863381" cy="219221"/>
          </a:xfrm>
          <a:prstGeom prst="rect">
            <a:avLst/>
          </a:prstGeom>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Slide (Image)">
    <p:spTree>
      <p:nvGrpSpPr>
        <p:cNvPr id="1" name=""/>
        <p:cNvGrpSpPr/>
        <p:nvPr/>
      </p:nvGrpSpPr>
      <p:grpSpPr>
        <a:xfrm>
          <a:off x="0" y="0"/>
          <a:ext cx="0" cy="0"/>
          <a:chOff x="0" y="0"/>
          <a:chExt cx="0" cy="0"/>
        </a:xfrm>
      </p:grpSpPr>
      <p:sp>
        <p:nvSpPr>
          <p:cNvPr id="15" name="Picture Placeholder 8"/>
          <p:cNvSpPr>
            <a:spLocks noGrp="1"/>
          </p:cNvSpPr>
          <p:nvPr>
            <p:ph type="pic" sz="quarter" idx="15"/>
          </p:nvPr>
        </p:nvSpPr>
        <p:spPr>
          <a:xfrm>
            <a:off x="0" y="0"/>
            <a:ext cx="5364088" cy="5143500"/>
          </a:xfrm>
        </p:spPr>
        <p:txBody>
          <a:bodyPr numCol="1"/>
          <a:lstStyle/>
          <a:p>
            <a:endParaRPr lang="en-GB" altLang="en-GB"/>
          </a:p>
        </p:txBody>
      </p:sp>
      <p:sp>
        <p:nvSpPr>
          <p:cNvPr id="12" name="Rectangle 11"/>
          <p:cNvSpPr/>
          <p:nvPr/>
        </p:nvSpPr>
        <p:spPr>
          <a:xfrm>
            <a:off x="5364088" y="0"/>
            <a:ext cx="3779912" cy="5143500"/>
          </a:xfrm>
          <a:prstGeom prst="rect">
            <a:avLst/>
          </a:prstGeom>
          <a:solidFill>
            <a:srgbClr val="9D1E65"/>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GB" altLang="en-GB" dirty="0">
              <a:latin typeface="Calibri" pitchFamily="34" charset="0"/>
            </a:endParaRPr>
          </a:p>
        </p:txBody>
      </p:sp>
      <p:sp>
        <p:nvSpPr>
          <p:cNvPr id="2" name="Title 1"/>
          <p:cNvSpPr>
            <a:spLocks noGrp="1"/>
          </p:cNvSpPr>
          <p:nvPr>
            <p:ph type="ctrTitle"/>
          </p:nvPr>
        </p:nvSpPr>
        <p:spPr>
          <a:xfrm>
            <a:off x="6065952" y="1480247"/>
            <a:ext cx="2736000" cy="648000"/>
          </a:xfrm>
        </p:spPr>
        <p:txBody>
          <a:bodyPr numCol="1"/>
          <a:lstStyle>
            <a:lvl1pPr>
              <a:lnSpc>
                <a:spcPts val="2400"/>
              </a:lnSpc>
              <a:defRPr sz="2400">
                <a:solidFill>
                  <a:schemeClr val="bg1"/>
                </a:solidFill>
              </a:defRPr>
            </a:lvl1pPr>
          </a:lstStyle>
          <a:p>
            <a:r>
              <a:rPr lang="en-GB" altLang="en-GB" noProof="0" dirty="0"/>
              <a:t>Click to edit Master title style</a:t>
            </a:r>
          </a:p>
        </p:txBody>
      </p:sp>
      <p:sp>
        <p:nvSpPr>
          <p:cNvPr id="3" name="Subtitle 2"/>
          <p:cNvSpPr>
            <a:spLocks noGrp="1"/>
          </p:cNvSpPr>
          <p:nvPr>
            <p:ph type="subTitle" idx="1"/>
          </p:nvPr>
        </p:nvSpPr>
        <p:spPr>
          <a:xfrm>
            <a:off x="6065953" y="2136986"/>
            <a:ext cx="2736000" cy="540000"/>
          </a:xfrm>
        </p:spPr>
        <p:txBody>
          <a:bodyPr numCol="1"/>
          <a:lstStyle>
            <a:lvl1pPr marL="0" indent="0" algn="l">
              <a:lnSpc>
                <a:spcPts val="1500"/>
              </a:lnSpc>
              <a:buNone/>
              <a:defRPr sz="18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ltLang="en-GB" noProof="0" dirty="0"/>
              <a:t>Click to edit Master subtitle style</a:t>
            </a:r>
          </a:p>
        </p:txBody>
      </p:sp>
      <p:sp>
        <p:nvSpPr>
          <p:cNvPr id="9" name="Text Placeholder 8"/>
          <p:cNvSpPr>
            <a:spLocks noGrp="1"/>
          </p:cNvSpPr>
          <p:nvPr>
            <p:ph type="body" sz="quarter" idx="13"/>
          </p:nvPr>
        </p:nvSpPr>
        <p:spPr>
          <a:xfrm>
            <a:off x="6066114" y="2722457"/>
            <a:ext cx="2736000" cy="189000"/>
          </a:xfrm>
        </p:spPr>
        <p:txBody>
          <a:bodyPr numCol="1"/>
          <a:lstStyle>
            <a:lvl1pPr>
              <a:lnSpc>
                <a:spcPts val="1500"/>
              </a:lnSpc>
              <a:spcAft>
                <a:spcPts val="0"/>
              </a:spcAft>
              <a:defRPr sz="1800" b="1">
                <a:solidFill>
                  <a:schemeClr val="bg1"/>
                </a:solidFill>
              </a:defRPr>
            </a:lvl1pPr>
            <a:lvl2pPr>
              <a:lnSpc>
                <a:spcPts val="1900"/>
              </a:lnSpc>
              <a:defRPr sz="1600" b="0">
                <a:solidFill>
                  <a:schemeClr val="bg1"/>
                </a:solidFill>
              </a:defRPr>
            </a:lvl2pPr>
            <a:lvl3pPr>
              <a:lnSpc>
                <a:spcPts val="1900"/>
              </a:lnSpc>
              <a:defRPr sz="1600" b="0">
                <a:solidFill>
                  <a:schemeClr val="bg1"/>
                </a:solidFill>
              </a:defRPr>
            </a:lvl3pPr>
            <a:lvl4pPr>
              <a:lnSpc>
                <a:spcPts val="1900"/>
              </a:lnSpc>
              <a:defRPr sz="1600" b="0">
                <a:solidFill>
                  <a:schemeClr val="bg1"/>
                </a:solidFill>
              </a:defRPr>
            </a:lvl4pPr>
            <a:lvl5pPr>
              <a:lnSpc>
                <a:spcPts val="1900"/>
              </a:lnSpc>
              <a:buNone/>
              <a:defRPr sz="1600" b="0">
                <a:solidFill>
                  <a:schemeClr val="bg1"/>
                </a:solidFill>
              </a:defRPr>
            </a:lvl5pPr>
          </a:lstStyle>
          <a:p>
            <a:pPr lvl="0"/>
            <a:r>
              <a:rPr lang="en-US" dirty="0"/>
              <a:t>Click to edit Master text styles</a:t>
            </a:r>
          </a:p>
        </p:txBody>
      </p:sp>
      <p:sp>
        <p:nvSpPr>
          <p:cNvPr id="11" name="Text Placeholder 10"/>
          <p:cNvSpPr>
            <a:spLocks noGrp="1"/>
          </p:cNvSpPr>
          <p:nvPr>
            <p:ph type="body" sz="quarter" idx="14"/>
          </p:nvPr>
        </p:nvSpPr>
        <p:spPr>
          <a:xfrm>
            <a:off x="6065952" y="2886227"/>
            <a:ext cx="2736000" cy="189000"/>
          </a:xfrm>
        </p:spPr>
        <p:txBody>
          <a:bodyPr numCol="1"/>
          <a:lstStyle>
            <a:lvl1pPr>
              <a:lnSpc>
                <a:spcPts val="1500"/>
              </a:lnSpc>
              <a:spcAft>
                <a:spcPts val="0"/>
              </a:spcAft>
              <a:defRPr sz="1800" b="0">
                <a:solidFill>
                  <a:schemeClr val="bg1"/>
                </a:solidFill>
              </a:defRPr>
            </a:lvl1pPr>
            <a:lvl2pPr>
              <a:lnSpc>
                <a:spcPts val="1900"/>
              </a:lnSpc>
              <a:spcAft>
                <a:spcPts val="0"/>
              </a:spcAft>
              <a:defRPr b="0">
                <a:solidFill>
                  <a:schemeClr val="bg1"/>
                </a:solidFill>
              </a:defRPr>
            </a:lvl2pPr>
            <a:lvl3pPr>
              <a:lnSpc>
                <a:spcPts val="1900"/>
              </a:lnSpc>
              <a:spcAft>
                <a:spcPts val="0"/>
              </a:spcAft>
              <a:defRPr b="0">
                <a:solidFill>
                  <a:schemeClr val="bg1"/>
                </a:solidFill>
              </a:defRPr>
            </a:lvl3pPr>
            <a:lvl4pPr>
              <a:lnSpc>
                <a:spcPts val="1900"/>
              </a:lnSpc>
              <a:spcAft>
                <a:spcPts val="0"/>
              </a:spcAft>
              <a:defRPr b="0">
                <a:solidFill>
                  <a:schemeClr val="bg1"/>
                </a:solidFill>
              </a:defRPr>
            </a:lvl4pPr>
            <a:lvl5pPr>
              <a:lnSpc>
                <a:spcPts val="1900"/>
              </a:lnSpc>
              <a:spcAft>
                <a:spcPts val="0"/>
              </a:spcAft>
              <a:buNone/>
              <a:defRPr b="0">
                <a:solidFill>
                  <a:schemeClr val="bg1"/>
                </a:solidFill>
              </a:defRPr>
            </a:lvl5pPr>
          </a:lstStyle>
          <a:p>
            <a:pPr lvl="0"/>
            <a:r>
              <a:rPr lang="en-US" dirty="0"/>
              <a:t>Click to edit Master text styles</a:t>
            </a:r>
          </a:p>
        </p:txBody>
      </p:sp>
      <p:pic>
        <p:nvPicPr>
          <p:cNvPr id="16" name="Picture 15" descr="BE-THE-DIFFERENCE-WHITE-293_5px.png"/>
          <p:cNvPicPr>
            <a:picLocks noChangeAspect="1"/>
          </p:cNvPicPr>
          <p:nvPr/>
        </p:nvPicPr>
        <p:blipFill>
          <a:blip r:embed="rId2" cstate="print"/>
          <a:stretch>
            <a:fillRect/>
          </a:stretch>
        </p:blipFill>
        <p:spPr>
          <a:xfrm>
            <a:off x="7180753" y="4804540"/>
            <a:ext cx="1962725" cy="169200"/>
          </a:xfrm>
          <a:prstGeom prst="rect">
            <a:avLst/>
          </a:prstGeom>
        </p:spPr>
      </p:pic>
      <p:pic>
        <p:nvPicPr>
          <p:cNvPr id="17" name="Picture 16" descr="UoS-LOGO-WHITE-236px.png"/>
          <p:cNvPicPr>
            <a:picLocks noChangeAspect="1"/>
          </p:cNvPicPr>
          <p:nvPr/>
        </p:nvPicPr>
        <p:blipFill>
          <a:blip r:embed="rId3" cstate="print"/>
          <a:stretch>
            <a:fillRect/>
          </a:stretch>
        </p:blipFill>
        <p:spPr>
          <a:xfrm>
            <a:off x="7237919" y="333130"/>
            <a:ext cx="1584001" cy="396000"/>
          </a:xfrm>
          <a:prstGeom prst="rect">
            <a:avLst/>
          </a:prstGeom>
        </p:spPr>
      </p:pic>
      <p:grpSp>
        <p:nvGrpSpPr>
          <p:cNvPr id="18" name="Group 17"/>
          <p:cNvGrpSpPr/>
          <p:nvPr/>
        </p:nvGrpSpPr>
        <p:grpSpPr>
          <a:xfrm>
            <a:off x="5980534" y="1417388"/>
            <a:ext cx="3168000" cy="67500"/>
            <a:chOff x="5980534" y="1417388"/>
            <a:chExt cx="3168000" cy="67500"/>
          </a:xfrm>
        </p:grpSpPr>
        <p:cxnSp>
          <p:nvCxnSpPr>
            <p:cNvPr id="21" name="Straight Connector 20"/>
            <p:cNvCxnSpPr/>
            <p:nvPr/>
          </p:nvCxnSpPr>
          <p:spPr>
            <a:xfrm>
              <a:off x="5980534" y="1417519"/>
              <a:ext cx="3168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5958058" y="1451138"/>
              <a:ext cx="675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No Image)">
    <p:bg>
      <p:bgPr>
        <a:solidFill>
          <a:srgbClr val="006938"/>
        </a:solidFill>
        <a:effectLst/>
      </p:bgPr>
    </p:bg>
    <p:spTree>
      <p:nvGrpSpPr>
        <p:cNvPr id="1" name=""/>
        <p:cNvGrpSpPr/>
        <p:nvPr/>
      </p:nvGrpSpPr>
      <p:grpSpPr>
        <a:xfrm>
          <a:off x="0" y="0"/>
          <a:ext cx="0" cy="0"/>
          <a:chOff x="0" y="0"/>
          <a:chExt cx="0" cy="0"/>
        </a:xfrm>
      </p:grpSpPr>
      <p:pic>
        <p:nvPicPr>
          <p:cNvPr id="15" name="Picture 14" descr="BE-THE-DIFFERENCE-WHITE-293_5px.png"/>
          <p:cNvPicPr>
            <a:picLocks noChangeAspect="1"/>
          </p:cNvPicPr>
          <p:nvPr/>
        </p:nvPicPr>
        <p:blipFill>
          <a:blip r:embed="rId2" cstate="print"/>
          <a:stretch>
            <a:fillRect/>
          </a:stretch>
        </p:blipFill>
        <p:spPr>
          <a:xfrm>
            <a:off x="7180753" y="4804540"/>
            <a:ext cx="1962725" cy="169200"/>
          </a:xfrm>
          <a:prstGeom prst="rect">
            <a:avLst/>
          </a:prstGeom>
        </p:spPr>
      </p:pic>
      <p:pic>
        <p:nvPicPr>
          <p:cNvPr id="16" name="Picture 15" descr="UoS-LOGO-WHITE-236px.png"/>
          <p:cNvPicPr>
            <a:picLocks noChangeAspect="1"/>
          </p:cNvPicPr>
          <p:nvPr/>
        </p:nvPicPr>
        <p:blipFill>
          <a:blip r:embed="rId3" cstate="print"/>
          <a:stretch>
            <a:fillRect/>
          </a:stretch>
        </p:blipFill>
        <p:spPr>
          <a:xfrm>
            <a:off x="7237919" y="333130"/>
            <a:ext cx="1584001" cy="396000"/>
          </a:xfrm>
          <a:prstGeom prst="rect">
            <a:avLst/>
          </a:prstGeom>
        </p:spPr>
      </p:pic>
      <p:grpSp>
        <p:nvGrpSpPr>
          <p:cNvPr id="17" name="Group 16"/>
          <p:cNvGrpSpPr/>
          <p:nvPr/>
        </p:nvGrpSpPr>
        <p:grpSpPr>
          <a:xfrm>
            <a:off x="983857" y="1412479"/>
            <a:ext cx="8161200" cy="67500"/>
            <a:chOff x="983857" y="1412479"/>
            <a:chExt cx="8161200" cy="67500"/>
          </a:xfrm>
        </p:grpSpPr>
        <p:cxnSp>
          <p:nvCxnSpPr>
            <p:cNvPr id="18" name="Straight Connector 17"/>
            <p:cNvCxnSpPr/>
            <p:nvPr/>
          </p:nvCxnSpPr>
          <p:spPr>
            <a:xfrm>
              <a:off x="983857" y="1416794"/>
              <a:ext cx="81612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959279" y="1446229"/>
              <a:ext cx="675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0" name="Title 1"/>
          <p:cNvSpPr>
            <a:spLocks noGrp="1"/>
          </p:cNvSpPr>
          <p:nvPr>
            <p:ph type="ctrTitle"/>
          </p:nvPr>
        </p:nvSpPr>
        <p:spPr>
          <a:xfrm>
            <a:off x="1060267" y="1482063"/>
            <a:ext cx="7740000" cy="648000"/>
          </a:xfrm>
        </p:spPr>
        <p:txBody>
          <a:bodyPr numCol="1"/>
          <a:lstStyle>
            <a:lvl1pPr>
              <a:lnSpc>
                <a:spcPts val="2400"/>
              </a:lnSpc>
              <a:defRPr sz="2400">
                <a:solidFill>
                  <a:schemeClr val="bg1"/>
                </a:solidFill>
              </a:defRPr>
            </a:lvl1pPr>
          </a:lstStyle>
          <a:p>
            <a:r>
              <a:rPr lang="en-US" noProof="0"/>
              <a:t>Click to edit Master title style</a:t>
            </a:r>
            <a:endParaRPr lang="en-GB" altLang="en-GB" noProof="0" dirty="0"/>
          </a:p>
        </p:txBody>
      </p:sp>
      <p:sp>
        <p:nvSpPr>
          <p:cNvPr id="21" name="Subtitle 2"/>
          <p:cNvSpPr>
            <a:spLocks noGrp="1"/>
          </p:cNvSpPr>
          <p:nvPr>
            <p:ph type="subTitle" idx="1"/>
          </p:nvPr>
        </p:nvSpPr>
        <p:spPr>
          <a:xfrm>
            <a:off x="1059470" y="2136986"/>
            <a:ext cx="7740000" cy="540000"/>
          </a:xfrm>
        </p:spPr>
        <p:txBody>
          <a:bodyPr numCol="1"/>
          <a:lstStyle>
            <a:lvl1pPr marL="0" indent="0" algn="l">
              <a:lnSpc>
                <a:spcPts val="1500"/>
              </a:lnSpc>
              <a:buNone/>
              <a:defRPr sz="18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en-GB" altLang="en-GB" noProof="0" dirty="0"/>
          </a:p>
        </p:txBody>
      </p:sp>
      <p:sp>
        <p:nvSpPr>
          <p:cNvPr id="22" name="Text Placeholder 8"/>
          <p:cNvSpPr>
            <a:spLocks noGrp="1"/>
          </p:cNvSpPr>
          <p:nvPr>
            <p:ph type="body" sz="quarter" idx="13"/>
          </p:nvPr>
        </p:nvSpPr>
        <p:spPr>
          <a:xfrm>
            <a:off x="1059631" y="2722457"/>
            <a:ext cx="7740000" cy="189000"/>
          </a:xfrm>
        </p:spPr>
        <p:txBody>
          <a:bodyPr numCol="1"/>
          <a:lstStyle>
            <a:lvl1pPr>
              <a:lnSpc>
                <a:spcPts val="1500"/>
              </a:lnSpc>
              <a:spcAft>
                <a:spcPts val="0"/>
              </a:spcAft>
              <a:defRPr sz="1800" b="1">
                <a:solidFill>
                  <a:schemeClr val="bg1"/>
                </a:solidFill>
              </a:defRPr>
            </a:lvl1pPr>
            <a:lvl2pPr>
              <a:lnSpc>
                <a:spcPts val="1900"/>
              </a:lnSpc>
              <a:defRPr sz="1600" b="0">
                <a:solidFill>
                  <a:schemeClr val="bg1"/>
                </a:solidFill>
              </a:defRPr>
            </a:lvl2pPr>
            <a:lvl3pPr>
              <a:lnSpc>
                <a:spcPts val="1900"/>
              </a:lnSpc>
              <a:defRPr sz="1600" b="0">
                <a:solidFill>
                  <a:schemeClr val="bg1"/>
                </a:solidFill>
              </a:defRPr>
            </a:lvl3pPr>
            <a:lvl4pPr>
              <a:lnSpc>
                <a:spcPts val="1900"/>
              </a:lnSpc>
              <a:defRPr sz="1600" b="0">
                <a:solidFill>
                  <a:schemeClr val="bg1"/>
                </a:solidFill>
              </a:defRPr>
            </a:lvl4pPr>
            <a:lvl5pPr>
              <a:lnSpc>
                <a:spcPts val="1900"/>
              </a:lnSpc>
              <a:buNone/>
              <a:defRPr sz="1600" b="0">
                <a:solidFill>
                  <a:schemeClr val="bg1"/>
                </a:solidFill>
              </a:defRPr>
            </a:lvl5pPr>
          </a:lstStyle>
          <a:p>
            <a:pPr lvl="0"/>
            <a:r>
              <a:rPr lang="en-US"/>
              <a:t>Click to edit Master text styles</a:t>
            </a:r>
          </a:p>
        </p:txBody>
      </p:sp>
      <p:sp>
        <p:nvSpPr>
          <p:cNvPr id="23" name="Text Placeholder 10"/>
          <p:cNvSpPr>
            <a:spLocks noGrp="1"/>
          </p:cNvSpPr>
          <p:nvPr>
            <p:ph type="body" sz="quarter" idx="14"/>
          </p:nvPr>
        </p:nvSpPr>
        <p:spPr>
          <a:xfrm>
            <a:off x="1059469" y="2886227"/>
            <a:ext cx="7740000" cy="189000"/>
          </a:xfrm>
        </p:spPr>
        <p:txBody>
          <a:bodyPr numCol="1"/>
          <a:lstStyle>
            <a:lvl1pPr>
              <a:lnSpc>
                <a:spcPts val="1500"/>
              </a:lnSpc>
              <a:spcAft>
                <a:spcPts val="0"/>
              </a:spcAft>
              <a:defRPr sz="1800" b="0">
                <a:solidFill>
                  <a:schemeClr val="bg1"/>
                </a:solidFill>
              </a:defRPr>
            </a:lvl1pPr>
            <a:lvl2pPr>
              <a:lnSpc>
                <a:spcPts val="1900"/>
              </a:lnSpc>
              <a:spcAft>
                <a:spcPts val="0"/>
              </a:spcAft>
              <a:defRPr b="0">
                <a:solidFill>
                  <a:schemeClr val="bg1"/>
                </a:solidFill>
              </a:defRPr>
            </a:lvl2pPr>
            <a:lvl3pPr>
              <a:lnSpc>
                <a:spcPts val="1900"/>
              </a:lnSpc>
              <a:spcAft>
                <a:spcPts val="0"/>
              </a:spcAft>
              <a:defRPr b="0">
                <a:solidFill>
                  <a:schemeClr val="bg1"/>
                </a:solidFill>
              </a:defRPr>
            </a:lvl3pPr>
            <a:lvl4pPr>
              <a:lnSpc>
                <a:spcPts val="1900"/>
              </a:lnSpc>
              <a:spcAft>
                <a:spcPts val="0"/>
              </a:spcAft>
              <a:defRPr b="0">
                <a:solidFill>
                  <a:schemeClr val="bg1"/>
                </a:solidFill>
              </a:defRPr>
            </a:lvl4pPr>
            <a:lvl5pPr>
              <a:lnSpc>
                <a:spcPts val="1900"/>
              </a:lnSpc>
              <a:spcAft>
                <a:spcPts val="0"/>
              </a:spcAft>
              <a:buNone/>
              <a:defRPr b="0">
                <a:solidFill>
                  <a:schemeClr val="bg1"/>
                </a:solidFill>
              </a:defRPr>
            </a:lvl5pPr>
          </a:lstStyle>
          <a:p>
            <a:pPr lvl="0"/>
            <a:r>
              <a:rPr lang="en-US"/>
              <a:t>Click to edit Master text styles</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Slide (No Image)">
    <p:bg>
      <p:bgPr>
        <a:solidFill>
          <a:srgbClr val="9D1E65"/>
        </a:solidFill>
        <a:effectLst/>
      </p:bgPr>
    </p:bg>
    <p:spTree>
      <p:nvGrpSpPr>
        <p:cNvPr id="1" name=""/>
        <p:cNvGrpSpPr/>
        <p:nvPr/>
      </p:nvGrpSpPr>
      <p:grpSpPr>
        <a:xfrm>
          <a:off x="0" y="0"/>
          <a:ext cx="0" cy="0"/>
          <a:chOff x="0" y="0"/>
          <a:chExt cx="0" cy="0"/>
        </a:xfrm>
      </p:grpSpPr>
      <p:pic>
        <p:nvPicPr>
          <p:cNvPr id="15" name="Picture 14" descr="BE-THE-DIFFERENCE-WHITE-293_5px.png"/>
          <p:cNvPicPr>
            <a:picLocks noChangeAspect="1"/>
          </p:cNvPicPr>
          <p:nvPr/>
        </p:nvPicPr>
        <p:blipFill>
          <a:blip r:embed="rId2" cstate="print"/>
          <a:stretch>
            <a:fillRect/>
          </a:stretch>
        </p:blipFill>
        <p:spPr>
          <a:xfrm>
            <a:off x="7180753" y="4804540"/>
            <a:ext cx="1962725" cy="169200"/>
          </a:xfrm>
          <a:prstGeom prst="rect">
            <a:avLst/>
          </a:prstGeom>
        </p:spPr>
      </p:pic>
      <p:pic>
        <p:nvPicPr>
          <p:cNvPr id="16" name="Picture 15" descr="UoS-LOGO-WHITE-236px.png"/>
          <p:cNvPicPr>
            <a:picLocks noChangeAspect="1"/>
          </p:cNvPicPr>
          <p:nvPr/>
        </p:nvPicPr>
        <p:blipFill>
          <a:blip r:embed="rId3" cstate="print"/>
          <a:stretch>
            <a:fillRect/>
          </a:stretch>
        </p:blipFill>
        <p:spPr>
          <a:xfrm>
            <a:off x="7237919" y="333130"/>
            <a:ext cx="1584001" cy="396000"/>
          </a:xfrm>
          <a:prstGeom prst="rect">
            <a:avLst/>
          </a:prstGeom>
        </p:spPr>
      </p:pic>
      <p:grpSp>
        <p:nvGrpSpPr>
          <p:cNvPr id="17" name="Group 16"/>
          <p:cNvGrpSpPr/>
          <p:nvPr/>
        </p:nvGrpSpPr>
        <p:grpSpPr>
          <a:xfrm>
            <a:off x="983857" y="1412479"/>
            <a:ext cx="8161200" cy="67500"/>
            <a:chOff x="983857" y="1412479"/>
            <a:chExt cx="8161200" cy="67500"/>
          </a:xfrm>
        </p:grpSpPr>
        <p:cxnSp>
          <p:nvCxnSpPr>
            <p:cNvPr id="18" name="Straight Connector 17"/>
            <p:cNvCxnSpPr/>
            <p:nvPr/>
          </p:nvCxnSpPr>
          <p:spPr>
            <a:xfrm>
              <a:off x="983857" y="1416794"/>
              <a:ext cx="81612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959279" y="1446229"/>
              <a:ext cx="675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0" name="Title 1"/>
          <p:cNvSpPr>
            <a:spLocks noGrp="1"/>
          </p:cNvSpPr>
          <p:nvPr>
            <p:ph type="ctrTitle"/>
          </p:nvPr>
        </p:nvSpPr>
        <p:spPr>
          <a:xfrm>
            <a:off x="1060267" y="1482063"/>
            <a:ext cx="7740000" cy="648000"/>
          </a:xfrm>
        </p:spPr>
        <p:txBody>
          <a:bodyPr numCol="1"/>
          <a:lstStyle>
            <a:lvl1pPr>
              <a:lnSpc>
                <a:spcPts val="2400"/>
              </a:lnSpc>
              <a:defRPr sz="2400">
                <a:solidFill>
                  <a:schemeClr val="bg1"/>
                </a:solidFill>
              </a:defRPr>
            </a:lvl1pPr>
          </a:lstStyle>
          <a:p>
            <a:r>
              <a:rPr lang="en-GB" altLang="en-GB" noProof="0" dirty="0"/>
              <a:t>Click to edit Master title style</a:t>
            </a:r>
          </a:p>
        </p:txBody>
      </p:sp>
      <p:sp>
        <p:nvSpPr>
          <p:cNvPr id="21" name="Subtitle 2"/>
          <p:cNvSpPr>
            <a:spLocks noGrp="1"/>
          </p:cNvSpPr>
          <p:nvPr>
            <p:ph type="subTitle" idx="1"/>
          </p:nvPr>
        </p:nvSpPr>
        <p:spPr>
          <a:xfrm>
            <a:off x="1059470" y="2136986"/>
            <a:ext cx="7740000" cy="540000"/>
          </a:xfrm>
        </p:spPr>
        <p:txBody>
          <a:bodyPr numCol="1"/>
          <a:lstStyle>
            <a:lvl1pPr marL="0" indent="0" algn="l">
              <a:lnSpc>
                <a:spcPts val="1500"/>
              </a:lnSpc>
              <a:buNone/>
              <a:defRPr sz="18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ltLang="en-GB" noProof="0" dirty="0"/>
              <a:t>Click to edit Master subtitle style</a:t>
            </a:r>
          </a:p>
        </p:txBody>
      </p:sp>
      <p:sp>
        <p:nvSpPr>
          <p:cNvPr id="22" name="Text Placeholder 8"/>
          <p:cNvSpPr>
            <a:spLocks noGrp="1"/>
          </p:cNvSpPr>
          <p:nvPr>
            <p:ph type="body" sz="quarter" idx="13"/>
          </p:nvPr>
        </p:nvSpPr>
        <p:spPr>
          <a:xfrm>
            <a:off x="1059631" y="2722457"/>
            <a:ext cx="7740000" cy="189000"/>
          </a:xfrm>
        </p:spPr>
        <p:txBody>
          <a:bodyPr numCol="1"/>
          <a:lstStyle>
            <a:lvl1pPr>
              <a:lnSpc>
                <a:spcPts val="1500"/>
              </a:lnSpc>
              <a:spcAft>
                <a:spcPts val="0"/>
              </a:spcAft>
              <a:defRPr sz="1800" b="1">
                <a:solidFill>
                  <a:schemeClr val="bg1"/>
                </a:solidFill>
              </a:defRPr>
            </a:lvl1pPr>
            <a:lvl2pPr>
              <a:lnSpc>
                <a:spcPts val="1900"/>
              </a:lnSpc>
              <a:defRPr sz="1600" b="0">
                <a:solidFill>
                  <a:schemeClr val="bg1"/>
                </a:solidFill>
              </a:defRPr>
            </a:lvl2pPr>
            <a:lvl3pPr>
              <a:lnSpc>
                <a:spcPts val="1900"/>
              </a:lnSpc>
              <a:defRPr sz="1600" b="0">
                <a:solidFill>
                  <a:schemeClr val="bg1"/>
                </a:solidFill>
              </a:defRPr>
            </a:lvl3pPr>
            <a:lvl4pPr>
              <a:lnSpc>
                <a:spcPts val="1900"/>
              </a:lnSpc>
              <a:defRPr sz="1600" b="0">
                <a:solidFill>
                  <a:schemeClr val="bg1"/>
                </a:solidFill>
              </a:defRPr>
            </a:lvl4pPr>
            <a:lvl5pPr>
              <a:lnSpc>
                <a:spcPts val="1900"/>
              </a:lnSpc>
              <a:buNone/>
              <a:defRPr sz="1600" b="0">
                <a:solidFill>
                  <a:schemeClr val="bg1"/>
                </a:solidFill>
              </a:defRPr>
            </a:lvl5pPr>
          </a:lstStyle>
          <a:p>
            <a:pPr lvl="0"/>
            <a:r>
              <a:rPr lang="en-US" dirty="0"/>
              <a:t>Click to edit Master text styles</a:t>
            </a:r>
          </a:p>
        </p:txBody>
      </p:sp>
      <p:sp>
        <p:nvSpPr>
          <p:cNvPr id="23" name="Text Placeholder 10"/>
          <p:cNvSpPr>
            <a:spLocks noGrp="1"/>
          </p:cNvSpPr>
          <p:nvPr>
            <p:ph type="body" sz="quarter" idx="14"/>
          </p:nvPr>
        </p:nvSpPr>
        <p:spPr>
          <a:xfrm>
            <a:off x="1059469" y="2886227"/>
            <a:ext cx="7740000" cy="189000"/>
          </a:xfrm>
        </p:spPr>
        <p:txBody>
          <a:bodyPr numCol="1"/>
          <a:lstStyle>
            <a:lvl1pPr>
              <a:lnSpc>
                <a:spcPts val="1500"/>
              </a:lnSpc>
              <a:spcAft>
                <a:spcPts val="0"/>
              </a:spcAft>
              <a:defRPr sz="1800" b="0">
                <a:solidFill>
                  <a:schemeClr val="bg1"/>
                </a:solidFill>
              </a:defRPr>
            </a:lvl1pPr>
            <a:lvl2pPr>
              <a:lnSpc>
                <a:spcPts val="1900"/>
              </a:lnSpc>
              <a:spcAft>
                <a:spcPts val="0"/>
              </a:spcAft>
              <a:defRPr b="0">
                <a:solidFill>
                  <a:schemeClr val="bg1"/>
                </a:solidFill>
              </a:defRPr>
            </a:lvl2pPr>
            <a:lvl3pPr>
              <a:lnSpc>
                <a:spcPts val="1900"/>
              </a:lnSpc>
              <a:spcAft>
                <a:spcPts val="0"/>
              </a:spcAft>
              <a:defRPr b="0">
                <a:solidFill>
                  <a:schemeClr val="bg1"/>
                </a:solidFill>
              </a:defRPr>
            </a:lvl3pPr>
            <a:lvl4pPr>
              <a:lnSpc>
                <a:spcPts val="1900"/>
              </a:lnSpc>
              <a:spcAft>
                <a:spcPts val="0"/>
              </a:spcAft>
              <a:defRPr b="0">
                <a:solidFill>
                  <a:schemeClr val="bg1"/>
                </a:solidFill>
              </a:defRPr>
            </a:lvl4pPr>
            <a:lvl5pPr>
              <a:lnSpc>
                <a:spcPts val="1900"/>
              </a:lnSpc>
              <a:spcAft>
                <a:spcPts val="0"/>
              </a:spcAft>
              <a:buNone/>
              <a:defRPr b="0">
                <a:solidFill>
                  <a:schemeClr val="bg1"/>
                </a:solidFill>
              </a:defRPr>
            </a:lvl5pPr>
          </a:lstStyle>
          <a:p>
            <a:pPr lvl="0"/>
            <a:r>
              <a:rPr lang="en-US" dirty="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Section Slide (Image)">
    <p:bg>
      <p:bgPr>
        <a:solidFill>
          <a:srgbClr val="9D1E65"/>
        </a:solidFill>
        <a:effectLst/>
      </p:bgPr>
    </p:bg>
    <p:spTree>
      <p:nvGrpSpPr>
        <p:cNvPr id="1" name=""/>
        <p:cNvGrpSpPr/>
        <p:nvPr/>
      </p:nvGrpSpPr>
      <p:grpSpPr>
        <a:xfrm>
          <a:off x="0" y="0"/>
          <a:ext cx="0" cy="0"/>
          <a:chOff x="0" y="0"/>
          <a:chExt cx="0" cy="0"/>
        </a:xfrm>
      </p:grpSpPr>
      <p:pic>
        <p:nvPicPr>
          <p:cNvPr id="10" name="Picture 9" descr="BE-THE-DIFFERENCE-WHITE-293_5px.png"/>
          <p:cNvPicPr>
            <a:picLocks noChangeAspect="1"/>
          </p:cNvPicPr>
          <p:nvPr/>
        </p:nvPicPr>
        <p:blipFill>
          <a:blip r:embed="rId2" cstate="print"/>
          <a:stretch>
            <a:fillRect/>
          </a:stretch>
        </p:blipFill>
        <p:spPr>
          <a:xfrm>
            <a:off x="7180753" y="4804540"/>
            <a:ext cx="1962725" cy="169200"/>
          </a:xfrm>
          <a:prstGeom prst="rect">
            <a:avLst/>
          </a:prstGeom>
        </p:spPr>
      </p:pic>
      <p:grpSp>
        <p:nvGrpSpPr>
          <p:cNvPr id="15" name="Group 14"/>
          <p:cNvGrpSpPr/>
          <p:nvPr/>
        </p:nvGrpSpPr>
        <p:grpSpPr>
          <a:xfrm>
            <a:off x="983857" y="1412225"/>
            <a:ext cx="2214000" cy="67500"/>
            <a:chOff x="983857" y="1412225"/>
            <a:chExt cx="2214000" cy="67500"/>
          </a:xfrm>
        </p:grpSpPr>
        <p:cxnSp>
          <p:nvCxnSpPr>
            <p:cNvPr id="16" name="Straight Connector 15"/>
            <p:cNvCxnSpPr/>
            <p:nvPr/>
          </p:nvCxnSpPr>
          <p:spPr>
            <a:xfrm>
              <a:off x="983857" y="1416540"/>
              <a:ext cx="2214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959279" y="1445975"/>
              <a:ext cx="675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9" name="Picture Placeholder 8"/>
          <p:cNvSpPr>
            <a:spLocks noGrp="1"/>
          </p:cNvSpPr>
          <p:nvPr>
            <p:ph type="pic" sz="quarter" idx="13"/>
          </p:nvPr>
        </p:nvSpPr>
        <p:spPr>
          <a:xfrm>
            <a:off x="3187806" y="0"/>
            <a:ext cx="5947200" cy="4482000"/>
          </a:xfrm>
        </p:spPr>
        <p:txBody>
          <a:bodyPr numCol="1"/>
          <a:lstStyle>
            <a:lvl1pPr>
              <a:defRPr>
                <a:solidFill>
                  <a:schemeClr val="bg1"/>
                </a:solidFill>
              </a:defRPr>
            </a:lvl1pPr>
          </a:lstStyle>
          <a:p>
            <a:endParaRPr lang="en-GB" altLang="en-GB"/>
          </a:p>
        </p:txBody>
      </p:sp>
      <p:pic>
        <p:nvPicPr>
          <p:cNvPr id="20" name="Picture 19" descr="UoS-LOGO-WHITE-236px.png"/>
          <p:cNvPicPr>
            <a:picLocks noChangeAspect="1"/>
          </p:cNvPicPr>
          <p:nvPr/>
        </p:nvPicPr>
        <p:blipFill>
          <a:blip r:embed="rId3" cstate="print"/>
          <a:stretch>
            <a:fillRect/>
          </a:stretch>
        </p:blipFill>
        <p:spPr>
          <a:xfrm>
            <a:off x="339389" y="4668003"/>
            <a:ext cx="1080000" cy="270000"/>
          </a:xfrm>
          <a:prstGeom prst="rect">
            <a:avLst/>
          </a:prstGeom>
        </p:spPr>
      </p:pic>
      <p:sp>
        <p:nvSpPr>
          <p:cNvPr id="21" name="Title 1"/>
          <p:cNvSpPr>
            <a:spLocks noGrp="1"/>
          </p:cNvSpPr>
          <p:nvPr>
            <p:ph type="title"/>
          </p:nvPr>
        </p:nvSpPr>
        <p:spPr>
          <a:xfrm>
            <a:off x="1043045" y="1482316"/>
            <a:ext cx="2088000" cy="576000"/>
          </a:xfrm>
        </p:spPr>
        <p:txBody>
          <a:bodyPr numCol="1"/>
          <a:lstStyle>
            <a:lvl1pPr>
              <a:lnSpc>
                <a:spcPts val="2200"/>
              </a:lnSpc>
              <a:defRPr sz="2100">
                <a:solidFill>
                  <a:schemeClr val="bg1"/>
                </a:solidFill>
              </a:defRPr>
            </a:lvl1pPr>
          </a:lstStyle>
          <a:p>
            <a:r>
              <a:rPr lang="en-GB" altLang="en-GB" noProof="0" dirty="0"/>
              <a:t>Click to edit Master title style</a:t>
            </a:r>
          </a:p>
        </p:txBody>
      </p:sp>
      <p:sp>
        <p:nvSpPr>
          <p:cNvPr id="22" name="Content Placeholder 2"/>
          <p:cNvSpPr>
            <a:spLocks noGrp="1"/>
          </p:cNvSpPr>
          <p:nvPr>
            <p:ph idx="1"/>
          </p:nvPr>
        </p:nvSpPr>
        <p:spPr>
          <a:xfrm>
            <a:off x="1043896" y="2058168"/>
            <a:ext cx="2088000" cy="2313782"/>
          </a:xfrm>
        </p:spPr>
        <p:txBody>
          <a:bodyPr numCol="1"/>
          <a:lstStyle>
            <a:lvl1pPr>
              <a:lnSpc>
                <a:spcPts val="1500"/>
              </a:lnSpc>
              <a:defRPr sz="1800">
                <a:solidFill>
                  <a:schemeClr val="bg1"/>
                </a:solidFill>
              </a:defRPr>
            </a:lvl1pPr>
            <a:lvl2pPr>
              <a:lnSpc>
                <a:spcPts val="1500"/>
              </a:lnSpc>
              <a:defRPr sz="1800">
                <a:solidFill>
                  <a:schemeClr val="bg1"/>
                </a:solidFill>
              </a:defRPr>
            </a:lvl2pPr>
            <a:lvl3pPr marL="216000" indent="-216000">
              <a:lnSpc>
                <a:spcPts val="1400"/>
              </a:lnSpc>
              <a:defRPr sz="1800">
                <a:solidFill>
                  <a:schemeClr val="bg1"/>
                </a:solidFill>
              </a:defRPr>
            </a:lvl3pPr>
            <a:lvl4pPr marL="396000" indent="-216000">
              <a:lnSpc>
                <a:spcPts val="1400"/>
              </a:lnSpc>
              <a:buFont typeface="Symbol" pitchFamily="18" charset="2"/>
              <a:buChar char=""/>
              <a:defRPr sz="1800">
                <a:solidFill>
                  <a:schemeClr val="bg1"/>
                </a:solidFill>
              </a:defRPr>
            </a:lvl4pPr>
            <a:lvl5pPr>
              <a:lnSpc>
                <a:spcPts val="1400"/>
              </a:lnSpc>
              <a:defRPr sz="1800">
                <a:solidFill>
                  <a:schemeClr val="bg1"/>
                </a:solidFill>
              </a:defRPr>
            </a:lvl5pPr>
          </a:lstStyle>
          <a:p>
            <a:pPr lvl="0"/>
            <a:r>
              <a:rPr lang="en-GB" altLang="en-GB" noProof="0" dirty="0"/>
              <a:t>Click to edit Master text styles</a:t>
            </a:r>
          </a:p>
          <a:p>
            <a:pPr lvl="1"/>
            <a:r>
              <a:rPr lang="en-GB" altLang="en-GB" noProof="0" dirty="0"/>
              <a:t>Second level</a:t>
            </a:r>
          </a:p>
          <a:p>
            <a:pPr lvl="2"/>
            <a:r>
              <a:rPr lang="en-GB" altLang="en-GB" noProof="0" dirty="0"/>
              <a:t>Third level</a:t>
            </a:r>
          </a:p>
          <a:p>
            <a:pPr lvl="3"/>
            <a:r>
              <a:rPr lang="en-GB" altLang="en-GB" noProof="0" dirty="0"/>
              <a:t>Fourth level</a:t>
            </a:r>
          </a:p>
          <a:p>
            <a:pPr lvl="4"/>
            <a:r>
              <a:rPr lang="en-GB" altLang="en-GB" noProof="0" dirty="0"/>
              <a:t>Fifth level</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Section Slide (No Image)">
    <p:bg>
      <p:bgPr>
        <a:solidFill>
          <a:srgbClr val="9D1E65"/>
        </a:solidFill>
        <a:effectLst/>
      </p:bgPr>
    </p:bg>
    <p:spTree>
      <p:nvGrpSpPr>
        <p:cNvPr id="1" name=""/>
        <p:cNvGrpSpPr/>
        <p:nvPr/>
      </p:nvGrpSpPr>
      <p:grpSpPr>
        <a:xfrm>
          <a:off x="0" y="0"/>
          <a:ext cx="0" cy="0"/>
          <a:chOff x="0" y="0"/>
          <a:chExt cx="0" cy="0"/>
        </a:xfrm>
      </p:grpSpPr>
      <p:pic>
        <p:nvPicPr>
          <p:cNvPr id="9" name="Picture 8" descr="BE-THE-DIFFERENCE-WHITE-293_5px.png"/>
          <p:cNvPicPr>
            <a:picLocks noChangeAspect="1"/>
          </p:cNvPicPr>
          <p:nvPr/>
        </p:nvPicPr>
        <p:blipFill>
          <a:blip r:embed="rId2" cstate="print"/>
          <a:stretch>
            <a:fillRect/>
          </a:stretch>
        </p:blipFill>
        <p:spPr>
          <a:xfrm>
            <a:off x="7180753" y="4804540"/>
            <a:ext cx="1962725" cy="169200"/>
          </a:xfrm>
          <a:prstGeom prst="rect">
            <a:avLst/>
          </a:prstGeom>
        </p:spPr>
      </p:pic>
      <p:grpSp>
        <p:nvGrpSpPr>
          <p:cNvPr id="10" name="Group 9"/>
          <p:cNvGrpSpPr/>
          <p:nvPr/>
        </p:nvGrpSpPr>
        <p:grpSpPr>
          <a:xfrm>
            <a:off x="983857" y="1412479"/>
            <a:ext cx="8161200" cy="67500"/>
            <a:chOff x="983857" y="1412479"/>
            <a:chExt cx="8161200" cy="67500"/>
          </a:xfrm>
        </p:grpSpPr>
        <p:cxnSp>
          <p:nvCxnSpPr>
            <p:cNvPr id="12" name="Straight Connector 11"/>
            <p:cNvCxnSpPr/>
            <p:nvPr/>
          </p:nvCxnSpPr>
          <p:spPr>
            <a:xfrm>
              <a:off x="983857" y="1416794"/>
              <a:ext cx="81612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959279" y="1446229"/>
              <a:ext cx="675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17" name="Picture 16" descr="UoS-LOGO-WHITE-236px.png"/>
          <p:cNvPicPr>
            <a:picLocks noChangeAspect="1"/>
          </p:cNvPicPr>
          <p:nvPr/>
        </p:nvPicPr>
        <p:blipFill>
          <a:blip r:embed="rId3" cstate="print"/>
          <a:stretch>
            <a:fillRect/>
          </a:stretch>
        </p:blipFill>
        <p:spPr>
          <a:xfrm>
            <a:off x="339389" y="4668003"/>
            <a:ext cx="1080000" cy="270000"/>
          </a:xfrm>
          <a:prstGeom prst="rect">
            <a:avLst/>
          </a:prstGeom>
        </p:spPr>
      </p:pic>
      <p:sp>
        <p:nvSpPr>
          <p:cNvPr id="14" name="Title 1"/>
          <p:cNvSpPr>
            <a:spLocks noGrp="1"/>
          </p:cNvSpPr>
          <p:nvPr>
            <p:ph type="title"/>
          </p:nvPr>
        </p:nvSpPr>
        <p:spPr>
          <a:xfrm>
            <a:off x="1044000" y="1485822"/>
            <a:ext cx="7740000" cy="576000"/>
          </a:xfrm>
        </p:spPr>
        <p:txBody>
          <a:bodyPr numCol="1"/>
          <a:lstStyle>
            <a:lvl1pPr>
              <a:lnSpc>
                <a:spcPts val="2200"/>
              </a:lnSpc>
              <a:defRPr sz="2100">
                <a:solidFill>
                  <a:schemeClr val="bg1"/>
                </a:solidFill>
              </a:defRPr>
            </a:lvl1pPr>
          </a:lstStyle>
          <a:p>
            <a:r>
              <a:rPr lang="en-GB" altLang="en-GB" noProof="0" dirty="0"/>
              <a:t>Click to edit Master title style</a:t>
            </a:r>
          </a:p>
        </p:txBody>
      </p:sp>
      <p:sp>
        <p:nvSpPr>
          <p:cNvPr id="15" name="Content Placeholder 2"/>
          <p:cNvSpPr>
            <a:spLocks noGrp="1"/>
          </p:cNvSpPr>
          <p:nvPr>
            <p:ph idx="1"/>
          </p:nvPr>
        </p:nvSpPr>
        <p:spPr>
          <a:xfrm>
            <a:off x="1044000" y="2059200"/>
            <a:ext cx="7740000" cy="2314800"/>
          </a:xfrm>
        </p:spPr>
        <p:txBody>
          <a:bodyPr numCol="1"/>
          <a:lstStyle>
            <a:lvl1pPr>
              <a:lnSpc>
                <a:spcPts val="1500"/>
              </a:lnSpc>
              <a:defRPr sz="1800">
                <a:solidFill>
                  <a:schemeClr val="bg1"/>
                </a:solidFill>
              </a:defRPr>
            </a:lvl1pPr>
            <a:lvl2pPr>
              <a:lnSpc>
                <a:spcPts val="1500"/>
              </a:lnSpc>
              <a:defRPr sz="1800">
                <a:solidFill>
                  <a:schemeClr val="bg1"/>
                </a:solidFill>
              </a:defRPr>
            </a:lvl2pPr>
            <a:lvl3pPr marL="216000" indent="-216000">
              <a:lnSpc>
                <a:spcPts val="1400"/>
              </a:lnSpc>
              <a:defRPr sz="1800">
                <a:solidFill>
                  <a:schemeClr val="bg1"/>
                </a:solidFill>
              </a:defRPr>
            </a:lvl3pPr>
            <a:lvl4pPr marL="396000" indent="-216000">
              <a:lnSpc>
                <a:spcPts val="1400"/>
              </a:lnSpc>
              <a:buFont typeface="Symbol" pitchFamily="18" charset="2"/>
              <a:buChar char=""/>
              <a:defRPr sz="1800">
                <a:solidFill>
                  <a:schemeClr val="bg1"/>
                </a:solidFill>
              </a:defRPr>
            </a:lvl4pPr>
            <a:lvl5pPr>
              <a:lnSpc>
                <a:spcPts val="1400"/>
              </a:lnSpc>
              <a:defRPr sz="1800">
                <a:solidFill>
                  <a:schemeClr val="bg1"/>
                </a:solidFill>
              </a:defRPr>
            </a:lvl5pPr>
          </a:lstStyle>
          <a:p>
            <a:pPr lvl="0"/>
            <a:r>
              <a:rPr lang="en-GB" altLang="en-GB" noProof="0" dirty="0"/>
              <a:t>Click to edit Master text styles</a:t>
            </a:r>
          </a:p>
          <a:p>
            <a:pPr lvl="1"/>
            <a:r>
              <a:rPr lang="en-GB" altLang="en-GB" noProof="0" dirty="0"/>
              <a:t>Second level</a:t>
            </a:r>
          </a:p>
          <a:p>
            <a:pPr lvl="2"/>
            <a:r>
              <a:rPr lang="en-GB" altLang="en-GB" noProof="0" dirty="0"/>
              <a:t>Third level</a:t>
            </a:r>
          </a:p>
          <a:p>
            <a:pPr lvl="3"/>
            <a:r>
              <a:rPr lang="en-GB" altLang="en-GB" noProof="0" dirty="0"/>
              <a:t>Fourth level</a:t>
            </a:r>
          </a:p>
          <a:p>
            <a:pPr lvl="4"/>
            <a:r>
              <a:rPr lang="en-GB" altLang="en-GB" noProof="0" dirty="0"/>
              <a:t>Fifth level</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ontent (Large Image)">
    <p:spTree>
      <p:nvGrpSpPr>
        <p:cNvPr id="1" name=""/>
        <p:cNvGrpSpPr/>
        <p:nvPr/>
      </p:nvGrpSpPr>
      <p:grpSpPr>
        <a:xfrm>
          <a:off x="0" y="0"/>
          <a:ext cx="0" cy="0"/>
          <a:chOff x="0" y="0"/>
          <a:chExt cx="0" cy="0"/>
        </a:xfrm>
      </p:grpSpPr>
      <p:sp>
        <p:nvSpPr>
          <p:cNvPr id="10" name="Picture Placeholder 8"/>
          <p:cNvSpPr>
            <a:spLocks noGrp="1"/>
          </p:cNvSpPr>
          <p:nvPr>
            <p:ph type="pic" sz="quarter" idx="13"/>
          </p:nvPr>
        </p:nvSpPr>
        <p:spPr>
          <a:xfrm>
            <a:off x="3203848" y="0"/>
            <a:ext cx="5940590" cy="4482000"/>
          </a:xfrm>
        </p:spPr>
        <p:txBody>
          <a:bodyPr numCol="1"/>
          <a:lstStyle/>
          <a:p>
            <a:endParaRPr lang="en-GB" altLang="en-GB"/>
          </a:p>
        </p:txBody>
      </p:sp>
      <p:sp>
        <p:nvSpPr>
          <p:cNvPr id="8" name="Rectangle 7"/>
          <p:cNvSpPr/>
          <p:nvPr/>
        </p:nvSpPr>
        <p:spPr>
          <a:xfrm>
            <a:off x="-1" y="0"/>
            <a:ext cx="3204000" cy="4482000"/>
          </a:xfrm>
          <a:prstGeom prst="rect">
            <a:avLst/>
          </a:prstGeom>
          <a:solidFill>
            <a:srgbClr val="9D1E65"/>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GB" altLang="en-GB" dirty="0">
              <a:latin typeface="Calibri" pitchFamily="34" charset="0"/>
            </a:endParaRPr>
          </a:p>
        </p:txBody>
      </p:sp>
      <p:sp>
        <p:nvSpPr>
          <p:cNvPr id="11" name="Title 1"/>
          <p:cNvSpPr>
            <a:spLocks noGrp="1"/>
          </p:cNvSpPr>
          <p:nvPr>
            <p:ph type="title"/>
          </p:nvPr>
        </p:nvSpPr>
        <p:spPr>
          <a:xfrm>
            <a:off x="1043896" y="668730"/>
            <a:ext cx="2052000" cy="900000"/>
          </a:xfrm>
        </p:spPr>
        <p:txBody>
          <a:bodyPr numCol="1"/>
          <a:lstStyle>
            <a:lvl1pPr>
              <a:lnSpc>
                <a:spcPts val="2200"/>
              </a:lnSpc>
              <a:defRPr sz="2100">
                <a:solidFill>
                  <a:schemeClr val="bg1"/>
                </a:solidFill>
              </a:defRPr>
            </a:lvl1pPr>
          </a:lstStyle>
          <a:p>
            <a:r>
              <a:rPr lang="en-GB" altLang="en-GB" noProof="0" dirty="0"/>
              <a:t>Click to edit Master title style</a:t>
            </a:r>
          </a:p>
        </p:txBody>
      </p:sp>
      <p:sp>
        <p:nvSpPr>
          <p:cNvPr id="18" name="Content Placeholder 2"/>
          <p:cNvSpPr>
            <a:spLocks noGrp="1"/>
          </p:cNvSpPr>
          <p:nvPr>
            <p:ph idx="1"/>
          </p:nvPr>
        </p:nvSpPr>
        <p:spPr>
          <a:xfrm>
            <a:off x="1043896" y="1691395"/>
            <a:ext cx="2052000" cy="2700000"/>
          </a:xfrm>
        </p:spPr>
        <p:txBody>
          <a:bodyPr numCol="1"/>
          <a:lstStyle>
            <a:lvl1pPr>
              <a:lnSpc>
                <a:spcPts val="1400"/>
              </a:lnSpc>
              <a:defRPr sz="1800">
                <a:solidFill>
                  <a:schemeClr val="bg1"/>
                </a:solidFill>
              </a:defRPr>
            </a:lvl1pPr>
            <a:lvl2pPr>
              <a:lnSpc>
                <a:spcPts val="1400"/>
              </a:lnSpc>
              <a:defRPr sz="1800">
                <a:solidFill>
                  <a:schemeClr val="bg1"/>
                </a:solidFill>
              </a:defRPr>
            </a:lvl2pPr>
            <a:lvl3pPr marL="216000" indent="-216000">
              <a:lnSpc>
                <a:spcPts val="1300"/>
              </a:lnSpc>
              <a:defRPr sz="1800">
                <a:solidFill>
                  <a:schemeClr val="bg1"/>
                </a:solidFill>
              </a:defRPr>
            </a:lvl3pPr>
            <a:lvl4pPr marL="396000" indent="-216000">
              <a:lnSpc>
                <a:spcPts val="1300"/>
              </a:lnSpc>
              <a:buFont typeface="Symbol" pitchFamily="18" charset="2"/>
              <a:buChar char=""/>
              <a:defRPr sz="1800">
                <a:solidFill>
                  <a:schemeClr val="bg1"/>
                </a:solidFill>
              </a:defRPr>
            </a:lvl4pPr>
            <a:lvl5pPr>
              <a:lnSpc>
                <a:spcPts val="1300"/>
              </a:lnSpc>
              <a:defRPr sz="1800">
                <a:solidFill>
                  <a:schemeClr val="bg1"/>
                </a:solidFill>
              </a:defRPr>
            </a:lvl5pPr>
          </a:lstStyle>
          <a:p>
            <a:pPr lvl="0"/>
            <a:r>
              <a:rPr lang="en-GB" altLang="en-GB" noProof="0" dirty="0"/>
              <a:t>Click to edit Master text styles</a:t>
            </a:r>
          </a:p>
          <a:p>
            <a:pPr lvl="1"/>
            <a:r>
              <a:rPr lang="en-GB" altLang="en-GB" noProof="0" dirty="0"/>
              <a:t>Second level</a:t>
            </a:r>
          </a:p>
          <a:p>
            <a:pPr lvl="2"/>
            <a:r>
              <a:rPr lang="en-GB" altLang="en-GB" noProof="0" dirty="0"/>
              <a:t>Third level</a:t>
            </a:r>
          </a:p>
          <a:p>
            <a:pPr lvl="3"/>
            <a:r>
              <a:rPr lang="en-GB" altLang="en-GB" noProof="0" dirty="0"/>
              <a:t>Fourth level</a:t>
            </a:r>
          </a:p>
          <a:p>
            <a:pPr lvl="4"/>
            <a:r>
              <a:rPr lang="en-GB" altLang="en-GB" noProof="0" dirty="0"/>
              <a:t>Fifth level</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9101" y="4633648"/>
            <a:ext cx="1417034" cy="372680"/>
          </a:xfrm>
          <a:prstGeom prst="rect">
            <a:avLst/>
          </a:prstGeom>
        </p:spPr>
      </p:pic>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l="11711" t="37131" r="8754" b="38116"/>
          <a:stretch/>
        </p:blipFill>
        <p:spPr>
          <a:xfrm>
            <a:off x="7281057" y="4740454"/>
            <a:ext cx="1863381" cy="219221"/>
          </a:xfrm>
          <a:prstGeom prst="rect">
            <a:avLst/>
          </a:prstGeom>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ntent (Text &amp; Image)">
    <p:spTree>
      <p:nvGrpSpPr>
        <p:cNvPr id="1" name=""/>
        <p:cNvGrpSpPr/>
        <p:nvPr/>
      </p:nvGrpSpPr>
      <p:grpSpPr>
        <a:xfrm>
          <a:off x="0" y="0"/>
          <a:ext cx="0" cy="0"/>
          <a:chOff x="0" y="0"/>
          <a:chExt cx="0" cy="0"/>
        </a:xfrm>
      </p:grpSpPr>
      <p:sp>
        <p:nvSpPr>
          <p:cNvPr id="10" name="Title 1"/>
          <p:cNvSpPr>
            <a:spLocks noGrp="1"/>
          </p:cNvSpPr>
          <p:nvPr>
            <p:ph type="title"/>
          </p:nvPr>
        </p:nvSpPr>
        <p:spPr>
          <a:xfrm>
            <a:off x="1044048" y="660890"/>
            <a:ext cx="2952000" cy="999000"/>
          </a:xfrm>
        </p:spPr>
        <p:txBody>
          <a:bodyPr numCol="1"/>
          <a:lstStyle>
            <a:lvl1pPr>
              <a:lnSpc>
                <a:spcPts val="2200"/>
              </a:lnSpc>
              <a:defRPr sz="2100">
                <a:solidFill>
                  <a:srgbClr val="9D1E65"/>
                </a:solidFill>
              </a:defRPr>
            </a:lvl1pPr>
          </a:lstStyle>
          <a:p>
            <a:r>
              <a:rPr lang="en-GB" altLang="en-GB" noProof="0" dirty="0"/>
              <a:t>Click to edit Master title style</a:t>
            </a:r>
          </a:p>
        </p:txBody>
      </p:sp>
      <p:sp>
        <p:nvSpPr>
          <p:cNvPr id="11" name="Content Placeholder 2"/>
          <p:cNvSpPr>
            <a:spLocks noGrp="1"/>
          </p:cNvSpPr>
          <p:nvPr>
            <p:ph idx="1"/>
          </p:nvPr>
        </p:nvSpPr>
        <p:spPr>
          <a:xfrm>
            <a:off x="1044048" y="1698998"/>
            <a:ext cx="2952000" cy="2772000"/>
          </a:xfrm>
        </p:spPr>
        <p:txBody>
          <a:bodyPr numCol="1"/>
          <a:lstStyle>
            <a:lvl1pPr>
              <a:lnSpc>
                <a:spcPts val="1400"/>
              </a:lnSpc>
              <a:defRPr sz="1800">
                <a:solidFill>
                  <a:srgbClr val="746E64"/>
                </a:solidFill>
              </a:defRPr>
            </a:lvl1pPr>
            <a:lvl2pPr>
              <a:lnSpc>
                <a:spcPts val="1400"/>
              </a:lnSpc>
              <a:defRPr sz="1800">
                <a:solidFill>
                  <a:srgbClr val="746E64"/>
                </a:solidFill>
              </a:defRPr>
            </a:lvl2pPr>
            <a:lvl3pPr marL="216000" indent="-216000">
              <a:lnSpc>
                <a:spcPts val="1300"/>
              </a:lnSpc>
              <a:defRPr sz="1800">
                <a:solidFill>
                  <a:srgbClr val="746E64"/>
                </a:solidFill>
              </a:defRPr>
            </a:lvl3pPr>
            <a:lvl4pPr marL="396000" indent="-216000">
              <a:lnSpc>
                <a:spcPts val="1300"/>
              </a:lnSpc>
              <a:buFont typeface="Symbol" pitchFamily="18" charset="2"/>
              <a:buChar char=""/>
              <a:defRPr sz="1800">
                <a:solidFill>
                  <a:srgbClr val="746E64"/>
                </a:solidFill>
              </a:defRPr>
            </a:lvl4pPr>
            <a:lvl5pPr>
              <a:lnSpc>
                <a:spcPts val="1300"/>
              </a:lnSpc>
              <a:defRPr sz="1800">
                <a:solidFill>
                  <a:srgbClr val="746E64"/>
                </a:solidFill>
              </a:defRPr>
            </a:lvl5pPr>
          </a:lstStyle>
          <a:p>
            <a:pPr lvl="0"/>
            <a:r>
              <a:rPr lang="en-GB" altLang="en-GB" noProof="0" dirty="0"/>
              <a:t>Click to edit Master text styles</a:t>
            </a:r>
          </a:p>
          <a:p>
            <a:pPr lvl="1"/>
            <a:r>
              <a:rPr lang="en-GB" altLang="en-GB" noProof="0" dirty="0"/>
              <a:t>Second level</a:t>
            </a:r>
          </a:p>
          <a:p>
            <a:pPr lvl="2"/>
            <a:r>
              <a:rPr lang="en-GB" altLang="en-GB" noProof="0" dirty="0"/>
              <a:t>Third level</a:t>
            </a:r>
          </a:p>
          <a:p>
            <a:pPr lvl="3"/>
            <a:r>
              <a:rPr lang="en-GB" altLang="en-GB" noProof="0" dirty="0"/>
              <a:t>Fourth level</a:t>
            </a:r>
          </a:p>
          <a:p>
            <a:pPr lvl="4"/>
            <a:r>
              <a:rPr lang="en-GB" altLang="en-GB" noProof="0" dirty="0"/>
              <a:t>Fifth level</a:t>
            </a:r>
          </a:p>
        </p:txBody>
      </p:sp>
      <p:sp>
        <p:nvSpPr>
          <p:cNvPr id="14" name="Picture Placeholder 8"/>
          <p:cNvSpPr>
            <a:spLocks noGrp="1"/>
          </p:cNvSpPr>
          <p:nvPr>
            <p:ph type="pic" sz="quarter" idx="13"/>
          </p:nvPr>
        </p:nvSpPr>
        <p:spPr>
          <a:xfrm>
            <a:off x="4611924" y="0"/>
            <a:ext cx="4536000" cy="4482000"/>
          </a:xfrm>
        </p:spPr>
        <p:txBody>
          <a:bodyPr numCol="1"/>
          <a:lstStyle/>
          <a:p>
            <a:endParaRPr lang="en-GB" altLang="en-GB"/>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9101" y="4633648"/>
            <a:ext cx="1417034" cy="372680"/>
          </a:xfrm>
          <a:prstGeom prst="rect">
            <a:avLst/>
          </a:prstGeom>
        </p:spPr>
      </p:pic>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l="11711" t="37131" r="8754" b="38116"/>
          <a:stretch/>
        </p:blipFill>
        <p:spPr>
          <a:xfrm>
            <a:off x="7281057" y="4740454"/>
            <a:ext cx="1863381" cy="219221"/>
          </a:xfrm>
          <a:prstGeom prst="rect">
            <a:avLst/>
          </a:prstGeom>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ontent (Text, Image, &amp; Quote)">
    <p:spTree>
      <p:nvGrpSpPr>
        <p:cNvPr id="1" name=""/>
        <p:cNvGrpSpPr/>
        <p:nvPr/>
      </p:nvGrpSpPr>
      <p:grpSpPr>
        <a:xfrm>
          <a:off x="0" y="0"/>
          <a:ext cx="0" cy="0"/>
          <a:chOff x="0" y="0"/>
          <a:chExt cx="0" cy="0"/>
        </a:xfrm>
      </p:grpSpPr>
      <p:sp>
        <p:nvSpPr>
          <p:cNvPr id="15" name="Rectangle 14"/>
          <p:cNvSpPr/>
          <p:nvPr/>
        </p:nvSpPr>
        <p:spPr>
          <a:xfrm>
            <a:off x="4611600" y="2815653"/>
            <a:ext cx="4536000" cy="1674000"/>
          </a:xfrm>
          <a:prstGeom prst="rect">
            <a:avLst/>
          </a:prstGeom>
          <a:solidFill>
            <a:srgbClr val="9D1E65"/>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GB" altLang="en-GB" dirty="0">
              <a:latin typeface="Calibri" pitchFamily="34" charset="0"/>
            </a:endParaRPr>
          </a:p>
        </p:txBody>
      </p:sp>
      <p:sp>
        <p:nvSpPr>
          <p:cNvPr id="16" name="Title 1"/>
          <p:cNvSpPr>
            <a:spLocks noGrp="1"/>
          </p:cNvSpPr>
          <p:nvPr>
            <p:ph type="title"/>
          </p:nvPr>
        </p:nvSpPr>
        <p:spPr>
          <a:xfrm>
            <a:off x="1044048" y="660709"/>
            <a:ext cx="2952000" cy="999000"/>
          </a:xfrm>
        </p:spPr>
        <p:txBody>
          <a:bodyPr numCol="1"/>
          <a:lstStyle>
            <a:lvl1pPr>
              <a:lnSpc>
                <a:spcPts val="2200"/>
              </a:lnSpc>
              <a:defRPr sz="2100">
                <a:solidFill>
                  <a:srgbClr val="9D1E65"/>
                </a:solidFill>
              </a:defRPr>
            </a:lvl1pPr>
          </a:lstStyle>
          <a:p>
            <a:r>
              <a:rPr lang="en-GB" altLang="en-GB" noProof="0" dirty="0"/>
              <a:t>Click to edit Master title style</a:t>
            </a:r>
          </a:p>
        </p:txBody>
      </p:sp>
      <p:sp>
        <p:nvSpPr>
          <p:cNvPr id="17" name="Content Placeholder 2"/>
          <p:cNvSpPr>
            <a:spLocks noGrp="1"/>
          </p:cNvSpPr>
          <p:nvPr>
            <p:ph idx="1"/>
          </p:nvPr>
        </p:nvSpPr>
        <p:spPr>
          <a:xfrm>
            <a:off x="1044048" y="1698998"/>
            <a:ext cx="2952000" cy="2772000"/>
          </a:xfrm>
        </p:spPr>
        <p:txBody>
          <a:bodyPr numCol="1"/>
          <a:lstStyle>
            <a:lvl1pPr>
              <a:lnSpc>
                <a:spcPts val="2100"/>
              </a:lnSpc>
              <a:defRPr sz="2000" b="0">
                <a:solidFill>
                  <a:srgbClr val="746E64"/>
                </a:solidFill>
              </a:defRPr>
            </a:lvl1pPr>
            <a:lvl2pPr>
              <a:lnSpc>
                <a:spcPts val="1400"/>
              </a:lnSpc>
              <a:defRPr sz="1800">
                <a:solidFill>
                  <a:srgbClr val="746E64"/>
                </a:solidFill>
              </a:defRPr>
            </a:lvl2pPr>
            <a:lvl3pPr marL="216000" indent="-216000">
              <a:lnSpc>
                <a:spcPts val="1300"/>
              </a:lnSpc>
              <a:defRPr sz="1800">
                <a:solidFill>
                  <a:srgbClr val="746E64"/>
                </a:solidFill>
              </a:defRPr>
            </a:lvl3pPr>
            <a:lvl4pPr marL="396000" indent="-216000">
              <a:lnSpc>
                <a:spcPts val="1300"/>
              </a:lnSpc>
              <a:buFont typeface="Symbol" pitchFamily="18" charset="2"/>
              <a:buChar char=""/>
              <a:defRPr sz="1800">
                <a:solidFill>
                  <a:srgbClr val="746E64"/>
                </a:solidFill>
              </a:defRPr>
            </a:lvl4pPr>
            <a:lvl5pPr>
              <a:lnSpc>
                <a:spcPts val="1300"/>
              </a:lnSpc>
              <a:defRPr sz="1800">
                <a:solidFill>
                  <a:srgbClr val="746E64"/>
                </a:solidFill>
              </a:defRPr>
            </a:lvl5pPr>
          </a:lstStyle>
          <a:p>
            <a:pPr lvl="0"/>
            <a:r>
              <a:rPr lang="en-GB" altLang="en-GB" noProof="0" dirty="0"/>
              <a:t>Click to edit Master text styles</a:t>
            </a:r>
          </a:p>
          <a:p>
            <a:pPr lvl="1"/>
            <a:r>
              <a:rPr lang="en-GB" altLang="en-GB" noProof="0" dirty="0"/>
              <a:t>Second level</a:t>
            </a:r>
          </a:p>
          <a:p>
            <a:pPr lvl="2"/>
            <a:r>
              <a:rPr lang="en-GB" altLang="en-GB" noProof="0" dirty="0"/>
              <a:t>Third level</a:t>
            </a:r>
          </a:p>
          <a:p>
            <a:pPr lvl="3"/>
            <a:r>
              <a:rPr lang="en-GB" altLang="en-GB" noProof="0" dirty="0"/>
              <a:t>Fourth level</a:t>
            </a:r>
          </a:p>
          <a:p>
            <a:pPr lvl="4"/>
            <a:r>
              <a:rPr lang="en-GB" altLang="en-GB" noProof="0" dirty="0"/>
              <a:t>Fifth level</a:t>
            </a:r>
          </a:p>
        </p:txBody>
      </p:sp>
      <p:sp>
        <p:nvSpPr>
          <p:cNvPr id="18" name="Picture Placeholder 8"/>
          <p:cNvSpPr>
            <a:spLocks noGrp="1"/>
          </p:cNvSpPr>
          <p:nvPr>
            <p:ph type="pic" sz="quarter" idx="13"/>
          </p:nvPr>
        </p:nvSpPr>
        <p:spPr>
          <a:xfrm>
            <a:off x="4611924" y="0"/>
            <a:ext cx="4536000" cy="2808000"/>
          </a:xfrm>
        </p:spPr>
        <p:txBody>
          <a:bodyPr numCol="1"/>
          <a:lstStyle/>
          <a:p>
            <a:endParaRPr lang="en-GB" altLang="en-GB"/>
          </a:p>
        </p:txBody>
      </p:sp>
      <p:sp>
        <p:nvSpPr>
          <p:cNvPr id="19" name="Text Placeholder 10"/>
          <p:cNvSpPr>
            <a:spLocks noGrp="1"/>
          </p:cNvSpPr>
          <p:nvPr>
            <p:ph type="body" sz="quarter" idx="14" hasCustomPrompt="1"/>
          </p:nvPr>
        </p:nvSpPr>
        <p:spPr>
          <a:xfrm>
            <a:off x="4907796" y="2988506"/>
            <a:ext cx="3240857" cy="1377000"/>
          </a:xfrm>
        </p:spPr>
        <p:txBody>
          <a:bodyPr numCol="1"/>
          <a:lstStyle>
            <a:lvl1pPr>
              <a:lnSpc>
                <a:spcPts val="1600"/>
              </a:lnSpc>
              <a:spcBef>
                <a:spcPts val="0"/>
              </a:spcBef>
              <a:spcAft>
                <a:spcPts val="0"/>
              </a:spcAft>
              <a:defRPr sz="5400" b="0" baseline="-24000">
                <a:solidFill>
                  <a:schemeClr val="bg1"/>
                </a:solidFill>
              </a:defRPr>
            </a:lvl1pPr>
            <a:lvl2pPr marL="216000" indent="0">
              <a:lnSpc>
                <a:spcPts val="1400"/>
              </a:lnSpc>
              <a:defRPr sz="2000">
                <a:solidFill>
                  <a:schemeClr val="bg1"/>
                </a:solidFill>
              </a:defRPr>
            </a:lvl2pPr>
            <a:lvl3pPr marL="0" indent="0" algn="r">
              <a:lnSpc>
                <a:spcPts val="1600"/>
              </a:lnSpc>
              <a:buNone/>
              <a:defRPr sz="5400" baseline="-36000">
                <a:solidFill>
                  <a:schemeClr val="bg1"/>
                </a:solidFill>
              </a:defRPr>
            </a:lvl3pPr>
            <a:lvl4pPr marL="216000" indent="0">
              <a:lnSpc>
                <a:spcPts val="800"/>
              </a:lnSpc>
              <a:buNone/>
              <a:defRPr sz="1800" b="1">
                <a:solidFill>
                  <a:schemeClr val="bg1"/>
                </a:solidFill>
              </a:defRPr>
            </a:lvl4pPr>
            <a:lvl5pPr>
              <a:buNone/>
              <a:defRPr>
                <a:solidFill>
                  <a:schemeClr val="bg1"/>
                </a:solidFill>
              </a:defRPr>
            </a:lvl5pPr>
          </a:lstStyle>
          <a:p>
            <a:pPr lvl="0"/>
            <a:r>
              <a:rPr lang="en-US" dirty="0"/>
              <a:t>“</a:t>
            </a:r>
          </a:p>
          <a:p>
            <a:pPr lvl="1"/>
            <a:r>
              <a:rPr lang="en-US" dirty="0"/>
              <a:t>Second level</a:t>
            </a:r>
          </a:p>
          <a:p>
            <a:pPr lvl="2"/>
            <a:r>
              <a:rPr lang="en-US" dirty="0"/>
              <a:t>”</a:t>
            </a:r>
          </a:p>
          <a:p>
            <a:pPr lvl="3"/>
            <a:r>
              <a:rPr lang="en-US" dirty="0"/>
              <a:t>Fourth level</a:t>
            </a:r>
            <a:endParaRPr lang="en-GB" altLang="en-GB"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9101" y="4633648"/>
            <a:ext cx="1417034" cy="372680"/>
          </a:xfrm>
          <a:prstGeom prst="rect">
            <a:avLst/>
          </a:prstGeom>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11711" t="37131" r="8754" b="38116"/>
          <a:stretch/>
        </p:blipFill>
        <p:spPr>
          <a:xfrm>
            <a:off x="7281057" y="4740454"/>
            <a:ext cx="1863381" cy="219221"/>
          </a:xfrm>
          <a:prstGeom prst="rect">
            <a:avLst/>
          </a:prstGeom>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ntent (Text)">
    <p:spTree>
      <p:nvGrpSpPr>
        <p:cNvPr id="1" name=""/>
        <p:cNvGrpSpPr/>
        <p:nvPr/>
      </p:nvGrpSpPr>
      <p:grpSpPr>
        <a:xfrm>
          <a:off x="0" y="0"/>
          <a:ext cx="0" cy="0"/>
          <a:chOff x="0" y="0"/>
          <a:chExt cx="0" cy="0"/>
        </a:xfrm>
      </p:grpSpPr>
      <p:sp>
        <p:nvSpPr>
          <p:cNvPr id="8" name="Title 1"/>
          <p:cNvSpPr>
            <a:spLocks noGrp="1"/>
          </p:cNvSpPr>
          <p:nvPr>
            <p:ph type="title"/>
          </p:nvPr>
        </p:nvSpPr>
        <p:spPr>
          <a:xfrm>
            <a:off x="1052549" y="668730"/>
            <a:ext cx="7740000" cy="612000"/>
          </a:xfrm>
        </p:spPr>
        <p:txBody>
          <a:bodyPr numCol="1"/>
          <a:lstStyle>
            <a:lvl1pPr>
              <a:lnSpc>
                <a:spcPts val="2200"/>
              </a:lnSpc>
              <a:defRPr sz="2100">
                <a:solidFill>
                  <a:srgbClr val="9D1E65"/>
                </a:solidFill>
              </a:defRPr>
            </a:lvl1pPr>
          </a:lstStyle>
          <a:p>
            <a:r>
              <a:rPr lang="en-GB" altLang="en-GB" noProof="0" dirty="0"/>
              <a:t>Click to edit Master title style</a:t>
            </a:r>
          </a:p>
        </p:txBody>
      </p:sp>
      <p:sp>
        <p:nvSpPr>
          <p:cNvPr id="9" name="Content Placeholder 2"/>
          <p:cNvSpPr>
            <a:spLocks noGrp="1"/>
          </p:cNvSpPr>
          <p:nvPr>
            <p:ph idx="1"/>
          </p:nvPr>
        </p:nvSpPr>
        <p:spPr>
          <a:xfrm>
            <a:off x="1052549" y="1683318"/>
            <a:ext cx="7740000" cy="2772000"/>
          </a:xfrm>
        </p:spPr>
        <p:txBody>
          <a:bodyPr numCol="1"/>
          <a:lstStyle>
            <a:lvl1pPr>
              <a:lnSpc>
                <a:spcPts val="2100"/>
              </a:lnSpc>
              <a:defRPr sz="2000" b="0">
                <a:solidFill>
                  <a:schemeClr val="bg1">
                    <a:lumMod val="50000"/>
                  </a:schemeClr>
                </a:solidFill>
              </a:defRPr>
            </a:lvl1pPr>
            <a:lvl2pPr>
              <a:lnSpc>
                <a:spcPts val="1400"/>
              </a:lnSpc>
              <a:defRPr sz="1800"/>
            </a:lvl2pPr>
            <a:lvl3pPr marL="216000" indent="-216000">
              <a:lnSpc>
                <a:spcPts val="1300"/>
              </a:lnSpc>
              <a:defRPr sz="1800"/>
            </a:lvl3pPr>
            <a:lvl4pPr marL="396000" indent="-216000">
              <a:lnSpc>
                <a:spcPts val="1300"/>
              </a:lnSpc>
              <a:buFont typeface="Symbol" pitchFamily="18" charset="2"/>
              <a:buChar char=""/>
              <a:defRPr sz="1800"/>
            </a:lvl4pPr>
            <a:lvl5pPr>
              <a:lnSpc>
                <a:spcPts val="1300"/>
              </a:lnSpc>
              <a:defRPr sz="1800"/>
            </a:lvl5pPr>
          </a:lstStyle>
          <a:p>
            <a:pPr lvl="0"/>
            <a:r>
              <a:rPr lang="en-GB" altLang="en-GB" noProof="0" dirty="0"/>
              <a:t>Click to edit Master text styles</a:t>
            </a:r>
          </a:p>
          <a:p>
            <a:pPr lvl="1"/>
            <a:r>
              <a:rPr lang="en-GB" altLang="en-GB" noProof="0" dirty="0"/>
              <a:t>Second level</a:t>
            </a:r>
          </a:p>
          <a:p>
            <a:pPr lvl="2"/>
            <a:r>
              <a:rPr lang="en-GB" altLang="en-GB" noProof="0" dirty="0"/>
              <a:t>Third level</a:t>
            </a:r>
          </a:p>
          <a:p>
            <a:pPr lvl="3"/>
            <a:r>
              <a:rPr lang="en-GB" altLang="en-GB" noProof="0" dirty="0"/>
              <a:t>Fourth level</a:t>
            </a:r>
          </a:p>
          <a:p>
            <a:pPr lvl="4"/>
            <a:r>
              <a:rPr lang="en-GB" altLang="en-GB" noProof="0" dirty="0"/>
              <a:t>Fifth level</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9101" y="4633648"/>
            <a:ext cx="1417034" cy="372680"/>
          </a:xfrm>
          <a:prstGeom prst="rect">
            <a:avLst/>
          </a:prstGeom>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11711" t="37131" r="8754" b="38116"/>
          <a:stretch/>
        </p:blipFill>
        <p:spPr>
          <a:xfrm>
            <a:off x="7281057" y="4740454"/>
            <a:ext cx="1863381" cy="219221"/>
          </a:xfrm>
          <a:prstGeom prst="rect">
            <a:avLst/>
          </a:prstGeom>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ntent (Text and Image Elements)">
    <p:spTree>
      <p:nvGrpSpPr>
        <p:cNvPr id="1" name=""/>
        <p:cNvGrpSpPr/>
        <p:nvPr/>
      </p:nvGrpSpPr>
      <p:grpSpPr>
        <a:xfrm>
          <a:off x="0" y="0"/>
          <a:ext cx="0" cy="0"/>
          <a:chOff x="0" y="0"/>
          <a:chExt cx="0" cy="0"/>
        </a:xfrm>
      </p:grpSpPr>
      <p:sp>
        <p:nvSpPr>
          <p:cNvPr id="15" name="Rectangle 14"/>
          <p:cNvSpPr/>
          <p:nvPr/>
        </p:nvSpPr>
        <p:spPr>
          <a:xfrm>
            <a:off x="0" y="0"/>
            <a:ext cx="5958000" cy="4482000"/>
          </a:xfrm>
          <a:prstGeom prst="rect">
            <a:avLst/>
          </a:prstGeom>
          <a:solidFill>
            <a:srgbClr val="9D1E6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GB" altLang="en-GB" dirty="0">
              <a:latin typeface="Calibri" pitchFamily="34" charset="0"/>
            </a:endParaRPr>
          </a:p>
        </p:txBody>
      </p:sp>
      <p:sp>
        <p:nvSpPr>
          <p:cNvPr id="17" name="Rectangle 16"/>
          <p:cNvSpPr/>
          <p:nvPr/>
        </p:nvSpPr>
        <p:spPr>
          <a:xfrm>
            <a:off x="5952601" y="0"/>
            <a:ext cx="3186000" cy="4482000"/>
          </a:xfrm>
          <a:prstGeom prst="rect">
            <a:avLst/>
          </a:prstGeom>
          <a:solidFill>
            <a:srgbClr val="9D1E65"/>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GB" altLang="en-GB" dirty="0">
              <a:latin typeface="Calibri" pitchFamily="34" charset="0"/>
            </a:endParaRPr>
          </a:p>
        </p:txBody>
      </p:sp>
      <p:sp>
        <p:nvSpPr>
          <p:cNvPr id="18" name="Title 1"/>
          <p:cNvSpPr>
            <a:spLocks noGrp="1"/>
          </p:cNvSpPr>
          <p:nvPr>
            <p:ph type="title"/>
          </p:nvPr>
        </p:nvSpPr>
        <p:spPr>
          <a:xfrm>
            <a:off x="6119444" y="660432"/>
            <a:ext cx="2682000" cy="612000"/>
          </a:xfrm>
        </p:spPr>
        <p:txBody>
          <a:bodyPr numCol="1"/>
          <a:lstStyle>
            <a:lvl1pPr>
              <a:lnSpc>
                <a:spcPts val="2200"/>
              </a:lnSpc>
              <a:defRPr sz="2100">
                <a:solidFill>
                  <a:schemeClr val="bg1"/>
                </a:solidFill>
              </a:defRPr>
            </a:lvl1pPr>
          </a:lstStyle>
          <a:p>
            <a:r>
              <a:rPr lang="en-GB" altLang="en-GB" noProof="0" dirty="0"/>
              <a:t>Click to edit Master title style</a:t>
            </a:r>
          </a:p>
        </p:txBody>
      </p:sp>
      <p:sp>
        <p:nvSpPr>
          <p:cNvPr id="19" name="Content Placeholder 2"/>
          <p:cNvSpPr>
            <a:spLocks noGrp="1"/>
          </p:cNvSpPr>
          <p:nvPr>
            <p:ph idx="1"/>
          </p:nvPr>
        </p:nvSpPr>
        <p:spPr>
          <a:xfrm>
            <a:off x="6120544" y="1702394"/>
            <a:ext cx="2682000" cy="2592000"/>
          </a:xfrm>
        </p:spPr>
        <p:txBody>
          <a:bodyPr numCol="1"/>
          <a:lstStyle>
            <a:lvl1pPr>
              <a:lnSpc>
                <a:spcPts val="1400"/>
              </a:lnSpc>
              <a:defRPr sz="1800" b="1">
                <a:solidFill>
                  <a:schemeClr val="bg1"/>
                </a:solidFill>
              </a:defRPr>
            </a:lvl1pPr>
            <a:lvl2pPr>
              <a:lnSpc>
                <a:spcPts val="1400"/>
              </a:lnSpc>
              <a:defRPr sz="1800">
                <a:solidFill>
                  <a:schemeClr val="bg1"/>
                </a:solidFill>
              </a:defRPr>
            </a:lvl2pPr>
            <a:lvl3pPr marL="216000" indent="-216000">
              <a:lnSpc>
                <a:spcPts val="1300"/>
              </a:lnSpc>
              <a:defRPr sz="1800">
                <a:solidFill>
                  <a:schemeClr val="bg1"/>
                </a:solidFill>
              </a:defRPr>
            </a:lvl3pPr>
            <a:lvl4pPr marL="396000" indent="-216000">
              <a:lnSpc>
                <a:spcPts val="1300"/>
              </a:lnSpc>
              <a:buFont typeface="Symbol" pitchFamily="18" charset="2"/>
              <a:buChar char=""/>
              <a:defRPr sz="1800">
                <a:solidFill>
                  <a:schemeClr val="bg1"/>
                </a:solidFill>
              </a:defRPr>
            </a:lvl4pPr>
            <a:lvl5pPr>
              <a:lnSpc>
                <a:spcPts val="1300"/>
              </a:lnSpc>
              <a:defRPr sz="1800">
                <a:solidFill>
                  <a:schemeClr val="bg1"/>
                </a:solidFill>
              </a:defRPr>
            </a:lvl5pPr>
          </a:lstStyle>
          <a:p>
            <a:pPr lvl="0"/>
            <a:r>
              <a:rPr lang="en-GB" altLang="en-GB" noProof="0" dirty="0"/>
              <a:t>Click to edit Master text styles</a:t>
            </a:r>
          </a:p>
          <a:p>
            <a:pPr lvl="1"/>
            <a:r>
              <a:rPr lang="en-GB" altLang="en-GB" noProof="0" dirty="0"/>
              <a:t>Second level</a:t>
            </a:r>
          </a:p>
          <a:p>
            <a:pPr lvl="2"/>
            <a:r>
              <a:rPr lang="en-GB" altLang="en-GB" noProof="0" dirty="0"/>
              <a:t>Third level</a:t>
            </a:r>
          </a:p>
          <a:p>
            <a:pPr lvl="3"/>
            <a:r>
              <a:rPr lang="en-GB" altLang="en-GB" noProof="0" dirty="0"/>
              <a:t>Fourth level</a:t>
            </a:r>
          </a:p>
          <a:p>
            <a:pPr lvl="4"/>
            <a:r>
              <a:rPr lang="en-GB" altLang="en-GB" noProof="0" dirty="0"/>
              <a:t>Fifth level</a:t>
            </a:r>
          </a:p>
        </p:txBody>
      </p:sp>
      <p:sp>
        <p:nvSpPr>
          <p:cNvPr id="20" name="Picture Placeholder 8"/>
          <p:cNvSpPr>
            <a:spLocks noGrp="1"/>
          </p:cNvSpPr>
          <p:nvPr>
            <p:ph type="pic" sz="quarter" idx="13"/>
          </p:nvPr>
        </p:nvSpPr>
        <p:spPr>
          <a:xfrm>
            <a:off x="339570" y="335582"/>
            <a:ext cx="5240542" cy="3960000"/>
          </a:xfrm>
        </p:spPr>
        <p:txBody>
          <a:bodyPr numCol="1"/>
          <a:lstStyle>
            <a:lvl1pPr>
              <a:defRPr>
                <a:solidFill>
                  <a:schemeClr val="bg1"/>
                </a:solidFill>
              </a:defRPr>
            </a:lvl1pPr>
          </a:lstStyle>
          <a:p>
            <a:endParaRPr lang="en-GB" altLang="en-GB"/>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9101" y="4633648"/>
            <a:ext cx="1417034" cy="372680"/>
          </a:xfrm>
          <a:prstGeom prst="rect">
            <a:avLst/>
          </a:prstGeom>
        </p:spPr>
      </p:pic>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l="11711" t="37131" r="8754" b="38116"/>
          <a:stretch/>
        </p:blipFill>
        <p:spPr>
          <a:xfrm>
            <a:off x="7281057" y="4740454"/>
            <a:ext cx="1863381" cy="219221"/>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Slide (Image)">
    <p:bg>
      <p:bgPr>
        <a:solidFill>
          <a:srgbClr val="006938"/>
        </a:solidFill>
        <a:effectLst/>
      </p:bgPr>
    </p:bg>
    <p:spTree>
      <p:nvGrpSpPr>
        <p:cNvPr id="1" name=""/>
        <p:cNvGrpSpPr/>
        <p:nvPr/>
      </p:nvGrpSpPr>
      <p:grpSpPr>
        <a:xfrm>
          <a:off x="0" y="0"/>
          <a:ext cx="0" cy="0"/>
          <a:chOff x="0" y="0"/>
          <a:chExt cx="0" cy="0"/>
        </a:xfrm>
      </p:grpSpPr>
      <p:pic>
        <p:nvPicPr>
          <p:cNvPr id="10" name="Picture 9" descr="BE-THE-DIFFERENCE-WHITE-293_5px.png"/>
          <p:cNvPicPr>
            <a:picLocks noChangeAspect="1"/>
          </p:cNvPicPr>
          <p:nvPr/>
        </p:nvPicPr>
        <p:blipFill>
          <a:blip r:embed="rId2" cstate="print"/>
          <a:stretch>
            <a:fillRect/>
          </a:stretch>
        </p:blipFill>
        <p:spPr>
          <a:xfrm>
            <a:off x="7180753" y="4804540"/>
            <a:ext cx="1962725" cy="169200"/>
          </a:xfrm>
          <a:prstGeom prst="rect">
            <a:avLst/>
          </a:prstGeom>
        </p:spPr>
      </p:pic>
      <p:grpSp>
        <p:nvGrpSpPr>
          <p:cNvPr id="15" name="Group 14"/>
          <p:cNvGrpSpPr/>
          <p:nvPr/>
        </p:nvGrpSpPr>
        <p:grpSpPr>
          <a:xfrm>
            <a:off x="983857" y="1412225"/>
            <a:ext cx="2214000" cy="67500"/>
            <a:chOff x="983857" y="1412225"/>
            <a:chExt cx="2214000" cy="67500"/>
          </a:xfrm>
        </p:grpSpPr>
        <p:cxnSp>
          <p:nvCxnSpPr>
            <p:cNvPr id="16" name="Straight Connector 15"/>
            <p:cNvCxnSpPr/>
            <p:nvPr/>
          </p:nvCxnSpPr>
          <p:spPr>
            <a:xfrm>
              <a:off x="983857" y="1416540"/>
              <a:ext cx="2214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959279" y="1445975"/>
              <a:ext cx="675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8" name="Picture Placeholder 8"/>
          <p:cNvSpPr>
            <a:spLocks noGrp="1"/>
          </p:cNvSpPr>
          <p:nvPr>
            <p:ph type="pic" sz="quarter" idx="13"/>
          </p:nvPr>
        </p:nvSpPr>
        <p:spPr>
          <a:xfrm>
            <a:off x="3187806" y="0"/>
            <a:ext cx="5947200" cy="4482000"/>
          </a:xfrm>
        </p:spPr>
        <p:txBody>
          <a:bodyPr numCol="1"/>
          <a:lstStyle>
            <a:lvl1pPr>
              <a:defRPr>
                <a:solidFill>
                  <a:schemeClr val="bg1"/>
                </a:solidFill>
              </a:defRPr>
            </a:lvl1pPr>
          </a:lstStyle>
          <a:p>
            <a:r>
              <a:rPr lang="en-US"/>
              <a:t>Click icon to add picture</a:t>
            </a:r>
            <a:endParaRPr lang="en-GB" altLang="en-GB"/>
          </a:p>
        </p:txBody>
      </p:sp>
      <p:pic>
        <p:nvPicPr>
          <p:cNvPr id="19" name="Picture 18" descr="UoS-LOGO-WHITE-236px.png"/>
          <p:cNvPicPr>
            <a:picLocks noChangeAspect="1"/>
          </p:cNvPicPr>
          <p:nvPr/>
        </p:nvPicPr>
        <p:blipFill>
          <a:blip r:embed="rId3" cstate="print"/>
          <a:stretch>
            <a:fillRect/>
          </a:stretch>
        </p:blipFill>
        <p:spPr>
          <a:xfrm>
            <a:off x="339389" y="4668003"/>
            <a:ext cx="1080000" cy="270000"/>
          </a:xfrm>
          <a:prstGeom prst="rect">
            <a:avLst/>
          </a:prstGeom>
        </p:spPr>
      </p:pic>
      <p:sp>
        <p:nvSpPr>
          <p:cNvPr id="20" name="Title 1"/>
          <p:cNvSpPr>
            <a:spLocks noGrp="1"/>
          </p:cNvSpPr>
          <p:nvPr>
            <p:ph type="title"/>
          </p:nvPr>
        </p:nvSpPr>
        <p:spPr>
          <a:xfrm>
            <a:off x="1043045" y="1482316"/>
            <a:ext cx="2088000" cy="576000"/>
          </a:xfrm>
        </p:spPr>
        <p:txBody>
          <a:bodyPr numCol="1"/>
          <a:lstStyle>
            <a:lvl1pPr>
              <a:lnSpc>
                <a:spcPts val="2200"/>
              </a:lnSpc>
              <a:defRPr sz="2100">
                <a:solidFill>
                  <a:schemeClr val="bg1"/>
                </a:solidFill>
              </a:defRPr>
            </a:lvl1pPr>
          </a:lstStyle>
          <a:p>
            <a:r>
              <a:rPr lang="en-US" noProof="0"/>
              <a:t>Click to edit Master title style</a:t>
            </a:r>
            <a:endParaRPr lang="en-GB" altLang="en-GB" noProof="0" dirty="0"/>
          </a:p>
        </p:txBody>
      </p:sp>
      <p:sp>
        <p:nvSpPr>
          <p:cNvPr id="21" name="Content Placeholder 2"/>
          <p:cNvSpPr>
            <a:spLocks noGrp="1"/>
          </p:cNvSpPr>
          <p:nvPr>
            <p:ph idx="1"/>
          </p:nvPr>
        </p:nvSpPr>
        <p:spPr>
          <a:xfrm>
            <a:off x="1043896" y="2058168"/>
            <a:ext cx="2088000" cy="2313782"/>
          </a:xfrm>
        </p:spPr>
        <p:txBody>
          <a:bodyPr numCol="1"/>
          <a:lstStyle>
            <a:lvl1pPr>
              <a:lnSpc>
                <a:spcPts val="1500"/>
              </a:lnSpc>
              <a:defRPr sz="1800">
                <a:solidFill>
                  <a:schemeClr val="bg1"/>
                </a:solidFill>
              </a:defRPr>
            </a:lvl1pPr>
            <a:lvl2pPr>
              <a:lnSpc>
                <a:spcPts val="1500"/>
              </a:lnSpc>
              <a:defRPr sz="1800">
                <a:solidFill>
                  <a:schemeClr val="bg1"/>
                </a:solidFill>
              </a:defRPr>
            </a:lvl2pPr>
            <a:lvl3pPr marL="216000" indent="-216000">
              <a:lnSpc>
                <a:spcPts val="1400"/>
              </a:lnSpc>
              <a:defRPr sz="1800">
                <a:solidFill>
                  <a:schemeClr val="bg1"/>
                </a:solidFill>
              </a:defRPr>
            </a:lvl3pPr>
            <a:lvl4pPr marL="396000" indent="-216000">
              <a:lnSpc>
                <a:spcPts val="1400"/>
              </a:lnSpc>
              <a:buFont typeface="Symbol" pitchFamily="18" charset="2"/>
              <a:buChar char=""/>
              <a:defRPr sz="1800">
                <a:solidFill>
                  <a:schemeClr val="bg1"/>
                </a:solidFill>
              </a:defRPr>
            </a:lvl4pPr>
            <a:lvl5pPr>
              <a:lnSpc>
                <a:spcPts val="1400"/>
              </a:lnSpc>
              <a:defRPr sz="18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altLang="en-GB" noProof="0"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Slide (No Image)">
    <p:bg>
      <p:bgPr>
        <a:solidFill>
          <a:srgbClr val="006938"/>
        </a:solidFill>
        <a:effectLst/>
      </p:bgPr>
    </p:bg>
    <p:spTree>
      <p:nvGrpSpPr>
        <p:cNvPr id="1" name=""/>
        <p:cNvGrpSpPr/>
        <p:nvPr/>
      </p:nvGrpSpPr>
      <p:grpSpPr>
        <a:xfrm>
          <a:off x="0" y="0"/>
          <a:ext cx="0" cy="0"/>
          <a:chOff x="0" y="0"/>
          <a:chExt cx="0" cy="0"/>
        </a:xfrm>
      </p:grpSpPr>
      <p:pic>
        <p:nvPicPr>
          <p:cNvPr id="9" name="Picture 8" descr="BE-THE-DIFFERENCE-WHITE-293_5px.png"/>
          <p:cNvPicPr>
            <a:picLocks noChangeAspect="1"/>
          </p:cNvPicPr>
          <p:nvPr/>
        </p:nvPicPr>
        <p:blipFill>
          <a:blip r:embed="rId2" cstate="print"/>
          <a:stretch>
            <a:fillRect/>
          </a:stretch>
        </p:blipFill>
        <p:spPr>
          <a:xfrm>
            <a:off x="7180753" y="4804540"/>
            <a:ext cx="1962725" cy="169200"/>
          </a:xfrm>
          <a:prstGeom prst="rect">
            <a:avLst/>
          </a:prstGeom>
        </p:spPr>
      </p:pic>
      <p:grpSp>
        <p:nvGrpSpPr>
          <p:cNvPr id="10" name="Group 9"/>
          <p:cNvGrpSpPr/>
          <p:nvPr/>
        </p:nvGrpSpPr>
        <p:grpSpPr>
          <a:xfrm>
            <a:off x="983857" y="1412479"/>
            <a:ext cx="8161200" cy="67500"/>
            <a:chOff x="983857" y="1412479"/>
            <a:chExt cx="8161200" cy="67500"/>
          </a:xfrm>
        </p:grpSpPr>
        <p:cxnSp>
          <p:nvCxnSpPr>
            <p:cNvPr id="12" name="Straight Connector 11"/>
            <p:cNvCxnSpPr/>
            <p:nvPr/>
          </p:nvCxnSpPr>
          <p:spPr>
            <a:xfrm>
              <a:off x="983857" y="1416794"/>
              <a:ext cx="81612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959279" y="1446229"/>
              <a:ext cx="675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17" name="Picture 16" descr="UoS-LOGO-WHITE-236px.png"/>
          <p:cNvPicPr>
            <a:picLocks noChangeAspect="1"/>
          </p:cNvPicPr>
          <p:nvPr/>
        </p:nvPicPr>
        <p:blipFill>
          <a:blip r:embed="rId3" cstate="print"/>
          <a:stretch>
            <a:fillRect/>
          </a:stretch>
        </p:blipFill>
        <p:spPr>
          <a:xfrm>
            <a:off x="339389" y="4668003"/>
            <a:ext cx="1080000" cy="270000"/>
          </a:xfrm>
          <a:prstGeom prst="rect">
            <a:avLst/>
          </a:prstGeom>
        </p:spPr>
      </p:pic>
      <p:sp>
        <p:nvSpPr>
          <p:cNvPr id="14" name="Title 1"/>
          <p:cNvSpPr>
            <a:spLocks noGrp="1"/>
          </p:cNvSpPr>
          <p:nvPr>
            <p:ph type="title"/>
          </p:nvPr>
        </p:nvSpPr>
        <p:spPr>
          <a:xfrm>
            <a:off x="1044000" y="1485822"/>
            <a:ext cx="7740000" cy="576000"/>
          </a:xfrm>
        </p:spPr>
        <p:txBody>
          <a:bodyPr numCol="1"/>
          <a:lstStyle>
            <a:lvl1pPr>
              <a:lnSpc>
                <a:spcPts val="2200"/>
              </a:lnSpc>
              <a:defRPr sz="2100">
                <a:solidFill>
                  <a:schemeClr val="bg1"/>
                </a:solidFill>
              </a:defRPr>
            </a:lvl1pPr>
          </a:lstStyle>
          <a:p>
            <a:r>
              <a:rPr lang="en-US" noProof="0"/>
              <a:t>Click to edit Master title style</a:t>
            </a:r>
            <a:endParaRPr lang="en-GB" altLang="en-GB" noProof="0" dirty="0"/>
          </a:p>
        </p:txBody>
      </p:sp>
      <p:sp>
        <p:nvSpPr>
          <p:cNvPr id="15" name="Content Placeholder 2"/>
          <p:cNvSpPr>
            <a:spLocks noGrp="1"/>
          </p:cNvSpPr>
          <p:nvPr>
            <p:ph idx="1"/>
          </p:nvPr>
        </p:nvSpPr>
        <p:spPr>
          <a:xfrm>
            <a:off x="1044000" y="2059200"/>
            <a:ext cx="7740000" cy="2314800"/>
          </a:xfrm>
        </p:spPr>
        <p:txBody>
          <a:bodyPr numCol="1"/>
          <a:lstStyle>
            <a:lvl1pPr>
              <a:lnSpc>
                <a:spcPts val="1500"/>
              </a:lnSpc>
              <a:defRPr sz="1800">
                <a:solidFill>
                  <a:schemeClr val="bg1"/>
                </a:solidFill>
              </a:defRPr>
            </a:lvl1pPr>
            <a:lvl2pPr>
              <a:lnSpc>
                <a:spcPts val="1500"/>
              </a:lnSpc>
              <a:defRPr sz="1800">
                <a:solidFill>
                  <a:schemeClr val="bg1"/>
                </a:solidFill>
              </a:defRPr>
            </a:lvl2pPr>
            <a:lvl3pPr marL="216000" indent="-216000">
              <a:lnSpc>
                <a:spcPts val="1400"/>
              </a:lnSpc>
              <a:defRPr sz="1800">
                <a:solidFill>
                  <a:schemeClr val="bg1"/>
                </a:solidFill>
              </a:defRPr>
            </a:lvl3pPr>
            <a:lvl4pPr marL="396000" indent="-216000">
              <a:lnSpc>
                <a:spcPts val="1400"/>
              </a:lnSpc>
              <a:buFont typeface="Symbol" pitchFamily="18" charset="2"/>
              <a:buChar char=""/>
              <a:defRPr sz="1800">
                <a:solidFill>
                  <a:schemeClr val="bg1"/>
                </a:solidFill>
              </a:defRPr>
            </a:lvl4pPr>
            <a:lvl5pPr>
              <a:lnSpc>
                <a:spcPts val="1400"/>
              </a:lnSpc>
              <a:defRPr sz="18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altLang="en-GB" noProof="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Large Image)">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9101" y="4633648"/>
            <a:ext cx="1417034" cy="372680"/>
          </a:xfrm>
          <a:prstGeom prst="rect">
            <a:avLst/>
          </a:prstGeom>
        </p:spPr>
      </p:pic>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l="11711" t="37131" r="8754" b="38116"/>
          <a:stretch/>
        </p:blipFill>
        <p:spPr>
          <a:xfrm>
            <a:off x="7281057" y="4740454"/>
            <a:ext cx="1863381" cy="219221"/>
          </a:xfrm>
          <a:prstGeom prst="rect">
            <a:avLst/>
          </a:prstGeom>
        </p:spPr>
      </p:pic>
      <p:sp>
        <p:nvSpPr>
          <p:cNvPr id="10" name="Picture Placeholder 8"/>
          <p:cNvSpPr>
            <a:spLocks noGrp="1"/>
          </p:cNvSpPr>
          <p:nvPr>
            <p:ph type="pic" sz="quarter" idx="13"/>
          </p:nvPr>
        </p:nvSpPr>
        <p:spPr>
          <a:xfrm>
            <a:off x="3203848" y="0"/>
            <a:ext cx="5940590" cy="4482000"/>
          </a:xfrm>
        </p:spPr>
        <p:txBody>
          <a:bodyPr numCol="1"/>
          <a:lstStyle/>
          <a:p>
            <a:r>
              <a:rPr lang="en-US"/>
              <a:t>Click icon to add picture</a:t>
            </a:r>
            <a:endParaRPr lang="en-GB" altLang="en-GB"/>
          </a:p>
        </p:txBody>
      </p:sp>
      <p:sp>
        <p:nvSpPr>
          <p:cNvPr id="8" name="Rectangle 7"/>
          <p:cNvSpPr/>
          <p:nvPr/>
        </p:nvSpPr>
        <p:spPr>
          <a:xfrm>
            <a:off x="-1" y="0"/>
            <a:ext cx="3204000" cy="4482000"/>
          </a:xfrm>
          <a:prstGeom prst="rect">
            <a:avLst/>
          </a:prstGeom>
          <a:solidFill>
            <a:srgbClr val="006938"/>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GB" altLang="en-GB" dirty="0">
              <a:latin typeface="Calibri" pitchFamily="34" charset="0"/>
            </a:endParaRPr>
          </a:p>
        </p:txBody>
      </p:sp>
      <p:sp>
        <p:nvSpPr>
          <p:cNvPr id="11" name="Title 1"/>
          <p:cNvSpPr>
            <a:spLocks noGrp="1"/>
          </p:cNvSpPr>
          <p:nvPr>
            <p:ph type="title"/>
          </p:nvPr>
        </p:nvSpPr>
        <p:spPr>
          <a:xfrm>
            <a:off x="1043896" y="668730"/>
            <a:ext cx="2052000" cy="900000"/>
          </a:xfrm>
        </p:spPr>
        <p:txBody>
          <a:bodyPr numCol="1"/>
          <a:lstStyle>
            <a:lvl1pPr>
              <a:lnSpc>
                <a:spcPts val="2200"/>
              </a:lnSpc>
              <a:defRPr sz="2100">
                <a:solidFill>
                  <a:schemeClr val="bg1"/>
                </a:solidFill>
              </a:defRPr>
            </a:lvl1pPr>
          </a:lstStyle>
          <a:p>
            <a:r>
              <a:rPr lang="en-US" noProof="0"/>
              <a:t>Click to edit Master title style</a:t>
            </a:r>
            <a:endParaRPr lang="en-GB" altLang="en-GB" noProof="0" dirty="0"/>
          </a:p>
        </p:txBody>
      </p:sp>
      <p:sp>
        <p:nvSpPr>
          <p:cNvPr id="17" name="Content Placeholder 2"/>
          <p:cNvSpPr>
            <a:spLocks noGrp="1"/>
          </p:cNvSpPr>
          <p:nvPr>
            <p:ph idx="1"/>
          </p:nvPr>
        </p:nvSpPr>
        <p:spPr>
          <a:xfrm>
            <a:off x="1043896" y="1691395"/>
            <a:ext cx="2052000" cy="2700000"/>
          </a:xfrm>
        </p:spPr>
        <p:txBody>
          <a:bodyPr numCol="1"/>
          <a:lstStyle>
            <a:lvl1pPr>
              <a:lnSpc>
                <a:spcPts val="1400"/>
              </a:lnSpc>
              <a:defRPr sz="1800">
                <a:solidFill>
                  <a:schemeClr val="bg1"/>
                </a:solidFill>
              </a:defRPr>
            </a:lvl1pPr>
            <a:lvl2pPr>
              <a:lnSpc>
                <a:spcPts val="1400"/>
              </a:lnSpc>
              <a:defRPr sz="1800">
                <a:solidFill>
                  <a:schemeClr val="bg1"/>
                </a:solidFill>
              </a:defRPr>
            </a:lvl2pPr>
            <a:lvl3pPr marL="216000" indent="-216000">
              <a:lnSpc>
                <a:spcPts val="1300"/>
              </a:lnSpc>
              <a:defRPr sz="1800">
                <a:solidFill>
                  <a:schemeClr val="bg1"/>
                </a:solidFill>
              </a:defRPr>
            </a:lvl3pPr>
            <a:lvl4pPr marL="396000" indent="-216000">
              <a:lnSpc>
                <a:spcPts val="1300"/>
              </a:lnSpc>
              <a:buFont typeface="Symbol" pitchFamily="18" charset="2"/>
              <a:buChar char=""/>
              <a:defRPr sz="1800">
                <a:solidFill>
                  <a:schemeClr val="bg1"/>
                </a:solidFill>
              </a:defRPr>
            </a:lvl4pPr>
            <a:lvl5pPr>
              <a:lnSpc>
                <a:spcPts val="1300"/>
              </a:lnSpc>
              <a:defRPr sz="18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altLang="en-GB" noProof="0"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Text &amp; Image)">
    <p:spTree>
      <p:nvGrpSpPr>
        <p:cNvPr id="1" name=""/>
        <p:cNvGrpSpPr/>
        <p:nvPr/>
      </p:nvGrpSpPr>
      <p:grpSpPr>
        <a:xfrm>
          <a:off x="0" y="0"/>
          <a:ext cx="0" cy="0"/>
          <a:chOff x="0" y="0"/>
          <a:chExt cx="0" cy="0"/>
        </a:xfrm>
      </p:grpSpPr>
      <p:sp>
        <p:nvSpPr>
          <p:cNvPr id="10" name="Title 1"/>
          <p:cNvSpPr>
            <a:spLocks noGrp="1"/>
          </p:cNvSpPr>
          <p:nvPr>
            <p:ph type="title"/>
          </p:nvPr>
        </p:nvSpPr>
        <p:spPr>
          <a:xfrm>
            <a:off x="1044048" y="660890"/>
            <a:ext cx="2952000" cy="999000"/>
          </a:xfrm>
        </p:spPr>
        <p:txBody>
          <a:bodyPr numCol="1"/>
          <a:lstStyle>
            <a:lvl1pPr>
              <a:lnSpc>
                <a:spcPts val="2200"/>
              </a:lnSpc>
              <a:defRPr sz="2100">
                <a:solidFill>
                  <a:srgbClr val="006938"/>
                </a:solidFill>
              </a:defRPr>
            </a:lvl1pPr>
          </a:lstStyle>
          <a:p>
            <a:r>
              <a:rPr lang="en-US" noProof="0"/>
              <a:t>Click to edit Master title style</a:t>
            </a:r>
            <a:endParaRPr lang="en-GB" altLang="en-GB" noProof="0" dirty="0"/>
          </a:p>
        </p:txBody>
      </p:sp>
      <p:sp>
        <p:nvSpPr>
          <p:cNvPr id="11" name="Content Placeholder 2"/>
          <p:cNvSpPr>
            <a:spLocks noGrp="1"/>
          </p:cNvSpPr>
          <p:nvPr>
            <p:ph idx="1"/>
          </p:nvPr>
        </p:nvSpPr>
        <p:spPr>
          <a:xfrm>
            <a:off x="1044048" y="1698998"/>
            <a:ext cx="2952000" cy="2772000"/>
          </a:xfrm>
        </p:spPr>
        <p:txBody>
          <a:bodyPr numCol="1"/>
          <a:lstStyle>
            <a:lvl1pPr>
              <a:lnSpc>
                <a:spcPts val="1400"/>
              </a:lnSpc>
              <a:defRPr sz="1800">
                <a:solidFill>
                  <a:srgbClr val="746E64"/>
                </a:solidFill>
              </a:defRPr>
            </a:lvl1pPr>
            <a:lvl2pPr>
              <a:lnSpc>
                <a:spcPts val="1400"/>
              </a:lnSpc>
              <a:defRPr sz="1800">
                <a:solidFill>
                  <a:srgbClr val="746E64"/>
                </a:solidFill>
              </a:defRPr>
            </a:lvl2pPr>
            <a:lvl3pPr marL="216000" indent="-216000">
              <a:lnSpc>
                <a:spcPts val="1300"/>
              </a:lnSpc>
              <a:defRPr sz="1800">
                <a:solidFill>
                  <a:srgbClr val="746E64"/>
                </a:solidFill>
              </a:defRPr>
            </a:lvl3pPr>
            <a:lvl4pPr marL="396000" indent="-216000">
              <a:lnSpc>
                <a:spcPts val="1300"/>
              </a:lnSpc>
              <a:buFont typeface="Symbol" pitchFamily="18" charset="2"/>
              <a:buChar char=""/>
              <a:defRPr sz="1800">
                <a:solidFill>
                  <a:srgbClr val="746E64"/>
                </a:solidFill>
              </a:defRPr>
            </a:lvl4pPr>
            <a:lvl5pPr>
              <a:lnSpc>
                <a:spcPts val="1300"/>
              </a:lnSpc>
              <a:defRPr sz="1800">
                <a:solidFill>
                  <a:srgbClr val="746E64"/>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altLang="en-GB" noProof="0" dirty="0"/>
          </a:p>
        </p:txBody>
      </p:sp>
      <p:sp>
        <p:nvSpPr>
          <p:cNvPr id="14" name="Picture Placeholder 8"/>
          <p:cNvSpPr>
            <a:spLocks noGrp="1"/>
          </p:cNvSpPr>
          <p:nvPr>
            <p:ph type="pic" sz="quarter" idx="13"/>
          </p:nvPr>
        </p:nvSpPr>
        <p:spPr>
          <a:xfrm>
            <a:off x="4611924" y="0"/>
            <a:ext cx="4536000" cy="4482000"/>
          </a:xfrm>
        </p:spPr>
        <p:txBody>
          <a:bodyPr numCol="1"/>
          <a:lstStyle/>
          <a:p>
            <a:r>
              <a:rPr lang="en-US"/>
              <a:t>Click icon to add picture</a:t>
            </a:r>
            <a:endParaRPr lang="en-GB" altLang="en-GB"/>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9101" y="4633648"/>
            <a:ext cx="1417034" cy="372680"/>
          </a:xfrm>
          <a:prstGeom prst="rect">
            <a:avLst/>
          </a:prstGeom>
        </p:spPr>
      </p:pic>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l="11711" t="37131" r="8754" b="38116"/>
          <a:stretch/>
        </p:blipFill>
        <p:spPr>
          <a:xfrm>
            <a:off x="7281057" y="4740454"/>
            <a:ext cx="1863381" cy="219221"/>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Text, Image, &amp; Quote)">
    <p:spTree>
      <p:nvGrpSpPr>
        <p:cNvPr id="1" name=""/>
        <p:cNvGrpSpPr/>
        <p:nvPr/>
      </p:nvGrpSpPr>
      <p:grpSpPr>
        <a:xfrm>
          <a:off x="0" y="0"/>
          <a:ext cx="0" cy="0"/>
          <a:chOff x="0" y="0"/>
          <a:chExt cx="0" cy="0"/>
        </a:xfrm>
      </p:grpSpPr>
      <p:sp>
        <p:nvSpPr>
          <p:cNvPr id="15" name="Rectangle 14"/>
          <p:cNvSpPr/>
          <p:nvPr/>
        </p:nvSpPr>
        <p:spPr>
          <a:xfrm>
            <a:off x="4611600" y="2815653"/>
            <a:ext cx="4536000" cy="1674000"/>
          </a:xfrm>
          <a:prstGeom prst="rect">
            <a:avLst/>
          </a:prstGeom>
          <a:solidFill>
            <a:srgbClr val="006938"/>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GB" altLang="en-GB" dirty="0">
              <a:latin typeface="Calibri" pitchFamily="34" charset="0"/>
            </a:endParaRPr>
          </a:p>
        </p:txBody>
      </p:sp>
      <p:sp>
        <p:nvSpPr>
          <p:cNvPr id="16" name="Title 1"/>
          <p:cNvSpPr>
            <a:spLocks noGrp="1"/>
          </p:cNvSpPr>
          <p:nvPr>
            <p:ph type="title"/>
          </p:nvPr>
        </p:nvSpPr>
        <p:spPr>
          <a:xfrm>
            <a:off x="1044048" y="660709"/>
            <a:ext cx="2952000" cy="999000"/>
          </a:xfrm>
        </p:spPr>
        <p:txBody>
          <a:bodyPr numCol="1"/>
          <a:lstStyle>
            <a:lvl1pPr>
              <a:lnSpc>
                <a:spcPts val="2200"/>
              </a:lnSpc>
              <a:defRPr sz="2100">
                <a:solidFill>
                  <a:srgbClr val="006938"/>
                </a:solidFill>
              </a:defRPr>
            </a:lvl1pPr>
          </a:lstStyle>
          <a:p>
            <a:r>
              <a:rPr lang="en-US" noProof="0"/>
              <a:t>Click to edit Master title style</a:t>
            </a:r>
            <a:endParaRPr lang="en-GB" altLang="en-GB" noProof="0" dirty="0"/>
          </a:p>
        </p:txBody>
      </p:sp>
      <p:sp>
        <p:nvSpPr>
          <p:cNvPr id="17" name="Content Placeholder 2"/>
          <p:cNvSpPr>
            <a:spLocks noGrp="1"/>
          </p:cNvSpPr>
          <p:nvPr>
            <p:ph idx="1"/>
          </p:nvPr>
        </p:nvSpPr>
        <p:spPr>
          <a:xfrm>
            <a:off x="1044048" y="1698998"/>
            <a:ext cx="2952000" cy="2772000"/>
          </a:xfrm>
        </p:spPr>
        <p:txBody>
          <a:bodyPr numCol="1"/>
          <a:lstStyle>
            <a:lvl1pPr>
              <a:lnSpc>
                <a:spcPts val="2100"/>
              </a:lnSpc>
              <a:defRPr sz="2000" b="0">
                <a:solidFill>
                  <a:srgbClr val="746E64"/>
                </a:solidFill>
              </a:defRPr>
            </a:lvl1pPr>
            <a:lvl2pPr>
              <a:lnSpc>
                <a:spcPts val="1400"/>
              </a:lnSpc>
              <a:defRPr sz="1800">
                <a:solidFill>
                  <a:srgbClr val="746E64"/>
                </a:solidFill>
              </a:defRPr>
            </a:lvl2pPr>
            <a:lvl3pPr marL="216000" indent="-216000">
              <a:lnSpc>
                <a:spcPts val="1300"/>
              </a:lnSpc>
              <a:defRPr sz="1800">
                <a:solidFill>
                  <a:srgbClr val="746E64"/>
                </a:solidFill>
              </a:defRPr>
            </a:lvl3pPr>
            <a:lvl4pPr marL="396000" indent="-216000">
              <a:lnSpc>
                <a:spcPts val="1300"/>
              </a:lnSpc>
              <a:buFont typeface="Symbol" pitchFamily="18" charset="2"/>
              <a:buChar char=""/>
              <a:defRPr sz="1800">
                <a:solidFill>
                  <a:srgbClr val="746E64"/>
                </a:solidFill>
              </a:defRPr>
            </a:lvl4pPr>
            <a:lvl5pPr>
              <a:lnSpc>
                <a:spcPts val="1300"/>
              </a:lnSpc>
              <a:defRPr sz="1800">
                <a:solidFill>
                  <a:srgbClr val="746E64"/>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altLang="en-GB" noProof="0" dirty="0"/>
          </a:p>
        </p:txBody>
      </p:sp>
      <p:sp>
        <p:nvSpPr>
          <p:cNvPr id="18" name="Picture Placeholder 8"/>
          <p:cNvSpPr>
            <a:spLocks noGrp="1"/>
          </p:cNvSpPr>
          <p:nvPr>
            <p:ph type="pic" sz="quarter" idx="13"/>
          </p:nvPr>
        </p:nvSpPr>
        <p:spPr>
          <a:xfrm>
            <a:off x="4611924" y="0"/>
            <a:ext cx="4536000" cy="2808000"/>
          </a:xfrm>
        </p:spPr>
        <p:txBody>
          <a:bodyPr numCol="1"/>
          <a:lstStyle/>
          <a:p>
            <a:r>
              <a:rPr lang="en-US"/>
              <a:t>Click icon to add picture</a:t>
            </a:r>
            <a:endParaRPr lang="en-GB" altLang="en-GB"/>
          </a:p>
        </p:txBody>
      </p:sp>
      <p:sp>
        <p:nvSpPr>
          <p:cNvPr id="19" name="Text Placeholder 10"/>
          <p:cNvSpPr>
            <a:spLocks noGrp="1"/>
          </p:cNvSpPr>
          <p:nvPr>
            <p:ph type="body" sz="quarter" idx="14" hasCustomPrompt="1"/>
          </p:nvPr>
        </p:nvSpPr>
        <p:spPr>
          <a:xfrm>
            <a:off x="4907796" y="2988506"/>
            <a:ext cx="3240857" cy="1377000"/>
          </a:xfrm>
        </p:spPr>
        <p:txBody>
          <a:bodyPr numCol="1"/>
          <a:lstStyle>
            <a:lvl1pPr>
              <a:lnSpc>
                <a:spcPts val="1600"/>
              </a:lnSpc>
              <a:spcBef>
                <a:spcPts val="0"/>
              </a:spcBef>
              <a:spcAft>
                <a:spcPts val="0"/>
              </a:spcAft>
              <a:defRPr sz="5400" b="0" baseline="-24000">
                <a:solidFill>
                  <a:schemeClr val="bg1"/>
                </a:solidFill>
              </a:defRPr>
            </a:lvl1pPr>
            <a:lvl2pPr marL="216000" indent="0">
              <a:lnSpc>
                <a:spcPts val="1400"/>
              </a:lnSpc>
              <a:defRPr sz="2000">
                <a:solidFill>
                  <a:schemeClr val="bg1"/>
                </a:solidFill>
              </a:defRPr>
            </a:lvl2pPr>
            <a:lvl3pPr marL="0" indent="0" algn="r">
              <a:lnSpc>
                <a:spcPts val="1600"/>
              </a:lnSpc>
              <a:buNone/>
              <a:defRPr sz="5400" baseline="-36000">
                <a:solidFill>
                  <a:schemeClr val="bg1"/>
                </a:solidFill>
              </a:defRPr>
            </a:lvl3pPr>
            <a:lvl4pPr marL="216000" indent="0">
              <a:lnSpc>
                <a:spcPts val="800"/>
              </a:lnSpc>
              <a:buNone/>
              <a:defRPr sz="1800" b="1">
                <a:solidFill>
                  <a:schemeClr val="bg1"/>
                </a:solidFill>
              </a:defRPr>
            </a:lvl4pPr>
            <a:lvl5pPr>
              <a:buNone/>
              <a:defRPr>
                <a:solidFill>
                  <a:schemeClr val="bg1"/>
                </a:solidFill>
              </a:defRPr>
            </a:lvl5pPr>
          </a:lstStyle>
          <a:p>
            <a:pPr lvl="0"/>
            <a:r>
              <a:rPr lang="en-US" dirty="0"/>
              <a:t>“</a:t>
            </a:r>
          </a:p>
          <a:p>
            <a:pPr lvl="1"/>
            <a:r>
              <a:rPr lang="en-US" dirty="0"/>
              <a:t>Second level</a:t>
            </a:r>
          </a:p>
          <a:p>
            <a:pPr lvl="2"/>
            <a:r>
              <a:rPr lang="en-US" dirty="0"/>
              <a:t>”</a:t>
            </a:r>
          </a:p>
          <a:p>
            <a:pPr lvl="3"/>
            <a:r>
              <a:rPr lang="en-US" dirty="0"/>
              <a:t>Fourth level</a:t>
            </a:r>
            <a:endParaRPr lang="en-GB" altLang="en-GB"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9101" y="4633648"/>
            <a:ext cx="1417034" cy="372680"/>
          </a:xfrm>
          <a:prstGeom prst="rect">
            <a:avLst/>
          </a:prstGeom>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11711" t="37131" r="8754" b="38116"/>
          <a:stretch/>
        </p:blipFill>
        <p:spPr>
          <a:xfrm>
            <a:off x="7281057" y="4740454"/>
            <a:ext cx="1863381" cy="219221"/>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Text)">
    <p:spTree>
      <p:nvGrpSpPr>
        <p:cNvPr id="1" name=""/>
        <p:cNvGrpSpPr/>
        <p:nvPr/>
      </p:nvGrpSpPr>
      <p:grpSpPr>
        <a:xfrm>
          <a:off x="0" y="0"/>
          <a:ext cx="0" cy="0"/>
          <a:chOff x="0" y="0"/>
          <a:chExt cx="0" cy="0"/>
        </a:xfrm>
      </p:grpSpPr>
      <p:sp>
        <p:nvSpPr>
          <p:cNvPr id="8" name="Title 1"/>
          <p:cNvSpPr>
            <a:spLocks noGrp="1"/>
          </p:cNvSpPr>
          <p:nvPr>
            <p:ph type="title"/>
          </p:nvPr>
        </p:nvSpPr>
        <p:spPr>
          <a:xfrm>
            <a:off x="1052549" y="668730"/>
            <a:ext cx="7740000" cy="612000"/>
          </a:xfrm>
        </p:spPr>
        <p:txBody>
          <a:bodyPr numCol="1"/>
          <a:lstStyle>
            <a:lvl1pPr>
              <a:lnSpc>
                <a:spcPts val="2200"/>
              </a:lnSpc>
              <a:defRPr sz="2100">
                <a:solidFill>
                  <a:srgbClr val="006938"/>
                </a:solidFill>
              </a:defRPr>
            </a:lvl1pPr>
          </a:lstStyle>
          <a:p>
            <a:r>
              <a:rPr lang="en-US" noProof="0"/>
              <a:t>Click to edit Master title style</a:t>
            </a:r>
            <a:endParaRPr lang="en-GB" altLang="en-GB" noProof="0" dirty="0"/>
          </a:p>
        </p:txBody>
      </p:sp>
      <p:sp>
        <p:nvSpPr>
          <p:cNvPr id="9" name="Content Placeholder 2"/>
          <p:cNvSpPr>
            <a:spLocks noGrp="1"/>
          </p:cNvSpPr>
          <p:nvPr>
            <p:ph idx="1"/>
          </p:nvPr>
        </p:nvSpPr>
        <p:spPr>
          <a:xfrm>
            <a:off x="1052549" y="1683318"/>
            <a:ext cx="7740000" cy="2772000"/>
          </a:xfrm>
        </p:spPr>
        <p:txBody>
          <a:bodyPr numCol="1"/>
          <a:lstStyle>
            <a:lvl1pPr>
              <a:lnSpc>
                <a:spcPts val="2100"/>
              </a:lnSpc>
              <a:defRPr sz="2000" b="0">
                <a:solidFill>
                  <a:schemeClr val="bg1">
                    <a:lumMod val="50000"/>
                  </a:schemeClr>
                </a:solidFill>
              </a:defRPr>
            </a:lvl1pPr>
            <a:lvl2pPr>
              <a:lnSpc>
                <a:spcPts val="1400"/>
              </a:lnSpc>
              <a:defRPr sz="1800"/>
            </a:lvl2pPr>
            <a:lvl3pPr marL="216000" indent="-216000">
              <a:lnSpc>
                <a:spcPts val="1300"/>
              </a:lnSpc>
              <a:defRPr sz="1800"/>
            </a:lvl3pPr>
            <a:lvl4pPr marL="396000" indent="-216000">
              <a:lnSpc>
                <a:spcPts val="1300"/>
              </a:lnSpc>
              <a:buFont typeface="Symbol" pitchFamily="18" charset="2"/>
              <a:buChar char=""/>
              <a:defRPr sz="1800"/>
            </a:lvl4pPr>
            <a:lvl5pPr>
              <a:lnSpc>
                <a:spcPts val="1300"/>
              </a:lnSpc>
              <a:defRPr sz="18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altLang="en-GB" noProof="0"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9101" y="4633648"/>
            <a:ext cx="1417034" cy="372680"/>
          </a:xfrm>
          <a:prstGeom prst="rect">
            <a:avLst/>
          </a:prstGeom>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11711" t="37131" r="8754" b="38116"/>
          <a:stretch/>
        </p:blipFill>
        <p:spPr>
          <a:xfrm>
            <a:off x="7281057" y="4740454"/>
            <a:ext cx="1863381" cy="219221"/>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Text and Image Elements)">
    <p:spTree>
      <p:nvGrpSpPr>
        <p:cNvPr id="1" name=""/>
        <p:cNvGrpSpPr/>
        <p:nvPr/>
      </p:nvGrpSpPr>
      <p:grpSpPr>
        <a:xfrm>
          <a:off x="0" y="0"/>
          <a:ext cx="0" cy="0"/>
          <a:chOff x="0" y="0"/>
          <a:chExt cx="0" cy="0"/>
        </a:xfrm>
      </p:grpSpPr>
      <p:sp>
        <p:nvSpPr>
          <p:cNvPr id="15" name="Rectangle 14"/>
          <p:cNvSpPr/>
          <p:nvPr/>
        </p:nvSpPr>
        <p:spPr>
          <a:xfrm>
            <a:off x="0" y="0"/>
            <a:ext cx="5958000" cy="4482000"/>
          </a:xfrm>
          <a:prstGeom prst="rect">
            <a:avLst/>
          </a:prstGeom>
          <a:solidFill>
            <a:srgbClr val="006938">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GB" altLang="en-GB" dirty="0">
              <a:latin typeface="Calibri" pitchFamily="34" charset="0"/>
            </a:endParaRPr>
          </a:p>
        </p:txBody>
      </p:sp>
      <p:sp>
        <p:nvSpPr>
          <p:cNvPr id="17" name="Rectangle 16"/>
          <p:cNvSpPr/>
          <p:nvPr/>
        </p:nvSpPr>
        <p:spPr>
          <a:xfrm>
            <a:off x="5952601" y="0"/>
            <a:ext cx="3186000" cy="4482000"/>
          </a:xfrm>
          <a:prstGeom prst="rect">
            <a:avLst/>
          </a:prstGeom>
          <a:solidFill>
            <a:srgbClr val="006938"/>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GB" altLang="en-GB" dirty="0">
              <a:latin typeface="Calibri" pitchFamily="34" charset="0"/>
            </a:endParaRPr>
          </a:p>
        </p:txBody>
      </p:sp>
      <p:sp>
        <p:nvSpPr>
          <p:cNvPr id="18" name="Title 1"/>
          <p:cNvSpPr>
            <a:spLocks noGrp="1"/>
          </p:cNvSpPr>
          <p:nvPr>
            <p:ph type="title"/>
          </p:nvPr>
        </p:nvSpPr>
        <p:spPr>
          <a:xfrm>
            <a:off x="6119444" y="660432"/>
            <a:ext cx="2682000" cy="612000"/>
          </a:xfrm>
        </p:spPr>
        <p:txBody>
          <a:bodyPr numCol="1"/>
          <a:lstStyle>
            <a:lvl1pPr>
              <a:lnSpc>
                <a:spcPts val="2200"/>
              </a:lnSpc>
              <a:defRPr sz="2100">
                <a:solidFill>
                  <a:schemeClr val="bg1"/>
                </a:solidFill>
              </a:defRPr>
            </a:lvl1pPr>
          </a:lstStyle>
          <a:p>
            <a:r>
              <a:rPr lang="en-US" noProof="0"/>
              <a:t>Click to edit Master title style</a:t>
            </a:r>
            <a:endParaRPr lang="en-GB" altLang="en-GB" noProof="0" dirty="0"/>
          </a:p>
        </p:txBody>
      </p:sp>
      <p:sp>
        <p:nvSpPr>
          <p:cNvPr id="19" name="Content Placeholder 2"/>
          <p:cNvSpPr>
            <a:spLocks noGrp="1"/>
          </p:cNvSpPr>
          <p:nvPr>
            <p:ph idx="1"/>
          </p:nvPr>
        </p:nvSpPr>
        <p:spPr>
          <a:xfrm>
            <a:off x="6120544" y="1702394"/>
            <a:ext cx="2682000" cy="2592000"/>
          </a:xfrm>
        </p:spPr>
        <p:txBody>
          <a:bodyPr numCol="1"/>
          <a:lstStyle>
            <a:lvl1pPr>
              <a:lnSpc>
                <a:spcPts val="1400"/>
              </a:lnSpc>
              <a:defRPr sz="2000" b="1">
                <a:solidFill>
                  <a:schemeClr val="bg1"/>
                </a:solidFill>
              </a:defRPr>
            </a:lvl1pPr>
            <a:lvl2pPr>
              <a:lnSpc>
                <a:spcPts val="1400"/>
              </a:lnSpc>
              <a:defRPr sz="1800">
                <a:solidFill>
                  <a:schemeClr val="bg1"/>
                </a:solidFill>
              </a:defRPr>
            </a:lvl2pPr>
            <a:lvl3pPr marL="216000" indent="-216000">
              <a:lnSpc>
                <a:spcPts val="1300"/>
              </a:lnSpc>
              <a:defRPr sz="1800">
                <a:solidFill>
                  <a:schemeClr val="bg1"/>
                </a:solidFill>
              </a:defRPr>
            </a:lvl3pPr>
            <a:lvl4pPr marL="396000" indent="-216000">
              <a:lnSpc>
                <a:spcPts val="1300"/>
              </a:lnSpc>
              <a:buFont typeface="Symbol" pitchFamily="18" charset="2"/>
              <a:buChar char=""/>
              <a:defRPr sz="1800">
                <a:solidFill>
                  <a:schemeClr val="bg1"/>
                </a:solidFill>
              </a:defRPr>
            </a:lvl4pPr>
            <a:lvl5pPr>
              <a:lnSpc>
                <a:spcPts val="1300"/>
              </a:lnSpc>
              <a:defRPr sz="18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altLang="en-GB" noProof="0" dirty="0"/>
          </a:p>
        </p:txBody>
      </p:sp>
      <p:sp>
        <p:nvSpPr>
          <p:cNvPr id="20" name="Picture Placeholder 8"/>
          <p:cNvSpPr>
            <a:spLocks noGrp="1"/>
          </p:cNvSpPr>
          <p:nvPr>
            <p:ph type="pic" sz="quarter" idx="13"/>
          </p:nvPr>
        </p:nvSpPr>
        <p:spPr>
          <a:xfrm>
            <a:off x="339570" y="335582"/>
            <a:ext cx="5240542" cy="3960000"/>
          </a:xfrm>
        </p:spPr>
        <p:txBody>
          <a:bodyPr numCol="1"/>
          <a:lstStyle>
            <a:lvl1pPr>
              <a:defRPr>
                <a:solidFill>
                  <a:schemeClr val="bg1"/>
                </a:solidFill>
              </a:defRPr>
            </a:lvl1pPr>
          </a:lstStyle>
          <a:p>
            <a:r>
              <a:rPr lang="en-US"/>
              <a:t>Click icon to add picture</a:t>
            </a:r>
            <a:endParaRPr lang="en-GB" altLang="en-GB"/>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9101" y="4633648"/>
            <a:ext cx="1417034" cy="372680"/>
          </a:xfrm>
          <a:prstGeom prst="rect">
            <a:avLst/>
          </a:prstGeom>
        </p:spPr>
      </p:pic>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l="11711" t="37131" r="8754" b="38116"/>
          <a:stretch/>
        </p:blipFill>
        <p:spPr>
          <a:xfrm>
            <a:off x="7281057" y="4740454"/>
            <a:ext cx="1863381" cy="219221"/>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44048" y="588701"/>
            <a:ext cx="3960000" cy="999000"/>
          </a:xfrm>
          <a:prstGeom prst="rect">
            <a:avLst/>
          </a:prstGeom>
        </p:spPr>
        <p:txBody>
          <a:bodyPr vert="horz" lIns="0" tIns="0" rIns="0" bIns="0" numCol="1" rtlCol="0" anchor="t" anchorCtr="0">
            <a:noAutofit/>
          </a:bodyPr>
          <a:lstStyle/>
          <a:p>
            <a:r>
              <a:rPr lang="en-US" noProof="0"/>
              <a:t>Click to edit Master title style</a:t>
            </a:r>
            <a:endParaRPr lang="en-GB" altLang="en-GB" noProof="0" dirty="0"/>
          </a:p>
        </p:txBody>
      </p:sp>
      <p:sp>
        <p:nvSpPr>
          <p:cNvPr id="3" name="Text Placeholder 2"/>
          <p:cNvSpPr>
            <a:spLocks noGrp="1"/>
          </p:cNvSpPr>
          <p:nvPr>
            <p:ph type="body" idx="1"/>
          </p:nvPr>
        </p:nvSpPr>
        <p:spPr>
          <a:xfrm>
            <a:off x="1044048" y="1698998"/>
            <a:ext cx="3960000" cy="3105000"/>
          </a:xfrm>
          <a:prstGeom prst="rect">
            <a:avLst/>
          </a:prstGeom>
        </p:spPr>
        <p:txBody>
          <a:bodyPr vert="horz" lIns="0" tIns="0" rIns="0" bIns="0" numCol="1"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altLang="en-GB" noProof="0" dirty="0"/>
          </a:p>
        </p:txBody>
      </p:sp>
    </p:spTree>
  </p:cSld>
  <p:clrMap bg1="lt1" tx1="dk1" bg2="lt2" tx2="dk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txStyles>
    <p:titleStyle>
      <a:lvl1pPr algn="l" defTabSz="914400" rtl="0" eaLnBrk="1" latinLnBrk="0" hangingPunct="1">
        <a:lnSpc>
          <a:spcPts val="3000"/>
        </a:lnSpc>
        <a:spcBef>
          <a:spcPct val="0"/>
        </a:spcBef>
        <a:buNone/>
        <a:defRPr sz="2400" b="1" kern="1200">
          <a:solidFill>
            <a:srgbClr val="006938"/>
          </a:solidFill>
          <a:latin typeface="Calibri" pitchFamily="34" charset="0"/>
          <a:ea typeface="+mj-ea"/>
          <a:cs typeface="+mj-cs"/>
        </a:defRPr>
      </a:lvl1pPr>
    </p:titleStyle>
    <p:bodyStyle>
      <a:lvl1pPr marL="0" indent="0" algn="l" defTabSz="914400" rtl="0" eaLnBrk="1" latinLnBrk="0" hangingPunct="1">
        <a:lnSpc>
          <a:spcPts val="2100"/>
        </a:lnSpc>
        <a:spcBef>
          <a:spcPts val="0"/>
        </a:spcBef>
        <a:spcAft>
          <a:spcPts val="600"/>
        </a:spcAft>
        <a:buFont typeface="Arial" pitchFamily="34" charset="0"/>
        <a:buNone/>
        <a:defRPr sz="2000" b="1" kern="1200">
          <a:solidFill>
            <a:srgbClr val="746E64"/>
          </a:solidFill>
          <a:latin typeface="Calibri" pitchFamily="34" charset="0"/>
          <a:ea typeface="+mn-ea"/>
          <a:cs typeface="+mn-cs"/>
        </a:defRPr>
      </a:lvl1pPr>
      <a:lvl2pPr marL="0" indent="0" algn="l" defTabSz="914400" rtl="0" eaLnBrk="1" latinLnBrk="0" hangingPunct="1">
        <a:lnSpc>
          <a:spcPts val="2100"/>
        </a:lnSpc>
        <a:spcBef>
          <a:spcPts val="0"/>
        </a:spcBef>
        <a:spcAft>
          <a:spcPts val="600"/>
        </a:spcAft>
        <a:buFont typeface="Arial" pitchFamily="34" charset="0"/>
        <a:buNone/>
        <a:defRPr sz="2000" kern="1200">
          <a:solidFill>
            <a:srgbClr val="746E64"/>
          </a:solidFill>
          <a:latin typeface="Calibri" pitchFamily="34" charset="0"/>
          <a:ea typeface="+mn-ea"/>
          <a:cs typeface="+mn-cs"/>
        </a:defRPr>
      </a:lvl2pPr>
      <a:lvl3pPr marL="216000" indent="-216000" algn="l" defTabSz="914400" rtl="0" eaLnBrk="1" latinLnBrk="0" hangingPunct="1">
        <a:lnSpc>
          <a:spcPts val="1800"/>
        </a:lnSpc>
        <a:spcBef>
          <a:spcPts val="0"/>
        </a:spcBef>
        <a:spcAft>
          <a:spcPts val="600"/>
        </a:spcAft>
        <a:buSzPct val="120000"/>
        <a:buFont typeface="Arial" pitchFamily="34" charset="0"/>
        <a:buChar char="•"/>
        <a:defRPr sz="1800" kern="1200">
          <a:solidFill>
            <a:srgbClr val="746E64"/>
          </a:solidFill>
          <a:latin typeface="Calibri" pitchFamily="34" charset="0"/>
          <a:ea typeface="+mn-ea"/>
          <a:cs typeface="+mn-cs"/>
        </a:defRPr>
      </a:lvl3pPr>
      <a:lvl4pPr marL="396000" indent="-216000" algn="l" defTabSz="914400" rtl="0" eaLnBrk="1" latinLnBrk="0" hangingPunct="1">
        <a:lnSpc>
          <a:spcPts val="1800"/>
        </a:lnSpc>
        <a:spcBef>
          <a:spcPts val="0"/>
        </a:spcBef>
        <a:spcAft>
          <a:spcPts val="600"/>
        </a:spcAft>
        <a:buFont typeface="Symbol" pitchFamily="18" charset="2"/>
        <a:buChar char="·"/>
        <a:defRPr sz="1800" kern="1200">
          <a:solidFill>
            <a:srgbClr val="746E64"/>
          </a:solidFill>
          <a:latin typeface="Calibri" pitchFamily="34" charset="0"/>
          <a:ea typeface="+mn-ea"/>
          <a:cs typeface="+mn-cs"/>
        </a:defRPr>
      </a:lvl4pPr>
      <a:lvl5pPr marL="0" indent="-216000" algn="l" defTabSz="914400" rtl="0" eaLnBrk="1" latinLnBrk="0" hangingPunct="1">
        <a:lnSpc>
          <a:spcPts val="1800"/>
        </a:lnSpc>
        <a:spcBef>
          <a:spcPts val="0"/>
        </a:spcBef>
        <a:spcAft>
          <a:spcPts val="600"/>
        </a:spcAft>
        <a:buFont typeface="Arial" pitchFamily="34" charset="0"/>
        <a:buChar char="»"/>
        <a:defRPr sz="1800" kern="1200">
          <a:solidFill>
            <a:srgbClr val="746E64"/>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44048" y="588701"/>
            <a:ext cx="3960000" cy="999000"/>
          </a:xfrm>
          <a:prstGeom prst="rect">
            <a:avLst/>
          </a:prstGeom>
        </p:spPr>
        <p:txBody>
          <a:bodyPr vert="horz" lIns="0" tIns="0" rIns="0" bIns="0" numCol="1" rtlCol="0" anchor="t" anchorCtr="0">
            <a:noAutofit/>
          </a:bodyPr>
          <a:lstStyle/>
          <a:p>
            <a:r>
              <a:rPr lang="en-GB" altLang="en-GB" noProof="0" dirty="0"/>
              <a:t>Click to edit Master title style</a:t>
            </a:r>
          </a:p>
        </p:txBody>
      </p:sp>
      <p:sp>
        <p:nvSpPr>
          <p:cNvPr id="3" name="Text Placeholder 2"/>
          <p:cNvSpPr>
            <a:spLocks noGrp="1"/>
          </p:cNvSpPr>
          <p:nvPr>
            <p:ph type="body" idx="1"/>
          </p:nvPr>
        </p:nvSpPr>
        <p:spPr>
          <a:xfrm>
            <a:off x="1044048" y="1698998"/>
            <a:ext cx="3960000" cy="3105000"/>
          </a:xfrm>
          <a:prstGeom prst="rect">
            <a:avLst/>
          </a:prstGeom>
        </p:spPr>
        <p:txBody>
          <a:bodyPr vert="horz" lIns="0" tIns="0" rIns="0" bIns="0" numCol="1" rtlCol="0">
            <a:noAutofit/>
          </a:bodyPr>
          <a:lstStyle/>
          <a:p>
            <a:pPr lvl="0"/>
            <a:r>
              <a:rPr lang="en-GB" altLang="en-GB" noProof="0" dirty="0"/>
              <a:t>Click to edit Master text styles</a:t>
            </a:r>
          </a:p>
          <a:p>
            <a:pPr lvl="1"/>
            <a:r>
              <a:rPr lang="en-GB" altLang="en-GB" noProof="0" dirty="0"/>
              <a:t>Second level</a:t>
            </a:r>
          </a:p>
          <a:p>
            <a:pPr lvl="2"/>
            <a:r>
              <a:rPr lang="en-GB" altLang="en-GB" noProof="0" dirty="0"/>
              <a:t>Third level</a:t>
            </a:r>
          </a:p>
          <a:p>
            <a:pPr lvl="3"/>
            <a:r>
              <a:rPr lang="en-GB" altLang="en-GB" noProof="0" dirty="0"/>
              <a:t>Fourth level</a:t>
            </a:r>
          </a:p>
          <a:p>
            <a:pPr lvl="4"/>
            <a:r>
              <a:rPr lang="en-GB" altLang="en-GB" noProof="0" dirty="0"/>
              <a:t>Fifth level</a:t>
            </a:r>
          </a:p>
        </p:txBody>
      </p:sp>
    </p:spTree>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Lst>
  <p:txStyles>
    <p:titleStyle>
      <a:lvl1pPr algn="l" defTabSz="914400" rtl="0" eaLnBrk="1" latinLnBrk="0" hangingPunct="1">
        <a:lnSpc>
          <a:spcPts val="3000"/>
        </a:lnSpc>
        <a:spcBef>
          <a:spcPct val="0"/>
        </a:spcBef>
        <a:buNone/>
        <a:defRPr sz="2400" b="1" kern="1200">
          <a:solidFill>
            <a:srgbClr val="385DAE"/>
          </a:solidFill>
          <a:latin typeface="Calibri" pitchFamily="34" charset="0"/>
          <a:ea typeface="+mj-ea"/>
          <a:cs typeface="+mj-cs"/>
        </a:defRPr>
      </a:lvl1pPr>
    </p:titleStyle>
    <p:bodyStyle>
      <a:lvl1pPr marL="0" indent="0" algn="l" defTabSz="914400" rtl="0" eaLnBrk="1" latinLnBrk="0" hangingPunct="1">
        <a:lnSpc>
          <a:spcPts val="2100"/>
        </a:lnSpc>
        <a:spcBef>
          <a:spcPts val="0"/>
        </a:spcBef>
        <a:spcAft>
          <a:spcPts val="600"/>
        </a:spcAft>
        <a:buFont typeface="Arial" pitchFamily="34" charset="0"/>
        <a:buNone/>
        <a:defRPr sz="2000" b="1" kern="1200">
          <a:solidFill>
            <a:srgbClr val="746E64"/>
          </a:solidFill>
          <a:latin typeface="Calibri" pitchFamily="34" charset="0"/>
          <a:ea typeface="+mn-ea"/>
          <a:cs typeface="+mn-cs"/>
        </a:defRPr>
      </a:lvl1pPr>
      <a:lvl2pPr marL="0" indent="0" algn="l" defTabSz="914400" rtl="0" eaLnBrk="1" latinLnBrk="0" hangingPunct="1">
        <a:lnSpc>
          <a:spcPts val="2100"/>
        </a:lnSpc>
        <a:spcBef>
          <a:spcPts val="0"/>
        </a:spcBef>
        <a:spcAft>
          <a:spcPts val="600"/>
        </a:spcAft>
        <a:buFont typeface="Arial" pitchFamily="34" charset="0"/>
        <a:buNone/>
        <a:defRPr sz="1800" kern="1200">
          <a:solidFill>
            <a:srgbClr val="746E64"/>
          </a:solidFill>
          <a:latin typeface="Calibri" pitchFamily="34" charset="0"/>
          <a:ea typeface="+mn-ea"/>
          <a:cs typeface="+mn-cs"/>
        </a:defRPr>
      </a:lvl2pPr>
      <a:lvl3pPr marL="216000" indent="-216000" algn="l" defTabSz="914400" rtl="0" eaLnBrk="1" latinLnBrk="0" hangingPunct="1">
        <a:lnSpc>
          <a:spcPts val="1800"/>
        </a:lnSpc>
        <a:spcBef>
          <a:spcPts val="0"/>
        </a:spcBef>
        <a:spcAft>
          <a:spcPts val="600"/>
        </a:spcAft>
        <a:buSzPct val="120000"/>
        <a:buFont typeface="Arial" pitchFamily="34" charset="0"/>
        <a:buChar char="•"/>
        <a:defRPr sz="1800" kern="1200">
          <a:solidFill>
            <a:srgbClr val="746E64"/>
          </a:solidFill>
          <a:latin typeface="Calibri" pitchFamily="34" charset="0"/>
          <a:ea typeface="+mn-ea"/>
          <a:cs typeface="+mn-cs"/>
        </a:defRPr>
      </a:lvl3pPr>
      <a:lvl4pPr marL="396000" indent="-216000" algn="l" defTabSz="914400" rtl="0" eaLnBrk="1" latinLnBrk="0" hangingPunct="1">
        <a:lnSpc>
          <a:spcPts val="1800"/>
        </a:lnSpc>
        <a:spcBef>
          <a:spcPts val="0"/>
        </a:spcBef>
        <a:spcAft>
          <a:spcPts val="600"/>
        </a:spcAft>
        <a:buFont typeface="Symbol" pitchFamily="18" charset="2"/>
        <a:buChar char="·"/>
        <a:defRPr sz="1800" kern="1200">
          <a:solidFill>
            <a:srgbClr val="746E64"/>
          </a:solidFill>
          <a:latin typeface="Calibri" pitchFamily="34" charset="0"/>
          <a:ea typeface="+mn-ea"/>
          <a:cs typeface="+mn-cs"/>
        </a:defRPr>
      </a:lvl4pPr>
      <a:lvl5pPr marL="0" indent="-216000" algn="l" defTabSz="914400" rtl="0" eaLnBrk="1" latinLnBrk="0" hangingPunct="1">
        <a:lnSpc>
          <a:spcPts val="1800"/>
        </a:lnSpc>
        <a:spcBef>
          <a:spcPts val="0"/>
        </a:spcBef>
        <a:spcAft>
          <a:spcPts val="600"/>
        </a:spcAft>
        <a:buFont typeface="Arial" pitchFamily="34" charset="0"/>
        <a:buChar char="»"/>
        <a:defRPr sz="1800" kern="1200">
          <a:solidFill>
            <a:srgbClr val="746E64"/>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44048" y="588701"/>
            <a:ext cx="3960000" cy="999000"/>
          </a:xfrm>
          <a:prstGeom prst="rect">
            <a:avLst/>
          </a:prstGeom>
        </p:spPr>
        <p:txBody>
          <a:bodyPr vert="horz" lIns="0" tIns="0" rIns="0" bIns="0" numCol="1" rtlCol="0" anchor="t" anchorCtr="0">
            <a:noAutofit/>
          </a:bodyPr>
          <a:lstStyle/>
          <a:p>
            <a:r>
              <a:rPr lang="en-GB" altLang="en-GB" noProof="0" dirty="0"/>
              <a:t>Click to edit Master title style</a:t>
            </a:r>
          </a:p>
        </p:txBody>
      </p:sp>
      <p:sp>
        <p:nvSpPr>
          <p:cNvPr id="3" name="Text Placeholder 2"/>
          <p:cNvSpPr>
            <a:spLocks noGrp="1"/>
          </p:cNvSpPr>
          <p:nvPr>
            <p:ph type="body" idx="1"/>
          </p:nvPr>
        </p:nvSpPr>
        <p:spPr>
          <a:xfrm>
            <a:off x="1044048" y="1698998"/>
            <a:ext cx="3960000" cy="3105000"/>
          </a:xfrm>
          <a:prstGeom prst="rect">
            <a:avLst/>
          </a:prstGeom>
        </p:spPr>
        <p:txBody>
          <a:bodyPr vert="horz" lIns="0" tIns="0" rIns="0" bIns="0" numCol="1" rtlCol="0">
            <a:noAutofit/>
          </a:bodyPr>
          <a:lstStyle/>
          <a:p>
            <a:pPr lvl="0"/>
            <a:r>
              <a:rPr lang="en-GB" altLang="en-GB" noProof="0" dirty="0"/>
              <a:t>Click to edit Master text styles</a:t>
            </a:r>
          </a:p>
          <a:p>
            <a:pPr lvl="1"/>
            <a:r>
              <a:rPr lang="en-GB" altLang="en-GB" noProof="0" dirty="0"/>
              <a:t>Second level</a:t>
            </a:r>
          </a:p>
          <a:p>
            <a:pPr lvl="2"/>
            <a:r>
              <a:rPr lang="en-GB" altLang="en-GB" noProof="0" dirty="0"/>
              <a:t>Third level</a:t>
            </a:r>
          </a:p>
          <a:p>
            <a:pPr lvl="3"/>
            <a:r>
              <a:rPr lang="en-GB" altLang="en-GB" noProof="0" dirty="0"/>
              <a:t>Fourth level</a:t>
            </a:r>
          </a:p>
          <a:p>
            <a:pPr lvl="4"/>
            <a:r>
              <a:rPr lang="en-GB" altLang="en-GB" noProof="0" dirty="0"/>
              <a:t>Fifth level</a:t>
            </a:r>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Lst>
  <p:txStyles>
    <p:titleStyle>
      <a:lvl1pPr algn="l" defTabSz="914400" rtl="0" eaLnBrk="1" latinLnBrk="0" hangingPunct="1">
        <a:lnSpc>
          <a:spcPts val="3000"/>
        </a:lnSpc>
        <a:spcBef>
          <a:spcPct val="0"/>
        </a:spcBef>
        <a:buNone/>
        <a:defRPr sz="2400" b="1" kern="1200">
          <a:solidFill>
            <a:srgbClr val="9D1E65"/>
          </a:solidFill>
          <a:latin typeface="Calibri" pitchFamily="34" charset="0"/>
          <a:ea typeface="+mj-ea"/>
          <a:cs typeface="+mj-cs"/>
        </a:defRPr>
      </a:lvl1pPr>
    </p:titleStyle>
    <p:bodyStyle>
      <a:lvl1pPr marL="0" indent="0" algn="l" defTabSz="914400" rtl="0" eaLnBrk="1" latinLnBrk="0" hangingPunct="1">
        <a:lnSpc>
          <a:spcPts val="2100"/>
        </a:lnSpc>
        <a:spcBef>
          <a:spcPts val="0"/>
        </a:spcBef>
        <a:spcAft>
          <a:spcPts val="600"/>
        </a:spcAft>
        <a:buFont typeface="Arial" pitchFamily="34" charset="0"/>
        <a:buNone/>
        <a:defRPr sz="2000" b="1" kern="1200">
          <a:solidFill>
            <a:srgbClr val="746E64"/>
          </a:solidFill>
          <a:latin typeface="Calibri" pitchFamily="34" charset="0"/>
          <a:ea typeface="+mn-ea"/>
          <a:cs typeface="+mn-cs"/>
        </a:defRPr>
      </a:lvl1pPr>
      <a:lvl2pPr marL="0" indent="0" algn="l" defTabSz="914400" rtl="0" eaLnBrk="1" latinLnBrk="0" hangingPunct="1">
        <a:lnSpc>
          <a:spcPts val="2100"/>
        </a:lnSpc>
        <a:spcBef>
          <a:spcPts val="0"/>
        </a:spcBef>
        <a:spcAft>
          <a:spcPts val="600"/>
        </a:spcAft>
        <a:buFont typeface="Arial" pitchFamily="34" charset="0"/>
        <a:buNone/>
        <a:defRPr sz="1800" kern="1200">
          <a:solidFill>
            <a:srgbClr val="746E64"/>
          </a:solidFill>
          <a:latin typeface="Calibri" pitchFamily="34" charset="0"/>
          <a:ea typeface="+mn-ea"/>
          <a:cs typeface="+mn-cs"/>
        </a:defRPr>
      </a:lvl2pPr>
      <a:lvl3pPr marL="216000" indent="-216000" algn="l" defTabSz="914400" rtl="0" eaLnBrk="1" latinLnBrk="0" hangingPunct="1">
        <a:lnSpc>
          <a:spcPts val="1800"/>
        </a:lnSpc>
        <a:spcBef>
          <a:spcPts val="0"/>
        </a:spcBef>
        <a:spcAft>
          <a:spcPts val="600"/>
        </a:spcAft>
        <a:buSzPct val="120000"/>
        <a:buFont typeface="Arial" pitchFamily="34" charset="0"/>
        <a:buChar char="•"/>
        <a:defRPr sz="1800" kern="1200">
          <a:solidFill>
            <a:srgbClr val="746E64"/>
          </a:solidFill>
          <a:latin typeface="Calibri" pitchFamily="34" charset="0"/>
          <a:ea typeface="+mn-ea"/>
          <a:cs typeface="+mn-cs"/>
        </a:defRPr>
      </a:lvl3pPr>
      <a:lvl4pPr marL="396000" indent="-216000" algn="l" defTabSz="914400" rtl="0" eaLnBrk="1" latinLnBrk="0" hangingPunct="1">
        <a:lnSpc>
          <a:spcPts val="1800"/>
        </a:lnSpc>
        <a:spcBef>
          <a:spcPts val="0"/>
        </a:spcBef>
        <a:spcAft>
          <a:spcPts val="600"/>
        </a:spcAft>
        <a:buFont typeface="Symbol" pitchFamily="18" charset="2"/>
        <a:buChar char="·"/>
        <a:defRPr sz="1800" kern="1200">
          <a:solidFill>
            <a:srgbClr val="746E64"/>
          </a:solidFill>
          <a:latin typeface="Calibri" pitchFamily="34" charset="0"/>
          <a:ea typeface="+mn-ea"/>
          <a:cs typeface="+mn-cs"/>
        </a:defRPr>
      </a:lvl4pPr>
      <a:lvl5pPr marL="0" indent="-216000" algn="l" defTabSz="914400" rtl="0" eaLnBrk="1" latinLnBrk="0" hangingPunct="1">
        <a:lnSpc>
          <a:spcPts val="1800"/>
        </a:lnSpc>
        <a:spcBef>
          <a:spcPts val="0"/>
        </a:spcBef>
        <a:spcAft>
          <a:spcPts val="600"/>
        </a:spcAft>
        <a:buFont typeface="Arial" pitchFamily="34" charset="0"/>
        <a:buChar char="»"/>
        <a:defRPr sz="1800" kern="1200">
          <a:solidFill>
            <a:srgbClr val="746E64"/>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bissie.anderson@stir.ac.uk" TargetMode="Externa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6.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BAE6449-D935-364F-8511-50C5377828D3}"/>
              </a:ext>
            </a:extLst>
          </p:cNvPr>
          <p:cNvSpPr>
            <a:spLocks noGrp="1"/>
          </p:cNvSpPr>
          <p:nvPr>
            <p:ph type="ctrTitle"/>
          </p:nvPr>
        </p:nvSpPr>
        <p:spPr>
          <a:xfrm>
            <a:off x="1053661" y="1481968"/>
            <a:ext cx="7667672" cy="246851"/>
          </a:xfrm>
        </p:spPr>
        <p:txBody>
          <a:bodyPr numCol="1"/>
          <a:lstStyle/>
          <a:p>
            <a:br>
              <a:rPr lang="en-US" sz="3600" b="0" dirty="0"/>
            </a:br>
            <a:r>
              <a:rPr lang="en-US" sz="3600" b="0" dirty="0"/>
              <a:t>Changing news values?</a:t>
            </a:r>
          </a:p>
        </p:txBody>
      </p:sp>
      <p:sp>
        <p:nvSpPr>
          <p:cNvPr id="8" name="Subtitle 7">
            <a:extLst>
              <a:ext uri="{FF2B5EF4-FFF2-40B4-BE49-F238E27FC236}">
                <a16:creationId xmlns:a16="http://schemas.microsoft.com/office/drawing/2014/main" id="{F1C7F7DB-62D7-3742-9A10-365885959E1B}"/>
              </a:ext>
            </a:extLst>
          </p:cNvPr>
          <p:cNvSpPr>
            <a:spLocks noGrp="1"/>
          </p:cNvSpPr>
          <p:nvPr>
            <p:ph type="subTitle" idx="1"/>
          </p:nvPr>
        </p:nvSpPr>
        <p:spPr>
          <a:xfrm>
            <a:off x="1059307" y="2293833"/>
            <a:ext cx="8419230" cy="383152"/>
          </a:xfrm>
        </p:spPr>
        <p:txBody>
          <a:bodyPr numCol="1"/>
          <a:lstStyle/>
          <a:p>
            <a:r>
              <a:rPr lang="en-US" sz="2000" dirty="0"/>
              <a:t>An integrated approach to examining meaning co-creation </a:t>
            </a:r>
          </a:p>
          <a:p>
            <a:r>
              <a:rPr lang="en-US" sz="2000" dirty="0"/>
              <a:t>in digital journalism</a:t>
            </a:r>
          </a:p>
          <a:p>
            <a:endParaRPr lang="en-US" sz="2000" dirty="0"/>
          </a:p>
          <a:p>
            <a:endParaRPr lang="en-US" sz="2000" dirty="0"/>
          </a:p>
          <a:p>
            <a:endParaRPr lang="en-US" dirty="0"/>
          </a:p>
        </p:txBody>
      </p:sp>
      <p:sp>
        <p:nvSpPr>
          <p:cNvPr id="9" name="Text Placeholder 8">
            <a:extLst>
              <a:ext uri="{FF2B5EF4-FFF2-40B4-BE49-F238E27FC236}">
                <a16:creationId xmlns:a16="http://schemas.microsoft.com/office/drawing/2014/main" id="{19AE7AE0-D0AF-B445-A4E5-5D90E047E39F}"/>
              </a:ext>
            </a:extLst>
          </p:cNvPr>
          <p:cNvSpPr>
            <a:spLocks noGrp="1"/>
          </p:cNvSpPr>
          <p:nvPr>
            <p:ph type="body" sz="quarter" idx="13"/>
          </p:nvPr>
        </p:nvSpPr>
        <p:spPr>
          <a:xfrm>
            <a:off x="1070399" y="2935067"/>
            <a:ext cx="7616342" cy="333251"/>
          </a:xfrm>
        </p:spPr>
        <p:txBody>
          <a:bodyPr numCol="1"/>
          <a:lstStyle/>
          <a:p>
            <a:endParaRPr lang="en-US" dirty="0"/>
          </a:p>
          <a:p>
            <a:r>
              <a:rPr lang="en-US" dirty="0"/>
              <a:t>Bissie Anderson</a:t>
            </a:r>
          </a:p>
          <a:p>
            <a:endParaRPr lang="en-US" dirty="0"/>
          </a:p>
        </p:txBody>
      </p:sp>
      <p:sp>
        <p:nvSpPr>
          <p:cNvPr id="10" name="Text Placeholder 9">
            <a:extLst>
              <a:ext uri="{FF2B5EF4-FFF2-40B4-BE49-F238E27FC236}">
                <a16:creationId xmlns:a16="http://schemas.microsoft.com/office/drawing/2014/main" id="{D530DAF8-BC49-6348-B80F-90A43244B765}"/>
              </a:ext>
            </a:extLst>
          </p:cNvPr>
          <p:cNvSpPr>
            <a:spLocks noGrp="1"/>
          </p:cNvSpPr>
          <p:nvPr>
            <p:ph type="body" sz="quarter" idx="14"/>
          </p:nvPr>
        </p:nvSpPr>
        <p:spPr>
          <a:xfrm>
            <a:off x="1059307" y="3268318"/>
            <a:ext cx="7740162" cy="149072"/>
          </a:xfrm>
        </p:spPr>
        <p:txBody>
          <a:bodyPr numCol="1"/>
          <a:lstStyle/>
          <a:p>
            <a:endParaRPr lang="en-US" dirty="0"/>
          </a:p>
          <a:p>
            <a:r>
              <a:rPr lang="en-US" dirty="0"/>
              <a:t>University of Stirling, Scotland</a:t>
            </a:r>
          </a:p>
          <a:p>
            <a:endParaRPr lang="en-US" dirty="0"/>
          </a:p>
          <a:p>
            <a:endParaRPr lang="en-US" dirty="0">
              <a:hlinkClick r:id="rId2">
                <a:extLst>
                  <a:ext uri="{A12FA001-AC4F-418D-AE19-62706E023703}">
                    <ahyp:hlinkClr xmlns:ahyp="http://schemas.microsoft.com/office/drawing/2018/hyperlinkcolor" val="tx"/>
                  </a:ext>
                </a:extLst>
              </a:hlinkClick>
            </a:endParaRPr>
          </a:p>
          <a:p>
            <a:r>
              <a:rPr lang="en-US" dirty="0">
                <a:hlinkClick r:id="rId2">
                  <a:extLst>
                    <a:ext uri="{A12FA001-AC4F-418D-AE19-62706E023703}">
                      <ahyp:hlinkClr xmlns:ahyp="http://schemas.microsoft.com/office/drawing/2018/hyperlinkcolor" val="tx"/>
                    </a:ext>
                  </a:extLst>
                </a:hlinkClick>
              </a:rPr>
              <a:t>bissie.anderson@stir.ac.uk</a:t>
            </a:r>
            <a:endParaRPr lang="en-US" dirty="0"/>
          </a:p>
          <a:p>
            <a:endParaRPr lang="en-US" dirty="0"/>
          </a:p>
          <a:p>
            <a:endParaRPr lang="en-US" dirty="0"/>
          </a:p>
        </p:txBody>
      </p:sp>
    </p:spTree>
    <p:extLst>
      <p:ext uri="{BB962C8B-B14F-4D97-AF65-F5344CB8AC3E}">
        <p14:creationId xmlns:p14="http://schemas.microsoft.com/office/powerpoint/2010/main" val="12778575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4D46F-DA7F-A94E-91F6-1F5678132EB8}"/>
              </a:ext>
            </a:extLst>
          </p:cNvPr>
          <p:cNvSpPr>
            <a:spLocks noGrp="1"/>
          </p:cNvSpPr>
          <p:nvPr>
            <p:ph type="title"/>
          </p:nvPr>
        </p:nvSpPr>
        <p:spPr>
          <a:xfrm>
            <a:off x="457201" y="356840"/>
            <a:ext cx="8441472" cy="669072"/>
          </a:xfrm>
        </p:spPr>
        <p:txBody>
          <a:bodyPr numCol="1"/>
          <a:lstStyle/>
          <a:p>
            <a:r>
              <a:rPr lang="en-US" sz="2400" dirty="0"/>
              <a:t>Multimodal analysis of “</a:t>
            </a:r>
            <a:r>
              <a:rPr lang="en-GB" altLang="en-GB" sz="2400" dirty="0"/>
              <a:t>Day Zero: how is Cape Town running out of water?” by the </a:t>
            </a:r>
            <a:r>
              <a:rPr lang="en-GB" altLang="en-GB" sz="2400" i="1" dirty="0"/>
              <a:t>Guardian </a:t>
            </a:r>
            <a:endParaRPr lang="en-US" sz="2400" i="1" dirty="0"/>
          </a:p>
        </p:txBody>
      </p:sp>
      <p:pic>
        <p:nvPicPr>
          <p:cNvPr id="6" name="Content Placeholder 4" descr="A picture containing indoor, text  Description automatically generated">
            <a:extLst>
              <a:ext uri="{FF2B5EF4-FFF2-40B4-BE49-F238E27FC236}">
                <a16:creationId xmlns:a16="http://schemas.microsoft.com/office/drawing/2014/main" id="{257EC2F5-7A9B-C44E-8A70-9B31C2A15A4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19454" y="1187804"/>
            <a:ext cx="6736679" cy="3846586"/>
          </a:xfrm>
        </p:spPr>
      </p:pic>
    </p:spTree>
    <p:extLst>
      <p:ext uri="{BB962C8B-B14F-4D97-AF65-F5344CB8AC3E}">
        <p14:creationId xmlns:p14="http://schemas.microsoft.com/office/powerpoint/2010/main" val="25598021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4D46F-DA7F-A94E-91F6-1F5678132EB8}"/>
              </a:ext>
            </a:extLst>
          </p:cNvPr>
          <p:cNvSpPr>
            <a:spLocks noGrp="1"/>
          </p:cNvSpPr>
          <p:nvPr>
            <p:ph type="title"/>
          </p:nvPr>
        </p:nvSpPr>
        <p:spPr>
          <a:xfrm>
            <a:off x="457201" y="356840"/>
            <a:ext cx="8441472" cy="669072"/>
          </a:xfrm>
        </p:spPr>
        <p:txBody>
          <a:bodyPr numCol="1"/>
          <a:lstStyle/>
          <a:p>
            <a:r>
              <a:rPr lang="en-US" sz="2400" dirty="0"/>
              <a:t>Multimodal analysis of “</a:t>
            </a:r>
            <a:r>
              <a:rPr lang="en-GB" altLang="en-GB" sz="2400" dirty="0"/>
              <a:t>Day Zero: how is Cape Town running out of water?” by the </a:t>
            </a:r>
            <a:r>
              <a:rPr lang="en-GB" altLang="en-GB" sz="2400" i="1" dirty="0"/>
              <a:t>Guardian </a:t>
            </a:r>
            <a:endParaRPr lang="en-US" sz="2400" i="1" dirty="0"/>
          </a:p>
        </p:txBody>
      </p:sp>
      <p:pic>
        <p:nvPicPr>
          <p:cNvPr id="7" name="Content Placeholder 6" descr="A screenshot of a cell phone  Description automatically generated">
            <a:extLst>
              <a:ext uri="{FF2B5EF4-FFF2-40B4-BE49-F238E27FC236}">
                <a16:creationId xmlns:a16="http://schemas.microsoft.com/office/drawing/2014/main" id="{D2E85650-9371-5D4E-ACCC-D745E4AF7A8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18195" y="1100991"/>
            <a:ext cx="2943375" cy="3855339"/>
          </a:xfrm>
        </p:spPr>
      </p:pic>
      <p:pic>
        <p:nvPicPr>
          <p:cNvPr id="8" name="Picture 7" descr="A screenshot of a cell phone  Description automatically generated">
            <a:extLst>
              <a:ext uri="{FF2B5EF4-FFF2-40B4-BE49-F238E27FC236}">
                <a16:creationId xmlns:a16="http://schemas.microsoft.com/office/drawing/2014/main" id="{3156F1D3-BE84-DC49-AC7E-F493D51D3C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5010" y="2274848"/>
            <a:ext cx="4208989" cy="2868651"/>
          </a:xfrm>
          <a:prstGeom prst="rect">
            <a:avLst/>
          </a:prstGeom>
        </p:spPr>
      </p:pic>
    </p:spTree>
    <p:extLst>
      <p:ext uri="{BB962C8B-B14F-4D97-AF65-F5344CB8AC3E}">
        <p14:creationId xmlns:p14="http://schemas.microsoft.com/office/powerpoint/2010/main" val="12809109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5ACE4-2A1B-A246-8797-C216C1E5B098}"/>
              </a:ext>
            </a:extLst>
          </p:cNvPr>
          <p:cNvSpPr>
            <a:spLocks noGrp="1"/>
          </p:cNvSpPr>
          <p:nvPr>
            <p:ph type="title"/>
          </p:nvPr>
        </p:nvSpPr>
        <p:spPr>
          <a:xfrm>
            <a:off x="1044047" y="660709"/>
            <a:ext cx="7832323" cy="999000"/>
          </a:xfrm>
        </p:spPr>
        <p:txBody>
          <a:bodyPr numCol="1"/>
          <a:lstStyle/>
          <a:p>
            <a:r>
              <a:rPr lang="en-US" sz="2400" dirty="0"/>
              <a:t>Interactivity, immersion and impact as news values?</a:t>
            </a:r>
          </a:p>
        </p:txBody>
      </p:sp>
      <p:sp>
        <p:nvSpPr>
          <p:cNvPr id="3" name="Content Placeholder 2">
            <a:extLst>
              <a:ext uri="{FF2B5EF4-FFF2-40B4-BE49-F238E27FC236}">
                <a16:creationId xmlns:a16="http://schemas.microsoft.com/office/drawing/2014/main" id="{C5F01BD3-95FE-0C4A-9ABA-63FF41EB61F0}"/>
              </a:ext>
            </a:extLst>
          </p:cNvPr>
          <p:cNvSpPr>
            <a:spLocks noGrp="1"/>
          </p:cNvSpPr>
          <p:nvPr>
            <p:ph idx="1"/>
          </p:nvPr>
        </p:nvSpPr>
        <p:spPr>
          <a:xfrm>
            <a:off x="1044046" y="1331007"/>
            <a:ext cx="7330519" cy="2772000"/>
          </a:xfrm>
        </p:spPr>
        <p:txBody>
          <a:bodyPr numCol="1"/>
          <a:lstStyle/>
          <a:p>
            <a:pPr marL="342900" indent="-342900">
              <a:buFont typeface="Wingdings" pitchFamily="2" charset="2"/>
              <a:buChar char="q"/>
            </a:pPr>
            <a:r>
              <a:rPr lang="en-US" dirty="0"/>
              <a:t>Need for audience reception studies:</a:t>
            </a:r>
          </a:p>
          <a:p>
            <a:endParaRPr lang="en-US" dirty="0"/>
          </a:p>
          <a:p>
            <a:r>
              <a:rPr lang="en-US" dirty="0"/>
              <a:t>How do people co-construct digital journalism messages? </a:t>
            </a:r>
          </a:p>
          <a:p>
            <a:endParaRPr lang="en-US" dirty="0"/>
          </a:p>
        </p:txBody>
      </p:sp>
      <p:sp>
        <p:nvSpPr>
          <p:cNvPr id="5" name="Text Placeholder 4">
            <a:extLst>
              <a:ext uri="{FF2B5EF4-FFF2-40B4-BE49-F238E27FC236}">
                <a16:creationId xmlns:a16="http://schemas.microsoft.com/office/drawing/2014/main" id="{6AF1FF91-6956-A14D-8D69-54111F546F5F}"/>
              </a:ext>
            </a:extLst>
          </p:cNvPr>
          <p:cNvSpPr>
            <a:spLocks noGrp="1"/>
          </p:cNvSpPr>
          <p:nvPr>
            <p:ph type="body" sz="quarter" idx="14"/>
          </p:nvPr>
        </p:nvSpPr>
        <p:spPr>
          <a:xfrm>
            <a:off x="4761571" y="2988528"/>
            <a:ext cx="4270302" cy="1371600"/>
          </a:xfrm>
        </p:spPr>
        <p:txBody>
          <a:bodyPr numCol="1"/>
          <a:lstStyle/>
          <a:p>
            <a:r>
              <a:rPr lang="en-GB" altLang="en-GB" sz="7200" dirty="0"/>
              <a:t>“</a:t>
            </a:r>
            <a:r>
              <a:rPr lang="en-GB" altLang="en-GB" sz="2400" dirty="0"/>
              <a:t>The so-called denotative level of the [televisual] sign is fixed by certain, very complex (but limited or closed) codes. But its connotative level, though also bounded, is more open, subject to more active transformations, which exploit its ‘polysemic’ values</a:t>
            </a:r>
            <a:r>
              <a:rPr lang="en-US" sz="2400" dirty="0"/>
              <a:t>. 			</a:t>
            </a:r>
          </a:p>
          <a:p>
            <a:r>
              <a:rPr lang="en-US" sz="2400" dirty="0"/>
              <a:t>			           (Hall, 1980)</a:t>
            </a:r>
          </a:p>
        </p:txBody>
      </p:sp>
      <p:pic>
        <p:nvPicPr>
          <p:cNvPr id="6" name="Picture 5" descr="A group of people standing in front of a crowd posing for the camera  Description automatically generated">
            <a:extLst>
              <a:ext uri="{FF2B5EF4-FFF2-40B4-BE49-F238E27FC236}">
                <a16:creationId xmlns:a16="http://schemas.microsoft.com/office/drawing/2014/main" id="{1C5737E1-E8AA-FE47-82C4-8BC0D4B77B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0319" y="2489974"/>
            <a:ext cx="2019447" cy="2554601"/>
          </a:xfrm>
          <a:prstGeom prst="rect">
            <a:avLst/>
          </a:prstGeom>
        </p:spPr>
      </p:pic>
    </p:spTree>
    <p:extLst>
      <p:ext uri="{BB962C8B-B14F-4D97-AF65-F5344CB8AC3E}">
        <p14:creationId xmlns:p14="http://schemas.microsoft.com/office/powerpoint/2010/main" val="5978580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31DE8-B585-8146-80FA-923773498663}"/>
              </a:ext>
            </a:extLst>
          </p:cNvPr>
          <p:cNvSpPr>
            <a:spLocks noGrp="1"/>
          </p:cNvSpPr>
          <p:nvPr>
            <p:ph type="title"/>
          </p:nvPr>
        </p:nvSpPr>
        <p:spPr>
          <a:xfrm>
            <a:off x="549307" y="847492"/>
            <a:ext cx="8243242" cy="433237"/>
          </a:xfrm>
        </p:spPr>
        <p:txBody>
          <a:bodyPr numCol="1"/>
          <a:lstStyle/>
          <a:p>
            <a:r>
              <a:rPr lang="en-US" sz="2400" dirty="0"/>
              <a:t>What does opera have in common with journalism?</a:t>
            </a:r>
          </a:p>
        </p:txBody>
      </p:sp>
      <p:pic>
        <p:nvPicPr>
          <p:cNvPr id="4" name="Content Placeholder 3" descr="A crowd of people standing next to a fireplace  Description automatically generated">
            <a:extLst>
              <a:ext uri="{FF2B5EF4-FFF2-40B4-BE49-F238E27FC236}">
                <a16:creationId xmlns:a16="http://schemas.microsoft.com/office/drawing/2014/main" id="{9408088E-A6F7-7544-811D-A1E34CCD0F1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9307" y="1984917"/>
            <a:ext cx="3998583" cy="2246584"/>
          </a:xfrm>
          <a:prstGeom prst="rect">
            <a:avLst/>
          </a:prstGeom>
        </p:spPr>
      </p:pic>
      <p:pic>
        <p:nvPicPr>
          <p:cNvPr id="5" name="Content Placeholder 8" descr="A graffiti covered wall  Description automatically generated">
            <a:extLst>
              <a:ext uri="{FF2B5EF4-FFF2-40B4-BE49-F238E27FC236}">
                <a16:creationId xmlns:a16="http://schemas.microsoft.com/office/drawing/2014/main" id="{063C396B-E17B-E04F-8AEF-1F69C7150F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3309" y="1984917"/>
            <a:ext cx="4066866" cy="2207019"/>
          </a:xfrm>
          <a:prstGeom prst="rect">
            <a:avLst/>
          </a:prstGeom>
        </p:spPr>
      </p:pic>
    </p:spTree>
    <p:extLst>
      <p:ext uri="{BB962C8B-B14F-4D97-AF65-F5344CB8AC3E}">
        <p14:creationId xmlns:p14="http://schemas.microsoft.com/office/powerpoint/2010/main" val="42541786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A7C51-FA23-074E-A1C4-E6C481E4B669}"/>
              </a:ext>
            </a:extLst>
          </p:cNvPr>
          <p:cNvSpPr>
            <a:spLocks noGrp="1"/>
          </p:cNvSpPr>
          <p:nvPr>
            <p:ph type="ctrTitle"/>
          </p:nvPr>
        </p:nvSpPr>
        <p:spPr/>
        <p:txBody>
          <a:bodyPr numCol="1"/>
          <a:lstStyle/>
          <a:p>
            <a:r>
              <a:rPr lang="en-US" dirty="0"/>
              <a:t>Journalism’s narrative turn</a:t>
            </a:r>
          </a:p>
        </p:txBody>
      </p:sp>
      <p:sp>
        <p:nvSpPr>
          <p:cNvPr id="3" name="Subtitle 2">
            <a:extLst>
              <a:ext uri="{FF2B5EF4-FFF2-40B4-BE49-F238E27FC236}">
                <a16:creationId xmlns:a16="http://schemas.microsoft.com/office/drawing/2014/main" id="{A914F1B7-5E2B-7548-8D66-DFF94E0D0E42}"/>
              </a:ext>
            </a:extLst>
          </p:cNvPr>
          <p:cNvSpPr>
            <a:spLocks noGrp="1"/>
          </p:cNvSpPr>
          <p:nvPr>
            <p:ph type="subTitle" idx="1"/>
          </p:nvPr>
        </p:nvSpPr>
        <p:spPr>
          <a:xfrm>
            <a:off x="343733" y="1895707"/>
            <a:ext cx="8455737" cy="781279"/>
          </a:xfrm>
        </p:spPr>
        <p:txBody>
          <a:bodyPr numCol="1"/>
          <a:lstStyle/>
          <a:p>
            <a:pPr marL="342900" indent="-342900">
              <a:lnSpc>
                <a:spcPct val="100000"/>
              </a:lnSpc>
              <a:buFont typeface="Wingdings" pitchFamily="2" charset="2"/>
              <a:buChar char="§"/>
            </a:pPr>
            <a:r>
              <a:rPr lang="en-GB" altLang="en-GB" dirty="0"/>
              <a:t>Digital media affordances make a “more immersive, interactive, multimodal and participatory storytelling” possible (</a:t>
            </a:r>
            <a:r>
              <a:rPr lang="en-GB" altLang="en-GB" dirty="0" err="1"/>
              <a:t>Bounegru</a:t>
            </a:r>
            <a:r>
              <a:rPr lang="en-GB" altLang="en-GB" dirty="0"/>
              <a:t> et al, 2017) </a:t>
            </a:r>
          </a:p>
          <a:p>
            <a:pPr marL="342900" indent="-342900">
              <a:lnSpc>
                <a:spcPct val="100000"/>
              </a:lnSpc>
              <a:buFont typeface="Wingdings" pitchFamily="2" charset="2"/>
              <a:buChar char="§"/>
            </a:pPr>
            <a:endParaRPr lang="en-GB" altLang="en-GB" dirty="0"/>
          </a:p>
          <a:p>
            <a:pPr marL="342900" indent="-342900">
              <a:lnSpc>
                <a:spcPct val="100000"/>
              </a:lnSpc>
              <a:buFont typeface="Wingdings" pitchFamily="2" charset="2"/>
              <a:buChar char="§"/>
            </a:pPr>
            <a:r>
              <a:rPr lang="en-GB" altLang="en-GB" dirty="0"/>
              <a:t>Digital longform storytelling has “forged a space for linear narrative on the fragmented, de-centred, hypertextual Web”, and “furthers the field’s understandings of the Web’s potential for dramatic and immersive journalism” (Jacobson et al, 2016)</a:t>
            </a:r>
          </a:p>
          <a:p>
            <a:pPr marL="342900" indent="-342900">
              <a:lnSpc>
                <a:spcPct val="100000"/>
              </a:lnSpc>
              <a:buFont typeface="Wingdings" pitchFamily="2" charset="2"/>
              <a:buChar char="§"/>
            </a:pPr>
            <a:endParaRPr lang="en-GB" altLang="en-GB" dirty="0"/>
          </a:p>
          <a:p>
            <a:pPr marL="342900" indent="-342900">
              <a:lnSpc>
                <a:spcPct val="100000"/>
              </a:lnSpc>
              <a:buFont typeface="Wingdings" pitchFamily="2" charset="2"/>
              <a:buChar char="§"/>
            </a:pPr>
            <a:r>
              <a:rPr lang="en-GB" altLang="en-GB" dirty="0"/>
              <a:t>“Combining text, photographs, looping videos, dynamic maps and data visualizations into a unified whole” (</a:t>
            </a:r>
            <a:r>
              <a:rPr lang="en-GB" altLang="en-GB" dirty="0" err="1"/>
              <a:t>Hiippala</a:t>
            </a:r>
            <a:r>
              <a:rPr lang="en-GB" altLang="en-GB" dirty="0"/>
              <a:t>, 2016)</a:t>
            </a:r>
          </a:p>
          <a:p>
            <a:pPr marL="342900" indent="-342900">
              <a:lnSpc>
                <a:spcPct val="100000"/>
              </a:lnSpc>
              <a:buFont typeface="Wingdings" pitchFamily="2" charset="2"/>
              <a:buChar char="§"/>
            </a:pPr>
            <a:endParaRPr lang="en-GB" altLang="en-GB" dirty="0"/>
          </a:p>
          <a:p>
            <a:endParaRPr lang="en-US" dirty="0"/>
          </a:p>
        </p:txBody>
      </p:sp>
    </p:spTree>
    <p:extLst>
      <p:ext uri="{BB962C8B-B14F-4D97-AF65-F5344CB8AC3E}">
        <p14:creationId xmlns:p14="http://schemas.microsoft.com/office/powerpoint/2010/main" val="6963963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A7C51-FA23-074E-A1C4-E6C481E4B669}"/>
              </a:ext>
            </a:extLst>
          </p:cNvPr>
          <p:cNvSpPr>
            <a:spLocks noGrp="1"/>
          </p:cNvSpPr>
          <p:nvPr>
            <p:ph type="ctrTitle"/>
          </p:nvPr>
        </p:nvSpPr>
        <p:spPr/>
        <p:txBody>
          <a:bodyPr numCol="1"/>
          <a:lstStyle/>
          <a:p>
            <a:r>
              <a:rPr lang="en-US" dirty="0"/>
              <a:t>How do these developments change news values, traditionally regarded as ‘maps of meaning’?</a:t>
            </a:r>
          </a:p>
        </p:txBody>
      </p:sp>
      <p:sp>
        <p:nvSpPr>
          <p:cNvPr id="3" name="Subtitle 2">
            <a:extLst>
              <a:ext uri="{FF2B5EF4-FFF2-40B4-BE49-F238E27FC236}">
                <a16:creationId xmlns:a16="http://schemas.microsoft.com/office/drawing/2014/main" id="{A914F1B7-5E2B-7548-8D66-DFF94E0D0E42}"/>
              </a:ext>
            </a:extLst>
          </p:cNvPr>
          <p:cNvSpPr>
            <a:spLocks noGrp="1"/>
          </p:cNvSpPr>
          <p:nvPr>
            <p:ph type="subTitle" idx="1"/>
          </p:nvPr>
        </p:nvSpPr>
        <p:spPr>
          <a:xfrm>
            <a:off x="867840" y="2352907"/>
            <a:ext cx="8455737" cy="781279"/>
          </a:xfrm>
        </p:spPr>
        <p:txBody>
          <a:bodyPr numCol="1"/>
          <a:lstStyle/>
          <a:p>
            <a:pPr marL="285750" indent="-285750">
              <a:lnSpc>
                <a:spcPct val="100000"/>
              </a:lnSpc>
              <a:buFont typeface="Wingdings" pitchFamily="2" charset="2"/>
              <a:buChar char="§"/>
            </a:pPr>
            <a:r>
              <a:rPr lang="en-US" dirty="0"/>
              <a:t>Understanding journalism as a performative process with a clear communicative purpose</a:t>
            </a:r>
          </a:p>
          <a:p>
            <a:pPr marL="342900" indent="-342900">
              <a:lnSpc>
                <a:spcPct val="100000"/>
              </a:lnSpc>
              <a:buFont typeface="Arial" panose="020B0604020202020204" pitchFamily="34" charset="0"/>
              <a:buChar char="•"/>
            </a:pPr>
            <a:endParaRPr lang="en-US" dirty="0"/>
          </a:p>
          <a:p>
            <a:pPr marL="342900" indent="-342900">
              <a:lnSpc>
                <a:spcPct val="100000"/>
              </a:lnSpc>
              <a:buFont typeface="Wingdings" pitchFamily="2" charset="2"/>
              <a:buChar char="§"/>
            </a:pPr>
            <a:r>
              <a:rPr lang="en-US" dirty="0"/>
              <a:t>How is the audience experience ”constructed”?</a:t>
            </a:r>
          </a:p>
          <a:p>
            <a:pPr marL="342900" indent="-342900">
              <a:lnSpc>
                <a:spcPct val="100000"/>
              </a:lnSpc>
              <a:buFont typeface="Arial" panose="020B0604020202020204" pitchFamily="34" charset="0"/>
              <a:buChar char="•"/>
            </a:pPr>
            <a:endParaRPr lang="en-US" dirty="0"/>
          </a:p>
          <a:p>
            <a:pPr marL="342900" indent="-342900">
              <a:lnSpc>
                <a:spcPct val="100000"/>
              </a:lnSpc>
              <a:buFont typeface="Wingdings" pitchFamily="2" charset="2"/>
              <a:buChar char="§"/>
            </a:pPr>
            <a:r>
              <a:rPr lang="en-US" dirty="0"/>
              <a:t>Need to explore the concept as a process of negotiation between producer and audience</a:t>
            </a:r>
          </a:p>
          <a:p>
            <a:endParaRPr lang="en-US" dirty="0"/>
          </a:p>
        </p:txBody>
      </p:sp>
    </p:spTree>
    <p:extLst>
      <p:ext uri="{BB962C8B-B14F-4D97-AF65-F5344CB8AC3E}">
        <p14:creationId xmlns:p14="http://schemas.microsoft.com/office/powerpoint/2010/main" val="38076086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4D46F-DA7F-A94E-91F6-1F5678132EB8}"/>
              </a:ext>
            </a:extLst>
          </p:cNvPr>
          <p:cNvSpPr>
            <a:spLocks noGrp="1"/>
          </p:cNvSpPr>
          <p:nvPr>
            <p:ph type="title"/>
          </p:nvPr>
        </p:nvSpPr>
        <p:spPr/>
        <p:txBody>
          <a:bodyPr numCol="1"/>
          <a:lstStyle/>
          <a:p>
            <a:r>
              <a:rPr lang="en-US" sz="2400" dirty="0"/>
              <a:t>An integrated methodological framework for the study of news values</a:t>
            </a:r>
          </a:p>
        </p:txBody>
      </p:sp>
      <p:sp>
        <p:nvSpPr>
          <p:cNvPr id="3" name="Content Placeholder 2">
            <a:extLst>
              <a:ext uri="{FF2B5EF4-FFF2-40B4-BE49-F238E27FC236}">
                <a16:creationId xmlns:a16="http://schemas.microsoft.com/office/drawing/2014/main" id="{B801342F-32F2-B64E-ABC8-F25DD5A238C1}"/>
              </a:ext>
            </a:extLst>
          </p:cNvPr>
          <p:cNvSpPr>
            <a:spLocks noGrp="1"/>
          </p:cNvSpPr>
          <p:nvPr>
            <p:ph idx="1"/>
          </p:nvPr>
        </p:nvSpPr>
        <p:spPr>
          <a:xfrm>
            <a:off x="1052549" y="1382751"/>
            <a:ext cx="7740000" cy="3072567"/>
          </a:xfrm>
        </p:spPr>
        <p:txBody>
          <a:bodyPr numCol="1"/>
          <a:lstStyle/>
          <a:p>
            <a:pPr marL="342900" indent="-342900">
              <a:buFont typeface="Wingdings" pitchFamily="2" charset="2"/>
              <a:buChar char="§"/>
            </a:pPr>
            <a:r>
              <a:rPr lang="en-US" dirty="0"/>
              <a:t>Combined producer, artefact and audience perspectives</a:t>
            </a:r>
          </a:p>
          <a:p>
            <a:pPr marL="342900" indent="-342900">
              <a:buFont typeface="Wingdings" pitchFamily="2" charset="2"/>
              <a:buChar char="§"/>
            </a:pPr>
            <a:endParaRPr lang="en-US" dirty="0"/>
          </a:p>
          <a:p>
            <a:pPr marL="342900" indent="-342900">
              <a:buFont typeface="Wingdings" pitchFamily="2" charset="2"/>
              <a:buChar char="§"/>
            </a:pPr>
            <a:r>
              <a:rPr lang="en-US" dirty="0"/>
              <a:t>Three analytical concepts: text-as-intended, text-as-</a:t>
            </a:r>
            <a:r>
              <a:rPr lang="en-US" dirty="0" err="1"/>
              <a:t>realised</a:t>
            </a:r>
            <a:r>
              <a:rPr lang="en-US" dirty="0"/>
              <a:t>, text-as-experienced</a:t>
            </a:r>
          </a:p>
          <a:p>
            <a:pPr marL="342900" indent="-342900">
              <a:buFont typeface="Wingdings" pitchFamily="2" charset="2"/>
              <a:buChar char="§"/>
            </a:pPr>
            <a:endParaRPr lang="en-US" dirty="0"/>
          </a:p>
          <a:p>
            <a:pPr marL="342900" indent="-342900">
              <a:buFont typeface="Wingdings" pitchFamily="2" charset="2"/>
              <a:buChar char="§"/>
            </a:pPr>
            <a:r>
              <a:rPr lang="en-US" dirty="0"/>
              <a:t>Three stages of empirical analysis: triangulation of 1) interviews with digital journalism producers, 2) multimodal + HCI artefact analysis, and 3) audience reception studies</a:t>
            </a:r>
          </a:p>
          <a:p>
            <a:endParaRPr lang="en-US" dirty="0"/>
          </a:p>
        </p:txBody>
      </p:sp>
    </p:spTree>
    <p:extLst>
      <p:ext uri="{BB962C8B-B14F-4D97-AF65-F5344CB8AC3E}">
        <p14:creationId xmlns:p14="http://schemas.microsoft.com/office/powerpoint/2010/main" val="20321375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4D46F-DA7F-A94E-91F6-1F5678132EB8}"/>
              </a:ext>
            </a:extLst>
          </p:cNvPr>
          <p:cNvSpPr>
            <a:spLocks noGrp="1"/>
          </p:cNvSpPr>
          <p:nvPr>
            <p:ph type="title"/>
          </p:nvPr>
        </p:nvSpPr>
        <p:spPr/>
        <p:txBody>
          <a:bodyPr numCol="1"/>
          <a:lstStyle/>
          <a:p>
            <a:r>
              <a:rPr lang="en-US" sz="2400" dirty="0"/>
              <a:t>Why combine multimodality and HCI approaches to </a:t>
            </a:r>
            <a:r>
              <a:rPr lang="en-US" sz="2400" dirty="0" err="1"/>
              <a:t>analyse</a:t>
            </a:r>
            <a:r>
              <a:rPr lang="en-US" sz="2400" dirty="0"/>
              <a:t> artefacts?</a:t>
            </a:r>
          </a:p>
        </p:txBody>
      </p:sp>
      <p:sp>
        <p:nvSpPr>
          <p:cNvPr id="3" name="Content Placeholder 2">
            <a:extLst>
              <a:ext uri="{FF2B5EF4-FFF2-40B4-BE49-F238E27FC236}">
                <a16:creationId xmlns:a16="http://schemas.microsoft.com/office/drawing/2014/main" id="{B801342F-32F2-B64E-ABC8-F25DD5A238C1}"/>
              </a:ext>
            </a:extLst>
          </p:cNvPr>
          <p:cNvSpPr>
            <a:spLocks noGrp="1"/>
          </p:cNvSpPr>
          <p:nvPr>
            <p:ph idx="1"/>
          </p:nvPr>
        </p:nvSpPr>
        <p:spPr>
          <a:xfrm>
            <a:off x="914400" y="1438507"/>
            <a:ext cx="7878149" cy="3016811"/>
          </a:xfrm>
        </p:spPr>
        <p:txBody>
          <a:bodyPr numCol="1"/>
          <a:lstStyle/>
          <a:p>
            <a:pPr marL="342900" indent="-342900">
              <a:buFont typeface="Wingdings" pitchFamily="2" charset="2"/>
              <a:buChar char="§"/>
            </a:pPr>
            <a:r>
              <a:rPr lang="en-US" dirty="0"/>
              <a:t>No mechanism for exploring interactivity in multimodal discourse analysis</a:t>
            </a:r>
          </a:p>
          <a:p>
            <a:pPr marL="342900" indent="-342900">
              <a:buFont typeface="Wingdings" pitchFamily="2" charset="2"/>
              <a:buChar char="§"/>
            </a:pPr>
            <a:endParaRPr lang="en-US" dirty="0"/>
          </a:p>
          <a:p>
            <a:pPr marL="342900" indent="-342900">
              <a:buFont typeface="Wingdings" pitchFamily="2" charset="2"/>
              <a:buChar char="§"/>
            </a:pPr>
            <a:r>
              <a:rPr lang="en-US" dirty="0"/>
              <a:t>Interactivity as 1) an aesthetic feature and 2) a functionality (</a:t>
            </a:r>
            <a:r>
              <a:rPr lang="en-US" dirty="0" err="1"/>
              <a:t>Adami</a:t>
            </a:r>
            <a:r>
              <a:rPr lang="en-US" dirty="0"/>
              <a:t>, 2015)</a:t>
            </a:r>
          </a:p>
          <a:p>
            <a:pPr marL="342900" indent="-342900">
              <a:buFont typeface="Wingdings" pitchFamily="2" charset="2"/>
              <a:buChar char="§"/>
            </a:pPr>
            <a:endParaRPr lang="en-US" dirty="0"/>
          </a:p>
          <a:p>
            <a:pPr marL="342900" indent="-342900">
              <a:buFont typeface="Wingdings" pitchFamily="2" charset="2"/>
              <a:buChar char="§"/>
            </a:pPr>
            <a:r>
              <a:rPr lang="en-US" dirty="0"/>
              <a:t>Should we consider the qualities of afforded interactivity and the role of reader/audience by studying the interaction effects of visual and verbal modes with the functions of interactivity?</a:t>
            </a:r>
          </a:p>
          <a:p>
            <a:endParaRPr lang="en-US" dirty="0"/>
          </a:p>
        </p:txBody>
      </p:sp>
    </p:spTree>
    <p:extLst>
      <p:ext uri="{BB962C8B-B14F-4D97-AF65-F5344CB8AC3E}">
        <p14:creationId xmlns:p14="http://schemas.microsoft.com/office/powerpoint/2010/main" val="14846420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4D46F-DA7F-A94E-91F6-1F5678132EB8}"/>
              </a:ext>
            </a:extLst>
          </p:cNvPr>
          <p:cNvSpPr>
            <a:spLocks noGrp="1"/>
          </p:cNvSpPr>
          <p:nvPr>
            <p:ph type="title"/>
          </p:nvPr>
        </p:nvSpPr>
        <p:spPr/>
        <p:txBody>
          <a:bodyPr numCol="1"/>
          <a:lstStyle/>
          <a:p>
            <a:r>
              <a:rPr lang="en-US" sz="2400" dirty="0"/>
              <a:t>Putting the framework into practice</a:t>
            </a:r>
          </a:p>
        </p:txBody>
      </p:sp>
      <p:sp>
        <p:nvSpPr>
          <p:cNvPr id="3" name="Content Placeholder 2">
            <a:extLst>
              <a:ext uri="{FF2B5EF4-FFF2-40B4-BE49-F238E27FC236}">
                <a16:creationId xmlns:a16="http://schemas.microsoft.com/office/drawing/2014/main" id="{B801342F-32F2-B64E-ABC8-F25DD5A238C1}"/>
              </a:ext>
            </a:extLst>
          </p:cNvPr>
          <p:cNvSpPr>
            <a:spLocks noGrp="1"/>
          </p:cNvSpPr>
          <p:nvPr>
            <p:ph idx="1"/>
          </p:nvPr>
        </p:nvSpPr>
        <p:spPr>
          <a:xfrm>
            <a:off x="914400" y="1438507"/>
            <a:ext cx="7878149" cy="3016811"/>
          </a:xfrm>
        </p:spPr>
        <p:txBody>
          <a:bodyPr numCol="1"/>
          <a:lstStyle/>
          <a:p>
            <a:pPr marL="342900" indent="-342900">
              <a:buFont typeface="Wingdings" pitchFamily="2" charset="2"/>
              <a:buChar char="§"/>
            </a:pPr>
            <a:r>
              <a:rPr lang="en-US" dirty="0"/>
              <a:t>Interviews with 12 data journalism producers in the UK</a:t>
            </a:r>
          </a:p>
          <a:p>
            <a:pPr marL="342900" indent="-342900">
              <a:buFont typeface="Arial" panose="020B0604020202020204" pitchFamily="34" charset="0"/>
              <a:buChar char="•"/>
            </a:pPr>
            <a:endParaRPr lang="en-US" dirty="0"/>
          </a:p>
          <a:p>
            <a:pPr marL="342900" indent="-342900">
              <a:buFont typeface="Wingdings" pitchFamily="2" charset="2"/>
              <a:buChar char="§"/>
            </a:pPr>
            <a:r>
              <a:rPr lang="en-US" dirty="0"/>
              <a:t>Interaction design analysis of interface</a:t>
            </a:r>
          </a:p>
          <a:p>
            <a:pPr marL="342900" indent="-342900">
              <a:buFont typeface="Arial" panose="020B0604020202020204" pitchFamily="34" charset="0"/>
              <a:buChar char="•"/>
            </a:pPr>
            <a:endParaRPr lang="en-US" dirty="0"/>
          </a:p>
          <a:p>
            <a:pPr marL="342900" indent="-342900">
              <a:buFont typeface="Wingdings" pitchFamily="2" charset="2"/>
              <a:buChar char="§"/>
            </a:pPr>
            <a:r>
              <a:rPr lang="en-US" dirty="0"/>
              <a:t>Multimodal discourse analysis drawing on </a:t>
            </a:r>
            <a:r>
              <a:rPr lang="en-US" dirty="0" err="1"/>
              <a:t>Jancsary</a:t>
            </a:r>
            <a:r>
              <a:rPr lang="en-US" dirty="0"/>
              <a:t>, </a:t>
            </a:r>
            <a:r>
              <a:rPr lang="en-US" dirty="0" err="1"/>
              <a:t>Höllerer</a:t>
            </a:r>
            <a:r>
              <a:rPr lang="en-US" dirty="0"/>
              <a:t> and Meyer’s (2015) five-step framework</a:t>
            </a:r>
          </a:p>
          <a:p>
            <a:endParaRPr lang="en-US" dirty="0"/>
          </a:p>
          <a:p>
            <a:r>
              <a:rPr lang="en-US" sz="1800" dirty="0"/>
              <a:t>Anderson, B, and Borges-Rey, E. (2019). “Encoding the UX”. </a:t>
            </a:r>
            <a:r>
              <a:rPr lang="en-US" sz="1800" i="1" dirty="0"/>
              <a:t>Digital Journalism.</a:t>
            </a:r>
            <a:r>
              <a:rPr lang="en-US" sz="1800" dirty="0"/>
              <a:t> </a:t>
            </a:r>
          </a:p>
          <a:p>
            <a:r>
              <a:rPr lang="en-US" sz="1800" dirty="0"/>
              <a:t>[in print]. </a:t>
            </a:r>
          </a:p>
          <a:p>
            <a:endParaRPr lang="en-US" dirty="0"/>
          </a:p>
        </p:txBody>
      </p:sp>
    </p:spTree>
    <p:extLst>
      <p:ext uri="{BB962C8B-B14F-4D97-AF65-F5344CB8AC3E}">
        <p14:creationId xmlns:p14="http://schemas.microsoft.com/office/powerpoint/2010/main" val="19610076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4D46F-DA7F-A94E-91F6-1F5678132EB8}"/>
              </a:ext>
            </a:extLst>
          </p:cNvPr>
          <p:cNvSpPr>
            <a:spLocks noGrp="1"/>
          </p:cNvSpPr>
          <p:nvPr>
            <p:ph type="title"/>
          </p:nvPr>
        </p:nvSpPr>
        <p:spPr/>
        <p:txBody>
          <a:bodyPr numCol="1"/>
          <a:lstStyle/>
          <a:p>
            <a:r>
              <a:rPr lang="en-GB" altLang="en-GB" sz="2400" dirty="0"/>
              <a:t>Author-driven/reader-driven UX design, function and semantic operations of data journalism stories</a:t>
            </a:r>
            <a:endParaRPr lang="en-US" sz="2400" dirty="0"/>
          </a:p>
        </p:txBody>
      </p:sp>
      <p:pic>
        <p:nvPicPr>
          <p:cNvPr id="4" name="Content Placeholder 3" descr="https://lh4.googleusercontent.com/CJ_udAOcYwgukZSgPJe9HHBiCuZbh2nzLF2sMF02-nPV9OGLo4N952Pd5aFI_rZROwxrXVuSvB6gxfQu2A_jh99lm1G-xAWylusIJ8O8s_RI3HlyM1NdYvyK138SqnTy3ITuCG07">
            <a:extLst>
              <a:ext uri="{FF2B5EF4-FFF2-40B4-BE49-F238E27FC236}">
                <a16:creationId xmlns:a16="http://schemas.microsoft.com/office/drawing/2014/main" id="{AF2CAD9A-19DD-6544-B4D4-063E529A3B12}"/>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a:xfrm>
            <a:off x="1188766" y="1438275"/>
            <a:ext cx="7330030" cy="3016250"/>
          </a:xfrm>
          <a:prstGeom prst="rect">
            <a:avLst/>
          </a:prstGeom>
          <a:noFill/>
          <a:ln>
            <a:noFill/>
          </a:ln>
        </p:spPr>
      </p:pic>
    </p:spTree>
    <p:extLst>
      <p:ext uri="{BB962C8B-B14F-4D97-AF65-F5344CB8AC3E}">
        <p14:creationId xmlns:p14="http://schemas.microsoft.com/office/powerpoint/2010/main" val="23192940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4D46F-DA7F-A94E-91F6-1F5678132EB8}"/>
              </a:ext>
            </a:extLst>
          </p:cNvPr>
          <p:cNvSpPr>
            <a:spLocks noGrp="1"/>
          </p:cNvSpPr>
          <p:nvPr>
            <p:ph type="title"/>
          </p:nvPr>
        </p:nvSpPr>
        <p:spPr>
          <a:xfrm>
            <a:off x="483219" y="379140"/>
            <a:ext cx="2873297" cy="646771"/>
          </a:xfrm>
        </p:spPr>
        <p:txBody>
          <a:bodyPr numCol="1"/>
          <a:lstStyle/>
          <a:p>
            <a:r>
              <a:rPr lang="en-GB" altLang="en-GB" sz="2400" dirty="0"/>
              <a:t>UX design comparative analysis</a:t>
            </a:r>
            <a:endParaRPr lang="en-US" sz="2400" dirty="0"/>
          </a:p>
        </p:txBody>
      </p:sp>
      <p:pic>
        <p:nvPicPr>
          <p:cNvPr id="7" name="Content Placeholder 6" descr="A screenshot of a social media post  Description automatically generated">
            <a:extLst>
              <a:ext uri="{FF2B5EF4-FFF2-40B4-BE49-F238E27FC236}">
                <a16:creationId xmlns:a16="http://schemas.microsoft.com/office/drawing/2014/main" id="{62A50D2A-09AB-A547-8EED-5E7EE068B64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25229" y="500899"/>
            <a:ext cx="5218771" cy="4642601"/>
          </a:xfrm>
        </p:spPr>
      </p:pic>
    </p:spTree>
    <p:extLst>
      <p:ext uri="{BB962C8B-B14F-4D97-AF65-F5344CB8AC3E}">
        <p14:creationId xmlns:p14="http://schemas.microsoft.com/office/powerpoint/2010/main" val="1868206542"/>
      </p:ext>
    </p:extLst>
  </p:cSld>
  <p:clrMapOvr>
    <a:masterClrMapping/>
  </p:clrMapOvr>
</p:sld>
</file>

<file path=ppt/theme/theme1.xml><?xml version="1.0" encoding="utf-8"?>
<a:theme xmlns:a="http://schemas.openxmlformats.org/drawingml/2006/main" name="HeritageTheme-wide">
  <a:themeElements>
    <a:clrScheme name="Custom 1">
      <a:dk1>
        <a:srgbClr val="2B7050"/>
      </a:dk1>
      <a:lt1>
        <a:srgbClr val="FFFFFF"/>
      </a:lt1>
      <a:dk2>
        <a:srgbClr val="2B7050"/>
      </a:dk2>
      <a:lt2>
        <a:srgbClr val="FFFFFF"/>
      </a:lt2>
      <a:accent1>
        <a:srgbClr val="76B72A"/>
      </a:accent1>
      <a:accent2>
        <a:srgbClr val="2B7050"/>
      </a:accent2>
      <a:accent3>
        <a:srgbClr val="A7CB6D"/>
      </a:accent3>
      <a:accent4>
        <a:srgbClr val="628B64"/>
      </a:accent4>
      <a:accent5>
        <a:srgbClr val="C3DB9A"/>
      </a:accent5>
      <a:accent6>
        <a:srgbClr val="90A98A"/>
      </a:accent6>
      <a:hlink>
        <a:srgbClr val="EE7723"/>
      </a:hlink>
      <a:folHlink>
        <a:srgbClr val="C3125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7934"/>
        </a:solidFill>
        <a:ln>
          <a:noFill/>
        </a:ln>
      </a:spPr>
      <a:bodyPr numCol="1" rtlCol="0" anchor="ctr"/>
      <a:lstStyle>
        <a:defPPr algn="ctr">
          <a:defRPr dirty="0">
            <a:latin typeface="Calibri" pitchFamily="34"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HeritageTheme-wide" id="{24A86194-CF62-42C5-9C76-646EA84B8002}" vid="{4D1602FB-3512-43EB-8C78-F6DD2B5B6B0B}"/>
    </a:ext>
  </a:extLst>
</a:theme>
</file>

<file path=ppt/theme/theme2.xml><?xml version="1.0" encoding="utf-8"?>
<a:theme xmlns:a="http://schemas.openxmlformats.org/drawingml/2006/main" name="UoS Heritage Blue">
  <a:themeElements>
    <a:clrScheme name="Custom 2">
      <a:dk1>
        <a:srgbClr val="395CAD"/>
      </a:dk1>
      <a:lt1>
        <a:srgbClr val="FFFFFF"/>
      </a:lt1>
      <a:dk2>
        <a:srgbClr val="365EAD"/>
      </a:dk2>
      <a:lt2>
        <a:srgbClr val="EEECE1"/>
      </a:lt2>
      <a:accent1>
        <a:srgbClr val="7887C3"/>
      </a:accent1>
      <a:accent2>
        <a:srgbClr val="9FA7D5"/>
      </a:accent2>
      <a:accent3>
        <a:srgbClr val="C6C9E7"/>
      </a:accent3>
      <a:accent4>
        <a:srgbClr val="61B3E3"/>
      </a:accent4>
      <a:accent5>
        <a:srgbClr val="9AC8ED"/>
      </a:accent5>
      <a:accent6>
        <a:srgbClr val="BBD8F2"/>
      </a:accent6>
      <a:hlink>
        <a:srgbClr val="F4A365"/>
      </a:hlink>
      <a:folHlink>
        <a:srgbClr val="F3C4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7934"/>
        </a:solidFill>
        <a:ln>
          <a:noFill/>
        </a:ln>
      </a:spPr>
      <a:bodyPr numCol="1" rtlCol="0" anchor="ctr"/>
      <a:lstStyle>
        <a:defPPr algn="ctr">
          <a:defRPr dirty="0">
            <a:latin typeface="Calibri" pitchFamily="34"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5" id="{DB96836E-AC5F-344C-B40F-87A4B296348A}" vid="{87700DFE-B352-E343-8781-B27269044A98}"/>
    </a:ext>
  </a:extLst>
</a:theme>
</file>

<file path=ppt/theme/theme3.xml><?xml version="1.0" encoding="utf-8"?>
<a:theme xmlns:a="http://schemas.openxmlformats.org/drawingml/2006/main" name="UoS Heritage Pompadour">
  <a:themeElements>
    <a:clrScheme name="Custom 3">
      <a:dk1>
        <a:srgbClr val="762055"/>
      </a:dk1>
      <a:lt1>
        <a:srgbClr val="FFFFFF"/>
      </a:lt1>
      <a:dk2>
        <a:srgbClr val="762156"/>
      </a:dk2>
      <a:lt2>
        <a:srgbClr val="FFFFFF"/>
      </a:lt2>
      <a:accent1>
        <a:srgbClr val="762056"/>
      </a:accent1>
      <a:accent2>
        <a:srgbClr val="985A7E"/>
      </a:accent2>
      <a:accent3>
        <a:srgbClr val="B286A1"/>
      </a:accent3>
      <a:accent4>
        <a:srgbClr val="CFB4C5"/>
      </a:accent4>
      <a:accent5>
        <a:srgbClr val="572B82"/>
      </a:accent5>
      <a:accent6>
        <a:srgbClr val="8561A4"/>
      </a:accent6>
      <a:hlink>
        <a:srgbClr val="EE7723"/>
      </a:hlink>
      <a:folHlink>
        <a:srgbClr val="F3C4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7934"/>
        </a:solidFill>
        <a:ln>
          <a:noFill/>
        </a:ln>
      </a:spPr>
      <a:bodyPr numCol="1" rtlCol="0" anchor="ctr"/>
      <a:lstStyle>
        <a:defPPr algn="ctr">
          <a:defRPr dirty="0">
            <a:latin typeface="Calibri" pitchFamily="34"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5" id="{DB96836E-AC5F-344C-B40F-87A4B296348A}" vid="{010921E5-4181-6A43-BBD2-D3B4385EFBD7}"/>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HeritageTheme-wide</Template>
  <TotalTime>71</TotalTime>
  <Words>935</Words>
  <Application>Microsoft Office PowerPoint</Application>
  <PresentationFormat>On-screen Show (16:9)</PresentationFormat>
  <Paragraphs>68</Paragraphs>
  <Slides>12</Slides>
  <Notes>4</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12</vt:i4>
      </vt:variant>
    </vt:vector>
  </HeadingPairs>
  <TitlesOfParts>
    <vt:vector size="19" baseType="lpstr">
      <vt:lpstr>Arial</vt:lpstr>
      <vt:lpstr>Calibri</vt:lpstr>
      <vt:lpstr>Symbol</vt:lpstr>
      <vt:lpstr>Wingdings</vt:lpstr>
      <vt:lpstr>HeritageTheme-wide</vt:lpstr>
      <vt:lpstr>UoS Heritage Blue</vt:lpstr>
      <vt:lpstr>UoS Heritage Pompadour</vt:lpstr>
      <vt:lpstr> Changing news values?</vt:lpstr>
      <vt:lpstr>What does opera have in common with journalism?</vt:lpstr>
      <vt:lpstr>Journalism’s narrative turn</vt:lpstr>
      <vt:lpstr>How do these developments change news values, traditionally regarded as ‘maps of meaning’?</vt:lpstr>
      <vt:lpstr>An integrated methodological framework for the study of news values</vt:lpstr>
      <vt:lpstr>Why combine multimodality and HCI approaches to analyse artefacts?</vt:lpstr>
      <vt:lpstr>Putting the framework into practice</vt:lpstr>
      <vt:lpstr>Author-driven/reader-driven UX design, function and semantic operations of data journalism stories</vt:lpstr>
      <vt:lpstr>UX design comparative analysis</vt:lpstr>
      <vt:lpstr>Multimodal analysis of “Day Zero: how is Cape Town running out of water?” by the Guardian </vt:lpstr>
      <vt:lpstr>Multimodal analysis of “Day Zero: how is Cape Town running out of water?” by the Guardian </vt:lpstr>
      <vt:lpstr>Interactivity, immersion and impact as news values?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Changing news values?</dc:title>
  <dc:creator>Microsoft Office User</dc:creator>
  <cp:lastModifiedBy>Leah Morrison (lib)</cp:lastModifiedBy>
  <cp:revision>8</cp:revision>
  <dcterms:created xsi:type="dcterms:W3CDTF">2019-04-10T20:37:42Z</dcterms:created>
  <dcterms:modified xsi:type="dcterms:W3CDTF">2023-09-12T10:41:50Z</dcterms:modified>
</cp:coreProperties>
</file>