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1" r:id="rId4"/>
    <p:sldMasterId id="2147483699" r:id="rId5"/>
    <p:sldMasterId id="2147483715" r:id="rId6"/>
    <p:sldMasterId id="2147483683" r:id="rId7"/>
  </p:sldMasterIdLst>
  <p:sldIdLst>
    <p:sldId id="256" r:id="rId8"/>
    <p:sldId id="259" r:id="rId9"/>
    <p:sldId id="261" r:id="rId10"/>
    <p:sldId id="262" r:id="rId11"/>
    <p:sldId id="263" r:id="rId12"/>
    <p:sldId id="264" r:id="rId13"/>
    <p:sldId id="268" r:id="rId14"/>
    <p:sldId id="269" r:id="rId15"/>
    <p:sldId id="270" r:id="rId16"/>
    <p:sldId id="271" r:id="rId17"/>
    <p:sldId id="272" r:id="rId18"/>
    <p:sldId id="273" r:id="rId19"/>
    <p:sldId id="274" r:id="rId20"/>
    <p:sldId id="258"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issie Anderson" initials="BA" lastIdx="1" clrIdx="0">
    <p:extLst>
      <p:ext uri="{19B8F6BF-5375-455C-9EA6-DF929625EA0E}">
        <p15:presenceInfo xmlns:p15="http://schemas.microsoft.com/office/powerpoint/2012/main" userId="7b7172f5acb770a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p:cViewPr varScale="1">
        <p:scale>
          <a:sx n="39" d="100"/>
          <a:sy n="39" d="100"/>
        </p:scale>
        <p:origin x="1152" y="29"/>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commentAuthors" Target="commentAuthor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2.svg"/><Relationship Id="rId4" Type="http://schemas.openxmlformats.org/officeDocument/2006/relationships/image" Target="../media/image11.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Master" Target="../slideMasters/slideMaster2.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12.svg"/><Relationship Id="rId2" Type="http://schemas.openxmlformats.org/officeDocument/2006/relationships/image" Target="../media/image5.png"/><Relationship Id="rId1" Type="http://schemas.openxmlformats.org/officeDocument/2006/relationships/slideMaster" Target="../slideMasters/slideMaster2.xml"/><Relationship Id="rId6" Type="http://schemas.openxmlformats.org/officeDocument/2006/relationships/image" Target="../media/image11.png"/><Relationship Id="rId5" Type="http://schemas.openxmlformats.org/officeDocument/2006/relationships/image" Target="../media/image8.svg"/><Relationship Id="rId4"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 Id="rId5" Type="http://schemas.openxmlformats.org/officeDocument/2006/relationships/image" Target="../media/image12.svg"/><Relationship Id="rId4" Type="http://schemas.openxmlformats.org/officeDocument/2006/relationships/image" Target="../media/image11.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 Id="rId5" Type="http://schemas.openxmlformats.org/officeDocument/2006/relationships/image" Target="../media/image12.svg"/><Relationship Id="rId4" Type="http://schemas.openxmlformats.org/officeDocument/2006/relationships/image" Target="../media/image11.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2.xml"/><Relationship Id="rId5" Type="http://schemas.openxmlformats.org/officeDocument/2006/relationships/image" Target="../media/image18.svg"/><Relationship Id="rId4" Type="http://schemas.openxmlformats.org/officeDocument/2006/relationships/image" Target="../media/image17.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 Id="rId5" Type="http://schemas.openxmlformats.org/officeDocument/2006/relationships/image" Target="../media/image12.svg"/><Relationship Id="rId4" Type="http://schemas.openxmlformats.org/officeDocument/2006/relationships/image" Target="../media/image11.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Master" Target="../slideMasters/slideMaster3.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12.svg"/><Relationship Id="rId2" Type="http://schemas.openxmlformats.org/officeDocument/2006/relationships/image" Target="../media/image5.png"/><Relationship Id="rId1" Type="http://schemas.openxmlformats.org/officeDocument/2006/relationships/slideMaster" Target="../slideMasters/slideMaster3.xml"/><Relationship Id="rId6" Type="http://schemas.openxmlformats.org/officeDocument/2006/relationships/image" Target="../media/image11.png"/><Relationship Id="rId5" Type="http://schemas.openxmlformats.org/officeDocument/2006/relationships/image" Target="../media/image8.svg"/><Relationship Id="rId4" Type="http://schemas.openxmlformats.org/officeDocument/2006/relationships/image" Target="../media/image7.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 Id="rId5" Type="http://schemas.openxmlformats.org/officeDocument/2006/relationships/image" Target="../media/image12.svg"/><Relationship Id="rId4" Type="http://schemas.openxmlformats.org/officeDocument/2006/relationships/image" Target="../media/image11.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 Id="rId5" Type="http://schemas.openxmlformats.org/officeDocument/2006/relationships/image" Target="../media/image12.svg"/><Relationship Id="rId4" Type="http://schemas.openxmlformats.org/officeDocument/2006/relationships/image" Target="../media/image11.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3.xml"/><Relationship Id="rId5" Type="http://schemas.openxmlformats.org/officeDocument/2006/relationships/image" Target="../media/image18.svg"/><Relationship Id="rId4" Type="http://schemas.openxmlformats.org/officeDocument/2006/relationships/image" Target="../media/image17.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 Id="rId5" Type="http://schemas.openxmlformats.org/officeDocument/2006/relationships/image" Target="../media/image12.svg"/><Relationship Id="rId4" Type="http://schemas.openxmlformats.org/officeDocument/2006/relationships/image" Target="../media/image11.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2.svg"/><Relationship Id="rId7" Type="http://schemas.openxmlformats.org/officeDocument/2006/relationships/image" Target="../media/image10.svg"/><Relationship Id="rId2" Type="http://schemas.openxmlformats.org/officeDocument/2006/relationships/image" Target="../media/image21.png"/><Relationship Id="rId1" Type="http://schemas.openxmlformats.org/officeDocument/2006/relationships/slideMaster" Target="../slideMasters/slideMaster4.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4.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2.svg"/><Relationship Id="rId7" Type="http://schemas.openxmlformats.org/officeDocument/2006/relationships/image" Target="../media/image12.svg"/><Relationship Id="rId2" Type="http://schemas.openxmlformats.org/officeDocument/2006/relationships/image" Target="../media/image21.png"/><Relationship Id="rId1" Type="http://schemas.openxmlformats.org/officeDocument/2006/relationships/slideMaster" Target="../slideMasters/slideMaster4.xml"/><Relationship Id="rId6" Type="http://schemas.openxmlformats.org/officeDocument/2006/relationships/image" Target="../media/image11.png"/><Relationship Id="rId5" Type="http://schemas.openxmlformats.org/officeDocument/2006/relationships/image" Target="../media/image8.svg"/><Relationship Id="rId4" Type="http://schemas.openxmlformats.org/officeDocument/2006/relationships/image" Target="../media/image7.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4.xml"/><Relationship Id="rId5" Type="http://schemas.openxmlformats.org/officeDocument/2006/relationships/image" Target="../media/image12.svg"/><Relationship Id="rId4" Type="http://schemas.openxmlformats.org/officeDocument/2006/relationships/image" Target="../media/image11.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4.xml"/><Relationship Id="rId5" Type="http://schemas.openxmlformats.org/officeDocument/2006/relationships/image" Target="../media/image12.svg"/><Relationship Id="rId4" Type="http://schemas.openxmlformats.org/officeDocument/2006/relationships/image" Target="../media/image11.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Master" Target="../slideMasters/slideMaster4.xml"/><Relationship Id="rId5" Type="http://schemas.openxmlformats.org/officeDocument/2006/relationships/image" Target="../media/image25.svg"/><Relationship Id="rId4" Type="http://schemas.openxmlformats.org/officeDocument/2006/relationships/image" Target="../media/image17.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4.xml"/><Relationship Id="rId5" Type="http://schemas.openxmlformats.org/officeDocument/2006/relationships/image" Target="../media/image12.svg"/><Relationship Id="rId4" Type="http://schemas.openxmlformats.org/officeDocument/2006/relationships/image" Target="../media/image1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12.svg"/><Relationship Id="rId4" Type="http://schemas.openxmlformats.org/officeDocument/2006/relationships/image" Target="../media/image11.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2.svg"/><Relationship Id="rId4" Type="http://schemas.openxmlformats.org/officeDocument/2006/relationships/image" Target="../media/image11.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2.svg"/><Relationship Id="rId4" Type="http://schemas.openxmlformats.org/officeDocument/2006/relationships/image" Target="../media/image11.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14.svg"/><Relationship Id="rId4" Type="http://schemas.openxmlformats.org/officeDocument/2006/relationships/image" Target="../media/image1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Section Slide (Image)">
    <p:bg>
      <p:bgPr>
        <a:solidFill>
          <a:srgbClr val="F2B226"/>
        </a:solidFill>
        <a:effectLst/>
      </p:bgPr>
    </p:bg>
    <p:spTree>
      <p:nvGrpSpPr>
        <p:cNvPr id="1" name=""/>
        <p:cNvGrpSpPr/>
        <p:nvPr/>
      </p:nvGrpSpPr>
      <p:grpSpPr>
        <a:xfrm>
          <a:off x="0" y="0"/>
          <a:ext cx="0" cy="0"/>
          <a:chOff x="0" y="0"/>
          <a:chExt cx="0" cy="0"/>
        </a:xfrm>
      </p:grpSpPr>
      <p:pic>
        <p:nvPicPr>
          <p:cNvPr id="19" name="Graphic 18">
            <a:extLst>
              <a:ext uri="{FF2B5EF4-FFF2-40B4-BE49-F238E27FC236}">
                <a16:creationId xmlns:a16="http://schemas.microsoft.com/office/drawing/2014/main" id="{72E828E0-F30D-284A-AC6E-DCE1FF2C24B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478" y="5670005"/>
            <a:ext cx="9155202" cy="1188001"/>
          </a:xfrm>
          <a:prstGeom prst="rect">
            <a:avLst/>
          </a:prstGeom>
        </p:spPr>
      </p:pic>
      <p:pic>
        <p:nvPicPr>
          <p:cNvPr id="10" name="Graphic 9">
            <a:extLst>
              <a:ext uri="{FF2B5EF4-FFF2-40B4-BE49-F238E27FC236}">
                <a16:creationId xmlns:a16="http://schemas.microsoft.com/office/drawing/2014/main" id="{6643D3A8-5760-5F4F-A3EF-1C603F11E79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flipH="1" flipV="1">
            <a:off x="-4478" y="-1"/>
            <a:ext cx="9155202" cy="1188002"/>
          </a:xfrm>
          <a:prstGeom prst="rect">
            <a:avLst/>
          </a:prstGeom>
        </p:spPr>
      </p:pic>
      <p:pic>
        <p:nvPicPr>
          <p:cNvPr id="5" name="Graphic 4">
            <a:extLst>
              <a:ext uri="{FF2B5EF4-FFF2-40B4-BE49-F238E27FC236}">
                <a16:creationId xmlns:a16="http://schemas.microsoft.com/office/drawing/2014/main" id="{3CA237EE-A354-4E4A-A7B2-B13446551D5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93700" y="2474326"/>
            <a:ext cx="8356600" cy="1433389"/>
          </a:xfrm>
          <a:prstGeom prst="rect">
            <a:avLst/>
          </a:prstGeom>
        </p:spPr>
      </p:pic>
    </p:spTree>
    <p:extLst>
      <p:ext uri="{BB962C8B-B14F-4D97-AF65-F5344CB8AC3E}">
        <p14:creationId xmlns:p14="http://schemas.microsoft.com/office/powerpoint/2010/main" val="7919740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_Section Slide (No Image)">
    <p:bg>
      <p:bgPr>
        <a:solidFill>
          <a:srgbClr val="006938"/>
        </a:solidFill>
        <a:effectLst/>
      </p:bgPr>
    </p:bg>
    <p:spTree>
      <p:nvGrpSpPr>
        <p:cNvPr id="1" name=""/>
        <p:cNvGrpSpPr/>
        <p:nvPr/>
      </p:nvGrpSpPr>
      <p:grpSpPr>
        <a:xfrm>
          <a:off x="0" y="0"/>
          <a:ext cx="0" cy="0"/>
          <a:chOff x="0" y="0"/>
          <a:chExt cx="0" cy="0"/>
        </a:xfrm>
      </p:grpSpPr>
      <p:pic>
        <p:nvPicPr>
          <p:cNvPr id="13" name="Graphic 12">
            <a:extLst>
              <a:ext uri="{FF2B5EF4-FFF2-40B4-BE49-F238E27FC236}">
                <a16:creationId xmlns:a16="http://schemas.microsoft.com/office/drawing/2014/main" id="{221B0302-8F57-004F-8DA1-03EBF8781BB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478" y="5670005"/>
            <a:ext cx="9155202" cy="1188001"/>
          </a:xfrm>
          <a:prstGeom prst="rect">
            <a:avLst/>
          </a:prstGeom>
        </p:spPr>
      </p:pic>
      <p:sp>
        <p:nvSpPr>
          <p:cNvPr id="2" name="Title 1"/>
          <p:cNvSpPr>
            <a:spLocks noGrp="1"/>
          </p:cNvSpPr>
          <p:nvPr>
            <p:ph type="title" hasCustomPrompt="1"/>
          </p:nvPr>
        </p:nvSpPr>
        <p:spPr>
          <a:xfrm>
            <a:off x="432000" y="624233"/>
            <a:ext cx="8280000" cy="1035251"/>
          </a:xfrm>
          <a:prstGeom prst="rect">
            <a:avLst/>
          </a:prstGeom>
        </p:spPr>
        <p:txBody>
          <a:bodyPr/>
          <a:lstStyle>
            <a:lvl1pPr>
              <a:defRPr b="0">
                <a:solidFill>
                  <a:schemeClr val="bg1"/>
                </a:solidFill>
                <a:latin typeface="FS Maja" panose="02000503050000020004" pitchFamily="2" charset="77"/>
              </a:defRPr>
            </a:lvl1pPr>
          </a:lstStyle>
          <a:p>
            <a:r>
              <a:rPr lang="en-GB" noProof="0" dirty="0"/>
              <a:t>CLICK TO EDIT MASTER TITLE STYLE</a:t>
            </a:r>
          </a:p>
        </p:txBody>
      </p:sp>
      <p:pic>
        <p:nvPicPr>
          <p:cNvPr id="8" name="Graphic 7">
            <a:extLst>
              <a:ext uri="{FF2B5EF4-FFF2-40B4-BE49-F238E27FC236}">
                <a16:creationId xmlns:a16="http://schemas.microsoft.com/office/drawing/2014/main" id="{204AA620-105C-094E-8C72-F24CD9B21D0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 y="997282"/>
            <a:ext cx="8784337" cy="353815"/>
          </a:xfrm>
          <a:prstGeom prst="rect">
            <a:avLst/>
          </a:prstGeom>
        </p:spPr>
      </p:pic>
      <p:sp>
        <p:nvSpPr>
          <p:cNvPr id="10" name="Picture Placeholder 8">
            <a:extLst>
              <a:ext uri="{FF2B5EF4-FFF2-40B4-BE49-F238E27FC236}">
                <a16:creationId xmlns:a16="http://schemas.microsoft.com/office/drawing/2014/main" id="{6066AE8A-2D93-6C4B-897D-D5D0E7AC4DF8}"/>
              </a:ext>
            </a:extLst>
          </p:cNvPr>
          <p:cNvSpPr>
            <a:spLocks noGrp="1"/>
          </p:cNvSpPr>
          <p:nvPr>
            <p:ph type="pic" sz="quarter" idx="13" hasCustomPrompt="1"/>
          </p:nvPr>
        </p:nvSpPr>
        <p:spPr>
          <a:xfrm>
            <a:off x="432000" y="1659485"/>
            <a:ext cx="3903780" cy="3702120"/>
          </a:xfrm>
          <a:prstGeom prst="rect">
            <a:avLst/>
          </a:prstGeom>
        </p:spPr>
        <p:txBody>
          <a:bodyPr/>
          <a:lstStyle>
            <a:lvl1pPr>
              <a:defRPr/>
            </a:lvl1pPr>
          </a:lstStyle>
          <a:p>
            <a:r>
              <a:rPr lang="en-US" dirty="0"/>
              <a:t>		</a:t>
            </a:r>
          </a:p>
          <a:p>
            <a:endParaRPr lang="en-US" dirty="0"/>
          </a:p>
          <a:p>
            <a:endParaRPr lang="en-US" dirty="0"/>
          </a:p>
          <a:p>
            <a:endParaRPr lang="en-US" dirty="0"/>
          </a:p>
          <a:p>
            <a:endParaRPr lang="en-US" dirty="0"/>
          </a:p>
          <a:p>
            <a:endParaRPr lang="en-US" dirty="0"/>
          </a:p>
          <a:p>
            <a:endParaRPr lang="en-US" dirty="0"/>
          </a:p>
          <a:p>
            <a:r>
              <a:rPr lang="en-US" dirty="0"/>
              <a:t>		   Click icon to add picture</a:t>
            </a:r>
            <a:endParaRPr lang="en-GB" dirty="0"/>
          </a:p>
        </p:txBody>
      </p:sp>
      <p:sp>
        <p:nvSpPr>
          <p:cNvPr id="12" name="Picture Placeholder 8">
            <a:extLst>
              <a:ext uri="{FF2B5EF4-FFF2-40B4-BE49-F238E27FC236}">
                <a16:creationId xmlns:a16="http://schemas.microsoft.com/office/drawing/2014/main" id="{4E236ABD-995D-484B-90F4-8139707203CC}"/>
              </a:ext>
            </a:extLst>
          </p:cNvPr>
          <p:cNvSpPr>
            <a:spLocks noGrp="1"/>
          </p:cNvSpPr>
          <p:nvPr>
            <p:ph type="pic" sz="quarter" idx="14" hasCustomPrompt="1"/>
          </p:nvPr>
        </p:nvSpPr>
        <p:spPr>
          <a:xfrm>
            <a:off x="4808226" y="1659483"/>
            <a:ext cx="3903781" cy="3702120"/>
          </a:xfrm>
          <a:prstGeom prst="rect">
            <a:avLst/>
          </a:prstGeom>
        </p:spPr>
        <p:txBody>
          <a:bodyPr/>
          <a:lstStyle>
            <a:lvl1pPr>
              <a:defRPr/>
            </a:lvl1pPr>
          </a:lstStyle>
          <a:p>
            <a:r>
              <a:rPr lang="en-US" dirty="0"/>
              <a:t>		</a:t>
            </a:r>
          </a:p>
          <a:p>
            <a:endParaRPr lang="en-US" dirty="0"/>
          </a:p>
          <a:p>
            <a:endParaRPr lang="en-US" dirty="0"/>
          </a:p>
          <a:p>
            <a:endParaRPr lang="en-US" dirty="0"/>
          </a:p>
          <a:p>
            <a:endParaRPr lang="en-US" dirty="0"/>
          </a:p>
          <a:p>
            <a:endParaRPr lang="en-US" dirty="0"/>
          </a:p>
          <a:p>
            <a:endParaRPr lang="en-US" dirty="0"/>
          </a:p>
          <a:p>
            <a:r>
              <a:rPr lang="en-US" dirty="0"/>
              <a:t>		   Click icon to add picture</a:t>
            </a:r>
            <a:endParaRPr lang="en-GB" dirty="0"/>
          </a:p>
        </p:txBody>
      </p:sp>
    </p:spTree>
    <p:extLst>
      <p:ext uri="{BB962C8B-B14F-4D97-AF65-F5344CB8AC3E}">
        <p14:creationId xmlns:p14="http://schemas.microsoft.com/office/powerpoint/2010/main" val="3652439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Slide (No Image)">
    <p:bg>
      <p:bgPr>
        <a:solidFill>
          <a:srgbClr val="9D1E65"/>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249DB30B-2EE4-F54E-860B-B8ECAC1BC3C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724" y="0"/>
            <a:ext cx="9144000" cy="6346031"/>
          </a:xfrm>
          <a:prstGeom prst="rect">
            <a:avLst/>
          </a:prstGeom>
        </p:spPr>
      </p:pic>
      <p:pic>
        <p:nvPicPr>
          <p:cNvPr id="15" name="Graphic 14">
            <a:extLst>
              <a:ext uri="{FF2B5EF4-FFF2-40B4-BE49-F238E27FC236}">
                <a16:creationId xmlns:a16="http://schemas.microsoft.com/office/drawing/2014/main" id="{A701FFDD-2817-EF49-BE46-8120E88D51B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478" y="5670005"/>
            <a:ext cx="9155202" cy="1188001"/>
          </a:xfrm>
          <a:prstGeom prst="rect">
            <a:avLst/>
          </a:prstGeom>
        </p:spPr>
      </p:pic>
      <p:pic>
        <p:nvPicPr>
          <p:cNvPr id="19" name="Graphic 18">
            <a:extLst>
              <a:ext uri="{FF2B5EF4-FFF2-40B4-BE49-F238E27FC236}">
                <a16:creationId xmlns:a16="http://schemas.microsoft.com/office/drawing/2014/main" id="{E12C118C-6574-6548-B374-3D1324A1930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564771" y="417405"/>
            <a:ext cx="2129354" cy="529931"/>
          </a:xfrm>
          <a:prstGeom prst="rect">
            <a:avLst/>
          </a:prstGeom>
        </p:spPr>
      </p:pic>
      <p:sp>
        <p:nvSpPr>
          <p:cNvPr id="24" name="Title 1">
            <a:extLst>
              <a:ext uri="{FF2B5EF4-FFF2-40B4-BE49-F238E27FC236}">
                <a16:creationId xmlns:a16="http://schemas.microsoft.com/office/drawing/2014/main" id="{279B07D2-753D-4B45-864F-82EF7C523B9E}"/>
              </a:ext>
            </a:extLst>
          </p:cNvPr>
          <p:cNvSpPr>
            <a:spLocks noGrp="1"/>
          </p:cNvSpPr>
          <p:nvPr>
            <p:ph type="title" hasCustomPrompt="1"/>
          </p:nvPr>
        </p:nvSpPr>
        <p:spPr>
          <a:xfrm>
            <a:off x="432000" y="1346515"/>
            <a:ext cx="8280000" cy="3999844"/>
          </a:xfrm>
          <a:prstGeom prst="rect">
            <a:avLst/>
          </a:prstGeom>
        </p:spPr>
        <p:txBody>
          <a:bodyPr/>
          <a:lstStyle>
            <a:lvl1pPr>
              <a:lnSpc>
                <a:spcPts val="6000"/>
              </a:lnSpc>
              <a:defRPr sz="6800" b="0">
                <a:solidFill>
                  <a:schemeClr val="bg1"/>
                </a:solidFill>
                <a:latin typeface="FS Maja" panose="02000503050000020004" pitchFamily="2" charset="77"/>
              </a:defRPr>
            </a:lvl1pPr>
          </a:lstStyle>
          <a:p>
            <a:r>
              <a:rPr lang="en-GB" noProof="0" dirty="0"/>
              <a:t>CLICK TO EDIT MASTER TITLE STYLE</a:t>
            </a:r>
          </a:p>
        </p:txBody>
      </p:sp>
      <p:sp>
        <p:nvSpPr>
          <p:cNvPr id="12" name="Text Placeholder 7">
            <a:extLst>
              <a:ext uri="{FF2B5EF4-FFF2-40B4-BE49-F238E27FC236}">
                <a16:creationId xmlns:a16="http://schemas.microsoft.com/office/drawing/2014/main" id="{AC2E3578-1CC7-2444-9540-5BF364DD95C7}"/>
              </a:ext>
            </a:extLst>
          </p:cNvPr>
          <p:cNvSpPr>
            <a:spLocks noGrp="1"/>
          </p:cNvSpPr>
          <p:nvPr>
            <p:ph type="body" sz="quarter" idx="11" hasCustomPrompt="1"/>
          </p:nvPr>
        </p:nvSpPr>
        <p:spPr>
          <a:xfrm>
            <a:off x="432000" y="6071390"/>
            <a:ext cx="5719418" cy="524281"/>
          </a:xfrm>
          <a:prstGeom prst="rect">
            <a:avLst/>
          </a:prstGeom>
        </p:spPr>
        <p:txBody>
          <a:bodyPr/>
          <a:lstStyle>
            <a:lvl1pPr>
              <a:lnSpc>
                <a:spcPts val="1800"/>
              </a:lnSpc>
              <a:spcAft>
                <a:spcPts val="0"/>
              </a:spcAft>
              <a:defRPr sz="1800" b="0">
                <a:solidFill>
                  <a:srgbClr val="9D1E65"/>
                </a:solidFill>
                <a:latin typeface="FS Maja" panose="02000503050000020004" pitchFamily="2" charset="77"/>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SUBTITLE STYLE</a:t>
            </a:r>
            <a:endParaRPr lang="en-US" dirty="0"/>
          </a:p>
        </p:txBody>
      </p:sp>
    </p:spTree>
    <p:extLst>
      <p:ext uri="{BB962C8B-B14F-4D97-AF65-F5344CB8AC3E}">
        <p14:creationId xmlns:p14="http://schemas.microsoft.com/office/powerpoint/2010/main" val="7133210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Title Slide (No Image)">
    <p:bg>
      <p:bgPr>
        <a:solidFill>
          <a:srgbClr val="9D1E65"/>
        </a:solidFill>
        <a:effectLst/>
      </p:bgPr>
    </p:bg>
    <p:spTree>
      <p:nvGrpSpPr>
        <p:cNvPr id="1" name=""/>
        <p:cNvGrpSpPr/>
        <p:nvPr/>
      </p:nvGrpSpPr>
      <p:grpSpPr>
        <a:xfrm>
          <a:off x="0" y="0"/>
          <a:ext cx="0" cy="0"/>
          <a:chOff x="0" y="0"/>
          <a:chExt cx="0" cy="0"/>
        </a:xfrm>
      </p:grpSpPr>
      <p:pic>
        <p:nvPicPr>
          <p:cNvPr id="15" name="Graphic 14">
            <a:extLst>
              <a:ext uri="{FF2B5EF4-FFF2-40B4-BE49-F238E27FC236}">
                <a16:creationId xmlns:a16="http://schemas.microsoft.com/office/drawing/2014/main" id="{A701FFDD-2817-EF49-BE46-8120E88D51B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478" y="5670005"/>
            <a:ext cx="9155202" cy="1188001"/>
          </a:xfrm>
          <a:prstGeom prst="rect">
            <a:avLst/>
          </a:prstGeom>
        </p:spPr>
      </p:pic>
      <p:pic>
        <p:nvPicPr>
          <p:cNvPr id="19" name="Graphic 18">
            <a:extLst>
              <a:ext uri="{FF2B5EF4-FFF2-40B4-BE49-F238E27FC236}">
                <a16:creationId xmlns:a16="http://schemas.microsoft.com/office/drawing/2014/main" id="{E12C118C-6574-6548-B374-3D1324A1930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564771" y="417405"/>
            <a:ext cx="2129354" cy="529931"/>
          </a:xfrm>
          <a:prstGeom prst="rect">
            <a:avLst/>
          </a:prstGeom>
        </p:spPr>
      </p:pic>
      <p:sp>
        <p:nvSpPr>
          <p:cNvPr id="24" name="Title 1">
            <a:extLst>
              <a:ext uri="{FF2B5EF4-FFF2-40B4-BE49-F238E27FC236}">
                <a16:creationId xmlns:a16="http://schemas.microsoft.com/office/drawing/2014/main" id="{279B07D2-753D-4B45-864F-82EF7C523B9E}"/>
              </a:ext>
            </a:extLst>
          </p:cNvPr>
          <p:cNvSpPr>
            <a:spLocks noGrp="1"/>
          </p:cNvSpPr>
          <p:nvPr>
            <p:ph type="title" hasCustomPrompt="1"/>
          </p:nvPr>
        </p:nvSpPr>
        <p:spPr>
          <a:xfrm>
            <a:off x="432000" y="1346515"/>
            <a:ext cx="8280000" cy="3999844"/>
          </a:xfrm>
          <a:prstGeom prst="rect">
            <a:avLst/>
          </a:prstGeom>
        </p:spPr>
        <p:txBody>
          <a:bodyPr/>
          <a:lstStyle>
            <a:lvl1pPr>
              <a:lnSpc>
                <a:spcPts val="6000"/>
              </a:lnSpc>
              <a:defRPr sz="6800" b="0">
                <a:solidFill>
                  <a:schemeClr val="bg1"/>
                </a:solidFill>
                <a:latin typeface="FS Maja" panose="02000503050000020004" pitchFamily="2" charset="77"/>
              </a:defRPr>
            </a:lvl1pPr>
          </a:lstStyle>
          <a:p>
            <a:r>
              <a:rPr lang="en-GB" noProof="0" dirty="0"/>
              <a:t>CLICK TO EDIT MASTER TITLE STYLE</a:t>
            </a:r>
          </a:p>
        </p:txBody>
      </p:sp>
      <p:sp>
        <p:nvSpPr>
          <p:cNvPr id="12" name="Text Placeholder 7">
            <a:extLst>
              <a:ext uri="{FF2B5EF4-FFF2-40B4-BE49-F238E27FC236}">
                <a16:creationId xmlns:a16="http://schemas.microsoft.com/office/drawing/2014/main" id="{AC2E3578-1CC7-2444-9540-5BF364DD95C7}"/>
              </a:ext>
            </a:extLst>
          </p:cNvPr>
          <p:cNvSpPr>
            <a:spLocks noGrp="1"/>
          </p:cNvSpPr>
          <p:nvPr>
            <p:ph type="body" sz="quarter" idx="11" hasCustomPrompt="1"/>
          </p:nvPr>
        </p:nvSpPr>
        <p:spPr>
          <a:xfrm>
            <a:off x="432000" y="6071390"/>
            <a:ext cx="5719418" cy="524281"/>
          </a:xfrm>
          <a:prstGeom prst="rect">
            <a:avLst/>
          </a:prstGeom>
        </p:spPr>
        <p:txBody>
          <a:bodyPr/>
          <a:lstStyle>
            <a:lvl1pPr>
              <a:lnSpc>
                <a:spcPts val="1800"/>
              </a:lnSpc>
              <a:spcAft>
                <a:spcPts val="0"/>
              </a:spcAft>
              <a:defRPr sz="1800" b="0">
                <a:solidFill>
                  <a:srgbClr val="9D1E65"/>
                </a:solidFill>
                <a:latin typeface="FS Maja" panose="02000503050000020004" pitchFamily="2" charset="77"/>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SUBTITLE STYLE</a:t>
            </a:r>
            <a:endParaRPr lang="en-US" dirty="0"/>
          </a:p>
        </p:txBody>
      </p:sp>
    </p:spTree>
    <p:extLst>
      <p:ext uri="{BB962C8B-B14F-4D97-AF65-F5344CB8AC3E}">
        <p14:creationId xmlns:p14="http://schemas.microsoft.com/office/powerpoint/2010/main" val="22103334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ection Slide (No Image)">
    <p:bg>
      <p:bgPr>
        <a:solidFill>
          <a:srgbClr val="9D1E65"/>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2DD3B548-C644-094C-B86C-D178962E5A3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724" y="0"/>
            <a:ext cx="9144000" cy="6346031"/>
          </a:xfrm>
          <a:prstGeom prst="rect">
            <a:avLst/>
          </a:prstGeom>
        </p:spPr>
      </p:pic>
      <p:pic>
        <p:nvPicPr>
          <p:cNvPr id="11" name="Graphic 10">
            <a:extLst>
              <a:ext uri="{FF2B5EF4-FFF2-40B4-BE49-F238E27FC236}">
                <a16:creationId xmlns:a16="http://schemas.microsoft.com/office/drawing/2014/main" id="{32EDE65F-A951-7F43-A2F5-37FB6B2FD44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478" y="5670005"/>
            <a:ext cx="9155202" cy="1188001"/>
          </a:xfrm>
          <a:prstGeom prst="rect">
            <a:avLst/>
          </a:prstGeom>
        </p:spPr>
      </p:pic>
      <p:sp>
        <p:nvSpPr>
          <p:cNvPr id="2" name="Title 1"/>
          <p:cNvSpPr>
            <a:spLocks noGrp="1"/>
          </p:cNvSpPr>
          <p:nvPr>
            <p:ph type="title" hasCustomPrompt="1"/>
          </p:nvPr>
        </p:nvSpPr>
        <p:spPr>
          <a:xfrm>
            <a:off x="432000" y="624233"/>
            <a:ext cx="8280000" cy="1035251"/>
          </a:xfrm>
          <a:prstGeom prst="rect">
            <a:avLst/>
          </a:prstGeom>
        </p:spPr>
        <p:txBody>
          <a:bodyPr/>
          <a:lstStyle>
            <a:lvl1pPr>
              <a:defRPr b="0">
                <a:solidFill>
                  <a:schemeClr val="bg1"/>
                </a:solidFill>
                <a:latin typeface="FS Maja" panose="02000503050000020004" pitchFamily="2" charset="77"/>
              </a:defRPr>
            </a:lvl1pPr>
          </a:lstStyle>
          <a:p>
            <a:r>
              <a:rPr lang="en-GB" noProof="0" dirty="0"/>
              <a:t>CLICK TO EDIT MASTER TITLE STYLE</a:t>
            </a:r>
          </a:p>
        </p:txBody>
      </p:sp>
      <p:sp>
        <p:nvSpPr>
          <p:cNvPr id="3" name="Content Placeholder 2"/>
          <p:cNvSpPr>
            <a:spLocks noGrp="1"/>
          </p:cNvSpPr>
          <p:nvPr>
            <p:ph idx="1"/>
          </p:nvPr>
        </p:nvSpPr>
        <p:spPr>
          <a:xfrm>
            <a:off x="432000" y="1685335"/>
            <a:ext cx="8280000" cy="3676272"/>
          </a:xfrm>
          <a:prstGeom prst="rect">
            <a:avLst/>
          </a:prstGeom>
        </p:spPr>
        <p:txBody>
          <a:bodyPr/>
          <a:lstStyle>
            <a:lvl1pPr>
              <a:defRPr sz="1800">
                <a:solidFill>
                  <a:schemeClr val="bg1"/>
                </a:solidFill>
              </a:defRPr>
            </a:lvl1pPr>
            <a:lvl2pPr>
              <a:defRPr sz="1800">
                <a:solidFill>
                  <a:schemeClr val="bg1"/>
                </a:solidFill>
              </a:defRPr>
            </a:lvl2pPr>
            <a:lvl3pPr marL="215989" indent="-215989">
              <a:defRPr sz="1800">
                <a:solidFill>
                  <a:schemeClr val="bg1"/>
                </a:solidFill>
              </a:defRPr>
            </a:lvl3pPr>
            <a:lvl4pPr marL="395981" indent="-215989">
              <a:buFont typeface="Symbol" pitchFamily="18" charset="2"/>
              <a:buChar char=""/>
              <a:defRPr sz="1800">
                <a:solidFill>
                  <a:schemeClr val="bg1"/>
                </a:solidFill>
              </a:defRPr>
            </a:lvl4pPr>
            <a:lvl5pPr>
              <a:defRPr sz="1800">
                <a:solidFill>
                  <a:schemeClr val="bg1"/>
                </a:solidFill>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pic>
        <p:nvPicPr>
          <p:cNvPr id="8" name="Graphic 7">
            <a:extLst>
              <a:ext uri="{FF2B5EF4-FFF2-40B4-BE49-F238E27FC236}">
                <a16:creationId xmlns:a16="http://schemas.microsoft.com/office/drawing/2014/main" id="{204AA620-105C-094E-8C72-F24CD9B21D0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 y="997282"/>
            <a:ext cx="8784337" cy="353815"/>
          </a:xfrm>
          <a:prstGeom prst="rect">
            <a:avLst/>
          </a:prstGeom>
        </p:spPr>
      </p:pic>
    </p:spTree>
    <p:extLst>
      <p:ext uri="{BB962C8B-B14F-4D97-AF65-F5344CB8AC3E}">
        <p14:creationId xmlns:p14="http://schemas.microsoft.com/office/powerpoint/2010/main" val="4705031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_Section Slide (No Image)">
    <p:bg>
      <p:bgPr>
        <a:solidFill>
          <a:srgbClr val="9D1E65"/>
        </a:solidFill>
        <a:effectLst/>
      </p:bgPr>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32EDE65F-A951-7F43-A2F5-37FB6B2FD44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478" y="5670005"/>
            <a:ext cx="9155202" cy="1188001"/>
          </a:xfrm>
          <a:prstGeom prst="rect">
            <a:avLst/>
          </a:prstGeom>
        </p:spPr>
      </p:pic>
      <p:sp>
        <p:nvSpPr>
          <p:cNvPr id="2" name="Title 1"/>
          <p:cNvSpPr>
            <a:spLocks noGrp="1"/>
          </p:cNvSpPr>
          <p:nvPr>
            <p:ph type="title" hasCustomPrompt="1"/>
          </p:nvPr>
        </p:nvSpPr>
        <p:spPr>
          <a:xfrm>
            <a:off x="432000" y="624233"/>
            <a:ext cx="8280000" cy="1035251"/>
          </a:xfrm>
          <a:prstGeom prst="rect">
            <a:avLst/>
          </a:prstGeom>
        </p:spPr>
        <p:txBody>
          <a:bodyPr/>
          <a:lstStyle>
            <a:lvl1pPr>
              <a:defRPr b="0">
                <a:solidFill>
                  <a:schemeClr val="bg1"/>
                </a:solidFill>
                <a:latin typeface="FS Maja" panose="02000503050000020004" pitchFamily="2" charset="77"/>
              </a:defRPr>
            </a:lvl1pPr>
          </a:lstStyle>
          <a:p>
            <a:r>
              <a:rPr lang="en-GB" noProof="0" dirty="0"/>
              <a:t>CLICK TO EDIT MASTER TITLE STYLE</a:t>
            </a:r>
          </a:p>
        </p:txBody>
      </p:sp>
      <p:sp>
        <p:nvSpPr>
          <p:cNvPr id="3" name="Content Placeholder 2"/>
          <p:cNvSpPr>
            <a:spLocks noGrp="1"/>
          </p:cNvSpPr>
          <p:nvPr>
            <p:ph idx="1"/>
          </p:nvPr>
        </p:nvSpPr>
        <p:spPr>
          <a:xfrm>
            <a:off x="432000" y="1685335"/>
            <a:ext cx="8280000" cy="3676272"/>
          </a:xfrm>
          <a:prstGeom prst="rect">
            <a:avLst/>
          </a:prstGeom>
        </p:spPr>
        <p:txBody>
          <a:bodyPr/>
          <a:lstStyle>
            <a:lvl1pPr>
              <a:defRPr sz="1800">
                <a:solidFill>
                  <a:schemeClr val="bg1"/>
                </a:solidFill>
              </a:defRPr>
            </a:lvl1pPr>
            <a:lvl2pPr>
              <a:defRPr sz="1800">
                <a:solidFill>
                  <a:schemeClr val="bg1"/>
                </a:solidFill>
              </a:defRPr>
            </a:lvl2pPr>
            <a:lvl3pPr marL="215989" indent="-215989">
              <a:defRPr sz="1800">
                <a:solidFill>
                  <a:schemeClr val="bg1"/>
                </a:solidFill>
              </a:defRPr>
            </a:lvl3pPr>
            <a:lvl4pPr marL="395981" indent="-215989">
              <a:buFont typeface="Symbol" pitchFamily="18" charset="2"/>
              <a:buChar char=""/>
              <a:defRPr sz="1800">
                <a:solidFill>
                  <a:schemeClr val="bg1"/>
                </a:solidFill>
              </a:defRPr>
            </a:lvl4pPr>
            <a:lvl5pPr>
              <a:defRPr sz="1800">
                <a:solidFill>
                  <a:schemeClr val="bg1"/>
                </a:solidFill>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pic>
        <p:nvPicPr>
          <p:cNvPr id="8" name="Graphic 7">
            <a:extLst>
              <a:ext uri="{FF2B5EF4-FFF2-40B4-BE49-F238E27FC236}">
                <a16:creationId xmlns:a16="http://schemas.microsoft.com/office/drawing/2014/main" id="{204AA620-105C-094E-8C72-F24CD9B21D0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 y="997282"/>
            <a:ext cx="8784337" cy="353815"/>
          </a:xfrm>
          <a:prstGeom prst="rect">
            <a:avLst/>
          </a:prstGeom>
        </p:spPr>
      </p:pic>
    </p:spTree>
    <p:extLst>
      <p:ext uri="{BB962C8B-B14F-4D97-AF65-F5344CB8AC3E}">
        <p14:creationId xmlns:p14="http://schemas.microsoft.com/office/powerpoint/2010/main" val="536728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ection Slide (Image)">
    <p:bg>
      <p:bgPr>
        <a:solidFill>
          <a:schemeClr val="bg1"/>
        </a:solidFill>
        <a:effectLst/>
      </p:bgPr>
    </p:bg>
    <p:spTree>
      <p:nvGrpSpPr>
        <p:cNvPr id="1" name=""/>
        <p:cNvGrpSpPr/>
        <p:nvPr/>
      </p:nvGrpSpPr>
      <p:grpSpPr>
        <a:xfrm>
          <a:off x="0" y="0"/>
          <a:ext cx="0" cy="0"/>
          <a:chOff x="0" y="0"/>
          <a:chExt cx="0" cy="0"/>
        </a:xfrm>
      </p:grpSpPr>
      <p:pic>
        <p:nvPicPr>
          <p:cNvPr id="19" name="Graphic 18">
            <a:extLst>
              <a:ext uri="{FF2B5EF4-FFF2-40B4-BE49-F238E27FC236}">
                <a16:creationId xmlns:a16="http://schemas.microsoft.com/office/drawing/2014/main" id="{72E828E0-F30D-284A-AC6E-DCE1FF2C24B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478" y="5670005"/>
            <a:ext cx="9155202" cy="1188001"/>
          </a:xfrm>
          <a:prstGeom prst="rect">
            <a:avLst/>
          </a:prstGeom>
        </p:spPr>
      </p:pic>
      <p:sp>
        <p:nvSpPr>
          <p:cNvPr id="15" name="Picture Placeholder 8">
            <a:extLst>
              <a:ext uri="{FF2B5EF4-FFF2-40B4-BE49-F238E27FC236}">
                <a16:creationId xmlns:a16="http://schemas.microsoft.com/office/drawing/2014/main" id="{8B7242C6-E323-5146-A953-C7FB846917EF}"/>
              </a:ext>
            </a:extLst>
          </p:cNvPr>
          <p:cNvSpPr>
            <a:spLocks noGrp="1"/>
          </p:cNvSpPr>
          <p:nvPr>
            <p:ph type="pic" sz="quarter" idx="13" hasCustomPrompt="1"/>
          </p:nvPr>
        </p:nvSpPr>
        <p:spPr>
          <a:xfrm>
            <a:off x="3347899" y="417407"/>
            <a:ext cx="5364102" cy="4882831"/>
          </a:xfrm>
          <a:prstGeom prst="rect">
            <a:avLst/>
          </a:prstGeom>
        </p:spPr>
        <p:txBody>
          <a:bodyPr/>
          <a:lstStyle>
            <a:lvl1pPr>
              <a:defRPr>
                <a:solidFill>
                  <a:srgbClr val="746E64"/>
                </a:solidFill>
              </a:defRPr>
            </a:lvl1pPr>
          </a:lstStyle>
          <a:p>
            <a:r>
              <a:rPr lang="en-US" dirty="0"/>
              <a:t>		</a:t>
            </a:r>
          </a:p>
          <a:p>
            <a:endParaRPr lang="en-US" dirty="0"/>
          </a:p>
          <a:p>
            <a:endParaRPr lang="en-US" dirty="0"/>
          </a:p>
          <a:p>
            <a:endParaRPr lang="en-US" dirty="0"/>
          </a:p>
          <a:p>
            <a:endParaRPr lang="en-US" dirty="0"/>
          </a:p>
          <a:p>
            <a:endParaRPr lang="en-US" dirty="0"/>
          </a:p>
          <a:p>
            <a:endParaRPr lang="en-US" dirty="0"/>
          </a:p>
          <a:p>
            <a:r>
              <a:rPr lang="en-US" dirty="0"/>
              <a:t>		   Click icon to add picture</a:t>
            </a:r>
            <a:endParaRPr lang="en-GB" dirty="0"/>
          </a:p>
        </p:txBody>
      </p:sp>
      <p:sp>
        <p:nvSpPr>
          <p:cNvPr id="16" name="Content Placeholder 2">
            <a:extLst>
              <a:ext uri="{FF2B5EF4-FFF2-40B4-BE49-F238E27FC236}">
                <a16:creationId xmlns:a16="http://schemas.microsoft.com/office/drawing/2014/main" id="{1440E8CA-D1C4-7A4B-9C2A-10A296BB56C3}"/>
              </a:ext>
            </a:extLst>
          </p:cNvPr>
          <p:cNvSpPr>
            <a:spLocks noGrp="1"/>
          </p:cNvSpPr>
          <p:nvPr>
            <p:ph idx="1" hasCustomPrompt="1"/>
          </p:nvPr>
        </p:nvSpPr>
        <p:spPr>
          <a:xfrm>
            <a:off x="432004" y="417407"/>
            <a:ext cx="2513219" cy="4882831"/>
          </a:xfrm>
          <a:prstGeom prst="rect">
            <a:avLst/>
          </a:prstGeom>
        </p:spPr>
        <p:txBody>
          <a:bodyPr/>
          <a:lstStyle>
            <a:lvl1pPr>
              <a:lnSpc>
                <a:spcPts val="2700"/>
              </a:lnSpc>
              <a:defRPr sz="3000" b="0">
                <a:solidFill>
                  <a:srgbClr val="006938"/>
                </a:solidFill>
                <a:latin typeface="FS Maja" panose="02000503050000020004" pitchFamily="2" charset="77"/>
              </a:defRPr>
            </a:lvl1pPr>
            <a:lvl2pPr>
              <a:defRPr sz="1800">
                <a:solidFill>
                  <a:srgbClr val="746E64"/>
                </a:solidFill>
              </a:defRPr>
            </a:lvl2pPr>
            <a:lvl3pPr marL="215989" indent="-215989">
              <a:defRPr sz="1800">
                <a:solidFill>
                  <a:srgbClr val="746E64"/>
                </a:solidFill>
              </a:defRPr>
            </a:lvl3pPr>
            <a:lvl4pPr marL="395981" indent="-215989">
              <a:buFont typeface="Symbol" pitchFamily="18" charset="2"/>
              <a:buChar char=""/>
              <a:defRPr sz="1800">
                <a:solidFill>
                  <a:srgbClr val="746E64"/>
                </a:solidFill>
              </a:defRPr>
            </a:lvl4pPr>
            <a:lvl5pPr>
              <a:defRPr sz="1800">
                <a:solidFill>
                  <a:srgbClr val="746E64"/>
                </a:solidFill>
              </a:defRPr>
            </a:lvl5pPr>
          </a:lstStyle>
          <a:p>
            <a:pPr lvl="0"/>
            <a:r>
              <a:rPr lang="en-GB" noProof="0" dirty="0"/>
              <a:t>CLICK TO EDIT MASTER TITLE STYLE</a:t>
            </a:r>
          </a:p>
          <a:p>
            <a:pPr lvl="1"/>
            <a:endParaRPr lang="en-GB" noProof="0" dirty="0"/>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Tree>
    <p:extLst>
      <p:ext uri="{BB962C8B-B14F-4D97-AF65-F5344CB8AC3E}">
        <p14:creationId xmlns:p14="http://schemas.microsoft.com/office/powerpoint/2010/main" val="35824410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ntent (Large Image)">
    <p:bg>
      <p:bgPr>
        <a:solidFill>
          <a:srgbClr val="9D1E65"/>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72BC8C37-F7E0-9B4C-B5D9-3E1D139EB9E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5669999"/>
            <a:ext cx="9155202" cy="1188001"/>
          </a:xfrm>
          <a:prstGeom prst="rect">
            <a:avLst/>
          </a:prstGeom>
        </p:spPr>
      </p:pic>
      <p:sp>
        <p:nvSpPr>
          <p:cNvPr id="9" name="Picture Placeholder 8"/>
          <p:cNvSpPr>
            <a:spLocks noGrp="1"/>
          </p:cNvSpPr>
          <p:nvPr>
            <p:ph type="pic" sz="quarter" idx="13" hasCustomPrompt="1"/>
          </p:nvPr>
        </p:nvSpPr>
        <p:spPr>
          <a:xfrm>
            <a:off x="3347899" y="417407"/>
            <a:ext cx="5364102" cy="4882831"/>
          </a:xfrm>
          <a:prstGeom prst="rect">
            <a:avLst/>
          </a:prstGeom>
        </p:spPr>
        <p:txBody>
          <a:bodyPr/>
          <a:lstStyle>
            <a:lvl1pPr>
              <a:defRPr/>
            </a:lvl1pPr>
          </a:lstStyle>
          <a:p>
            <a:r>
              <a:rPr lang="en-US" dirty="0"/>
              <a:t>		</a:t>
            </a:r>
          </a:p>
          <a:p>
            <a:endParaRPr lang="en-US" dirty="0"/>
          </a:p>
          <a:p>
            <a:endParaRPr lang="en-US" dirty="0"/>
          </a:p>
          <a:p>
            <a:endParaRPr lang="en-US" dirty="0"/>
          </a:p>
          <a:p>
            <a:endParaRPr lang="en-US" dirty="0"/>
          </a:p>
          <a:p>
            <a:endParaRPr lang="en-US" dirty="0"/>
          </a:p>
          <a:p>
            <a:endParaRPr lang="en-US" dirty="0"/>
          </a:p>
          <a:p>
            <a:r>
              <a:rPr lang="en-US" dirty="0"/>
              <a:t>		   Click icon to add picture</a:t>
            </a:r>
            <a:endParaRPr lang="en-GB" dirty="0"/>
          </a:p>
        </p:txBody>
      </p:sp>
      <p:sp>
        <p:nvSpPr>
          <p:cNvPr id="3" name="Content Placeholder 2"/>
          <p:cNvSpPr>
            <a:spLocks noGrp="1"/>
          </p:cNvSpPr>
          <p:nvPr>
            <p:ph idx="1" hasCustomPrompt="1"/>
          </p:nvPr>
        </p:nvSpPr>
        <p:spPr>
          <a:xfrm>
            <a:off x="432004" y="417407"/>
            <a:ext cx="2513219" cy="4882831"/>
          </a:xfrm>
          <a:prstGeom prst="rect">
            <a:avLst/>
          </a:prstGeom>
        </p:spPr>
        <p:txBody>
          <a:bodyPr/>
          <a:lstStyle>
            <a:lvl1pPr>
              <a:lnSpc>
                <a:spcPts val="2700"/>
              </a:lnSpc>
              <a:defRPr sz="3000" b="0">
                <a:solidFill>
                  <a:schemeClr val="bg1"/>
                </a:solidFill>
                <a:latin typeface="FS Maja" panose="02000503050000020004" pitchFamily="2" charset="77"/>
              </a:defRPr>
            </a:lvl1pPr>
            <a:lvl2pPr>
              <a:defRPr sz="1800">
                <a:solidFill>
                  <a:schemeClr val="bg1"/>
                </a:solidFill>
              </a:defRPr>
            </a:lvl2pPr>
            <a:lvl3pPr marL="215989" indent="-215989">
              <a:defRPr sz="1800">
                <a:solidFill>
                  <a:schemeClr val="bg1"/>
                </a:solidFill>
              </a:defRPr>
            </a:lvl3pPr>
            <a:lvl4pPr marL="395981" indent="-215989">
              <a:buFont typeface="Symbol" pitchFamily="18" charset="2"/>
              <a:buChar char=""/>
              <a:defRPr sz="1800">
                <a:solidFill>
                  <a:schemeClr val="bg1"/>
                </a:solidFill>
              </a:defRPr>
            </a:lvl4pPr>
            <a:lvl5pPr>
              <a:defRPr sz="1800">
                <a:solidFill>
                  <a:schemeClr val="bg1"/>
                </a:solidFill>
              </a:defRPr>
            </a:lvl5pPr>
          </a:lstStyle>
          <a:p>
            <a:pPr lvl="0"/>
            <a:r>
              <a:rPr lang="en-GB" noProof="0" dirty="0"/>
              <a:t>CLICK TO EDIT MASTER TITLE STYLE</a:t>
            </a:r>
          </a:p>
          <a:p>
            <a:pPr lvl="1"/>
            <a:endParaRPr lang="en-GB" noProof="0" dirty="0"/>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Tree>
    <p:extLst>
      <p:ext uri="{BB962C8B-B14F-4D97-AF65-F5344CB8AC3E}">
        <p14:creationId xmlns:p14="http://schemas.microsoft.com/office/powerpoint/2010/main" val="23873204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_Section Slide (No Image)">
    <p:bg>
      <p:bgPr>
        <a:solidFill>
          <a:srgbClr val="9D1E65"/>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5F639312-771B-B34E-9CBA-D8828F6FCBD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478" y="5670005"/>
            <a:ext cx="9155202" cy="1188001"/>
          </a:xfrm>
          <a:prstGeom prst="rect">
            <a:avLst/>
          </a:prstGeom>
        </p:spPr>
      </p:pic>
      <p:sp>
        <p:nvSpPr>
          <p:cNvPr id="2" name="Title 1"/>
          <p:cNvSpPr>
            <a:spLocks noGrp="1"/>
          </p:cNvSpPr>
          <p:nvPr>
            <p:ph type="title" hasCustomPrompt="1"/>
          </p:nvPr>
        </p:nvSpPr>
        <p:spPr>
          <a:xfrm>
            <a:off x="432000" y="624233"/>
            <a:ext cx="8280000" cy="1035251"/>
          </a:xfrm>
          <a:prstGeom prst="rect">
            <a:avLst/>
          </a:prstGeom>
        </p:spPr>
        <p:txBody>
          <a:bodyPr/>
          <a:lstStyle>
            <a:lvl1pPr>
              <a:defRPr b="0">
                <a:solidFill>
                  <a:schemeClr val="bg1"/>
                </a:solidFill>
                <a:latin typeface="FS Maja" panose="02000503050000020004" pitchFamily="2" charset="77"/>
              </a:defRPr>
            </a:lvl1pPr>
          </a:lstStyle>
          <a:p>
            <a:r>
              <a:rPr lang="en-GB" noProof="0" dirty="0"/>
              <a:t>CLICK TO EDIT MASTER TITLE STYLE</a:t>
            </a:r>
          </a:p>
        </p:txBody>
      </p:sp>
      <p:sp>
        <p:nvSpPr>
          <p:cNvPr id="3" name="Content Placeholder 2"/>
          <p:cNvSpPr>
            <a:spLocks noGrp="1"/>
          </p:cNvSpPr>
          <p:nvPr>
            <p:ph idx="1"/>
          </p:nvPr>
        </p:nvSpPr>
        <p:spPr>
          <a:xfrm>
            <a:off x="432000" y="1685339"/>
            <a:ext cx="3903780" cy="3676271"/>
          </a:xfrm>
          <a:prstGeom prst="rect">
            <a:avLst/>
          </a:prstGeom>
        </p:spPr>
        <p:txBody>
          <a:bodyPr/>
          <a:lstStyle>
            <a:lvl1pPr>
              <a:defRPr sz="1800">
                <a:solidFill>
                  <a:schemeClr val="bg1"/>
                </a:solidFill>
              </a:defRPr>
            </a:lvl1pPr>
            <a:lvl2pPr>
              <a:defRPr sz="1800">
                <a:solidFill>
                  <a:schemeClr val="bg1"/>
                </a:solidFill>
              </a:defRPr>
            </a:lvl2pPr>
            <a:lvl3pPr marL="215989" indent="-215989">
              <a:defRPr sz="1800">
                <a:solidFill>
                  <a:schemeClr val="bg1"/>
                </a:solidFill>
              </a:defRPr>
            </a:lvl3pPr>
            <a:lvl4pPr marL="395981" indent="-215989">
              <a:buFont typeface="Symbol" pitchFamily="18" charset="2"/>
              <a:buChar char=""/>
              <a:defRPr sz="1800">
                <a:solidFill>
                  <a:schemeClr val="bg1"/>
                </a:solidFill>
              </a:defRPr>
            </a:lvl4pPr>
            <a:lvl5pPr>
              <a:defRPr sz="1800">
                <a:solidFill>
                  <a:schemeClr val="bg1"/>
                </a:solidFill>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pic>
        <p:nvPicPr>
          <p:cNvPr id="8" name="Graphic 7">
            <a:extLst>
              <a:ext uri="{FF2B5EF4-FFF2-40B4-BE49-F238E27FC236}">
                <a16:creationId xmlns:a16="http://schemas.microsoft.com/office/drawing/2014/main" id="{204AA620-105C-094E-8C72-F24CD9B21D0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 y="997282"/>
            <a:ext cx="8784337" cy="353815"/>
          </a:xfrm>
          <a:prstGeom prst="rect">
            <a:avLst/>
          </a:prstGeom>
        </p:spPr>
      </p:pic>
      <p:sp>
        <p:nvSpPr>
          <p:cNvPr id="9" name="Content Placeholder 2">
            <a:extLst>
              <a:ext uri="{FF2B5EF4-FFF2-40B4-BE49-F238E27FC236}">
                <a16:creationId xmlns:a16="http://schemas.microsoft.com/office/drawing/2014/main" id="{6D217FA6-7566-8A4C-8C03-3D9944B30A12}"/>
              </a:ext>
            </a:extLst>
          </p:cNvPr>
          <p:cNvSpPr>
            <a:spLocks noGrp="1"/>
          </p:cNvSpPr>
          <p:nvPr>
            <p:ph idx="10"/>
          </p:nvPr>
        </p:nvSpPr>
        <p:spPr>
          <a:xfrm>
            <a:off x="4808220" y="1685339"/>
            <a:ext cx="3903780" cy="3676271"/>
          </a:xfrm>
          <a:prstGeom prst="rect">
            <a:avLst/>
          </a:prstGeom>
        </p:spPr>
        <p:txBody>
          <a:bodyPr/>
          <a:lstStyle>
            <a:lvl1pPr>
              <a:defRPr sz="1800">
                <a:solidFill>
                  <a:schemeClr val="bg1"/>
                </a:solidFill>
              </a:defRPr>
            </a:lvl1pPr>
            <a:lvl2pPr>
              <a:defRPr sz="1800">
                <a:solidFill>
                  <a:schemeClr val="bg1"/>
                </a:solidFill>
              </a:defRPr>
            </a:lvl2pPr>
            <a:lvl3pPr marL="215989" indent="-215989">
              <a:defRPr sz="1800">
                <a:solidFill>
                  <a:schemeClr val="bg1"/>
                </a:solidFill>
              </a:defRPr>
            </a:lvl3pPr>
            <a:lvl4pPr marL="395981" indent="-215989">
              <a:buFont typeface="Symbol" pitchFamily="18" charset="2"/>
              <a:buChar char=""/>
              <a:defRPr sz="1800">
                <a:solidFill>
                  <a:schemeClr val="bg1"/>
                </a:solidFill>
              </a:defRPr>
            </a:lvl4pPr>
            <a:lvl5pPr>
              <a:defRPr sz="1800">
                <a:solidFill>
                  <a:schemeClr val="bg1"/>
                </a:solidFill>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Tree>
    <p:extLst>
      <p:ext uri="{BB962C8B-B14F-4D97-AF65-F5344CB8AC3E}">
        <p14:creationId xmlns:p14="http://schemas.microsoft.com/office/powerpoint/2010/main" val="23187069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_Section Slide (No Image)">
    <p:bg>
      <p:bgPr>
        <a:solidFill>
          <a:schemeClr val="bg1"/>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29146B3D-03DF-FC49-993D-F2A2257C72E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478" y="5670005"/>
            <a:ext cx="9155202" cy="1188001"/>
          </a:xfrm>
          <a:prstGeom prst="rect">
            <a:avLst/>
          </a:prstGeom>
        </p:spPr>
      </p:pic>
      <p:sp>
        <p:nvSpPr>
          <p:cNvPr id="2" name="Title 1"/>
          <p:cNvSpPr>
            <a:spLocks noGrp="1"/>
          </p:cNvSpPr>
          <p:nvPr>
            <p:ph type="title" hasCustomPrompt="1"/>
          </p:nvPr>
        </p:nvSpPr>
        <p:spPr>
          <a:xfrm>
            <a:off x="432000" y="624233"/>
            <a:ext cx="8280000" cy="1035251"/>
          </a:xfrm>
          <a:prstGeom prst="rect">
            <a:avLst/>
          </a:prstGeom>
        </p:spPr>
        <p:txBody>
          <a:bodyPr/>
          <a:lstStyle>
            <a:lvl1pPr>
              <a:defRPr b="0">
                <a:solidFill>
                  <a:srgbClr val="006938"/>
                </a:solidFill>
                <a:latin typeface="FS Maja" panose="02000503050000020004" pitchFamily="2" charset="77"/>
              </a:defRPr>
            </a:lvl1pPr>
          </a:lstStyle>
          <a:p>
            <a:r>
              <a:rPr lang="en-GB" noProof="0" dirty="0"/>
              <a:t>CLICK TO EDIT MASTER TITLE STYLE</a:t>
            </a:r>
          </a:p>
        </p:txBody>
      </p:sp>
      <p:sp>
        <p:nvSpPr>
          <p:cNvPr id="3" name="Content Placeholder 2"/>
          <p:cNvSpPr>
            <a:spLocks noGrp="1"/>
          </p:cNvSpPr>
          <p:nvPr>
            <p:ph idx="1"/>
          </p:nvPr>
        </p:nvSpPr>
        <p:spPr>
          <a:xfrm>
            <a:off x="432000" y="1685339"/>
            <a:ext cx="3903780" cy="3676271"/>
          </a:xfrm>
          <a:prstGeom prst="rect">
            <a:avLst/>
          </a:prstGeom>
        </p:spPr>
        <p:txBody>
          <a:bodyPr/>
          <a:lstStyle>
            <a:lvl1pPr>
              <a:defRPr sz="1800">
                <a:solidFill>
                  <a:srgbClr val="746E64"/>
                </a:solidFill>
              </a:defRPr>
            </a:lvl1pPr>
            <a:lvl2pPr>
              <a:defRPr sz="1800">
                <a:solidFill>
                  <a:srgbClr val="746E64"/>
                </a:solidFill>
              </a:defRPr>
            </a:lvl2pPr>
            <a:lvl3pPr marL="215989" indent="-215989">
              <a:defRPr sz="1800">
                <a:solidFill>
                  <a:srgbClr val="746E64"/>
                </a:solidFill>
              </a:defRPr>
            </a:lvl3pPr>
            <a:lvl4pPr marL="395981" indent="-215989">
              <a:buFont typeface="Symbol" pitchFamily="18" charset="2"/>
              <a:buChar char=""/>
              <a:defRPr sz="1800">
                <a:solidFill>
                  <a:srgbClr val="746E64"/>
                </a:solidFill>
              </a:defRPr>
            </a:lvl4pPr>
            <a:lvl5pPr>
              <a:defRPr sz="1800">
                <a:solidFill>
                  <a:srgbClr val="746E64"/>
                </a:solidFill>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pic>
        <p:nvPicPr>
          <p:cNvPr id="8" name="Graphic 7">
            <a:extLst>
              <a:ext uri="{FF2B5EF4-FFF2-40B4-BE49-F238E27FC236}">
                <a16:creationId xmlns:a16="http://schemas.microsoft.com/office/drawing/2014/main" id="{204AA620-105C-094E-8C72-F24CD9B21D0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 y="997282"/>
            <a:ext cx="8784337" cy="353815"/>
          </a:xfrm>
          <a:prstGeom prst="rect">
            <a:avLst/>
          </a:prstGeom>
        </p:spPr>
      </p:pic>
      <p:sp>
        <p:nvSpPr>
          <p:cNvPr id="9" name="Content Placeholder 2">
            <a:extLst>
              <a:ext uri="{FF2B5EF4-FFF2-40B4-BE49-F238E27FC236}">
                <a16:creationId xmlns:a16="http://schemas.microsoft.com/office/drawing/2014/main" id="{6D217FA6-7566-8A4C-8C03-3D9944B30A12}"/>
              </a:ext>
            </a:extLst>
          </p:cNvPr>
          <p:cNvSpPr>
            <a:spLocks noGrp="1"/>
          </p:cNvSpPr>
          <p:nvPr>
            <p:ph idx="10"/>
          </p:nvPr>
        </p:nvSpPr>
        <p:spPr>
          <a:xfrm>
            <a:off x="4808220" y="1685339"/>
            <a:ext cx="3903780" cy="3676271"/>
          </a:xfrm>
          <a:prstGeom prst="rect">
            <a:avLst/>
          </a:prstGeom>
        </p:spPr>
        <p:txBody>
          <a:bodyPr/>
          <a:lstStyle>
            <a:lvl1pPr>
              <a:defRPr sz="1800">
                <a:solidFill>
                  <a:srgbClr val="746E64"/>
                </a:solidFill>
              </a:defRPr>
            </a:lvl1pPr>
            <a:lvl2pPr>
              <a:defRPr sz="1800">
                <a:solidFill>
                  <a:srgbClr val="746E64"/>
                </a:solidFill>
              </a:defRPr>
            </a:lvl2pPr>
            <a:lvl3pPr marL="215989" indent="-215989">
              <a:defRPr sz="1800">
                <a:solidFill>
                  <a:srgbClr val="746E64"/>
                </a:solidFill>
              </a:defRPr>
            </a:lvl3pPr>
            <a:lvl4pPr marL="395981" indent="-215989">
              <a:buFont typeface="Symbol" pitchFamily="18" charset="2"/>
              <a:buChar char=""/>
              <a:defRPr sz="1800">
                <a:solidFill>
                  <a:srgbClr val="746E64"/>
                </a:solidFill>
              </a:defRPr>
            </a:lvl4pPr>
            <a:lvl5pPr>
              <a:defRPr sz="1800">
                <a:solidFill>
                  <a:srgbClr val="746E64"/>
                </a:solidFill>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Tree>
    <p:extLst>
      <p:ext uri="{BB962C8B-B14F-4D97-AF65-F5344CB8AC3E}">
        <p14:creationId xmlns:p14="http://schemas.microsoft.com/office/powerpoint/2010/main" val="11335630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3_Section Slide (No Image)">
    <p:bg>
      <p:bgPr>
        <a:solidFill>
          <a:srgbClr val="9D1E65"/>
        </a:solidFill>
        <a:effectLst/>
      </p:bgPr>
    </p:bg>
    <p:spTree>
      <p:nvGrpSpPr>
        <p:cNvPr id="1" name=""/>
        <p:cNvGrpSpPr/>
        <p:nvPr/>
      </p:nvGrpSpPr>
      <p:grpSpPr>
        <a:xfrm>
          <a:off x="0" y="0"/>
          <a:ext cx="0" cy="0"/>
          <a:chOff x="0" y="0"/>
          <a:chExt cx="0" cy="0"/>
        </a:xfrm>
      </p:grpSpPr>
      <p:pic>
        <p:nvPicPr>
          <p:cNvPr id="13" name="Graphic 12">
            <a:extLst>
              <a:ext uri="{FF2B5EF4-FFF2-40B4-BE49-F238E27FC236}">
                <a16:creationId xmlns:a16="http://schemas.microsoft.com/office/drawing/2014/main" id="{221B0302-8F57-004F-8DA1-03EBF8781BB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478" y="5670005"/>
            <a:ext cx="9155202" cy="1188001"/>
          </a:xfrm>
          <a:prstGeom prst="rect">
            <a:avLst/>
          </a:prstGeom>
        </p:spPr>
      </p:pic>
      <p:sp>
        <p:nvSpPr>
          <p:cNvPr id="2" name="Title 1"/>
          <p:cNvSpPr>
            <a:spLocks noGrp="1"/>
          </p:cNvSpPr>
          <p:nvPr>
            <p:ph type="title" hasCustomPrompt="1"/>
          </p:nvPr>
        </p:nvSpPr>
        <p:spPr>
          <a:xfrm>
            <a:off x="432000" y="624233"/>
            <a:ext cx="8280000" cy="1035251"/>
          </a:xfrm>
          <a:prstGeom prst="rect">
            <a:avLst/>
          </a:prstGeom>
        </p:spPr>
        <p:txBody>
          <a:bodyPr/>
          <a:lstStyle>
            <a:lvl1pPr>
              <a:defRPr b="0">
                <a:solidFill>
                  <a:schemeClr val="bg1"/>
                </a:solidFill>
                <a:latin typeface="FS Maja" panose="02000503050000020004" pitchFamily="2" charset="77"/>
              </a:defRPr>
            </a:lvl1pPr>
          </a:lstStyle>
          <a:p>
            <a:r>
              <a:rPr lang="en-GB" noProof="0" dirty="0"/>
              <a:t>CLICK TO EDIT MASTER TITLE STYLE</a:t>
            </a:r>
          </a:p>
        </p:txBody>
      </p:sp>
      <p:pic>
        <p:nvPicPr>
          <p:cNvPr id="8" name="Graphic 7">
            <a:extLst>
              <a:ext uri="{FF2B5EF4-FFF2-40B4-BE49-F238E27FC236}">
                <a16:creationId xmlns:a16="http://schemas.microsoft.com/office/drawing/2014/main" id="{204AA620-105C-094E-8C72-F24CD9B21D0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 y="997282"/>
            <a:ext cx="8784337" cy="353815"/>
          </a:xfrm>
          <a:prstGeom prst="rect">
            <a:avLst/>
          </a:prstGeom>
        </p:spPr>
      </p:pic>
      <p:sp>
        <p:nvSpPr>
          <p:cNvPr id="10" name="Picture Placeholder 8">
            <a:extLst>
              <a:ext uri="{FF2B5EF4-FFF2-40B4-BE49-F238E27FC236}">
                <a16:creationId xmlns:a16="http://schemas.microsoft.com/office/drawing/2014/main" id="{6066AE8A-2D93-6C4B-897D-D5D0E7AC4DF8}"/>
              </a:ext>
            </a:extLst>
          </p:cNvPr>
          <p:cNvSpPr>
            <a:spLocks noGrp="1"/>
          </p:cNvSpPr>
          <p:nvPr>
            <p:ph type="pic" sz="quarter" idx="13" hasCustomPrompt="1"/>
          </p:nvPr>
        </p:nvSpPr>
        <p:spPr>
          <a:xfrm>
            <a:off x="432000" y="1659485"/>
            <a:ext cx="3903780" cy="3702120"/>
          </a:xfrm>
          <a:prstGeom prst="rect">
            <a:avLst/>
          </a:prstGeom>
        </p:spPr>
        <p:txBody>
          <a:bodyPr/>
          <a:lstStyle>
            <a:lvl1pPr>
              <a:defRPr/>
            </a:lvl1pPr>
          </a:lstStyle>
          <a:p>
            <a:r>
              <a:rPr lang="en-US" dirty="0"/>
              <a:t>		</a:t>
            </a:r>
          </a:p>
          <a:p>
            <a:endParaRPr lang="en-US" dirty="0"/>
          </a:p>
          <a:p>
            <a:endParaRPr lang="en-US" dirty="0"/>
          </a:p>
          <a:p>
            <a:endParaRPr lang="en-US" dirty="0"/>
          </a:p>
          <a:p>
            <a:endParaRPr lang="en-US" dirty="0"/>
          </a:p>
          <a:p>
            <a:endParaRPr lang="en-US" dirty="0"/>
          </a:p>
          <a:p>
            <a:endParaRPr lang="en-US" dirty="0"/>
          </a:p>
          <a:p>
            <a:r>
              <a:rPr lang="en-US" dirty="0"/>
              <a:t>		   Click icon to add picture</a:t>
            </a:r>
            <a:endParaRPr lang="en-GB" dirty="0"/>
          </a:p>
        </p:txBody>
      </p:sp>
      <p:sp>
        <p:nvSpPr>
          <p:cNvPr id="12" name="Picture Placeholder 8">
            <a:extLst>
              <a:ext uri="{FF2B5EF4-FFF2-40B4-BE49-F238E27FC236}">
                <a16:creationId xmlns:a16="http://schemas.microsoft.com/office/drawing/2014/main" id="{4E236ABD-995D-484B-90F4-8139707203CC}"/>
              </a:ext>
            </a:extLst>
          </p:cNvPr>
          <p:cNvSpPr>
            <a:spLocks noGrp="1"/>
          </p:cNvSpPr>
          <p:nvPr>
            <p:ph type="pic" sz="quarter" idx="14" hasCustomPrompt="1"/>
          </p:nvPr>
        </p:nvSpPr>
        <p:spPr>
          <a:xfrm>
            <a:off x="4808226" y="1659483"/>
            <a:ext cx="3903781" cy="3702120"/>
          </a:xfrm>
          <a:prstGeom prst="rect">
            <a:avLst/>
          </a:prstGeom>
        </p:spPr>
        <p:txBody>
          <a:bodyPr/>
          <a:lstStyle>
            <a:lvl1pPr>
              <a:defRPr/>
            </a:lvl1pPr>
          </a:lstStyle>
          <a:p>
            <a:r>
              <a:rPr lang="en-US" dirty="0"/>
              <a:t>		</a:t>
            </a:r>
          </a:p>
          <a:p>
            <a:endParaRPr lang="en-US" dirty="0"/>
          </a:p>
          <a:p>
            <a:endParaRPr lang="en-US" dirty="0"/>
          </a:p>
          <a:p>
            <a:endParaRPr lang="en-US" dirty="0"/>
          </a:p>
          <a:p>
            <a:endParaRPr lang="en-US" dirty="0"/>
          </a:p>
          <a:p>
            <a:endParaRPr lang="en-US" dirty="0"/>
          </a:p>
          <a:p>
            <a:endParaRPr lang="en-US" dirty="0"/>
          </a:p>
          <a:p>
            <a:r>
              <a:rPr lang="en-US" dirty="0"/>
              <a:t>		   Click icon to add picture</a:t>
            </a:r>
            <a:endParaRPr lang="en-GB" dirty="0"/>
          </a:p>
        </p:txBody>
      </p:sp>
    </p:spTree>
    <p:extLst>
      <p:ext uri="{BB962C8B-B14F-4D97-AF65-F5344CB8AC3E}">
        <p14:creationId xmlns:p14="http://schemas.microsoft.com/office/powerpoint/2010/main" val="5101933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No Image)">
    <p:bg>
      <p:bgPr>
        <a:solidFill>
          <a:srgbClr val="006938"/>
        </a:solidFill>
        <a:effectLst/>
      </p:bgPr>
    </p:bg>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9C5D0378-EB9C-9248-9F2C-5A9A7DD3B92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28" y="0"/>
            <a:ext cx="9144000" cy="6346031"/>
          </a:xfrm>
          <a:prstGeom prst="rect">
            <a:avLst/>
          </a:prstGeom>
        </p:spPr>
      </p:pic>
      <p:pic>
        <p:nvPicPr>
          <p:cNvPr id="15" name="Graphic 14">
            <a:extLst>
              <a:ext uri="{FF2B5EF4-FFF2-40B4-BE49-F238E27FC236}">
                <a16:creationId xmlns:a16="http://schemas.microsoft.com/office/drawing/2014/main" id="{A701FFDD-2817-EF49-BE46-8120E88D51B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601" y="5680571"/>
            <a:ext cx="9155202" cy="1188001"/>
          </a:xfrm>
          <a:prstGeom prst="rect">
            <a:avLst/>
          </a:prstGeom>
        </p:spPr>
      </p:pic>
      <p:pic>
        <p:nvPicPr>
          <p:cNvPr id="19" name="Graphic 18">
            <a:extLst>
              <a:ext uri="{FF2B5EF4-FFF2-40B4-BE49-F238E27FC236}">
                <a16:creationId xmlns:a16="http://schemas.microsoft.com/office/drawing/2014/main" id="{E12C118C-6574-6548-B374-3D1324A1930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564771" y="417405"/>
            <a:ext cx="2129354" cy="529931"/>
          </a:xfrm>
          <a:prstGeom prst="rect">
            <a:avLst/>
          </a:prstGeom>
        </p:spPr>
      </p:pic>
      <p:sp>
        <p:nvSpPr>
          <p:cNvPr id="24" name="Title 1">
            <a:extLst>
              <a:ext uri="{FF2B5EF4-FFF2-40B4-BE49-F238E27FC236}">
                <a16:creationId xmlns:a16="http://schemas.microsoft.com/office/drawing/2014/main" id="{279B07D2-753D-4B45-864F-82EF7C523B9E}"/>
              </a:ext>
            </a:extLst>
          </p:cNvPr>
          <p:cNvSpPr>
            <a:spLocks noGrp="1"/>
          </p:cNvSpPr>
          <p:nvPr>
            <p:ph type="title" hasCustomPrompt="1"/>
          </p:nvPr>
        </p:nvSpPr>
        <p:spPr>
          <a:xfrm>
            <a:off x="432000" y="1346515"/>
            <a:ext cx="8280000" cy="3999844"/>
          </a:xfrm>
          <a:prstGeom prst="rect">
            <a:avLst/>
          </a:prstGeom>
        </p:spPr>
        <p:txBody>
          <a:bodyPr/>
          <a:lstStyle>
            <a:lvl1pPr>
              <a:lnSpc>
                <a:spcPts val="6000"/>
              </a:lnSpc>
              <a:defRPr sz="6800" b="0">
                <a:solidFill>
                  <a:schemeClr val="bg1"/>
                </a:solidFill>
                <a:latin typeface="FS Maja" panose="02000503050000020004" pitchFamily="2" charset="77"/>
              </a:defRPr>
            </a:lvl1pPr>
          </a:lstStyle>
          <a:p>
            <a:r>
              <a:rPr lang="en-GB" noProof="0" dirty="0"/>
              <a:t>CLICK TO EDIT MASTER TITLE STYLE</a:t>
            </a:r>
          </a:p>
        </p:txBody>
      </p:sp>
      <p:sp>
        <p:nvSpPr>
          <p:cNvPr id="8" name="Text Placeholder 7">
            <a:extLst>
              <a:ext uri="{FF2B5EF4-FFF2-40B4-BE49-F238E27FC236}">
                <a16:creationId xmlns:a16="http://schemas.microsoft.com/office/drawing/2014/main" id="{CC88B046-F5CC-3E41-B602-76651C96CE04}"/>
              </a:ext>
            </a:extLst>
          </p:cNvPr>
          <p:cNvSpPr>
            <a:spLocks noGrp="1"/>
          </p:cNvSpPr>
          <p:nvPr>
            <p:ph type="body" sz="quarter" idx="11" hasCustomPrompt="1"/>
          </p:nvPr>
        </p:nvSpPr>
        <p:spPr>
          <a:xfrm>
            <a:off x="432000" y="6071390"/>
            <a:ext cx="5719418" cy="524281"/>
          </a:xfrm>
          <a:prstGeom prst="rect">
            <a:avLst/>
          </a:prstGeom>
        </p:spPr>
        <p:txBody>
          <a:bodyPr/>
          <a:lstStyle>
            <a:lvl1pPr>
              <a:lnSpc>
                <a:spcPts val="1800"/>
              </a:lnSpc>
              <a:spcAft>
                <a:spcPts val="0"/>
              </a:spcAft>
              <a:defRPr sz="1800" b="0">
                <a:solidFill>
                  <a:srgbClr val="006938"/>
                </a:solidFill>
                <a:latin typeface="FS Maja" panose="02000503050000020004" pitchFamily="2" charset="77"/>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SUBTITLE STYLE</a:t>
            </a:r>
            <a:endParaRPr lang="en-US" dirty="0"/>
          </a:p>
        </p:txBody>
      </p:sp>
    </p:spTree>
    <p:extLst>
      <p:ext uri="{BB962C8B-B14F-4D97-AF65-F5344CB8AC3E}">
        <p14:creationId xmlns:p14="http://schemas.microsoft.com/office/powerpoint/2010/main" val="30704394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No Image)">
    <p:bg>
      <p:bgPr>
        <a:solidFill>
          <a:srgbClr val="3D7DCA"/>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249DB30B-2EE4-F54E-860B-B8ECAC1BC3C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724" y="0"/>
            <a:ext cx="9144000" cy="6346031"/>
          </a:xfrm>
          <a:prstGeom prst="rect">
            <a:avLst/>
          </a:prstGeom>
        </p:spPr>
      </p:pic>
      <p:pic>
        <p:nvPicPr>
          <p:cNvPr id="15" name="Graphic 14">
            <a:extLst>
              <a:ext uri="{FF2B5EF4-FFF2-40B4-BE49-F238E27FC236}">
                <a16:creationId xmlns:a16="http://schemas.microsoft.com/office/drawing/2014/main" id="{A701FFDD-2817-EF49-BE46-8120E88D51B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478" y="5670005"/>
            <a:ext cx="9155202" cy="1188001"/>
          </a:xfrm>
          <a:prstGeom prst="rect">
            <a:avLst/>
          </a:prstGeom>
        </p:spPr>
      </p:pic>
      <p:pic>
        <p:nvPicPr>
          <p:cNvPr id="19" name="Graphic 18">
            <a:extLst>
              <a:ext uri="{FF2B5EF4-FFF2-40B4-BE49-F238E27FC236}">
                <a16:creationId xmlns:a16="http://schemas.microsoft.com/office/drawing/2014/main" id="{E12C118C-6574-6548-B374-3D1324A1930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564771" y="417405"/>
            <a:ext cx="2129354" cy="529931"/>
          </a:xfrm>
          <a:prstGeom prst="rect">
            <a:avLst/>
          </a:prstGeom>
        </p:spPr>
      </p:pic>
      <p:sp>
        <p:nvSpPr>
          <p:cNvPr id="12" name="Text Placeholder 7">
            <a:extLst>
              <a:ext uri="{FF2B5EF4-FFF2-40B4-BE49-F238E27FC236}">
                <a16:creationId xmlns:a16="http://schemas.microsoft.com/office/drawing/2014/main" id="{AC2E3578-1CC7-2444-9540-5BF364DD95C7}"/>
              </a:ext>
            </a:extLst>
          </p:cNvPr>
          <p:cNvSpPr>
            <a:spLocks noGrp="1"/>
          </p:cNvSpPr>
          <p:nvPr>
            <p:ph type="body" sz="quarter" idx="11" hasCustomPrompt="1"/>
          </p:nvPr>
        </p:nvSpPr>
        <p:spPr>
          <a:xfrm>
            <a:off x="432000" y="6071390"/>
            <a:ext cx="5719418" cy="524281"/>
          </a:xfrm>
          <a:prstGeom prst="rect">
            <a:avLst/>
          </a:prstGeom>
        </p:spPr>
        <p:txBody>
          <a:bodyPr/>
          <a:lstStyle>
            <a:lvl1pPr>
              <a:lnSpc>
                <a:spcPts val="1800"/>
              </a:lnSpc>
              <a:spcAft>
                <a:spcPts val="0"/>
              </a:spcAft>
              <a:defRPr sz="1800" b="0">
                <a:solidFill>
                  <a:srgbClr val="3D7DCA"/>
                </a:solidFill>
                <a:latin typeface="FS Maja" panose="02000503050000020004" pitchFamily="2" charset="77"/>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SUBTITLE STYLE</a:t>
            </a:r>
            <a:endParaRPr lang="en-US" dirty="0"/>
          </a:p>
        </p:txBody>
      </p:sp>
    </p:spTree>
    <p:extLst>
      <p:ext uri="{BB962C8B-B14F-4D97-AF65-F5344CB8AC3E}">
        <p14:creationId xmlns:p14="http://schemas.microsoft.com/office/powerpoint/2010/main" val="36340645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1_Title Slide (No Image)">
    <p:bg>
      <p:bgPr>
        <a:solidFill>
          <a:srgbClr val="3D7DCA"/>
        </a:solidFill>
        <a:effectLst/>
      </p:bgPr>
    </p:bg>
    <p:spTree>
      <p:nvGrpSpPr>
        <p:cNvPr id="1" name=""/>
        <p:cNvGrpSpPr/>
        <p:nvPr/>
      </p:nvGrpSpPr>
      <p:grpSpPr>
        <a:xfrm>
          <a:off x="0" y="0"/>
          <a:ext cx="0" cy="0"/>
          <a:chOff x="0" y="0"/>
          <a:chExt cx="0" cy="0"/>
        </a:xfrm>
      </p:grpSpPr>
      <p:pic>
        <p:nvPicPr>
          <p:cNvPr id="15" name="Graphic 14">
            <a:extLst>
              <a:ext uri="{FF2B5EF4-FFF2-40B4-BE49-F238E27FC236}">
                <a16:creationId xmlns:a16="http://schemas.microsoft.com/office/drawing/2014/main" id="{A701FFDD-2817-EF49-BE46-8120E88D51B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478" y="5670005"/>
            <a:ext cx="9155202" cy="1188001"/>
          </a:xfrm>
          <a:prstGeom prst="rect">
            <a:avLst/>
          </a:prstGeom>
        </p:spPr>
      </p:pic>
      <p:pic>
        <p:nvPicPr>
          <p:cNvPr id="19" name="Graphic 18">
            <a:extLst>
              <a:ext uri="{FF2B5EF4-FFF2-40B4-BE49-F238E27FC236}">
                <a16:creationId xmlns:a16="http://schemas.microsoft.com/office/drawing/2014/main" id="{E12C118C-6574-6548-B374-3D1324A1930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564771" y="417405"/>
            <a:ext cx="2129354" cy="529931"/>
          </a:xfrm>
          <a:prstGeom prst="rect">
            <a:avLst/>
          </a:prstGeom>
        </p:spPr>
      </p:pic>
      <p:sp>
        <p:nvSpPr>
          <p:cNvPr id="24" name="Title 1">
            <a:extLst>
              <a:ext uri="{FF2B5EF4-FFF2-40B4-BE49-F238E27FC236}">
                <a16:creationId xmlns:a16="http://schemas.microsoft.com/office/drawing/2014/main" id="{279B07D2-753D-4B45-864F-82EF7C523B9E}"/>
              </a:ext>
            </a:extLst>
          </p:cNvPr>
          <p:cNvSpPr>
            <a:spLocks noGrp="1"/>
          </p:cNvSpPr>
          <p:nvPr>
            <p:ph type="title" hasCustomPrompt="1"/>
          </p:nvPr>
        </p:nvSpPr>
        <p:spPr>
          <a:xfrm>
            <a:off x="432000" y="1346515"/>
            <a:ext cx="8280000" cy="3999844"/>
          </a:xfrm>
          <a:prstGeom prst="rect">
            <a:avLst/>
          </a:prstGeom>
        </p:spPr>
        <p:txBody>
          <a:bodyPr/>
          <a:lstStyle>
            <a:lvl1pPr>
              <a:lnSpc>
                <a:spcPts val="6000"/>
              </a:lnSpc>
              <a:defRPr sz="6800" b="0">
                <a:solidFill>
                  <a:schemeClr val="bg1"/>
                </a:solidFill>
                <a:latin typeface="FS Maja" panose="02000503050000020004" pitchFamily="2" charset="77"/>
              </a:defRPr>
            </a:lvl1pPr>
          </a:lstStyle>
          <a:p>
            <a:r>
              <a:rPr lang="en-GB" noProof="0" dirty="0"/>
              <a:t>CLICK TO EDIT MASTER TITLE STYLE</a:t>
            </a:r>
          </a:p>
        </p:txBody>
      </p:sp>
      <p:sp>
        <p:nvSpPr>
          <p:cNvPr id="12" name="Text Placeholder 7">
            <a:extLst>
              <a:ext uri="{FF2B5EF4-FFF2-40B4-BE49-F238E27FC236}">
                <a16:creationId xmlns:a16="http://schemas.microsoft.com/office/drawing/2014/main" id="{AC2E3578-1CC7-2444-9540-5BF364DD95C7}"/>
              </a:ext>
            </a:extLst>
          </p:cNvPr>
          <p:cNvSpPr>
            <a:spLocks noGrp="1"/>
          </p:cNvSpPr>
          <p:nvPr>
            <p:ph type="body" sz="quarter" idx="11" hasCustomPrompt="1"/>
          </p:nvPr>
        </p:nvSpPr>
        <p:spPr>
          <a:xfrm>
            <a:off x="432000" y="6071390"/>
            <a:ext cx="5719418" cy="524281"/>
          </a:xfrm>
          <a:prstGeom prst="rect">
            <a:avLst/>
          </a:prstGeom>
        </p:spPr>
        <p:txBody>
          <a:bodyPr/>
          <a:lstStyle>
            <a:lvl1pPr>
              <a:lnSpc>
                <a:spcPts val="1800"/>
              </a:lnSpc>
              <a:spcAft>
                <a:spcPts val="0"/>
              </a:spcAft>
              <a:defRPr sz="1800" b="0">
                <a:solidFill>
                  <a:srgbClr val="3D7DCA"/>
                </a:solidFill>
                <a:latin typeface="FS Maja" panose="02000503050000020004" pitchFamily="2" charset="77"/>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SUBTITLE STYLE</a:t>
            </a:r>
            <a:endParaRPr lang="en-US" dirty="0"/>
          </a:p>
        </p:txBody>
      </p:sp>
    </p:spTree>
    <p:extLst>
      <p:ext uri="{BB962C8B-B14F-4D97-AF65-F5344CB8AC3E}">
        <p14:creationId xmlns:p14="http://schemas.microsoft.com/office/powerpoint/2010/main" val="33338843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Section Slide (No Image)">
    <p:bg>
      <p:bgPr>
        <a:solidFill>
          <a:srgbClr val="3D7DCA"/>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2DD3B548-C644-094C-B86C-D178962E5A3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724" y="0"/>
            <a:ext cx="9144000" cy="6346031"/>
          </a:xfrm>
          <a:prstGeom prst="rect">
            <a:avLst/>
          </a:prstGeom>
        </p:spPr>
      </p:pic>
      <p:pic>
        <p:nvPicPr>
          <p:cNvPr id="11" name="Graphic 10">
            <a:extLst>
              <a:ext uri="{FF2B5EF4-FFF2-40B4-BE49-F238E27FC236}">
                <a16:creationId xmlns:a16="http://schemas.microsoft.com/office/drawing/2014/main" id="{32EDE65F-A951-7F43-A2F5-37FB6B2FD44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478" y="5670005"/>
            <a:ext cx="9155202" cy="1188001"/>
          </a:xfrm>
          <a:prstGeom prst="rect">
            <a:avLst/>
          </a:prstGeom>
        </p:spPr>
      </p:pic>
      <p:sp>
        <p:nvSpPr>
          <p:cNvPr id="2" name="Title 1"/>
          <p:cNvSpPr>
            <a:spLocks noGrp="1"/>
          </p:cNvSpPr>
          <p:nvPr>
            <p:ph type="title" hasCustomPrompt="1"/>
          </p:nvPr>
        </p:nvSpPr>
        <p:spPr>
          <a:xfrm>
            <a:off x="432000" y="624233"/>
            <a:ext cx="8280000" cy="1035251"/>
          </a:xfrm>
          <a:prstGeom prst="rect">
            <a:avLst/>
          </a:prstGeom>
        </p:spPr>
        <p:txBody>
          <a:bodyPr/>
          <a:lstStyle>
            <a:lvl1pPr>
              <a:defRPr b="0">
                <a:solidFill>
                  <a:schemeClr val="bg1"/>
                </a:solidFill>
                <a:latin typeface="FS Maja" panose="02000503050000020004" pitchFamily="2" charset="77"/>
              </a:defRPr>
            </a:lvl1pPr>
          </a:lstStyle>
          <a:p>
            <a:r>
              <a:rPr lang="en-GB" noProof="0" dirty="0"/>
              <a:t>CLICK TO EDIT MASTER TITLE STYLE</a:t>
            </a:r>
          </a:p>
        </p:txBody>
      </p:sp>
      <p:sp>
        <p:nvSpPr>
          <p:cNvPr id="3" name="Content Placeholder 2"/>
          <p:cNvSpPr>
            <a:spLocks noGrp="1"/>
          </p:cNvSpPr>
          <p:nvPr>
            <p:ph idx="1"/>
          </p:nvPr>
        </p:nvSpPr>
        <p:spPr>
          <a:xfrm>
            <a:off x="432000" y="1685335"/>
            <a:ext cx="8280000" cy="3676272"/>
          </a:xfrm>
          <a:prstGeom prst="rect">
            <a:avLst/>
          </a:prstGeom>
        </p:spPr>
        <p:txBody>
          <a:bodyPr/>
          <a:lstStyle>
            <a:lvl1pPr>
              <a:defRPr sz="1800">
                <a:solidFill>
                  <a:schemeClr val="bg1"/>
                </a:solidFill>
              </a:defRPr>
            </a:lvl1pPr>
            <a:lvl2pPr>
              <a:defRPr sz="1800">
                <a:solidFill>
                  <a:schemeClr val="bg1"/>
                </a:solidFill>
              </a:defRPr>
            </a:lvl2pPr>
            <a:lvl3pPr marL="215989" indent="-215989">
              <a:defRPr sz="1800">
                <a:solidFill>
                  <a:schemeClr val="bg1"/>
                </a:solidFill>
              </a:defRPr>
            </a:lvl3pPr>
            <a:lvl4pPr marL="395981" indent="-215989">
              <a:buFont typeface="Symbol" pitchFamily="18" charset="2"/>
              <a:buChar char=""/>
              <a:defRPr sz="1800">
                <a:solidFill>
                  <a:schemeClr val="bg1"/>
                </a:solidFill>
              </a:defRPr>
            </a:lvl4pPr>
            <a:lvl5pPr>
              <a:defRPr sz="1800">
                <a:solidFill>
                  <a:schemeClr val="bg1"/>
                </a:solidFill>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pic>
        <p:nvPicPr>
          <p:cNvPr id="8" name="Graphic 7">
            <a:extLst>
              <a:ext uri="{FF2B5EF4-FFF2-40B4-BE49-F238E27FC236}">
                <a16:creationId xmlns:a16="http://schemas.microsoft.com/office/drawing/2014/main" id="{204AA620-105C-094E-8C72-F24CD9B21D0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 y="997282"/>
            <a:ext cx="8784337" cy="353815"/>
          </a:xfrm>
          <a:prstGeom prst="rect">
            <a:avLst/>
          </a:prstGeom>
        </p:spPr>
      </p:pic>
    </p:spTree>
    <p:extLst>
      <p:ext uri="{BB962C8B-B14F-4D97-AF65-F5344CB8AC3E}">
        <p14:creationId xmlns:p14="http://schemas.microsoft.com/office/powerpoint/2010/main" val="39718778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4_Section Slide (No Image)">
    <p:bg>
      <p:bgPr>
        <a:solidFill>
          <a:srgbClr val="3D7DCA"/>
        </a:solidFill>
        <a:effectLst/>
      </p:bgPr>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32EDE65F-A951-7F43-A2F5-37FB6B2FD44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478" y="5670005"/>
            <a:ext cx="9155202" cy="1188001"/>
          </a:xfrm>
          <a:prstGeom prst="rect">
            <a:avLst/>
          </a:prstGeom>
        </p:spPr>
      </p:pic>
      <p:sp>
        <p:nvSpPr>
          <p:cNvPr id="2" name="Title 1"/>
          <p:cNvSpPr>
            <a:spLocks noGrp="1"/>
          </p:cNvSpPr>
          <p:nvPr>
            <p:ph type="title" hasCustomPrompt="1"/>
          </p:nvPr>
        </p:nvSpPr>
        <p:spPr>
          <a:xfrm>
            <a:off x="432000" y="624233"/>
            <a:ext cx="8280000" cy="1035251"/>
          </a:xfrm>
          <a:prstGeom prst="rect">
            <a:avLst/>
          </a:prstGeom>
        </p:spPr>
        <p:txBody>
          <a:bodyPr/>
          <a:lstStyle>
            <a:lvl1pPr>
              <a:defRPr b="0">
                <a:solidFill>
                  <a:schemeClr val="bg1"/>
                </a:solidFill>
                <a:latin typeface="FS Maja" panose="02000503050000020004" pitchFamily="2" charset="77"/>
              </a:defRPr>
            </a:lvl1pPr>
          </a:lstStyle>
          <a:p>
            <a:r>
              <a:rPr lang="en-GB" noProof="0" dirty="0"/>
              <a:t>CLICK TO EDIT MASTER TITLE STYLE</a:t>
            </a:r>
          </a:p>
        </p:txBody>
      </p:sp>
      <p:sp>
        <p:nvSpPr>
          <p:cNvPr id="3" name="Content Placeholder 2"/>
          <p:cNvSpPr>
            <a:spLocks noGrp="1"/>
          </p:cNvSpPr>
          <p:nvPr>
            <p:ph idx="1"/>
          </p:nvPr>
        </p:nvSpPr>
        <p:spPr>
          <a:xfrm>
            <a:off x="432000" y="1685335"/>
            <a:ext cx="8280000" cy="3676272"/>
          </a:xfrm>
          <a:prstGeom prst="rect">
            <a:avLst/>
          </a:prstGeom>
        </p:spPr>
        <p:txBody>
          <a:bodyPr/>
          <a:lstStyle>
            <a:lvl1pPr>
              <a:defRPr sz="1800">
                <a:solidFill>
                  <a:schemeClr val="bg1"/>
                </a:solidFill>
              </a:defRPr>
            </a:lvl1pPr>
            <a:lvl2pPr>
              <a:defRPr sz="1800">
                <a:solidFill>
                  <a:schemeClr val="bg1"/>
                </a:solidFill>
              </a:defRPr>
            </a:lvl2pPr>
            <a:lvl3pPr marL="215989" indent="-215989">
              <a:defRPr sz="1800">
                <a:solidFill>
                  <a:schemeClr val="bg1"/>
                </a:solidFill>
              </a:defRPr>
            </a:lvl3pPr>
            <a:lvl4pPr marL="395981" indent="-215989">
              <a:buFont typeface="Symbol" pitchFamily="18" charset="2"/>
              <a:buChar char=""/>
              <a:defRPr sz="1800">
                <a:solidFill>
                  <a:schemeClr val="bg1"/>
                </a:solidFill>
              </a:defRPr>
            </a:lvl4pPr>
            <a:lvl5pPr>
              <a:defRPr sz="1800">
                <a:solidFill>
                  <a:schemeClr val="bg1"/>
                </a:solidFill>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pic>
        <p:nvPicPr>
          <p:cNvPr id="8" name="Graphic 7">
            <a:extLst>
              <a:ext uri="{FF2B5EF4-FFF2-40B4-BE49-F238E27FC236}">
                <a16:creationId xmlns:a16="http://schemas.microsoft.com/office/drawing/2014/main" id="{204AA620-105C-094E-8C72-F24CD9B21D0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 y="997282"/>
            <a:ext cx="8784337" cy="353815"/>
          </a:xfrm>
          <a:prstGeom prst="rect">
            <a:avLst/>
          </a:prstGeom>
        </p:spPr>
      </p:pic>
    </p:spTree>
    <p:extLst>
      <p:ext uri="{BB962C8B-B14F-4D97-AF65-F5344CB8AC3E}">
        <p14:creationId xmlns:p14="http://schemas.microsoft.com/office/powerpoint/2010/main" val="28010376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Section Slide (Image)">
    <p:bg>
      <p:bgPr>
        <a:solidFill>
          <a:schemeClr val="bg1"/>
        </a:solidFill>
        <a:effectLst/>
      </p:bgPr>
    </p:bg>
    <p:spTree>
      <p:nvGrpSpPr>
        <p:cNvPr id="1" name=""/>
        <p:cNvGrpSpPr/>
        <p:nvPr/>
      </p:nvGrpSpPr>
      <p:grpSpPr>
        <a:xfrm>
          <a:off x="0" y="0"/>
          <a:ext cx="0" cy="0"/>
          <a:chOff x="0" y="0"/>
          <a:chExt cx="0" cy="0"/>
        </a:xfrm>
      </p:grpSpPr>
      <p:pic>
        <p:nvPicPr>
          <p:cNvPr id="19" name="Graphic 18">
            <a:extLst>
              <a:ext uri="{FF2B5EF4-FFF2-40B4-BE49-F238E27FC236}">
                <a16:creationId xmlns:a16="http://schemas.microsoft.com/office/drawing/2014/main" id="{72E828E0-F30D-284A-AC6E-DCE1FF2C24B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478" y="5670005"/>
            <a:ext cx="9155202" cy="1188001"/>
          </a:xfrm>
          <a:prstGeom prst="rect">
            <a:avLst/>
          </a:prstGeom>
        </p:spPr>
      </p:pic>
      <p:sp>
        <p:nvSpPr>
          <p:cNvPr id="15" name="Picture Placeholder 8">
            <a:extLst>
              <a:ext uri="{FF2B5EF4-FFF2-40B4-BE49-F238E27FC236}">
                <a16:creationId xmlns:a16="http://schemas.microsoft.com/office/drawing/2014/main" id="{8B7242C6-E323-5146-A953-C7FB846917EF}"/>
              </a:ext>
            </a:extLst>
          </p:cNvPr>
          <p:cNvSpPr>
            <a:spLocks noGrp="1"/>
          </p:cNvSpPr>
          <p:nvPr>
            <p:ph type="pic" sz="quarter" idx="13" hasCustomPrompt="1"/>
          </p:nvPr>
        </p:nvSpPr>
        <p:spPr>
          <a:xfrm>
            <a:off x="3347899" y="417407"/>
            <a:ext cx="5364102" cy="4882831"/>
          </a:xfrm>
          <a:prstGeom prst="rect">
            <a:avLst/>
          </a:prstGeom>
        </p:spPr>
        <p:txBody>
          <a:bodyPr/>
          <a:lstStyle>
            <a:lvl1pPr>
              <a:defRPr>
                <a:solidFill>
                  <a:srgbClr val="746E64"/>
                </a:solidFill>
              </a:defRPr>
            </a:lvl1pPr>
          </a:lstStyle>
          <a:p>
            <a:r>
              <a:rPr lang="en-US" dirty="0"/>
              <a:t>		</a:t>
            </a:r>
          </a:p>
          <a:p>
            <a:endParaRPr lang="en-US" dirty="0"/>
          </a:p>
          <a:p>
            <a:endParaRPr lang="en-US" dirty="0"/>
          </a:p>
          <a:p>
            <a:endParaRPr lang="en-US" dirty="0"/>
          </a:p>
          <a:p>
            <a:endParaRPr lang="en-US" dirty="0"/>
          </a:p>
          <a:p>
            <a:endParaRPr lang="en-US" dirty="0"/>
          </a:p>
          <a:p>
            <a:endParaRPr lang="en-US" dirty="0"/>
          </a:p>
          <a:p>
            <a:r>
              <a:rPr lang="en-US" dirty="0"/>
              <a:t>		   Click icon to add picture</a:t>
            </a:r>
            <a:endParaRPr lang="en-GB" dirty="0"/>
          </a:p>
        </p:txBody>
      </p:sp>
      <p:sp>
        <p:nvSpPr>
          <p:cNvPr id="16" name="Content Placeholder 2">
            <a:extLst>
              <a:ext uri="{FF2B5EF4-FFF2-40B4-BE49-F238E27FC236}">
                <a16:creationId xmlns:a16="http://schemas.microsoft.com/office/drawing/2014/main" id="{1440E8CA-D1C4-7A4B-9C2A-10A296BB56C3}"/>
              </a:ext>
            </a:extLst>
          </p:cNvPr>
          <p:cNvSpPr>
            <a:spLocks noGrp="1"/>
          </p:cNvSpPr>
          <p:nvPr>
            <p:ph idx="1" hasCustomPrompt="1"/>
          </p:nvPr>
        </p:nvSpPr>
        <p:spPr>
          <a:xfrm>
            <a:off x="432004" y="417407"/>
            <a:ext cx="2513219" cy="4882831"/>
          </a:xfrm>
          <a:prstGeom prst="rect">
            <a:avLst/>
          </a:prstGeom>
        </p:spPr>
        <p:txBody>
          <a:bodyPr/>
          <a:lstStyle>
            <a:lvl1pPr>
              <a:lnSpc>
                <a:spcPts val="2700"/>
              </a:lnSpc>
              <a:defRPr sz="3000" b="0">
                <a:solidFill>
                  <a:srgbClr val="006938"/>
                </a:solidFill>
                <a:latin typeface="FS Maja" panose="02000503050000020004" pitchFamily="2" charset="77"/>
              </a:defRPr>
            </a:lvl1pPr>
            <a:lvl2pPr>
              <a:defRPr sz="1800">
                <a:solidFill>
                  <a:srgbClr val="746E64"/>
                </a:solidFill>
              </a:defRPr>
            </a:lvl2pPr>
            <a:lvl3pPr marL="215989" indent="-215989">
              <a:defRPr sz="1800">
                <a:solidFill>
                  <a:srgbClr val="746E64"/>
                </a:solidFill>
              </a:defRPr>
            </a:lvl3pPr>
            <a:lvl4pPr marL="395981" indent="-215989">
              <a:buFont typeface="Symbol" pitchFamily="18" charset="2"/>
              <a:buChar char=""/>
              <a:defRPr sz="1800">
                <a:solidFill>
                  <a:srgbClr val="746E64"/>
                </a:solidFill>
              </a:defRPr>
            </a:lvl4pPr>
            <a:lvl5pPr>
              <a:defRPr sz="1800">
                <a:solidFill>
                  <a:srgbClr val="746E64"/>
                </a:solidFill>
              </a:defRPr>
            </a:lvl5pPr>
          </a:lstStyle>
          <a:p>
            <a:pPr lvl="0"/>
            <a:r>
              <a:rPr lang="en-GB" noProof="0" dirty="0"/>
              <a:t>CLICK TO EDIT MASTER TITLE STYLE</a:t>
            </a:r>
          </a:p>
          <a:p>
            <a:pPr lvl="1"/>
            <a:endParaRPr lang="en-GB" noProof="0" dirty="0"/>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Tree>
    <p:extLst>
      <p:ext uri="{BB962C8B-B14F-4D97-AF65-F5344CB8AC3E}">
        <p14:creationId xmlns:p14="http://schemas.microsoft.com/office/powerpoint/2010/main" val="5443069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ontent (Large Image)">
    <p:bg>
      <p:bgPr>
        <a:solidFill>
          <a:srgbClr val="3D7DCA"/>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72BC8C37-F7E0-9B4C-B5D9-3E1D139EB9E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5669999"/>
            <a:ext cx="9155202" cy="1188001"/>
          </a:xfrm>
          <a:prstGeom prst="rect">
            <a:avLst/>
          </a:prstGeom>
        </p:spPr>
      </p:pic>
      <p:sp>
        <p:nvSpPr>
          <p:cNvPr id="9" name="Picture Placeholder 8"/>
          <p:cNvSpPr>
            <a:spLocks noGrp="1"/>
          </p:cNvSpPr>
          <p:nvPr>
            <p:ph type="pic" sz="quarter" idx="13" hasCustomPrompt="1"/>
          </p:nvPr>
        </p:nvSpPr>
        <p:spPr>
          <a:xfrm>
            <a:off x="3347899" y="417407"/>
            <a:ext cx="5364102" cy="4882831"/>
          </a:xfrm>
          <a:prstGeom prst="rect">
            <a:avLst/>
          </a:prstGeom>
        </p:spPr>
        <p:txBody>
          <a:bodyPr/>
          <a:lstStyle>
            <a:lvl1pPr>
              <a:defRPr/>
            </a:lvl1pPr>
          </a:lstStyle>
          <a:p>
            <a:r>
              <a:rPr lang="en-US" dirty="0"/>
              <a:t>		</a:t>
            </a:r>
          </a:p>
          <a:p>
            <a:endParaRPr lang="en-US" dirty="0"/>
          </a:p>
          <a:p>
            <a:endParaRPr lang="en-US" dirty="0"/>
          </a:p>
          <a:p>
            <a:endParaRPr lang="en-US" dirty="0"/>
          </a:p>
          <a:p>
            <a:endParaRPr lang="en-US" dirty="0"/>
          </a:p>
          <a:p>
            <a:endParaRPr lang="en-US" dirty="0"/>
          </a:p>
          <a:p>
            <a:endParaRPr lang="en-US" dirty="0"/>
          </a:p>
          <a:p>
            <a:r>
              <a:rPr lang="en-US" dirty="0"/>
              <a:t>		   Click icon to add picture</a:t>
            </a:r>
            <a:endParaRPr lang="en-GB" dirty="0"/>
          </a:p>
        </p:txBody>
      </p:sp>
      <p:sp>
        <p:nvSpPr>
          <p:cNvPr id="3" name="Content Placeholder 2"/>
          <p:cNvSpPr>
            <a:spLocks noGrp="1"/>
          </p:cNvSpPr>
          <p:nvPr>
            <p:ph idx="1" hasCustomPrompt="1"/>
          </p:nvPr>
        </p:nvSpPr>
        <p:spPr>
          <a:xfrm>
            <a:off x="432004" y="417407"/>
            <a:ext cx="2513219" cy="4882831"/>
          </a:xfrm>
          <a:prstGeom prst="rect">
            <a:avLst/>
          </a:prstGeom>
        </p:spPr>
        <p:txBody>
          <a:bodyPr/>
          <a:lstStyle>
            <a:lvl1pPr>
              <a:lnSpc>
                <a:spcPts val="2700"/>
              </a:lnSpc>
              <a:defRPr sz="3000" b="0">
                <a:solidFill>
                  <a:schemeClr val="bg1"/>
                </a:solidFill>
                <a:latin typeface="FS Maja" panose="02000503050000020004" pitchFamily="2" charset="77"/>
              </a:defRPr>
            </a:lvl1pPr>
            <a:lvl2pPr>
              <a:defRPr sz="1800">
                <a:solidFill>
                  <a:schemeClr val="bg1"/>
                </a:solidFill>
              </a:defRPr>
            </a:lvl2pPr>
            <a:lvl3pPr marL="215989" indent="-215989">
              <a:defRPr sz="1800">
                <a:solidFill>
                  <a:schemeClr val="bg1"/>
                </a:solidFill>
              </a:defRPr>
            </a:lvl3pPr>
            <a:lvl4pPr marL="395981" indent="-215989">
              <a:buFont typeface="Symbol" pitchFamily="18" charset="2"/>
              <a:buChar char=""/>
              <a:defRPr sz="1800">
                <a:solidFill>
                  <a:schemeClr val="bg1"/>
                </a:solidFill>
              </a:defRPr>
            </a:lvl4pPr>
            <a:lvl5pPr>
              <a:defRPr sz="1800">
                <a:solidFill>
                  <a:schemeClr val="bg1"/>
                </a:solidFill>
              </a:defRPr>
            </a:lvl5pPr>
          </a:lstStyle>
          <a:p>
            <a:pPr lvl="0"/>
            <a:r>
              <a:rPr lang="en-GB" noProof="0" dirty="0"/>
              <a:t>CLICK TO EDIT MASTER TITLE STYLE</a:t>
            </a:r>
          </a:p>
          <a:p>
            <a:pPr lvl="1"/>
            <a:endParaRPr lang="en-GB" noProof="0" dirty="0"/>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Tree>
    <p:extLst>
      <p:ext uri="{BB962C8B-B14F-4D97-AF65-F5344CB8AC3E}">
        <p14:creationId xmlns:p14="http://schemas.microsoft.com/office/powerpoint/2010/main" val="3320232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1_Section Slide (No Image)">
    <p:bg>
      <p:bgPr>
        <a:solidFill>
          <a:srgbClr val="3D7DCA"/>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5F639312-771B-B34E-9CBA-D8828F6FCBD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478" y="5670005"/>
            <a:ext cx="9155202" cy="1188001"/>
          </a:xfrm>
          <a:prstGeom prst="rect">
            <a:avLst/>
          </a:prstGeom>
        </p:spPr>
      </p:pic>
      <p:sp>
        <p:nvSpPr>
          <p:cNvPr id="2" name="Title 1"/>
          <p:cNvSpPr>
            <a:spLocks noGrp="1"/>
          </p:cNvSpPr>
          <p:nvPr>
            <p:ph type="title" hasCustomPrompt="1"/>
          </p:nvPr>
        </p:nvSpPr>
        <p:spPr>
          <a:xfrm>
            <a:off x="432000" y="624233"/>
            <a:ext cx="8280000" cy="1035251"/>
          </a:xfrm>
          <a:prstGeom prst="rect">
            <a:avLst/>
          </a:prstGeom>
        </p:spPr>
        <p:txBody>
          <a:bodyPr/>
          <a:lstStyle>
            <a:lvl1pPr>
              <a:defRPr b="0">
                <a:solidFill>
                  <a:schemeClr val="bg1"/>
                </a:solidFill>
                <a:latin typeface="FS Maja" panose="02000503050000020004" pitchFamily="2" charset="77"/>
              </a:defRPr>
            </a:lvl1pPr>
          </a:lstStyle>
          <a:p>
            <a:r>
              <a:rPr lang="en-GB" noProof="0" dirty="0"/>
              <a:t>CLICK TO EDIT MASTER TITLE STYLE</a:t>
            </a:r>
          </a:p>
        </p:txBody>
      </p:sp>
      <p:sp>
        <p:nvSpPr>
          <p:cNvPr id="3" name="Content Placeholder 2"/>
          <p:cNvSpPr>
            <a:spLocks noGrp="1"/>
          </p:cNvSpPr>
          <p:nvPr>
            <p:ph idx="1"/>
          </p:nvPr>
        </p:nvSpPr>
        <p:spPr>
          <a:xfrm>
            <a:off x="432000" y="1685339"/>
            <a:ext cx="3903780" cy="3676271"/>
          </a:xfrm>
          <a:prstGeom prst="rect">
            <a:avLst/>
          </a:prstGeom>
        </p:spPr>
        <p:txBody>
          <a:bodyPr/>
          <a:lstStyle>
            <a:lvl1pPr>
              <a:defRPr sz="1800">
                <a:solidFill>
                  <a:schemeClr val="bg1"/>
                </a:solidFill>
              </a:defRPr>
            </a:lvl1pPr>
            <a:lvl2pPr>
              <a:defRPr sz="1800">
                <a:solidFill>
                  <a:schemeClr val="bg1"/>
                </a:solidFill>
              </a:defRPr>
            </a:lvl2pPr>
            <a:lvl3pPr marL="215989" indent="-215989">
              <a:defRPr sz="1800">
                <a:solidFill>
                  <a:schemeClr val="bg1"/>
                </a:solidFill>
              </a:defRPr>
            </a:lvl3pPr>
            <a:lvl4pPr marL="395981" indent="-215989">
              <a:buFont typeface="Symbol" pitchFamily="18" charset="2"/>
              <a:buChar char=""/>
              <a:defRPr sz="1800">
                <a:solidFill>
                  <a:schemeClr val="bg1"/>
                </a:solidFill>
              </a:defRPr>
            </a:lvl4pPr>
            <a:lvl5pPr>
              <a:defRPr sz="1800">
                <a:solidFill>
                  <a:schemeClr val="bg1"/>
                </a:solidFill>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pic>
        <p:nvPicPr>
          <p:cNvPr id="8" name="Graphic 7">
            <a:extLst>
              <a:ext uri="{FF2B5EF4-FFF2-40B4-BE49-F238E27FC236}">
                <a16:creationId xmlns:a16="http://schemas.microsoft.com/office/drawing/2014/main" id="{204AA620-105C-094E-8C72-F24CD9B21D0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 y="997282"/>
            <a:ext cx="8784337" cy="353815"/>
          </a:xfrm>
          <a:prstGeom prst="rect">
            <a:avLst/>
          </a:prstGeom>
        </p:spPr>
      </p:pic>
      <p:sp>
        <p:nvSpPr>
          <p:cNvPr id="9" name="Content Placeholder 2">
            <a:extLst>
              <a:ext uri="{FF2B5EF4-FFF2-40B4-BE49-F238E27FC236}">
                <a16:creationId xmlns:a16="http://schemas.microsoft.com/office/drawing/2014/main" id="{6D217FA6-7566-8A4C-8C03-3D9944B30A12}"/>
              </a:ext>
            </a:extLst>
          </p:cNvPr>
          <p:cNvSpPr>
            <a:spLocks noGrp="1"/>
          </p:cNvSpPr>
          <p:nvPr>
            <p:ph idx="10"/>
          </p:nvPr>
        </p:nvSpPr>
        <p:spPr>
          <a:xfrm>
            <a:off x="4808220" y="1685339"/>
            <a:ext cx="3903780" cy="3676271"/>
          </a:xfrm>
          <a:prstGeom prst="rect">
            <a:avLst/>
          </a:prstGeom>
        </p:spPr>
        <p:txBody>
          <a:bodyPr/>
          <a:lstStyle>
            <a:lvl1pPr>
              <a:defRPr sz="1800">
                <a:solidFill>
                  <a:schemeClr val="bg1"/>
                </a:solidFill>
              </a:defRPr>
            </a:lvl1pPr>
            <a:lvl2pPr>
              <a:defRPr sz="1800">
                <a:solidFill>
                  <a:schemeClr val="bg1"/>
                </a:solidFill>
              </a:defRPr>
            </a:lvl2pPr>
            <a:lvl3pPr marL="215989" indent="-215989">
              <a:defRPr sz="1800">
                <a:solidFill>
                  <a:schemeClr val="bg1"/>
                </a:solidFill>
              </a:defRPr>
            </a:lvl3pPr>
            <a:lvl4pPr marL="395981" indent="-215989">
              <a:buFont typeface="Symbol" pitchFamily="18" charset="2"/>
              <a:buChar char=""/>
              <a:defRPr sz="1800">
                <a:solidFill>
                  <a:schemeClr val="bg1"/>
                </a:solidFill>
              </a:defRPr>
            </a:lvl4pPr>
            <a:lvl5pPr>
              <a:defRPr sz="1800">
                <a:solidFill>
                  <a:schemeClr val="bg1"/>
                </a:solidFill>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Tree>
    <p:extLst>
      <p:ext uri="{BB962C8B-B14F-4D97-AF65-F5344CB8AC3E}">
        <p14:creationId xmlns:p14="http://schemas.microsoft.com/office/powerpoint/2010/main" val="1854206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2_Section Slide (No Image)">
    <p:bg>
      <p:bgPr>
        <a:solidFill>
          <a:schemeClr val="bg1"/>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29146B3D-03DF-FC49-993D-F2A2257C72E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478" y="5670005"/>
            <a:ext cx="9155202" cy="1188001"/>
          </a:xfrm>
          <a:prstGeom prst="rect">
            <a:avLst/>
          </a:prstGeom>
        </p:spPr>
      </p:pic>
      <p:sp>
        <p:nvSpPr>
          <p:cNvPr id="2" name="Title 1"/>
          <p:cNvSpPr>
            <a:spLocks noGrp="1"/>
          </p:cNvSpPr>
          <p:nvPr>
            <p:ph type="title" hasCustomPrompt="1"/>
          </p:nvPr>
        </p:nvSpPr>
        <p:spPr>
          <a:xfrm>
            <a:off x="432000" y="624233"/>
            <a:ext cx="8280000" cy="1035251"/>
          </a:xfrm>
          <a:prstGeom prst="rect">
            <a:avLst/>
          </a:prstGeom>
        </p:spPr>
        <p:txBody>
          <a:bodyPr/>
          <a:lstStyle>
            <a:lvl1pPr>
              <a:defRPr b="0">
                <a:solidFill>
                  <a:srgbClr val="006938"/>
                </a:solidFill>
                <a:latin typeface="FS Maja" panose="02000503050000020004" pitchFamily="2" charset="77"/>
              </a:defRPr>
            </a:lvl1pPr>
          </a:lstStyle>
          <a:p>
            <a:r>
              <a:rPr lang="en-GB" noProof="0" dirty="0"/>
              <a:t>CLICK TO EDIT MASTER TITLE STYLE</a:t>
            </a:r>
          </a:p>
        </p:txBody>
      </p:sp>
      <p:sp>
        <p:nvSpPr>
          <p:cNvPr id="3" name="Content Placeholder 2"/>
          <p:cNvSpPr>
            <a:spLocks noGrp="1"/>
          </p:cNvSpPr>
          <p:nvPr>
            <p:ph idx="1"/>
          </p:nvPr>
        </p:nvSpPr>
        <p:spPr>
          <a:xfrm>
            <a:off x="432000" y="1685339"/>
            <a:ext cx="3903780" cy="3676271"/>
          </a:xfrm>
          <a:prstGeom prst="rect">
            <a:avLst/>
          </a:prstGeom>
        </p:spPr>
        <p:txBody>
          <a:bodyPr/>
          <a:lstStyle>
            <a:lvl1pPr>
              <a:defRPr sz="1800">
                <a:solidFill>
                  <a:srgbClr val="746E64"/>
                </a:solidFill>
              </a:defRPr>
            </a:lvl1pPr>
            <a:lvl2pPr>
              <a:defRPr sz="1800">
                <a:solidFill>
                  <a:srgbClr val="746E64"/>
                </a:solidFill>
              </a:defRPr>
            </a:lvl2pPr>
            <a:lvl3pPr marL="215989" indent="-215989">
              <a:defRPr sz="1800">
                <a:solidFill>
                  <a:srgbClr val="746E64"/>
                </a:solidFill>
              </a:defRPr>
            </a:lvl3pPr>
            <a:lvl4pPr marL="395981" indent="-215989">
              <a:buFont typeface="Symbol" pitchFamily="18" charset="2"/>
              <a:buChar char=""/>
              <a:defRPr sz="1800">
                <a:solidFill>
                  <a:srgbClr val="746E64"/>
                </a:solidFill>
              </a:defRPr>
            </a:lvl4pPr>
            <a:lvl5pPr>
              <a:defRPr sz="1800">
                <a:solidFill>
                  <a:srgbClr val="746E64"/>
                </a:solidFill>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pic>
        <p:nvPicPr>
          <p:cNvPr id="8" name="Graphic 7">
            <a:extLst>
              <a:ext uri="{FF2B5EF4-FFF2-40B4-BE49-F238E27FC236}">
                <a16:creationId xmlns:a16="http://schemas.microsoft.com/office/drawing/2014/main" id="{204AA620-105C-094E-8C72-F24CD9B21D0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 y="997282"/>
            <a:ext cx="8784337" cy="353815"/>
          </a:xfrm>
          <a:prstGeom prst="rect">
            <a:avLst/>
          </a:prstGeom>
        </p:spPr>
      </p:pic>
      <p:sp>
        <p:nvSpPr>
          <p:cNvPr id="9" name="Content Placeholder 2">
            <a:extLst>
              <a:ext uri="{FF2B5EF4-FFF2-40B4-BE49-F238E27FC236}">
                <a16:creationId xmlns:a16="http://schemas.microsoft.com/office/drawing/2014/main" id="{6D217FA6-7566-8A4C-8C03-3D9944B30A12}"/>
              </a:ext>
            </a:extLst>
          </p:cNvPr>
          <p:cNvSpPr>
            <a:spLocks noGrp="1"/>
          </p:cNvSpPr>
          <p:nvPr>
            <p:ph idx="10"/>
          </p:nvPr>
        </p:nvSpPr>
        <p:spPr>
          <a:xfrm>
            <a:off x="4808220" y="1685339"/>
            <a:ext cx="3903780" cy="3676271"/>
          </a:xfrm>
          <a:prstGeom prst="rect">
            <a:avLst/>
          </a:prstGeom>
        </p:spPr>
        <p:txBody>
          <a:bodyPr/>
          <a:lstStyle>
            <a:lvl1pPr>
              <a:defRPr sz="1800">
                <a:solidFill>
                  <a:srgbClr val="746E64"/>
                </a:solidFill>
              </a:defRPr>
            </a:lvl1pPr>
            <a:lvl2pPr>
              <a:defRPr sz="1800">
                <a:solidFill>
                  <a:srgbClr val="746E64"/>
                </a:solidFill>
              </a:defRPr>
            </a:lvl2pPr>
            <a:lvl3pPr marL="215989" indent="-215989">
              <a:defRPr sz="1800">
                <a:solidFill>
                  <a:srgbClr val="746E64"/>
                </a:solidFill>
              </a:defRPr>
            </a:lvl3pPr>
            <a:lvl4pPr marL="395981" indent="-215989">
              <a:buFont typeface="Symbol" pitchFamily="18" charset="2"/>
              <a:buChar char=""/>
              <a:defRPr sz="1800">
                <a:solidFill>
                  <a:srgbClr val="746E64"/>
                </a:solidFill>
              </a:defRPr>
            </a:lvl4pPr>
            <a:lvl5pPr>
              <a:defRPr sz="1800">
                <a:solidFill>
                  <a:srgbClr val="746E64"/>
                </a:solidFill>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Tree>
    <p:extLst>
      <p:ext uri="{BB962C8B-B14F-4D97-AF65-F5344CB8AC3E}">
        <p14:creationId xmlns:p14="http://schemas.microsoft.com/office/powerpoint/2010/main" val="40889484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3_Section Slide (No Image)">
    <p:bg>
      <p:bgPr>
        <a:solidFill>
          <a:srgbClr val="3D7DCA"/>
        </a:solidFill>
        <a:effectLst/>
      </p:bgPr>
    </p:bg>
    <p:spTree>
      <p:nvGrpSpPr>
        <p:cNvPr id="1" name=""/>
        <p:cNvGrpSpPr/>
        <p:nvPr/>
      </p:nvGrpSpPr>
      <p:grpSpPr>
        <a:xfrm>
          <a:off x="0" y="0"/>
          <a:ext cx="0" cy="0"/>
          <a:chOff x="0" y="0"/>
          <a:chExt cx="0" cy="0"/>
        </a:xfrm>
      </p:grpSpPr>
      <p:pic>
        <p:nvPicPr>
          <p:cNvPr id="13" name="Graphic 12">
            <a:extLst>
              <a:ext uri="{FF2B5EF4-FFF2-40B4-BE49-F238E27FC236}">
                <a16:creationId xmlns:a16="http://schemas.microsoft.com/office/drawing/2014/main" id="{221B0302-8F57-004F-8DA1-03EBF8781BB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478" y="5670005"/>
            <a:ext cx="9155202" cy="1188001"/>
          </a:xfrm>
          <a:prstGeom prst="rect">
            <a:avLst/>
          </a:prstGeom>
        </p:spPr>
      </p:pic>
      <p:sp>
        <p:nvSpPr>
          <p:cNvPr id="2" name="Title 1"/>
          <p:cNvSpPr>
            <a:spLocks noGrp="1"/>
          </p:cNvSpPr>
          <p:nvPr>
            <p:ph type="title" hasCustomPrompt="1"/>
          </p:nvPr>
        </p:nvSpPr>
        <p:spPr>
          <a:xfrm>
            <a:off x="432000" y="624233"/>
            <a:ext cx="8280000" cy="1035251"/>
          </a:xfrm>
          <a:prstGeom prst="rect">
            <a:avLst/>
          </a:prstGeom>
        </p:spPr>
        <p:txBody>
          <a:bodyPr/>
          <a:lstStyle>
            <a:lvl1pPr>
              <a:defRPr b="0">
                <a:solidFill>
                  <a:schemeClr val="bg1"/>
                </a:solidFill>
                <a:latin typeface="FS Maja" panose="02000503050000020004" pitchFamily="2" charset="77"/>
              </a:defRPr>
            </a:lvl1pPr>
          </a:lstStyle>
          <a:p>
            <a:r>
              <a:rPr lang="en-GB" noProof="0" dirty="0"/>
              <a:t>CLICK TO EDIT MASTER TITLE STYLE</a:t>
            </a:r>
          </a:p>
        </p:txBody>
      </p:sp>
      <p:pic>
        <p:nvPicPr>
          <p:cNvPr id="8" name="Graphic 7">
            <a:extLst>
              <a:ext uri="{FF2B5EF4-FFF2-40B4-BE49-F238E27FC236}">
                <a16:creationId xmlns:a16="http://schemas.microsoft.com/office/drawing/2014/main" id="{204AA620-105C-094E-8C72-F24CD9B21D0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 y="997282"/>
            <a:ext cx="8784337" cy="353815"/>
          </a:xfrm>
          <a:prstGeom prst="rect">
            <a:avLst/>
          </a:prstGeom>
        </p:spPr>
      </p:pic>
      <p:sp>
        <p:nvSpPr>
          <p:cNvPr id="10" name="Picture Placeholder 8">
            <a:extLst>
              <a:ext uri="{FF2B5EF4-FFF2-40B4-BE49-F238E27FC236}">
                <a16:creationId xmlns:a16="http://schemas.microsoft.com/office/drawing/2014/main" id="{6066AE8A-2D93-6C4B-897D-D5D0E7AC4DF8}"/>
              </a:ext>
            </a:extLst>
          </p:cNvPr>
          <p:cNvSpPr>
            <a:spLocks noGrp="1"/>
          </p:cNvSpPr>
          <p:nvPr>
            <p:ph type="pic" sz="quarter" idx="13" hasCustomPrompt="1"/>
          </p:nvPr>
        </p:nvSpPr>
        <p:spPr>
          <a:xfrm>
            <a:off x="432000" y="1659485"/>
            <a:ext cx="3903780" cy="3702120"/>
          </a:xfrm>
          <a:prstGeom prst="rect">
            <a:avLst/>
          </a:prstGeom>
        </p:spPr>
        <p:txBody>
          <a:bodyPr/>
          <a:lstStyle>
            <a:lvl1pPr>
              <a:defRPr/>
            </a:lvl1pPr>
          </a:lstStyle>
          <a:p>
            <a:r>
              <a:rPr lang="en-US" dirty="0"/>
              <a:t>		</a:t>
            </a:r>
          </a:p>
          <a:p>
            <a:endParaRPr lang="en-US" dirty="0"/>
          </a:p>
          <a:p>
            <a:endParaRPr lang="en-US" dirty="0"/>
          </a:p>
          <a:p>
            <a:endParaRPr lang="en-US" dirty="0"/>
          </a:p>
          <a:p>
            <a:endParaRPr lang="en-US" dirty="0"/>
          </a:p>
          <a:p>
            <a:endParaRPr lang="en-US" dirty="0"/>
          </a:p>
          <a:p>
            <a:endParaRPr lang="en-US" dirty="0"/>
          </a:p>
          <a:p>
            <a:r>
              <a:rPr lang="en-US" dirty="0"/>
              <a:t>		   Click icon to add picture</a:t>
            </a:r>
            <a:endParaRPr lang="en-GB" dirty="0"/>
          </a:p>
        </p:txBody>
      </p:sp>
      <p:sp>
        <p:nvSpPr>
          <p:cNvPr id="12" name="Picture Placeholder 8">
            <a:extLst>
              <a:ext uri="{FF2B5EF4-FFF2-40B4-BE49-F238E27FC236}">
                <a16:creationId xmlns:a16="http://schemas.microsoft.com/office/drawing/2014/main" id="{4E236ABD-995D-484B-90F4-8139707203CC}"/>
              </a:ext>
            </a:extLst>
          </p:cNvPr>
          <p:cNvSpPr>
            <a:spLocks noGrp="1"/>
          </p:cNvSpPr>
          <p:nvPr>
            <p:ph type="pic" sz="quarter" idx="14" hasCustomPrompt="1"/>
          </p:nvPr>
        </p:nvSpPr>
        <p:spPr>
          <a:xfrm>
            <a:off x="4808226" y="1659483"/>
            <a:ext cx="3903781" cy="3702120"/>
          </a:xfrm>
          <a:prstGeom prst="rect">
            <a:avLst/>
          </a:prstGeom>
        </p:spPr>
        <p:txBody>
          <a:bodyPr/>
          <a:lstStyle>
            <a:lvl1pPr>
              <a:defRPr/>
            </a:lvl1pPr>
          </a:lstStyle>
          <a:p>
            <a:r>
              <a:rPr lang="en-US" dirty="0"/>
              <a:t>		</a:t>
            </a:r>
          </a:p>
          <a:p>
            <a:endParaRPr lang="en-US" dirty="0"/>
          </a:p>
          <a:p>
            <a:endParaRPr lang="en-US" dirty="0"/>
          </a:p>
          <a:p>
            <a:endParaRPr lang="en-US" dirty="0"/>
          </a:p>
          <a:p>
            <a:endParaRPr lang="en-US" dirty="0"/>
          </a:p>
          <a:p>
            <a:endParaRPr lang="en-US" dirty="0"/>
          </a:p>
          <a:p>
            <a:endParaRPr lang="en-US" dirty="0"/>
          </a:p>
          <a:p>
            <a:r>
              <a:rPr lang="en-US" dirty="0"/>
              <a:t>		   Click icon to add picture</a:t>
            </a:r>
            <a:endParaRPr lang="en-GB" dirty="0"/>
          </a:p>
        </p:txBody>
      </p:sp>
    </p:spTree>
    <p:extLst>
      <p:ext uri="{BB962C8B-B14F-4D97-AF65-F5344CB8AC3E}">
        <p14:creationId xmlns:p14="http://schemas.microsoft.com/office/powerpoint/2010/main" val="22102522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itle Slide (No Image)">
    <p:bg>
      <p:bgPr>
        <a:solidFill>
          <a:srgbClr val="76BD22"/>
        </a:solidFill>
        <a:effectLst/>
      </p:bgPr>
    </p:bg>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B4BF1B01-F3D1-DC4D-98C6-F3DB09709B8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724" y="0"/>
            <a:ext cx="9144000" cy="6346031"/>
          </a:xfrm>
          <a:prstGeom prst="rect">
            <a:avLst/>
          </a:prstGeom>
        </p:spPr>
      </p:pic>
      <p:pic>
        <p:nvPicPr>
          <p:cNvPr id="15" name="Graphic 14">
            <a:extLst>
              <a:ext uri="{FF2B5EF4-FFF2-40B4-BE49-F238E27FC236}">
                <a16:creationId xmlns:a16="http://schemas.microsoft.com/office/drawing/2014/main" id="{A701FFDD-2817-EF49-BE46-8120E88D51B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902" y="5669999"/>
            <a:ext cx="9155202" cy="1188001"/>
          </a:xfrm>
          <a:prstGeom prst="rect">
            <a:avLst/>
          </a:prstGeom>
        </p:spPr>
      </p:pic>
      <p:pic>
        <p:nvPicPr>
          <p:cNvPr id="19" name="Graphic 18">
            <a:extLst>
              <a:ext uri="{FF2B5EF4-FFF2-40B4-BE49-F238E27FC236}">
                <a16:creationId xmlns:a16="http://schemas.microsoft.com/office/drawing/2014/main" id="{E12C118C-6574-6548-B374-3D1324A1930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564771" y="417405"/>
            <a:ext cx="2129354" cy="529931"/>
          </a:xfrm>
          <a:prstGeom prst="rect">
            <a:avLst/>
          </a:prstGeom>
        </p:spPr>
      </p:pic>
      <p:sp>
        <p:nvSpPr>
          <p:cNvPr id="24" name="Title 1">
            <a:extLst>
              <a:ext uri="{FF2B5EF4-FFF2-40B4-BE49-F238E27FC236}">
                <a16:creationId xmlns:a16="http://schemas.microsoft.com/office/drawing/2014/main" id="{279B07D2-753D-4B45-864F-82EF7C523B9E}"/>
              </a:ext>
            </a:extLst>
          </p:cNvPr>
          <p:cNvSpPr>
            <a:spLocks noGrp="1"/>
          </p:cNvSpPr>
          <p:nvPr>
            <p:ph type="title" hasCustomPrompt="1"/>
          </p:nvPr>
        </p:nvSpPr>
        <p:spPr>
          <a:xfrm>
            <a:off x="432000" y="1346515"/>
            <a:ext cx="8280000" cy="3999844"/>
          </a:xfrm>
          <a:prstGeom prst="rect">
            <a:avLst/>
          </a:prstGeom>
        </p:spPr>
        <p:txBody>
          <a:bodyPr/>
          <a:lstStyle>
            <a:lvl1pPr>
              <a:lnSpc>
                <a:spcPts val="6000"/>
              </a:lnSpc>
              <a:defRPr sz="6800" b="0">
                <a:solidFill>
                  <a:schemeClr val="bg1"/>
                </a:solidFill>
                <a:latin typeface="FS Maja" panose="02000503050000020004" pitchFamily="2" charset="77"/>
              </a:defRPr>
            </a:lvl1pPr>
          </a:lstStyle>
          <a:p>
            <a:r>
              <a:rPr lang="en-GB" noProof="0" dirty="0"/>
              <a:t>CLICK TO EDIT MASTER TITLE STYLE</a:t>
            </a:r>
          </a:p>
        </p:txBody>
      </p:sp>
      <p:sp>
        <p:nvSpPr>
          <p:cNvPr id="11" name="Text Placeholder 7">
            <a:extLst>
              <a:ext uri="{FF2B5EF4-FFF2-40B4-BE49-F238E27FC236}">
                <a16:creationId xmlns:a16="http://schemas.microsoft.com/office/drawing/2014/main" id="{CFDBF5C1-1B89-A943-A57C-66C6EF253B3F}"/>
              </a:ext>
            </a:extLst>
          </p:cNvPr>
          <p:cNvSpPr>
            <a:spLocks noGrp="1"/>
          </p:cNvSpPr>
          <p:nvPr>
            <p:ph type="body" sz="quarter" idx="11" hasCustomPrompt="1"/>
          </p:nvPr>
        </p:nvSpPr>
        <p:spPr>
          <a:xfrm>
            <a:off x="432000" y="6071390"/>
            <a:ext cx="5719418" cy="524281"/>
          </a:xfrm>
          <a:prstGeom prst="rect">
            <a:avLst/>
          </a:prstGeom>
        </p:spPr>
        <p:txBody>
          <a:bodyPr/>
          <a:lstStyle>
            <a:lvl1pPr>
              <a:lnSpc>
                <a:spcPts val="1800"/>
              </a:lnSpc>
              <a:spcAft>
                <a:spcPts val="0"/>
              </a:spcAft>
              <a:defRPr sz="1800" b="0">
                <a:solidFill>
                  <a:srgbClr val="76BD22"/>
                </a:solidFill>
                <a:latin typeface="FS Maja" panose="02000503050000020004" pitchFamily="2" charset="77"/>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SUBTITLE STYLE</a:t>
            </a:r>
            <a:endParaRPr lang="en-US" dirty="0"/>
          </a:p>
        </p:txBody>
      </p:sp>
    </p:spTree>
    <p:extLst>
      <p:ext uri="{BB962C8B-B14F-4D97-AF65-F5344CB8AC3E}">
        <p14:creationId xmlns:p14="http://schemas.microsoft.com/office/powerpoint/2010/main" val="24157216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Slide (No Image)">
    <p:bg>
      <p:bgPr>
        <a:solidFill>
          <a:srgbClr val="006938"/>
        </a:solidFill>
        <a:effectLst/>
      </p:bgPr>
    </p:bg>
    <p:spTree>
      <p:nvGrpSpPr>
        <p:cNvPr id="1" name=""/>
        <p:cNvGrpSpPr/>
        <p:nvPr/>
      </p:nvGrpSpPr>
      <p:grpSpPr>
        <a:xfrm>
          <a:off x="0" y="0"/>
          <a:ext cx="0" cy="0"/>
          <a:chOff x="0" y="0"/>
          <a:chExt cx="0" cy="0"/>
        </a:xfrm>
      </p:grpSpPr>
      <p:pic>
        <p:nvPicPr>
          <p:cNvPr id="15" name="Graphic 14">
            <a:extLst>
              <a:ext uri="{FF2B5EF4-FFF2-40B4-BE49-F238E27FC236}">
                <a16:creationId xmlns:a16="http://schemas.microsoft.com/office/drawing/2014/main" id="{A701FFDD-2817-EF49-BE46-8120E88D51B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601" y="5680571"/>
            <a:ext cx="9155202" cy="1188001"/>
          </a:xfrm>
          <a:prstGeom prst="rect">
            <a:avLst/>
          </a:prstGeom>
        </p:spPr>
      </p:pic>
      <p:pic>
        <p:nvPicPr>
          <p:cNvPr id="19" name="Graphic 18">
            <a:extLst>
              <a:ext uri="{FF2B5EF4-FFF2-40B4-BE49-F238E27FC236}">
                <a16:creationId xmlns:a16="http://schemas.microsoft.com/office/drawing/2014/main" id="{E12C118C-6574-6548-B374-3D1324A1930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564771" y="417405"/>
            <a:ext cx="2129354" cy="529931"/>
          </a:xfrm>
          <a:prstGeom prst="rect">
            <a:avLst/>
          </a:prstGeom>
        </p:spPr>
      </p:pic>
      <p:sp>
        <p:nvSpPr>
          <p:cNvPr id="24" name="Title 1">
            <a:extLst>
              <a:ext uri="{FF2B5EF4-FFF2-40B4-BE49-F238E27FC236}">
                <a16:creationId xmlns:a16="http://schemas.microsoft.com/office/drawing/2014/main" id="{279B07D2-753D-4B45-864F-82EF7C523B9E}"/>
              </a:ext>
            </a:extLst>
          </p:cNvPr>
          <p:cNvSpPr>
            <a:spLocks noGrp="1"/>
          </p:cNvSpPr>
          <p:nvPr>
            <p:ph type="title" hasCustomPrompt="1"/>
          </p:nvPr>
        </p:nvSpPr>
        <p:spPr>
          <a:xfrm>
            <a:off x="432000" y="1346515"/>
            <a:ext cx="8280000" cy="3999844"/>
          </a:xfrm>
          <a:prstGeom prst="rect">
            <a:avLst/>
          </a:prstGeom>
        </p:spPr>
        <p:txBody>
          <a:bodyPr/>
          <a:lstStyle>
            <a:lvl1pPr>
              <a:lnSpc>
                <a:spcPts val="6000"/>
              </a:lnSpc>
              <a:defRPr sz="6800" b="0">
                <a:solidFill>
                  <a:schemeClr val="bg1"/>
                </a:solidFill>
                <a:latin typeface="FS Maja" panose="02000503050000020004" pitchFamily="2" charset="77"/>
              </a:defRPr>
            </a:lvl1pPr>
          </a:lstStyle>
          <a:p>
            <a:r>
              <a:rPr lang="en-GB" noProof="0" dirty="0"/>
              <a:t>CLICK TO EDIT MASTER TITLE STYLE</a:t>
            </a:r>
          </a:p>
        </p:txBody>
      </p:sp>
      <p:sp>
        <p:nvSpPr>
          <p:cNvPr id="8" name="Text Placeholder 7">
            <a:extLst>
              <a:ext uri="{FF2B5EF4-FFF2-40B4-BE49-F238E27FC236}">
                <a16:creationId xmlns:a16="http://schemas.microsoft.com/office/drawing/2014/main" id="{CC88B046-F5CC-3E41-B602-76651C96CE04}"/>
              </a:ext>
            </a:extLst>
          </p:cNvPr>
          <p:cNvSpPr>
            <a:spLocks noGrp="1"/>
          </p:cNvSpPr>
          <p:nvPr>
            <p:ph type="body" sz="quarter" idx="11" hasCustomPrompt="1"/>
          </p:nvPr>
        </p:nvSpPr>
        <p:spPr>
          <a:xfrm>
            <a:off x="432000" y="6071390"/>
            <a:ext cx="5719418" cy="524281"/>
          </a:xfrm>
          <a:prstGeom prst="rect">
            <a:avLst/>
          </a:prstGeom>
        </p:spPr>
        <p:txBody>
          <a:bodyPr/>
          <a:lstStyle>
            <a:lvl1pPr>
              <a:lnSpc>
                <a:spcPts val="1800"/>
              </a:lnSpc>
              <a:spcAft>
                <a:spcPts val="0"/>
              </a:spcAft>
              <a:defRPr sz="1800" b="0">
                <a:solidFill>
                  <a:srgbClr val="006938"/>
                </a:solidFill>
                <a:latin typeface="FS Maja" panose="02000503050000020004" pitchFamily="2" charset="77"/>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SUBTITLE STYLE</a:t>
            </a:r>
            <a:endParaRPr lang="en-US" dirty="0"/>
          </a:p>
        </p:txBody>
      </p:sp>
    </p:spTree>
    <p:extLst>
      <p:ext uri="{BB962C8B-B14F-4D97-AF65-F5344CB8AC3E}">
        <p14:creationId xmlns:p14="http://schemas.microsoft.com/office/powerpoint/2010/main" val="35101101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1_Title Slide (No Image)">
    <p:bg>
      <p:bgPr>
        <a:solidFill>
          <a:srgbClr val="76BD22"/>
        </a:solidFill>
        <a:effectLst/>
      </p:bgPr>
    </p:bg>
    <p:spTree>
      <p:nvGrpSpPr>
        <p:cNvPr id="1" name=""/>
        <p:cNvGrpSpPr/>
        <p:nvPr/>
      </p:nvGrpSpPr>
      <p:grpSpPr>
        <a:xfrm>
          <a:off x="0" y="0"/>
          <a:ext cx="0" cy="0"/>
          <a:chOff x="0" y="0"/>
          <a:chExt cx="0" cy="0"/>
        </a:xfrm>
      </p:grpSpPr>
      <p:pic>
        <p:nvPicPr>
          <p:cNvPr id="15" name="Graphic 14">
            <a:extLst>
              <a:ext uri="{FF2B5EF4-FFF2-40B4-BE49-F238E27FC236}">
                <a16:creationId xmlns:a16="http://schemas.microsoft.com/office/drawing/2014/main" id="{A701FFDD-2817-EF49-BE46-8120E88D51B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902" y="5669999"/>
            <a:ext cx="9155202" cy="1188001"/>
          </a:xfrm>
          <a:prstGeom prst="rect">
            <a:avLst/>
          </a:prstGeom>
        </p:spPr>
      </p:pic>
      <p:pic>
        <p:nvPicPr>
          <p:cNvPr id="19" name="Graphic 18">
            <a:extLst>
              <a:ext uri="{FF2B5EF4-FFF2-40B4-BE49-F238E27FC236}">
                <a16:creationId xmlns:a16="http://schemas.microsoft.com/office/drawing/2014/main" id="{E12C118C-6574-6548-B374-3D1324A1930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564771" y="417405"/>
            <a:ext cx="2129354" cy="529931"/>
          </a:xfrm>
          <a:prstGeom prst="rect">
            <a:avLst/>
          </a:prstGeom>
        </p:spPr>
      </p:pic>
      <p:sp>
        <p:nvSpPr>
          <p:cNvPr id="24" name="Title 1">
            <a:extLst>
              <a:ext uri="{FF2B5EF4-FFF2-40B4-BE49-F238E27FC236}">
                <a16:creationId xmlns:a16="http://schemas.microsoft.com/office/drawing/2014/main" id="{279B07D2-753D-4B45-864F-82EF7C523B9E}"/>
              </a:ext>
            </a:extLst>
          </p:cNvPr>
          <p:cNvSpPr>
            <a:spLocks noGrp="1"/>
          </p:cNvSpPr>
          <p:nvPr>
            <p:ph type="title" hasCustomPrompt="1"/>
          </p:nvPr>
        </p:nvSpPr>
        <p:spPr>
          <a:xfrm>
            <a:off x="432000" y="1346515"/>
            <a:ext cx="8280000" cy="3999844"/>
          </a:xfrm>
          <a:prstGeom prst="rect">
            <a:avLst/>
          </a:prstGeom>
        </p:spPr>
        <p:txBody>
          <a:bodyPr/>
          <a:lstStyle>
            <a:lvl1pPr>
              <a:lnSpc>
                <a:spcPts val="6000"/>
              </a:lnSpc>
              <a:defRPr sz="6800" b="0">
                <a:solidFill>
                  <a:schemeClr val="bg1"/>
                </a:solidFill>
                <a:latin typeface="FS Maja" panose="02000503050000020004" pitchFamily="2" charset="77"/>
              </a:defRPr>
            </a:lvl1pPr>
          </a:lstStyle>
          <a:p>
            <a:r>
              <a:rPr lang="en-GB" noProof="0" dirty="0"/>
              <a:t>CLICK TO EDIT MASTER TITLE STYLE</a:t>
            </a:r>
          </a:p>
        </p:txBody>
      </p:sp>
      <p:sp>
        <p:nvSpPr>
          <p:cNvPr id="11" name="Text Placeholder 7">
            <a:extLst>
              <a:ext uri="{FF2B5EF4-FFF2-40B4-BE49-F238E27FC236}">
                <a16:creationId xmlns:a16="http://schemas.microsoft.com/office/drawing/2014/main" id="{CFDBF5C1-1B89-A943-A57C-66C6EF253B3F}"/>
              </a:ext>
            </a:extLst>
          </p:cNvPr>
          <p:cNvSpPr>
            <a:spLocks noGrp="1"/>
          </p:cNvSpPr>
          <p:nvPr>
            <p:ph type="body" sz="quarter" idx="11" hasCustomPrompt="1"/>
          </p:nvPr>
        </p:nvSpPr>
        <p:spPr>
          <a:xfrm>
            <a:off x="432000" y="6071390"/>
            <a:ext cx="5719418" cy="524281"/>
          </a:xfrm>
          <a:prstGeom prst="rect">
            <a:avLst/>
          </a:prstGeom>
        </p:spPr>
        <p:txBody>
          <a:bodyPr/>
          <a:lstStyle>
            <a:lvl1pPr>
              <a:lnSpc>
                <a:spcPts val="1800"/>
              </a:lnSpc>
              <a:spcAft>
                <a:spcPts val="0"/>
              </a:spcAft>
              <a:defRPr sz="1800" b="0">
                <a:solidFill>
                  <a:srgbClr val="76BD22"/>
                </a:solidFill>
                <a:latin typeface="FS Maja" panose="02000503050000020004" pitchFamily="2" charset="77"/>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SUBTITLE STYLE</a:t>
            </a:r>
            <a:endParaRPr lang="en-US" dirty="0"/>
          </a:p>
        </p:txBody>
      </p:sp>
    </p:spTree>
    <p:extLst>
      <p:ext uri="{BB962C8B-B14F-4D97-AF65-F5344CB8AC3E}">
        <p14:creationId xmlns:p14="http://schemas.microsoft.com/office/powerpoint/2010/main" val="35590538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Section Slide (No Image)">
    <p:bg>
      <p:bgPr>
        <a:solidFill>
          <a:srgbClr val="76BD22"/>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98602D50-8D66-1040-A6CE-5D02F3D0C98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724" y="0"/>
            <a:ext cx="9144000" cy="6346031"/>
          </a:xfrm>
          <a:prstGeom prst="rect">
            <a:avLst/>
          </a:prstGeom>
        </p:spPr>
      </p:pic>
      <p:pic>
        <p:nvPicPr>
          <p:cNvPr id="11" name="Graphic 10">
            <a:extLst>
              <a:ext uri="{FF2B5EF4-FFF2-40B4-BE49-F238E27FC236}">
                <a16:creationId xmlns:a16="http://schemas.microsoft.com/office/drawing/2014/main" id="{32EDE65F-A951-7F43-A2F5-37FB6B2FD44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601" y="5669999"/>
            <a:ext cx="9155202" cy="1188001"/>
          </a:xfrm>
          <a:prstGeom prst="rect">
            <a:avLst/>
          </a:prstGeom>
        </p:spPr>
      </p:pic>
      <p:sp>
        <p:nvSpPr>
          <p:cNvPr id="2" name="Title 1"/>
          <p:cNvSpPr>
            <a:spLocks noGrp="1"/>
          </p:cNvSpPr>
          <p:nvPr>
            <p:ph type="title" hasCustomPrompt="1"/>
          </p:nvPr>
        </p:nvSpPr>
        <p:spPr>
          <a:xfrm>
            <a:off x="432000" y="624233"/>
            <a:ext cx="8280000" cy="1035251"/>
          </a:xfrm>
          <a:prstGeom prst="rect">
            <a:avLst/>
          </a:prstGeom>
        </p:spPr>
        <p:txBody>
          <a:bodyPr/>
          <a:lstStyle>
            <a:lvl1pPr>
              <a:defRPr b="0">
                <a:solidFill>
                  <a:schemeClr val="bg1"/>
                </a:solidFill>
                <a:latin typeface="FS Maja" panose="02000503050000020004" pitchFamily="2" charset="77"/>
              </a:defRPr>
            </a:lvl1pPr>
          </a:lstStyle>
          <a:p>
            <a:r>
              <a:rPr lang="en-GB" noProof="0" dirty="0"/>
              <a:t>CLICK TO EDIT MASTER TITLE STYLE</a:t>
            </a:r>
          </a:p>
        </p:txBody>
      </p:sp>
      <p:sp>
        <p:nvSpPr>
          <p:cNvPr id="3" name="Content Placeholder 2"/>
          <p:cNvSpPr>
            <a:spLocks noGrp="1"/>
          </p:cNvSpPr>
          <p:nvPr>
            <p:ph idx="1"/>
          </p:nvPr>
        </p:nvSpPr>
        <p:spPr>
          <a:xfrm>
            <a:off x="432000" y="1685335"/>
            <a:ext cx="8280000" cy="3676272"/>
          </a:xfrm>
          <a:prstGeom prst="rect">
            <a:avLst/>
          </a:prstGeom>
        </p:spPr>
        <p:txBody>
          <a:bodyPr/>
          <a:lstStyle>
            <a:lvl1pPr>
              <a:defRPr sz="1800">
                <a:solidFill>
                  <a:schemeClr val="bg1"/>
                </a:solidFill>
              </a:defRPr>
            </a:lvl1pPr>
            <a:lvl2pPr>
              <a:defRPr sz="1800">
                <a:solidFill>
                  <a:schemeClr val="bg1"/>
                </a:solidFill>
              </a:defRPr>
            </a:lvl2pPr>
            <a:lvl3pPr marL="215989" indent="-215989">
              <a:defRPr sz="1800">
                <a:solidFill>
                  <a:schemeClr val="bg1"/>
                </a:solidFill>
              </a:defRPr>
            </a:lvl3pPr>
            <a:lvl4pPr marL="395981" indent="-215989">
              <a:buFont typeface="Symbol" pitchFamily="18" charset="2"/>
              <a:buChar char=""/>
              <a:defRPr sz="1800">
                <a:solidFill>
                  <a:schemeClr val="bg1"/>
                </a:solidFill>
              </a:defRPr>
            </a:lvl4pPr>
            <a:lvl5pPr>
              <a:defRPr sz="1800">
                <a:solidFill>
                  <a:schemeClr val="bg1"/>
                </a:solidFill>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pic>
        <p:nvPicPr>
          <p:cNvPr id="8" name="Graphic 7">
            <a:extLst>
              <a:ext uri="{FF2B5EF4-FFF2-40B4-BE49-F238E27FC236}">
                <a16:creationId xmlns:a16="http://schemas.microsoft.com/office/drawing/2014/main" id="{204AA620-105C-094E-8C72-F24CD9B21D0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 y="997282"/>
            <a:ext cx="8784337" cy="353815"/>
          </a:xfrm>
          <a:prstGeom prst="rect">
            <a:avLst/>
          </a:prstGeom>
        </p:spPr>
      </p:pic>
    </p:spTree>
    <p:extLst>
      <p:ext uri="{BB962C8B-B14F-4D97-AF65-F5344CB8AC3E}">
        <p14:creationId xmlns:p14="http://schemas.microsoft.com/office/powerpoint/2010/main" val="329387538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_Section Slide (No Image)">
    <p:bg>
      <p:bgPr>
        <a:solidFill>
          <a:srgbClr val="76BD22"/>
        </a:solidFill>
        <a:effectLst/>
      </p:bgPr>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32EDE65F-A951-7F43-A2F5-37FB6B2FD44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601" y="5669999"/>
            <a:ext cx="9155202" cy="1188001"/>
          </a:xfrm>
          <a:prstGeom prst="rect">
            <a:avLst/>
          </a:prstGeom>
        </p:spPr>
      </p:pic>
      <p:sp>
        <p:nvSpPr>
          <p:cNvPr id="2" name="Title 1"/>
          <p:cNvSpPr>
            <a:spLocks noGrp="1"/>
          </p:cNvSpPr>
          <p:nvPr>
            <p:ph type="title" hasCustomPrompt="1"/>
          </p:nvPr>
        </p:nvSpPr>
        <p:spPr>
          <a:xfrm>
            <a:off x="432000" y="624233"/>
            <a:ext cx="8280000" cy="1035251"/>
          </a:xfrm>
          <a:prstGeom prst="rect">
            <a:avLst/>
          </a:prstGeom>
        </p:spPr>
        <p:txBody>
          <a:bodyPr/>
          <a:lstStyle>
            <a:lvl1pPr>
              <a:defRPr b="0">
                <a:solidFill>
                  <a:schemeClr val="bg1"/>
                </a:solidFill>
                <a:latin typeface="FS Maja" panose="02000503050000020004" pitchFamily="2" charset="77"/>
              </a:defRPr>
            </a:lvl1pPr>
          </a:lstStyle>
          <a:p>
            <a:r>
              <a:rPr lang="en-GB" noProof="0" dirty="0"/>
              <a:t>CLICK TO EDIT MASTER TITLE STYLE</a:t>
            </a:r>
          </a:p>
        </p:txBody>
      </p:sp>
      <p:sp>
        <p:nvSpPr>
          <p:cNvPr id="3" name="Content Placeholder 2"/>
          <p:cNvSpPr>
            <a:spLocks noGrp="1"/>
          </p:cNvSpPr>
          <p:nvPr>
            <p:ph idx="1"/>
          </p:nvPr>
        </p:nvSpPr>
        <p:spPr>
          <a:xfrm>
            <a:off x="432000" y="1685335"/>
            <a:ext cx="8280000" cy="3676272"/>
          </a:xfrm>
          <a:prstGeom prst="rect">
            <a:avLst/>
          </a:prstGeom>
        </p:spPr>
        <p:txBody>
          <a:bodyPr/>
          <a:lstStyle>
            <a:lvl1pPr>
              <a:defRPr sz="1800">
                <a:solidFill>
                  <a:schemeClr val="bg1"/>
                </a:solidFill>
              </a:defRPr>
            </a:lvl1pPr>
            <a:lvl2pPr>
              <a:defRPr sz="1800">
                <a:solidFill>
                  <a:schemeClr val="bg1"/>
                </a:solidFill>
              </a:defRPr>
            </a:lvl2pPr>
            <a:lvl3pPr marL="215989" indent="-215989">
              <a:defRPr sz="1800">
                <a:solidFill>
                  <a:schemeClr val="bg1"/>
                </a:solidFill>
              </a:defRPr>
            </a:lvl3pPr>
            <a:lvl4pPr marL="395981" indent="-215989">
              <a:buFont typeface="Symbol" pitchFamily="18" charset="2"/>
              <a:buChar char=""/>
              <a:defRPr sz="1800">
                <a:solidFill>
                  <a:schemeClr val="bg1"/>
                </a:solidFill>
              </a:defRPr>
            </a:lvl4pPr>
            <a:lvl5pPr>
              <a:defRPr sz="1800">
                <a:solidFill>
                  <a:schemeClr val="bg1"/>
                </a:solidFill>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pic>
        <p:nvPicPr>
          <p:cNvPr id="8" name="Graphic 7">
            <a:extLst>
              <a:ext uri="{FF2B5EF4-FFF2-40B4-BE49-F238E27FC236}">
                <a16:creationId xmlns:a16="http://schemas.microsoft.com/office/drawing/2014/main" id="{204AA620-105C-094E-8C72-F24CD9B21D0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 y="997282"/>
            <a:ext cx="8784337" cy="353815"/>
          </a:xfrm>
          <a:prstGeom prst="rect">
            <a:avLst/>
          </a:prstGeom>
        </p:spPr>
      </p:pic>
    </p:spTree>
    <p:extLst>
      <p:ext uri="{BB962C8B-B14F-4D97-AF65-F5344CB8AC3E}">
        <p14:creationId xmlns:p14="http://schemas.microsoft.com/office/powerpoint/2010/main" val="26272923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Section Slide (Image)">
    <p:bg>
      <p:bgPr>
        <a:solidFill>
          <a:schemeClr val="bg1"/>
        </a:solidFill>
        <a:effectLst/>
      </p:bgPr>
    </p:bg>
    <p:spTree>
      <p:nvGrpSpPr>
        <p:cNvPr id="1" name=""/>
        <p:cNvGrpSpPr/>
        <p:nvPr/>
      </p:nvGrpSpPr>
      <p:grpSpPr>
        <a:xfrm>
          <a:off x="0" y="0"/>
          <a:ext cx="0" cy="0"/>
          <a:chOff x="0" y="0"/>
          <a:chExt cx="0" cy="0"/>
        </a:xfrm>
      </p:grpSpPr>
      <p:pic>
        <p:nvPicPr>
          <p:cNvPr id="19" name="Graphic 18">
            <a:extLst>
              <a:ext uri="{FF2B5EF4-FFF2-40B4-BE49-F238E27FC236}">
                <a16:creationId xmlns:a16="http://schemas.microsoft.com/office/drawing/2014/main" id="{72E828E0-F30D-284A-AC6E-DCE1FF2C24B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478" y="5670005"/>
            <a:ext cx="9155202" cy="1188001"/>
          </a:xfrm>
          <a:prstGeom prst="rect">
            <a:avLst/>
          </a:prstGeom>
        </p:spPr>
      </p:pic>
      <p:sp>
        <p:nvSpPr>
          <p:cNvPr id="15" name="Picture Placeholder 8">
            <a:extLst>
              <a:ext uri="{FF2B5EF4-FFF2-40B4-BE49-F238E27FC236}">
                <a16:creationId xmlns:a16="http://schemas.microsoft.com/office/drawing/2014/main" id="{8B7242C6-E323-5146-A953-C7FB846917EF}"/>
              </a:ext>
            </a:extLst>
          </p:cNvPr>
          <p:cNvSpPr>
            <a:spLocks noGrp="1"/>
          </p:cNvSpPr>
          <p:nvPr>
            <p:ph type="pic" sz="quarter" idx="13" hasCustomPrompt="1"/>
          </p:nvPr>
        </p:nvSpPr>
        <p:spPr>
          <a:xfrm>
            <a:off x="3347899" y="417407"/>
            <a:ext cx="5364102" cy="4882831"/>
          </a:xfrm>
          <a:prstGeom prst="rect">
            <a:avLst/>
          </a:prstGeom>
        </p:spPr>
        <p:txBody>
          <a:bodyPr/>
          <a:lstStyle>
            <a:lvl1pPr>
              <a:defRPr>
                <a:solidFill>
                  <a:srgbClr val="746E64"/>
                </a:solidFill>
              </a:defRPr>
            </a:lvl1pPr>
          </a:lstStyle>
          <a:p>
            <a:r>
              <a:rPr lang="en-US" dirty="0"/>
              <a:t>		</a:t>
            </a:r>
          </a:p>
          <a:p>
            <a:endParaRPr lang="en-US" dirty="0"/>
          </a:p>
          <a:p>
            <a:endParaRPr lang="en-US" dirty="0"/>
          </a:p>
          <a:p>
            <a:endParaRPr lang="en-US" dirty="0"/>
          </a:p>
          <a:p>
            <a:endParaRPr lang="en-US" dirty="0"/>
          </a:p>
          <a:p>
            <a:endParaRPr lang="en-US" dirty="0"/>
          </a:p>
          <a:p>
            <a:endParaRPr lang="en-US" dirty="0"/>
          </a:p>
          <a:p>
            <a:r>
              <a:rPr lang="en-US" dirty="0"/>
              <a:t>		   Click icon to add picture</a:t>
            </a:r>
            <a:endParaRPr lang="en-GB" dirty="0"/>
          </a:p>
        </p:txBody>
      </p:sp>
      <p:sp>
        <p:nvSpPr>
          <p:cNvPr id="16" name="Content Placeholder 2">
            <a:extLst>
              <a:ext uri="{FF2B5EF4-FFF2-40B4-BE49-F238E27FC236}">
                <a16:creationId xmlns:a16="http://schemas.microsoft.com/office/drawing/2014/main" id="{1440E8CA-D1C4-7A4B-9C2A-10A296BB56C3}"/>
              </a:ext>
            </a:extLst>
          </p:cNvPr>
          <p:cNvSpPr>
            <a:spLocks noGrp="1"/>
          </p:cNvSpPr>
          <p:nvPr>
            <p:ph idx="1" hasCustomPrompt="1"/>
          </p:nvPr>
        </p:nvSpPr>
        <p:spPr>
          <a:xfrm>
            <a:off x="432004" y="417407"/>
            <a:ext cx="2513219" cy="4882831"/>
          </a:xfrm>
          <a:prstGeom prst="rect">
            <a:avLst/>
          </a:prstGeom>
        </p:spPr>
        <p:txBody>
          <a:bodyPr/>
          <a:lstStyle>
            <a:lvl1pPr>
              <a:lnSpc>
                <a:spcPts val="2700"/>
              </a:lnSpc>
              <a:defRPr sz="3000" b="0">
                <a:solidFill>
                  <a:srgbClr val="006938"/>
                </a:solidFill>
                <a:latin typeface="FS Maja" panose="02000503050000020004" pitchFamily="2" charset="77"/>
              </a:defRPr>
            </a:lvl1pPr>
            <a:lvl2pPr>
              <a:defRPr sz="1800">
                <a:solidFill>
                  <a:srgbClr val="746E64"/>
                </a:solidFill>
              </a:defRPr>
            </a:lvl2pPr>
            <a:lvl3pPr marL="215989" indent="-215989">
              <a:defRPr sz="1800">
                <a:solidFill>
                  <a:srgbClr val="746E64"/>
                </a:solidFill>
              </a:defRPr>
            </a:lvl3pPr>
            <a:lvl4pPr marL="395981" indent="-215989">
              <a:buFont typeface="Symbol" pitchFamily="18" charset="2"/>
              <a:buChar char=""/>
              <a:defRPr sz="1800">
                <a:solidFill>
                  <a:srgbClr val="746E64"/>
                </a:solidFill>
              </a:defRPr>
            </a:lvl4pPr>
            <a:lvl5pPr>
              <a:defRPr sz="1800">
                <a:solidFill>
                  <a:srgbClr val="746E64"/>
                </a:solidFill>
              </a:defRPr>
            </a:lvl5pPr>
          </a:lstStyle>
          <a:p>
            <a:pPr lvl="0"/>
            <a:r>
              <a:rPr lang="en-GB" noProof="0" dirty="0"/>
              <a:t>CLICK TO EDIT MASTER TITLE STYLE</a:t>
            </a:r>
          </a:p>
          <a:p>
            <a:pPr lvl="1"/>
            <a:endParaRPr lang="en-GB" noProof="0" dirty="0"/>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Tree>
    <p:extLst>
      <p:ext uri="{BB962C8B-B14F-4D97-AF65-F5344CB8AC3E}">
        <p14:creationId xmlns:p14="http://schemas.microsoft.com/office/powerpoint/2010/main" val="383444442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Content (Large Image)">
    <p:bg>
      <p:bgPr>
        <a:solidFill>
          <a:srgbClr val="76BD22"/>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72BC8C37-F7E0-9B4C-B5D9-3E1D139EB9E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478" y="5670005"/>
            <a:ext cx="9155202" cy="1188001"/>
          </a:xfrm>
          <a:prstGeom prst="rect">
            <a:avLst/>
          </a:prstGeom>
        </p:spPr>
      </p:pic>
      <p:sp>
        <p:nvSpPr>
          <p:cNvPr id="9" name="Picture Placeholder 8"/>
          <p:cNvSpPr>
            <a:spLocks noGrp="1"/>
          </p:cNvSpPr>
          <p:nvPr>
            <p:ph type="pic" sz="quarter" idx="13" hasCustomPrompt="1"/>
          </p:nvPr>
        </p:nvSpPr>
        <p:spPr>
          <a:xfrm>
            <a:off x="3347899" y="417407"/>
            <a:ext cx="5364102" cy="4882831"/>
          </a:xfrm>
          <a:prstGeom prst="rect">
            <a:avLst/>
          </a:prstGeom>
        </p:spPr>
        <p:txBody>
          <a:bodyPr/>
          <a:lstStyle>
            <a:lvl1pPr>
              <a:defRPr/>
            </a:lvl1pPr>
          </a:lstStyle>
          <a:p>
            <a:r>
              <a:rPr lang="en-US" dirty="0"/>
              <a:t>		</a:t>
            </a:r>
          </a:p>
          <a:p>
            <a:endParaRPr lang="en-US" dirty="0"/>
          </a:p>
          <a:p>
            <a:endParaRPr lang="en-US" dirty="0"/>
          </a:p>
          <a:p>
            <a:endParaRPr lang="en-US" dirty="0"/>
          </a:p>
          <a:p>
            <a:endParaRPr lang="en-US" dirty="0"/>
          </a:p>
          <a:p>
            <a:endParaRPr lang="en-US" dirty="0"/>
          </a:p>
          <a:p>
            <a:endParaRPr lang="en-US" dirty="0"/>
          </a:p>
          <a:p>
            <a:r>
              <a:rPr lang="en-US" dirty="0"/>
              <a:t>		   Click icon to add picture</a:t>
            </a:r>
            <a:endParaRPr lang="en-GB" dirty="0"/>
          </a:p>
        </p:txBody>
      </p:sp>
      <p:sp>
        <p:nvSpPr>
          <p:cNvPr id="3" name="Content Placeholder 2"/>
          <p:cNvSpPr>
            <a:spLocks noGrp="1"/>
          </p:cNvSpPr>
          <p:nvPr>
            <p:ph idx="1" hasCustomPrompt="1"/>
          </p:nvPr>
        </p:nvSpPr>
        <p:spPr>
          <a:xfrm>
            <a:off x="432004" y="417407"/>
            <a:ext cx="2513219" cy="4882831"/>
          </a:xfrm>
          <a:prstGeom prst="rect">
            <a:avLst/>
          </a:prstGeom>
        </p:spPr>
        <p:txBody>
          <a:bodyPr/>
          <a:lstStyle>
            <a:lvl1pPr>
              <a:lnSpc>
                <a:spcPts val="2700"/>
              </a:lnSpc>
              <a:defRPr sz="3000" b="0">
                <a:solidFill>
                  <a:schemeClr val="bg1"/>
                </a:solidFill>
                <a:latin typeface="FS Maja" panose="02000503050000020004" pitchFamily="2" charset="77"/>
              </a:defRPr>
            </a:lvl1pPr>
            <a:lvl2pPr>
              <a:defRPr sz="1800">
                <a:solidFill>
                  <a:schemeClr val="bg1"/>
                </a:solidFill>
              </a:defRPr>
            </a:lvl2pPr>
            <a:lvl3pPr marL="215989" indent="-215989">
              <a:defRPr sz="1800">
                <a:solidFill>
                  <a:schemeClr val="bg1"/>
                </a:solidFill>
              </a:defRPr>
            </a:lvl3pPr>
            <a:lvl4pPr marL="395981" indent="-215989">
              <a:buFont typeface="Symbol" pitchFamily="18" charset="2"/>
              <a:buChar char=""/>
              <a:defRPr sz="1800">
                <a:solidFill>
                  <a:schemeClr val="bg1"/>
                </a:solidFill>
              </a:defRPr>
            </a:lvl4pPr>
            <a:lvl5pPr>
              <a:defRPr sz="1800">
                <a:solidFill>
                  <a:schemeClr val="bg1"/>
                </a:solidFill>
              </a:defRPr>
            </a:lvl5pPr>
          </a:lstStyle>
          <a:p>
            <a:pPr lvl="0"/>
            <a:r>
              <a:rPr lang="en-GB" noProof="0" dirty="0"/>
              <a:t>CLICK TO EDIT MASTER TITLE STYLE</a:t>
            </a:r>
          </a:p>
          <a:p>
            <a:pPr lvl="1"/>
            <a:endParaRPr lang="en-GB" noProof="0" dirty="0"/>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Tree>
    <p:extLst>
      <p:ext uri="{BB962C8B-B14F-4D97-AF65-F5344CB8AC3E}">
        <p14:creationId xmlns:p14="http://schemas.microsoft.com/office/powerpoint/2010/main" val="370333298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1_Section Slide (No Image)">
    <p:bg>
      <p:bgPr>
        <a:solidFill>
          <a:srgbClr val="76BD22"/>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5F639312-771B-B34E-9CBA-D8828F6FCBD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478" y="5670005"/>
            <a:ext cx="9155202" cy="1188001"/>
          </a:xfrm>
          <a:prstGeom prst="rect">
            <a:avLst/>
          </a:prstGeom>
        </p:spPr>
      </p:pic>
      <p:sp>
        <p:nvSpPr>
          <p:cNvPr id="2" name="Title 1"/>
          <p:cNvSpPr>
            <a:spLocks noGrp="1"/>
          </p:cNvSpPr>
          <p:nvPr>
            <p:ph type="title" hasCustomPrompt="1"/>
          </p:nvPr>
        </p:nvSpPr>
        <p:spPr>
          <a:xfrm>
            <a:off x="432000" y="624233"/>
            <a:ext cx="8280000" cy="1035251"/>
          </a:xfrm>
          <a:prstGeom prst="rect">
            <a:avLst/>
          </a:prstGeom>
        </p:spPr>
        <p:txBody>
          <a:bodyPr/>
          <a:lstStyle>
            <a:lvl1pPr>
              <a:defRPr b="0">
                <a:solidFill>
                  <a:schemeClr val="bg1"/>
                </a:solidFill>
                <a:latin typeface="FS Maja" panose="02000503050000020004" pitchFamily="2" charset="77"/>
              </a:defRPr>
            </a:lvl1pPr>
          </a:lstStyle>
          <a:p>
            <a:r>
              <a:rPr lang="en-GB" noProof="0" dirty="0"/>
              <a:t>CLICK TO EDIT MASTER TITLE STYLE</a:t>
            </a:r>
          </a:p>
        </p:txBody>
      </p:sp>
      <p:sp>
        <p:nvSpPr>
          <p:cNvPr id="3" name="Content Placeholder 2"/>
          <p:cNvSpPr>
            <a:spLocks noGrp="1"/>
          </p:cNvSpPr>
          <p:nvPr>
            <p:ph idx="1"/>
          </p:nvPr>
        </p:nvSpPr>
        <p:spPr>
          <a:xfrm>
            <a:off x="432000" y="1685339"/>
            <a:ext cx="3903780" cy="3676271"/>
          </a:xfrm>
          <a:prstGeom prst="rect">
            <a:avLst/>
          </a:prstGeom>
        </p:spPr>
        <p:txBody>
          <a:bodyPr/>
          <a:lstStyle>
            <a:lvl1pPr>
              <a:defRPr sz="1800">
                <a:solidFill>
                  <a:schemeClr val="bg1"/>
                </a:solidFill>
              </a:defRPr>
            </a:lvl1pPr>
            <a:lvl2pPr>
              <a:defRPr sz="1800">
                <a:solidFill>
                  <a:schemeClr val="bg1"/>
                </a:solidFill>
              </a:defRPr>
            </a:lvl2pPr>
            <a:lvl3pPr marL="215989" indent="-215989">
              <a:defRPr sz="1800">
                <a:solidFill>
                  <a:schemeClr val="bg1"/>
                </a:solidFill>
              </a:defRPr>
            </a:lvl3pPr>
            <a:lvl4pPr marL="395981" indent="-215989">
              <a:buFont typeface="Symbol" pitchFamily="18" charset="2"/>
              <a:buChar char=""/>
              <a:defRPr sz="1800">
                <a:solidFill>
                  <a:schemeClr val="bg1"/>
                </a:solidFill>
              </a:defRPr>
            </a:lvl4pPr>
            <a:lvl5pPr>
              <a:defRPr sz="1800">
                <a:solidFill>
                  <a:schemeClr val="bg1"/>
                </a:solidFill>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pic>
        <p:nvPicPr>
          <p:cNvPr id="8" name="Graphic 7">
            <a:extLst>
              <a:ext uri="{FF2B5EF4-FFF2-40B4-BE49-F238E27FC236}">
                <a16:creationId xmlns:a16="http://schemas.microsoft.com/office/drawing/2014/main" id="{204AA620-105C-094E-8C72-F24CD9B21D0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 y="997282"/>
            <a:ext cx="8784337" cy="353815"/>
          </a:xfrm>
          <a:prstGeom prst="rect">
            <a:avLst/>
          </a:prstGeom>
        </p:spPr>
      </p:pic>
      <p:sp>
        <p:nvSpPr>
          <p:cNvPr id="9" name="Content Placeholder 2">
            <a:extLst>
              <a:ext uri="{FF2B5EF4-FFF2-40B4-BE49-F238E27FC236}">
                <a16:creationId xmlns:a16="http://schemas.microsoft.com/office/drawing/2014/main" id="{6D217FA6-7566-8A4C-8C03-3D9944B30A12}"/>
              </a:ext>
            </a:extLst>
          </p:cNvPr>
          <p:cNvSpPr>
            <a:spLocks noGrp="1"/>
          </p:cNvSpPr>
          <p:nvPr>
            <p:ph idx="10"/>
          </p:nvPr>
        </p:nvSpPr>
        <p:spPr>
          <a:xfrm>
            <a:off x="4808220" y="1685339"/>
            <a:ext cx="3903780" cy="3676271"/>
          </a:xfrm>
          <a:prstGeom prst="rect">
            <a:avLst/>
          </a:prstGeom>
        </p:spPr>
        <p:txBody>
          <a:bodyPr/>
          <a:lstStyle>
            <a:lvl1pPr>
              <a:defRPr sz="1800">
                <a:solidFill>
                  <a:schemeClr val="bg1"/>
                </a:solidFill>
              </a:defRPr>
            </a:lvl1pPr>
            <a:lvl2pPr>
              <a:defRPr sz="1800">
                <a:solidFill>
                  <a:schemeClr val="bg1"/>
                </a:solidFill>
              </a:defRPr>
            </a:lvl2pPr>
            <a:lvl3pPr marL="215989" indent="-215989">
              <a:defRPr sz="1800">
                <a:solidFill>
                  <a:schemeClr val="bg1"/>
                </a:solidFill>
              </a:defRPr>
            </a:lvl3pPr>
            <a:lvl4pPr marL="395981" indent="-215989">
              <a:buFont typeface="Symbol" pitchFamily="18" charset="2"/>
              <a:buChar char=""/>
              <a:defRPr sz="1800">
                <a:solidFill>
                  <a:schemeClr val="bg1"/>
                </a:solidFill>
              </a:defRPr>
            </a:lvl4pPr>
            <a:lvl5pPr>
              <a:defRPr sz="1800">
                <a:solidFill>
                  <a:schemeClr val="bg1"/>
                </a:solidFill>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Tree>
    <p:extLst>
      <p:ext uri="{BB962C8B-B14F-4D97-AF65-F5344CB8AC3E}">
        <p14:creationId xmlns:p14="http://schemas.microsoft.com/office/powerpoint/2010/main" val="302578798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2_Section Slide (No Image)">
    <p:bg>
      <p:bgPr>
        <a:solidFill>
          <a:schemeClr val="bg1"/>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29146B3D-03DF-FC49-993D-F2A2257C72E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478" y="5670005"/>
            <a:ext cx="9155202" cy="1188001"/>
          </a:xfrm>
          <a:prstGeom prst="rect">
            <a:avLst/>
          </a:prstGeom>
        </p:spPr>
      </p:pic>
      <p:sp>
        <p:nvSpPr>
          <p:cNvPr id="2" name="Title 1"/>
          <p:cNvSpPr>
            <a:spLocks noGrp="1"/>
          </p:cNvSpPr>
          <p:nvPr>
            <p:ph type="title" hasCustomPrompt="1"/>
          </p:nvPr>
        </p:nvSpPr>
        <p:spPr>
          <a:xfrm>
            <a:off x="432000" y="624233"/>
            <a:ext cx="8280000" cy="1035251"/>
          </a:xfrm>
          <a:prstGeom prst="rect">
            <a:avLst/>
          </a:prstGeom>
        </p:spPr>
        <p:txBody>
          <a:bodyPr/>
          <a:lstStyle>
            <a:lvl1pPr>
              <a:defRPr b="0">
                <a:solidFill>
                  <a:srgbClr val="006938"/>
                </a:solidFill>
                <a:latin typeface="FS Maja" panose="02000503050000020004" pitchFamily="2" charset="77"/>
              </a:defRPr>
            </a:lvl1pPr>
          </a:lstStyle>
          <a:p>
            <a:r>
              <a:rPr lang="en-GB" noProof="0" dirty="0"/>
              <a:t>CLICK TO EDIT MASTER TITLE STYLE</a:t>
            </a:r>
          </a:p>
        </p:txBody>
      </p:sp>
      <p:sp>
        <p:nvSpPr>
          <p:cNvPr id="3" name="Content Placeholder 2"/>
          <p:cNvSpPr>
            <a:spLocks noGrp="1"/>
          </p:cNvSpPr>
          <p:nvPr>
            <p:ph idx="1"/>
          </p:nvPr>
        </p:nvSpPr>
        <p:spPr>
          <a:xfrm>
            <a:off x="432000" y="1685339"/>
            <a:ext cx="3903780" cy="3676271"/>
          </a:xfrm>
          <a:prstGeom prst="rect">
            <a:avLst/>
          </a:prstGeom>
        </p:spPr>
        <p:txBody>
          <a:bodyPr/>
          <a:lstStyle>
            <a:lvl1pPr>
              <a:defRPr sz="1800">
                <a:solidFill>
                  <a:srgbClr val="746E64"/>
                </a:solidFill>
              </a:defRPr>
            </a:lvl1pPr>
            <a:lvl2pPr>
              <a:defRPr sz="1800">
                <a:solidFill>
                  <a:srgbClr val="746E64"/>
                </a:solidFill>
              </a:defRPr>
            </a:lvl2pPr>
            <a:lvl3pPr marL="215989" indent="-215989">
              <a:defRPr sz="1800">
                <a:solidFill>
                  <a:srgbClr val="746E64"/>
                </a:solidFill>
              </a:defRPr>
            </a:lvl3pPr>
            <a:lvl4pPr marL="395981" indent="-215989">
              <a:buFont typeface="Symbol" pitchFamily="18" charset="2"/>
              <a:buChar char=""/>
              <a:defRPr sz="1800">
                <a:solidFill>
                  <a:srgbClr val="746E64"/>
                </a:solidFill>
              </a:defRPr>
            </a:lvl4pPr>
            <a:lvl5pPr>
              <a:defRPr sz="1800">
                <a:solidFill>
                  <a:srgbClr val="746E64"/>
                </a:solidFill>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pic>
        <p:nvPicPr>
          <p:cNvPr id="8" name="Graphic 7">
            <a:extLst>
              <a:ext uri="{FF2B5EF4-FFF2-40B4-BE49-F238E27FC236}">
                <a16:creationId xmlns:a16="http://schemas.microsoft.com/office/drawing/2014/main" id="{204AA620-105C-094E-8C72-F24CD9B21D0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 y="997282"/>
            <a:ext cx="8784337" cy="353815"/>
          </a:xfrm>
          <a:prstGeom prst="rect">
            <a:avLst/>
          </a:prstGeom>
        </p:spPr>
      </p:pic>
      <p:sp>
        <p:nvSpPr>
          <p:cNvPr id="9" name="Content Placeholder 2">
            <a:extLst>
              <a:ext uri="{FF2B5EF4-FFF2-40B4-BE49-F238E27FC236}">
                <a16:creationId xmlns:a16="http://schemas.microsoft.com/office/drawing/2014/main" id="{6D217FA6-7566-8A4C-8C03-3D9944B30A12}"/>
              </a:ext>
            </a:extLst>
          </p:cNvPr>
          <p:cNvSpPr>
            <a:spLocks noGrp="1"/>
          </p:cNvSpPr>
          <p:nvPr>
            <p:ph idx="10"/>
          </p:nvPr>
        </p:nvSpPr>
        <p:spPr>
          <a:xfrm>
            <a:off x="4808220" y="1685339"/>
            <a:ext cx="3903780" cy="3676271"/>
          </a:xfrm>
          <a:prstGeom prst="rect">
            <a:avLst/>
          </a:prstGeom>
        </p:spPr>
        <p:txBody>
          <a:bodyPr/>
          <a:lstStyle>
            <a:lvl1pPr>
              <a:defRPr sz="1800">
                <a:solidFill>
                  <a:srgbClr val="746E64"/>
                </a:solidFill>
              </a:defRPr>
            </a:lvl1pPr>
            <a:lvl2pPr>
              <a:defRPr sz="1800">
                <a:solidFill>
                  <a:srgbClr val="746E64"/>
                </a:solidFill>
              </a:defRPr>
            </a:lvl2pPr>
            <a:lvl3pPr marL="215989" indent="-215989">
              <a:defRPr sz="1800">
                <a:solidFill>
                  <a:srgbClr val="746E64"/>
                </a:solidFill>
              </a:defRPr>
            </a:lvl3pPr>
            <a:lvl4pPr marL="395981" indent="-215989">
              <a:buFont typeface="Symbol" pitchFamily="18" charset="2"/>
              <a:buChar char=""/>
              <a:defRPr sz="1800">
                <a:solidFill>
                  <a:srgbClr val="746E64"/>
                </a:solidFill>
              </a:defRPr>
            </a:lvl4pPr>
            <a:lvl5pPr>
              <a:defRPr sz="1800">
                <a:solidFill>
                  <a:srgbClr val="746E64"/>
                </a:solidFill>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Tree>
    <p:extLst>
      <p:ext uri="{BB962C8B-B14F-4D97-AF65-F5344CB8AC3E}">
        <p14:creationId xmlns:p14="http://schemas.microsoft.com/office/powerpoint/2010/main" val="213848104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3_Section Slide (No Image)">
    <p:bg>
      <p:bgPr>
        <a:solidFill>
          <a:srgbClr val="76BD22"/>
        </a:solidFill>
        <a:effectLst/>
      </p:bgPr>
    </p:bg>
    <p:spTree>
      <p:nvGrpSpPr>
        <p:cNvPr id="1" name=""/>
        <p:cNvGrpSpPr/>
        <p:nvPr/>
      </p:nvGrpSpPr>
      <p:grpSpPr>
        <a:xfrm>
          <a:off x="0" y="0"/>
          <a:ext cx="0" cy="0"/>
          <a:chOff x="0" y="0"/>
          <a:chExt cx="0" cy="0"/>
        </a:xfrm>
      </p:grpSpPr>
      <p:pic>
        <p:nvPicPr>
          <p:cNvPr id="13" name="Graphic 12">
            <a:extLst>
              <a:ext uri="{FF2B5EF4-FFF2-40B4-BE49-F238E27FC236}">
                <a16:creationId xmlns:a16="http://schemas.microsoft.com/office/drawing/2014/main" id="{221B0302-8F57-004F-8DA1-03EBF8781BB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478" y="5670005"/>
            <a:ext cx="9155202" cy="1188001"/>
          </a:xfrm>
          <a:prstGeom prst="rect">
            <a:avLst/>
          </a:prstGeom>
        </p:spPr>
      </p:pic>
      <p:sp>
        <p:nvSpPr>
          <p:cNvPr id="2" name="Title 1"/>
          <p:cNvSpPr>
            <a:spLocks noGrp="1"/>
          </p:cNvSpPr>
          <p:nvPr>
            <p:ph type="title" hasCustomPrompt="1"/>
          </p:nvPr>
        </p:nvSpPr>
        <p:spPr>
          <a:xfrm>
            <a:off x="432000" y="624233"/>
            <a:ext cx="8280000" cy="1035251"/>
          </a:xfrm>
          <a:prstGeom prst="rect">
            <a:avLst/>
          </a:prstGeom>
        </p:spPr>
        <p:txBody>
          <a:bodyPr/>
          <a:lstStyle>
            <a:lvl1pPr>
              <a:defRPr b="0">
                <a:solidFill>
                  <a:schemeClr val="bg1"/>
                </a:solidFill>
                <a:latin typeface="FS Maja" panose="02000503050000020004" pitchFamily="2" charset="77"/>
              </a:defRPr>
            </a:lvl1pPr>
          </a:lstStyle>
          <a:p>
            <a:r>
              <a:rPr lang="en-GB" noProof="0" dirty="0"/>
              <a:t>CLICK TO EDIT MASTER TITLE STYLE</a:t>
            </a:r>
          </a:p>
        </p:txBody>
      </p:sp>
      <p:pic>
        <p:nvPicPr>
          <p:cNvPr id="8" name="Graphic 7">
            <a:extLst>
              <a:ext uri="{FF2B5EF4-FFF2-40B4-BE49-F238E27FC236}">
                <a16:creationId xmlns:a16="http://schemas.microsoft.com/office/drawing/2014/main" id="{204AA620-105C-094E-8C72-F24CD9B21D0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 y="997282"/>
            <a:ext cx="8784337" cy="353815"/>
          </a:xfrm>
          <a:prstGeom prst="rect">
            <a:avLst/>
          </a:prstGeom>
        </p:spPr>
      </p:pic>
      <p:sp>
        <p:nvSpPr>
          <p:cNvPr id="10" name="Picture Placeholder 8">
            <a:extLst>
              <a:ext uri="{FF2B5EF4-FFF2-40B4-BE49-F238E27FC236}">
                <a16:creationId xmlns:a16="http://schemas.microsoft.com/office/drawing/2014/main" id="{6066AE8A-2D93-6C4B-897D-D5D0E7AC4DF8}"/>
              </a:ext>
            </a:extLst>
          </p:cNvPr>
          <p:cNvSpPr>
            <a:spLocks noGrp="1"/>
          </p:cNvSpPr>
          <p:nvPr>
            <p:ph type="pic" sz="quarter" idx="13" hasCustomPrompt="1"/>
          </p:nvPr>
        </p:nvSpPr>
        <p:spPr>
          <a:xfrm>
            <a:off x="432000" y="1659485"/>
            <a:ext cx="3903780" cy="3702120"/>
          </a:xfrm>
          <a:prstGeom prst="rect">
            <a:avLst/>
          </a:prstGeom>
        </p:spPr>
        <p:txBody>
          <a:bodyPr/>
          <a:lstStyle>
            <a:lvl1pPr>
              <a:defRPr/>
            </a:lvl1pPr>
          </a:lstStyle>
          <a:p>
            <a:r>
              <a:rPr lang="en-US" dirty="0"/>
              <a:t>		</a:t>
            </a:r>
          </a:p>
          <a:p>
            <a:endParaRPr lang="en-US" dirty="0"/>
          </a:p>
          <a:p>
            <a:endParaRPr lang="en-US" dirty="0"/>
          </a:p>
          <a:p>
            <a:endParaRPr lang="en-US" dirty="0"/>
          </a:p>
          <a:p>
            <a:endParaRPr lang="en-US" dirty="0"/>
          </a:p>
          <a:p>
            <a:endParaRPr lang="en-US" dirty="0"/>
          </a:p>
          <a:p>
            <a:endParaRPr lang="en-US" dirty="0"/>
          </a:p>
          <a:p>
            <a:r>
              <a:rPr lang="en-US" dirty="0"/>
              <a:t>		   Click icon to add picture</a:t>
            </a:r>
            <a:endParaRPr lang="en-GB" dirty="0"/>
          </a:p>
        </p:txBody>
      </p:sp>
      <p:sp>
        <p:nvSpPr>
          <p:cNvPr id="12" name="Picture Placeholder 8">
            <a:extLst>
              <a:ext uri="{FF2B5EF4-FFF2-40B4-BE49-F238E27FC236}">
                <a16:creationId xmlns:a16="http://schemas.microsoft.com/office/drawing/2014/main" id="{4E236ABD-995D-484B-90F4-8139707203CC}"/>
              </a:ext>
            </a:extLst>
          </p:cNvPr>
          <p:cNvSpPr>
            <a:spLocks noGrp="1"/>
          </p:cNvSpPr>
          <p:nvPr>
            <p:ph type="pic" sz="quarter" idx="14" hasCustomPrompt="1"/>
          </p:nvPr>
        </p:nvSpPr>
        <p:spPr>
          <a:xfrm>
            <a:off x="4808226" y="1659483"/>
            <a:ext cx="3903781" cy="3702120"/>
          </a:xfrm>
          <a:prstGeom prst="rect">
            <a:avLst/>
          </a:prstGeom>
        </p:spPr>
        <p:txBody>
          <a:bodyPr/>
          <a:lstStyle>
            <a:lvl1pPr>
              <a:defRPr/>
            </a:lvl1pPr>
          </a:lstStyle>
          <a:p>
            <a:r>
              <a:rPr lang="en-US" dirty="0"/>
              <a:t>		</a:t>
            </a:r>
          </a:p>
          <a:p>
            <a:endParaRPr lang="en-US" dirty="0"/>
          </a:p>
          <a:p>
            <a:endParaRPr lang="en-US" dirty="0"/>
          </a:p>
          <a:p>
            <a:endParaRPr lang="en-US" dirty="0"/>
          </a:p>
          <a:p>
            <a:endParaRPr lang="en-US" dirty="0"/>
          </a:p>
          <a:p>
            <a:endParaRPr lang="en-US" dirty="0"/>
          </a:p>
          <a:p>
            <a:endParaRPr lang="en-US" dirty="0"/>
          </a:p>
          <a:p>
            <a:r>
              <a:rPr lang="en-US" dirty="0"/>
              <a:t>		   Click icon to add picture</a:t>
            </a:r>
            <a:endParaRPr lang="en-GB" dirty="0"/>
          </a:p>
        </p:txBody>
      </p:sp>
    </p:spTree>
    <p:extLst>
      <p:ext uri="{BB962C8B-B14F-4D97-AF65-F5344CB8AC3E}">
        <p14:creationId xmlns:p14="http://schemas.microsoft.com/office/powerpoint/2010/main" val="32460692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Slide (No Image)">
    <p:bg>
      <p:bgPr>
        <a:solidFill>
          <a:srgbClr val="006938"/>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E297D431-99A8-674F-99D4-76E10325B04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28" y="0"/>
            <a:ext cx="9144000" cy="6346031"/>
          </a:xfrm>
          <a:prstGeom prst="rect">
            <a:avLst/>
          </a:prstGeom>
        </p:spPr>
      </p:pic>
      <p:sp>
        <p:nvSpPr>
          <p:cNvPr id="2" name="Title 1"/>
          <p:cNvSpPr>
            <a:spLocks noGrp="1"/>
          </p:cNvSpPr>
          <p:nvPr>
            <p:ph type="title" hasCustomPrompt="1"/>
          </p:nvPr>
        </p:nvSpPr>
        <p:spPr>
          <a:xfrm>
            <a:off x="432000" y="624233"/>
            <a:ext cx="8280000" cy="1035251"/>
          </a:xfrm>
          <a:prstGeom prst="rect">
            <a:avLst/>
          </a:prstGeom>
        </p:spPr>
        <p:txBody>
          <a:bodyPr/>
          <a:lstStyle>
            <a:lvl1pPr>
              <a:defRPr b="0">
                <a:solidFill>
                  <a:schemeClr val="bg1"/>
                </a:solidFill>
                <a:latin typeface="FS Maja" panose="02000503050000020004" pitchFamily="2" charset="77"/>
              </a:defRPr>
            </a:lvl1pPr>
          </a:lstStyle>
          <a:p>
            <a:r>
              <a:rPr lang="en-GB" noProof="0" dirty="0"/>
              <a:t>CLICK TO EDIT MASTER TITLE STYLE</a:t>
            </a:r>
          </a:p>
        </p:txBody>
      </p:sp>
      <p:sp>
        <p:nvSpPr>
          <p:cNvPr id="3" name="Content Placeholder 2"/>
          <p:cNvSpPr>
            <a:spLocks noGrp="1"/>
          </p:cNvSpPr>
          <p:nvPr>
            <p:ph idx="1"/>
          </p:nvPr>
        </p:nvSpPr>
        <p:spPr>
          <a:xfrm>
            <a:off x="432000" y="1685335"/>
            <a:ext cx="8280000" cy="3676272"/>
          </a:xfrm>
          <a:prstGeom prst="rect">
            <a:avLst/>
          </a:prstGeom>
        </p:spPr>
        <p:txBody>
          <a:bodyPr/>
          <a:lstStyle>
            <a:lvl1pPr>
              <a:defRPr sz="1800">
                <a:solidFill>
                  <a:schemeClr val="bg1"/>
                </a:solidFill>
              </a:defRPr>
            </a:lvl1pPr>
            <a:lvl2pPr>
              <a:defRPr sz="1800">
                <a:solidFill>
                  <a:schemeClr val="bg1"/>
                </a:solidFill>
              </a:defRPr>
            </a:lvl2pPr>
            <a:lvl3pPr marL="215989" indent="-215989">
              <a:defRPr sz="1800">
                <a:solidFill>
                  <a:schemeClr val="bg1"/>
                </a:solidFill>
              </a:defRPr>
            </a:lvl3pPr>
            <a:lvl4pPr marL="395981" indent="-215989">
              <a:buFont typeface="Symbol" pitchFamily="18" charset="2"/>
              <a:buChar char=""/>
              <a:defRPr sz="1800">
                <a:solidFill>
                  <a:schemeClr val="bg1"/>
                </a:solidFill>
              </a:defRPr>
            </a:lvl4pPr>
            <a:lvl5pPr>
              <a:defRPr sz="1800">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pic>
        <p:nvPicPr>
          <p:cNvPr id="8" name="Graphic 7">
            <a:extLst>
              <a:ext uri="{FF2B5EF4-FFF2-40B4-BE49-F238E27FC236}">
                <a16:creationId xmlns:a16="http://schemas.microsoft.com/office/drawing/2014/main" id="{204AA620-105C-094E-8C72-F24CD9B21D0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 y="997282"/>
            <a:ext cx="8784337" cy="353815"/>
          </a:xfrm>
          <a:prstGeom prst="rect">
            <a:avLst/>
          </a:prstGeom>
        </p:spPr>
      </p:pic>
    </p:spTree>
    <p:extLst>
      <p:ext uri="{BB962C8B-B14F-4D97-AF65-F5344CB8AC3E}">
        <p14:creationId xmlns:p14="http://schemas.microsoft.com/office/powerpoint/2010/main" val="36946633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4_Section Slide (No Image)">
    <p:bg>
      <p:bgPr>
        <a:solidFill>
          <a:srgbClr val="006938"/>
        </a:solidFill>
        <a:effectLst/>
      </p:bgPr>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32EDE65F-A951-7F43-A2F5-37FB6B2FD44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478" y="5670005"/>
            <a:ext cx="9155202" cy="1188001"/>
          </a:xfrm>
          <a:prstGeom prst="rect">
            <a:avLst/>
          </a:prstGeom>
        </p:spPr>
      </p:pic>
      <p:sp>
        <p:nvSpPr>
          <p:cNvPr id="2" name="Title 1"/>
          <p:cNvSpPr>
            <a:spLocks noGrp="1"/>
          </p:cNvSpPr>
          <p:nvPr>
            <p:ph type="title" hasCustomPrompt="1"/>
          </p:nvPr>
        </p:nvSpPr>
        <p:spPr>
          <a:xfrm>
            <a:off x="432000" y="624233"/>
            <a:ext cx="8280000" cy="1035251"/>
          </a:xfrm>
          <a:prstGeom prst="rect">
            <a:avLst/>
          </a:prstGeom>
        </p:spPr>
        <p:txBody>
          <a:bodyPr/>
          <a:lstStyle>
            <a:lvl1pPr>
              <a:defRPr b="0">
                <a:solidFill>
                  <a:schemeClr val="bg1"/>
                </a:solidFill>
                <a:latin typeface="FS Maja" panose="02000503050000020004" pitchFamily="2" charset="77"/>
              </a:defRPr>
            </a:lvl1pPr>
          </a:lstStyle>
          <a:p>
            <a:r>
              <a:rPr lang="en-GB" noProof="0" dirty="0"/>
              <a:t>CLICK TO EDIT MASTER TITLE STYLE</a:t>
            </a:r>
          </a:p>
        </p:txBody>
      </p:sp>
      <p:sp>
        <p:nvSpPr>
          <p:cNvPr id="3" name="Content Placeholder 2"/>
          <p:cNvSpPr>
            <a:spLocks noGrp="1"/>
          </p:cNvSpPr>
          <p:nvPr>
            <p:ph idx="1"/>
          </p:nvPr>
        </p:nvSpPr>
        <p:spPr>
          <a:xfrm>
            <a:off x="432000" y="1685335"/>
            <a:ext cx="8280000" cy="3676272"/>
          </a:xfrm>
          <a:prstGeom prst="rect">
            <a:avLst/>
          </a:prstGeom>
        </p:spPr>
        <p:txBody>
          <a:bodyPr/>
          <a:lstStyle>
            <a:lvl1pPr>
              <a:defRPr sz="1800">
                <a:solidFill>
                  <a:schemeClr val="bg1"/>
                </a:solidFill>
              </a:defRPr>
            </a:lvl1pPr>
            <a:lvl2pPr>
              <a:defRPr sz="1800">
                <a:solidFill>
                  <a:schemeClr val="bg1"/>
                </a:solidFill>
              </a:defRPr>
            </a:lvl2pPr>
            <a:lvl3pPr marL="215989" indent="-215989">
              <a:defRPr sz="1800">
                <a:solidFill>
                  <a:schemeClr val="bg1"/>
                </a:solidFill>
              </a:defRPr>
            </a:lvl3pPr>
            <a:lvl4pPr marL="395981" indent="-215989">
              <a:buFont typeface="Symbol" pitchFamily="18" charset="2"/>
              <a:buChar char=""/>
              <a:defRPr sz="1800">
                <a:solidFill>
                  <a:schemeClr val="bg1"/>
                </a:solidFill>
              </a:defRPr>
            </a:lvl4pPr>
            <a:lvl5pPr>
              <a:defRPr sz="1800">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pic>
        <p:nvPicPr>
          <p:cNvPr id="8" name="Graphic 7">
            <a:extLst>
              <a:ext uri="{FF2B5EF4-FFF2-40B4-BE49-F238E27FC236}">
                <a16:creationId xmlns:a16="http://schemas.microsoft.com/office/drawing/2014/main" id="{204AA620-105C-094E-8C72-F24CD9B21D0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 y="997282"/>
            <a:ext cx="8784337" cy="353815"/>
          </a:xfrm>
          <a:prstGeom prst="rect">
            <a:avLst/>
          </a:prstGeom>
        </p:spPr>
      </p:pic>
    </p:spTree>
    <p:extLst>
      <p:ext uri="{BB962C8B-B14F-4D97-AF65-F5344CB8AC3E}">
        <p14:creationId xmlns:p14="http://schemas.microsoft.com/office/powerpoint/2010/main" val="8469174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Slide (Image)">
    <p:bg>
      <p:bgPr>
        <a:solidFill>
          <a:schemeClr val="bg1"/>
        </a:solidFill>
        <a:effectLst/>
      </p:bgPr>
    </p:bg>
    <p:spTree>
      <p:nvGrpSpPr>
        <p:cNvPr id="1" name=""/>
        <p:cNvGrpSpPr/>
        <p:nvPr/>
      </p:nvGrpSpPr>
      <p:grpSpPr>
        <a:xfrm>
          <a:off x="0" y="0"/>
          <a:ext cx="0" cy="0"/>
          <a:chOff x="0" y="0"/>
          <a:chExt cx="0" cy="0"/>
        </a:xfrm>
      </p:grpSpPr>
      <p:pic>
        <p:nvPicPr>
          <p:cNvPr id="19" name="Graphic 18">
            <a:extLst>
              <a:ext uri="{FF2B5EF4-FFF2-40B4-BE49-F238E27FC236}">
                <a16:creationId xmlns:a16="http://schemas.microsoft.com/office/drawing/2014/main" id="{72E828E0-F30D-284A-AC6E-DCE1FF2C24B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478" y="5670005"/>
            <a:ext cx="9155202" cy="1188001"/>
          </a:xfrm>
          <a:prstGeom prst="rect">
            <a:avLst/>
          </a:prstGeom>
        </p:spPr>
      </p:pic>
      <p:sp>
        <p:nvSpPr>
          <p:cNvPr id="15" name="Picture Placeholder 8">
            <a:extLst>
              <a:ext uri="{FF2B5EF4-FFF2-40B4-BE49-F238E27FC236}">
                <a16:creationId xmlns:a16="http://schemas.microsoft.com/office/drawing/2014/main" id="{8B7242C6-E323-5146-A953-C7FB846917EF}"/>
              </a:ext>
            </a:extLst>
          </p:cNvPr>
          <p:cNvSpPr>
            <a:spLocks noGrp="1"/>
          </p:cNvSpPr>
          <p:nvPr>
            <p:ph type="pic" sz="quarter" idx="13" hasCustomPrompt="1"/>
          </p:nvPr>
        </p:nvSpPr>
        <p:spPr>
          <a:xfrm>
            <a:off x="3347899" y="417407"/>
            <a:ext cx="5364102" cy="4882831"/>
          </a:xfrm>
          <a:prstGeom prst="rect">
            <a:avLst/>
          </a:prstGeom>
        </p:spPr>
        <p:txBody>
          <a:bodyPr/>
          <a:lstStyle>
            <a:lvl1pPr>
              <a:defRPr>
                <a:solidFill>
                  <a:srgbClr val="746E64"/>
                </a:solidFill>
              </a:defRPr>
            </a:lvl1pPr>
          </a:lstStyle>
          <a:p>
            <a:r>
              <a:rPr lang="en-US" dirty="0"/>
              <a:t>		</a:t>
            </a:r>
          </a:p>
          <a:p>
            <a:endParaRPr lang="en-US" dirty="0"/>
          </a:p>
          <a:p>
            <a:endParaRPr lang="en-US" dirty="0"/>
          </a:p>
          <a:p>
            <a:endParaRPr lang="en-US" dirty="0"/>
          </a:p>
          <a:p>
            <a:endParaRPr lang="en-US" dirty="0"/>
          </a:p>
          <a:p>
            <a:endParaRPr lang="en-US" dirty="0"/>
          </a:p>
          <a:p>
            <a:endParaRPr lang="en-US" dirty="0"/>
          </a:p>
          <a:p>
            <a:r>
              <a:rPr lang="en-US" dirty="0"/>
              <a:t>		   Click icon to add picture</a:t>
            </a:r>
            <a:endParaRPr lang="en-GB" dirty="0"/>
          </a:p>
        </p:txBody>
      </p:sp>
      <p:sp>
        <p:nvSpPr>
          <p:cNvPr id="16" name="Content Placeholder 2">
            <a:extLst>
              <a:ext uri="{FF2B5EF4-FFF2-40B4-BE49-F238E27FC236}">
                <a16:creationId xmlns:a16="http://schemas.microsoft.com/office/drawing/2014/main" id="{1440E8CA-D1C4-7A4B-9C2A-10A296BB56C3}"/>
              </a:ext>
            </a:extLst>
          </p:cNvPr>
          <p:cNvSpPr>
            <a:spLocks noGrp="1"/>
          </p:cNvSpPr>
          <p:nvPr>
            <p:ph idx="1" hasCustomPrompt="1"/>
          </p:nvPr>
        </p:nvSpPr>
        <p:spPr>
          <a:xfrm>
            <a:off x="432004" y="417407"/>
            <a:ext cx="2513219" cy="4882831"/>
          </a:xfrm>
          <a:prstGeom prst="rect">
            <a:avLst/>
          </a:prstGeom>
        </p:spPr>
        <p:txBody>
          <a:bodyPr/>
          <a:lstStyle>
            <a:lvl1pPr>
              <a:lnSpc>
                <a:spcPts val="2700"/>
              </a:lnSpc>
              <a:defRPr sz="3000" b="0">
                <a:solidFill>
                  <a:srgbClr val="76BD22"/>
                </a:solidFill>
                <a:latin typeface="FS Maja" panose="02000503050000020004" pitchFamily="2" charset="77"/>
              </a:defRPr>
            </a:lvl1pPr>
            <a:lvl2pPr>
              <a:defRPr sz="1800">
                <a:solidFill>
                  <a:srgbClr val="746E64"/>
                </a:solidFill>
              </a:defRPr>
            </a:lvl2pPr>
            <a:lvl3pPr marL="215989" indent="-215989">
              <a:defRPr sz="1800">
                <a:solidFill>
                  <a:srgbClr val="746E64"/>
                </a:solidFill>
              </a:defRPr>
            </a:lvl3pPr>
            <a:lvl4pPr marL="395981" indent="-215989">
              <a:buFont typeface="Symbol" pitchFamily="18" charset="2"/>
              <a:buChar char=""/>
              <a:defRPr sz="1800">
                <a:solidFill>
                  <a:srgbClr val="746E64"/>
                </a:solidFill>
              </a:defRPr>
            </a:lvl4pPr>
            <a:lvl5pPr>
              <a:defRPr sz="1800">
                <a:solidFill>
                  <a:srgbClr val="746E64"/>
                </a:solidFill>
              </a:defRPr>
            </a:lvl5pPr>
          </a:lstStyle>
          <a:p>
            <a:pPr lvl="0"/>
            <a:r>
              <a:rPr lang="en-GB" noProof="0" dirty="0"/>
              <a:t>CLICK TO EDIT MASTER TITLE STYLE</a:t>
            </a:r>
          </a:p>
          <a:p>
            <a:pPr lvl="1"/>
            <a:endParaRPr lang="en-GB" noProof="0" dirty="0"/>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Tree>
    <p:extLst>
      <p:ext uri="{BB962C8B-B14F-4D97-AF65-F5344CB8AC3E}">
        <p14:creationId xmlns:p14="http://schemas.microsoft.com/office/powerpoint/2010/main" val="35150215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ent (Large Image)">
    <p:bg>
      <p:bgPr>
        <a:solidFill>
          <a:srgbClr val="006938"/>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72BC8C37-F7E0-9B4C-B5D9-3E1D139EB9E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478" y="5670005"/>
            <a:ext cx="9155202" cy="1188001"/>
          </a:xfrm>
          <a:prstGeom prst="rect">
            <a:avLst/>
          </a:prstGeom>
        </p:spPr>
      </p:pic>
      <p:sp>
        <p:nvSpPr>
          <p:cNvPr id="9" name="Picture Placeholder 8"/>
          <p:cNvSpPr>
            <a:spLocks noGrp="1"/>
          </p:cNvSpPr>
          <p:nvPr>
            <p:ph type="pic" sz="quarter" idx="13" hasCustomPrompt="1"/>
          </p:nvPr>
        </p:nvSpPr>
        <p:spPr>
          <a:xfrm>
            <a:off x="3347899" y="417407"/>
            <a:ext cx="5364102" cy="4882831"/>
          </a:xfrm>
          <a:prstGeom prst="rect">
            <a:avLst/>
          </a:prstGeom>
        </p:spPr>
        <p:txBody>
          <a:bodyPr/>
          <a:lstStyle>
            <a:lvl1pPr>
              <a:defRPr/>
            </a:lvl1pPr>
          </a:lstStyle>
          <a:p>
            <a:r>
              <a:rPr lang="en-US" dirty="0"/>
              <a:t>		</a:t>
            </a:r>
          </a:p>
          <a:p>
            <a:endParaRPr lang="en-US" dirty="0"/>
          </a:p>
          <a:p>
            <a:endParaRPr lang="en-US" dirty="0"/>
          </a:p>
          <a:p>
            <a:endParaRPr lang="en-US" dirty="0"/>
          </a:p>
          <a:p>
            <a:endParaRPr lang="en-US" dirty="0"/>
          </a:p>
          <a:p>
            <a:endParaRPr lang="en-US" dirty="0"/>
          </a:p>
          <a:p>
            <a:endParaRPr lang="en-US" dirty="0"/>
          </a:p>
          <a:p>
            <a:r>
              <a:rPr lang="en-US" dirty="0"/>
              <a:t>		   Click icon to add picture</a:t>
            </a:r>
            <a:endParaRPr lang="en-GB" dirty="0"/>
          </a:p>
        </p:txBody>
      </p:sp>
      <p:sp>
        <p:nvSpPr>
          <p:cNvPr id="3" name="Content Placeholder 2"/>
          <p:cNvSpPr>
            <a:spLocks noGrp="1"/>
          </p:cNvSpPr>
          <p:nvPr>
            <p:ph idx="1" hasCustomPrompt="1"/>
          </p:nvPr>
        </p:nvSpPr>
        <p:spPr>
          <a:xfrm>
            <a:off x="432004" y="417407"/>
            <a:ext cx="2513219" cy="4882831"/>
          </a:xfrm>
          <a:prstGeom prst="rect">
            <a:avLst/>
          </a:prstGeom>
        </p:spPr>
        <p:txBody>
          <a:bodyPr/>
          <a:lstStyle>
            <a:lvl1pPr>
              <a:lnSpc>
                <a:spcPts val="2700"/>
              </a:lnSpc>
              <a:defRPr sz="3000" b="0">
                <a:solidFill>
                  <a:schemeClr val="bg1"/>
                </a:solidFill>
                <a:latin typeface="FS Maja" panose="02000503050000020004" pitchFamily="2" charset="77"/>
              </a:defRPr>
            </a:lvl1pPr>
            <a:lvl2pPr>
              <a:defRPr sz="1800">
                <a:solidFill>
                  <a:schemeClr val="bg1"/>
                </a:solidFill>
              </a:defRPr>
            </a:lvl2pPr>
            <a:lvl3pPr marL="215989" indent="-215989">
              <a:defRPr sz="1800">
                <a:solidFill>
                  <a:schemeClr val="bg1"/>
                </a:solidFill>
              </a:defRPr>
            </a:lvl3pPr>
            <a:lvl4pPr marL="395981" indent="-215989">
              <a:buFont typeface="Symbol" pitchFamily="18" charset="2"/>
              <a:buChar char=""/>
              <a:defRPr sz="1800">
                <a:solidFill>
                  <a:schemeClr val="bg1"/>
                </a:solidFill>
              </a:defRPr>
            </a:lvl4pPr>
            <a:lvl5pPr>
              <a:defRPr sz="1800">
                <a:solidFill>
                  <a:schemeClr val="bg1"/>
                </a:solidFill>
              </a:defRPr>
            </a:lvl5pPr>
          </a:lstStyle>
          <a:p>
            <a:pPr lvl="0"/>
            <a:r>
              <a:rPr lang="en-GB" noProof="0" dirty="0"/>
              <a:t>CLICK TO EDIT MASTER TITLE STYLE</a:t>
            </a:r>
          </a:p>
          <a:p>
            <a:pPr lvl="1"/>
            <a:endParaRPr lang="en-GB" noProof="0" dirty="0"/>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Tree>
    <p:extLst>
      <p:ext uri="{BB962C8B-B14F-4D97-AF65-F5344CB8AC3E}">
        <p14:creationId xmlns:p14="http://schemas.microsoft.com/office/powerpoint/2010/main" val="26262083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Section Slide (No Image)">
    <p:bg>
      <p:bgPr>
        <a:solidFill>
          <a:srgbClr val="006938"/>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5F639312-771B-B34E-9CBA-D8828F6FCBD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478" y="5670005"/>
            <a:ext cx="9155202" cy="1188001"/>
          </a:xfrm>
          <a:prstGeom prst="rect">
            <a:avLst/>
          </a:prstGeom>
        </p:spPr>
      </p:pic>
      <p:sp>
        <p:nvSpPr>
          <p:cNvPr id="2" name="Title 1"/>
          <p:cNvSpPr>
            <a:spLocks noGrp="1"/>
          </p:cNvSpPr>
          <p:nvPr>
            <p:ph type="title" hasCustomPrompt="1"/>
          </p:nvPr>
        </p:nvSpPr>
        <p:spPr>
          <a:xfrm>
            <a:off x="432000" y="624233"/>
            <a:ext cx="8280000" cy="1035251"/>
          </a:xfrm>
          <a:prstGeom prst="rect">
            <a:avLst/>
          </a:prstGeom>
        </p:spPr>
        <p:txBody>
          <a:bodyPr/>
          <a:lstStyle>
            <a:lvl1pPr>
              <a:defRPr b="0">
                <a:solidFill>
                  <a:schemeClr val="bg1"/>
                </a:solidFill>
                <a:latin typeface="FS Maja" panose="02000503050000020004" pitchFamily="2" charset="77"/>
              </a:defRPr>
            </a:lvl1pPr>
          </a:lstStyle>
          <a:p>
            <a:r>
              <a:rPr lang="en-GB" noProof="0" dirty="0"/>
              <a:t>CLICK TO EDIT MASTER TITLE STYLE</a:t>
            </a:r>
          </a:p>
        </p:txBody>
      </p:sp>
      <p:sp>
        <p:nvSpPr>
          <p:cNvPr id="3" name="Content Placeholder 2"/>
          <p:cNvSpPr>
            <a:spLocks noGrp="1"/>
          </p:cNvSpPr>
          <p:nvPr>
            <p:ph idx="1"/>
          </p:nvPr>
        </p:nvSpPr>
        <p:spPr>
          <a:xfrm>
            <a:off x="432000" y="1685339"/>
            <a:ext cx="3903780" cy="3676271"/>
          </a:xfrm>
          <a:prstGeom prst="rect">
            <a:avLst/>
          </a:prstGeom>
        </p:spPr>
        <p:txBody>
          <a:bodyPr/>
          <a:lstStyle>
            <a:lvl1pPr>
              <a:defRPr sz="1800">
                <a:solidFill>
                  <a:schemeClr val="bg1"/>
                </a:solidFill>
              </a:defRPr>
            </a:lvl1pPr>
            <a:lvl2pPr>
              <a:defRPr sz="1800">
                <a:solidFill>
                  <a:schemeClr val="bg1"/>
                </a:solidFill>
              </a:defRPr>
            </a:lvl2pPr>
            <a:lvl3pPr marL="215989" indent="-215989">
              <a:defRPr sz="1800">
                <a:solidFill>
                  <a:schemeClr val="bg1"/>
                </a:solidFill>
              </a:defRPr>
            </a:lvl3pPr>
            <a:lvl4pPr marL="395981" indent="-215989">
              <a:buFont typeface="Symbol" pitchFamily="18" charset="2"/>
              <a:buChar char=""/>
              <a:defRPr sz="1800">
                <a:solidFill>
                  <a:schemeClr val="bg1"/>
                </a:solidFill>
              </a:defRPr>
            </a:lvl4pPr>
            <a:lvl5pPr>
              <a:defRPr sz="1800">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pic>
        <p:nvPicPr>
          <p:cNvPr id="8" name="Graphic 7">
            <a:extLst>
              <a:ext uri="{FF2B5EF4-FFF2-40B4-BE49-F238E27FC236}">
                <a16:creationId xmlns:a16="http://schemas.microsoft.com/office/drawing/2014/main" id="{204AA620-105C-094E-8C72-F24CD9B21D0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 y="997282"/>
            <a:ext cx="8784337" cy="353815"/>
          </a:xfrm>
          <a:prstGeom prst="rect">
            <a:avLst/>
          </a:prstGeom>
        </p:spPr>
      </p:pic>
      <p:sp>
        <p:nvSpPr>
          <p:cNvPr id="9" name="Content Placeholder 2">
            <a:extLst>
              <a:ext uri="{FF2B5EF4-FFF2-40B4-BE49-F238E27FC236}">
                <a16:creationId xmlns:a16="http://schemas.microsoft.com/office/drawing/2014/main" id="{6D217FA6-7566-8A4C-8C03-3D9944B30A12}"/>
              </a:ext>
            </a:extLst>
          </p:cNvPr>
          <p:cNvSpPr>
            <a:spLocks noGrp="1"/>
          </p:cNvSpPr>
          <p:nvPr>
            <p:ph idx="10"/>
          </p:nvPr>
        </p:nvSpPr>
        <p:spPr>
          <a:xfrm>
            <a:off x="4808220" y="1685339"/>
            <a:ext cx="3903780" cy="3676271"/>
          </a:xfrm>
          <a:prstGeom prst="rect">
            <a:avLst/>
          </a:prstGeom>
        </p:spPr>
        <p:txBody>
          <a:bodyPr/>
          <a:lstStyle>
            <a:lvl1pPr>
              <a:defRPr sz="1800">
                <a:solidFill>
                  <a:schemeClr val="bg1"/>
                </a:solidFill>
              </a:defRPr>
            </a:lvl1pPr>
            <a:lvl2pPr>
              <a:defRPr sz="1800">
                <a:solidFill>
                  <a:schemeClr val="bg1"/>
                </a:solidFill>
              </a:defRPr>
            </a:lvl2pPr>
            <a:lvl3pPr marL="215989" indent="-215989">
              <a:defRPr sz="1800">
                <a:solidFill>
                  <a:schemeClr val="bg1"/>
                </a:solidFill>
              </a:defRPr>
            </a:lvl3pPr>
            <a:lvl4pPr marL="395981" indent="-215989">
              <a:buFont typeface="Symbol" pitchFamily="18" charset="2"/>
              <a:buChar char=""/>
              <a:defRPr sz="1800">
                <a:solidFill>
                  <a:schemeClr val="bg1"/>
                </a:solidFill>
              </a:defRPr>
            </a:lvl4pPr>
            <a:lvl5pPr>
              <a:defRPr sz="1800">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Tree>
    <p:extLst>
      <p:ext uri="{BB962C8B-B14F-4D97-AF65-F5344CB8AC3E}">
        <p14:creationId xmlns:p14="http://schemas.microsoft.com/office/powerpoint/2010/main" val="31425092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_Section Slide (No Image)">
    <p:bg>
      <p:bgPr>
        <a:solidFill>
          <a:schemeClr val="bg1"/>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29146B3D-03DF-FC49-993D-F2A2257C72E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478" y="5670005"/>
            <a:ext cx="9155202" cy="1188001"/>
          </a:xfrm>
          <a:prstGeom prst="rect">
            <a:avLst/>
          </a:prstGeom>
        </p:spPr>
      </p:pic>
      <p:sp>
        <p:nvSpPr>
          <p:cNvPr id="2" name="Title 1"/>
          <p:cNvSpPr>
            <a:spLocks noGrp="1"/>
          </p:cNvSpPr>
          <p:nvPr>
            <p:ph type="title" hasCustomPrompt="1"/>
          </p:nvPr>
        </p:nvSpPr>
        <p:spPr>
          <a:xfrm>
            <a:off x="432000" y="624233"/>
            <a:ext cx="8280000" cy="1035251"/>
          </a:xfrm>
          <a:prstGeom prst="rect">
            <a:avLst/>
          </a:prstGeom>
        </p:spPr>
        <p:txBody>
          <a:bodyPr/>
          <a:lstStyle>
            <a:lvl1pPr>
              <a:defRPr b="0">
                <a:solidFill>
                  <a:srgbClr val="76BD22"/>
                </a:solidFill>
                <a:latin typeface="FS Maja" panose="02000503050000020004" pitchFamily="2" charset="77"/>
              </a:defRPr>
            </a:lvl1pPr>
          </a:lstStyle>
          <a:p>
            <a:r>
              <a:rPr lang="en-GB" noProof="0" dirty="0"/>
              <a:t>CLICK TO EDIT MASTER TITLE STYLE</a:t>
            </a:r>
          </a:p>
        </p:txBody>
      </p:sp>
      <p:sp>
        <p:nvSpPr>
          <p:cNvPr id="3" name="Content Placeholder 2"/>
          <p:cNvSpPr>
            <a:spLocks noGrp="1"/>
          </p:cNvSpPr>
          <p:nvPr>
            <p:ph idx="1"/>
          </p:nvPr>
        </p:nvSpPr>
        <p:spPr>
          <a:xfrm>
            <a:off x="432000" y="1685339"/>
            <a:ext cx="3903780" cy="3676271"/>
          </a:xfrm>
          <a:prstGeom prst="rect">
            <a:avLst/>
          </a:prstGeom>
        </p:spPr>
        <p:txBody>
          <a:bodyPr/>
          <a:lstStyle>
            <a:lvl1pPr>
              <a:defRPr sz="1800">
                <a:solidFill>
                  <a:srgbClr val="746E64"/>
                </a:solidFill>
              </a:defRPr>
            </a:lvl1pPr>
            <a:lvl2pPr>
              <a:defRPr sz="1800">
                <a:solidFill>
                  <a:srgbClr val="746E64"/>
                </a:solidFill>
              </a:defRPr>
            </a:lvl2pPr>
            <a:lvl3pPr marL="215989" indent="-215989">
              <a:defRPr sz="1800">
                <a:solidFill>
                  <a:srgbClr val="746E64"/>
                </a:solidFill>
              </a:defRPr>
            </a:lvl3pPr>
            <a:lvl4pPr marL="395981" indent="-215989">
              <a:buFont typeface="Symbol" pitchFamily="18" charset="2"/>
              <a:buChar char=""/>
              <a:defRPr sz="1800">
                <a:solidFill>
                  <a:srgbClr val="746E64"/>
                </a:solidFill>
              </a:defRPr>
            </a:lvl4pPr>
            <a:lvl5pPr>
              <a:defRPr sz="1800">
                <a:solidFill>
                  <a:srgbClr val="746E64"/>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pic>
        <p:nvPicPr>
          <p:cNvPr id="8" name="Graphic 7">
            <a:extLst>
              <a:ext uri="{FF2B5EF4-FFF2-40B4-BE49-F238E27FC236}">
                <a16:creationId xmlns:a16="http://schemas.microsoft.com/office/drawing/2014/main" id="{204AA620-105C-094E-8C72-F24CD9B21D0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 y="997282"/>
            <a:ext cx="8784337" cy="353815"/>
          </a:xfrm>
          <a:prstGeom prst="rect">
            <a:avLst/>
          </a:prstGeom>
        </p:spPr>
      </p:pic>
      <p:sp>
        <p:nvSpPr>
          <p:cNvPr id="9" name="Content Placeholder 2">
            <a:extLst>
              <a:ext uri="{FF2B5EF4-FFF2-40B4-BE49-F238E27FC236}">
                <a16:creationId xmlns:a16="http://schemas.microsoft.com/office/drawing/2014/main" id="{6D217FA6-7566-8A4C-8C03-3D9944B30A12}"/>
              </a:ext>
            </a:extLst>
          </p:cNvPr>
          <p:cNvSpPr>
            <a:spLocks noGrp="1"/>
          </p:cNvSpPr>
          <p:nvPr>
            <p:ph idx="10"/>
          </p:nvPr>
        </p:nvSpPr>
        <p:spPr>
          <a:xfrm>
            <a:off x="4808220" y="1685339"/>
            <a:ext cx="3903780" cy="3676271"/>
          </a:xfrm>
          <a:prstGeom prst="rect">
            <a:avLst/>
          </a:prstGeom>
        </p:spPr>
        <p:txBody>
          <a:bodyPr/>
          <a:lstStyle>
            <a:lvl1pPr>
              <a:defRPr sz="1800">
                <a:solidFill>
                  <a:srgbClr val="746E64"/>
                </a:solidFill>
              </a:defRPr>
            </a:lvl1pPr>
            <a:lvl2pPr>
              <a:defRPr sz="1800">
                <a:solidFill>
                  <a:srgbClr val="746E64"/>
                </a:solidFill>
              </a:defRPr>
            </a:lvl2pPr>
            <a:lvl3pPr marL="215989" indent="-215989">
              <a:defRPr sz="1800">
                <a:solidFill>
                  <a:srgbClr val="746E64"/>
                </a:solidFill>
              </a:defRPr>
            </a:lvl3pPr>
            <a:lvl4pPr marL="395981" indent="-215989">
              <a:buFont typeface="Symbol" pitchFamily="18" charset="2"/>
              <a:buChar char=""/>
              <a:defRPr sz="1800">
                <a:solidFill>
                  <a:srgbClr val="746E64"/>
                </a:solidFill>
              </a:defRPr>
            </a:lvl4pPr>
            <a:lvl5pPr>
              <a:defRPr sz="1800">
                <a:solidFill>
                  <a:srgbClr val="746E64"/>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Tree>
    <p:extLst>
      <p:ext uri="{BB962C8B-B14F-4D97-AF65-F5344CB8AC3E}">
        <p14:creationId xmlns:p14="http://schemas.microsoft.com/office/powerpoint/2010/main" val="5102392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10" Type="http://schemas.openxmlformats.org/officeDocument/2006/relationships/theme" Target="../theme/theme2.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10" Type="http://schemas.openxmlformats.org/officeDocument/2006/relationships/theme" Target="../theme/theme3.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5" Type="http://schemas.openxmlformats.org/officeDocument/2006/relationships/slideLayout" Target="../slideLayouts/slideLayout33.xml"/><Relationship Id="rId10" Type="http://schemas.openxmlformats.org/officeDocument/2006/relationships/theme" Target="../theme/theme4.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1008241"/>
      </p:ext>
    </p:extLst>
  </p:cSld>
  <p:clrMap bg1="lt1" tx1="dk1" bg2="lt2" tx2="dk2" accent1="accent1" accent2="accent2" accent3="accent3" accent4="accent4" accent5="accent5" accent6="accent6" hlink="hlink" folHlink="folHlink"/>
  <p:sldLayoutIdLst>
    <p:sldLayoutId id="2147483710" r:id="rId1"/>
    <p:sldLayoutId id="2147483692" r:id="rId2"/>
    <p:sldLayoutId id="2147483711" r:id="rId3"/>
    <p:sldLayoutId id="2147483693" r:id="rId4"/>
    <p:sldLayoutId id="2147483712" r:id="rId5"/>
    <p:sldLayoutId id="2147483694" r:id="rId6"/>
    <p:sldLayoutId id="2147483695" r:id="rId7"/>
    <p:sldLayoutId id="2147483696" r:id="rId8"/>
    <p:sldLayoutId id="2147483697" r:id="rId9"/>
    <p:sldLayoutId id="2147483698" r:id="rId10"/>
  </p:sldLayoutIdLst>
  <p:txStyles>
    <p:titleStyle>
      <a:lvl1pPr algn="l" defTabSz="914354" rtl="0" eaLnBrk="1" latinLnBrk="0" hangingPunct="1">
        <a:lnSpc>
          <a:spcPts val="3000"/>
        </a:lnSpc>
        <a:spcBef>
          <a:spcPct val="0"/>
        </a:spcBef>
        <a:buNone/>
        <a:defRPr sz="3000" b="1" kern="1200">
          <a:solidFill>
            <a:schemeClr val="tx1"/>
          </a:solidFill>
          <a:latin typeface="Calibri" pitchFamily="34" charset="0"/>
          <a:ea typeface="+mj-ea"/>
          <a:cs typeface="+mj-cs"/>
        </a:defRPr>
      </a:lvl1pPr>
    </p:titleStyle>
    <p:bodyStyle>
      <a:lvl1pPr marL="0" indent="0" algn="l" defTabSz="914354" rtl="0" eaLnBrk="1" latinLnBrk="0" hangingPunct="1">
        <a:lnSpc>
          <a:spcPts val="1800"/>
        </a:lnSpc>
        <a:spcBef>
          <a:spcPts val="0"/>
        </a:spcBef>
        <a:spcAft>
          <a:spcPts val="600"/>
        </a:spcAft>
        <a:buFont typeface="Arial" pitchFamily="34" charset="0"/>
        <a:buNone/>
        <a:defRPr sz="1400" b="1" kern="1200">
          <a:solidFill>
            <a:srgbClr val="746E64"/>
          </a:solidFill>
          <a:latin typeface="Calibri" pitchFamily="34" charset="0"/>
          <a:ea typeface="+mn-ea"/>
          <a:cs typeface="+mn-cs"/>
        </a:defRPr>
      </a:lvl1pPr>
      <a:lvl2pPr marL="0" indent="0" algn="l" defTabSz="914354" rtl="0" eaLnBrk="1" latinLnBrk="0" hangingPunct="1">
        <a:lnSpc>
          <a:spcPts val="1800"/>
        </a:lnSpc>
        <a:spcBef>
          <a:spcPts val="0"/>
        </a:spcBef>
        <a:spcAft>
          <a:spcPts val="600"/>
        </a:spcAft>
        <a:buFont typeface="Arial" pitchFamily="34" charset="0"/>
        <a:buNone/>
        <a:defRPr sz="1400" kern="1200">
          <a:solidFill>
            <a:srgbClr val="746E64"/>
          </a:solidFill>
          <a:latin typeface="Calibri" pitchFamily="34" charset="0"/>
          <a:ea typeface="+mn-ea"/>
          <a:cs typeface="+mn-cs"/>
        </a:defRPr>
      </a:lvl2pPr>
      <a:lvl3pPr marL="215989" indent="-215989" algn="l" defTabSz="914354" rtl="0" eaLnBrk="1" latinLnBrk="0" hangingPunct="1">
        <a:lnSpc>
          <a:spcPts val="1800"/>
        </a:lnSpc>
        <a:spcBef>
          <a:spcPts val="0"/>
        </a:spcBef>
        <a:spcAft>
          <a:spcPts val="600"/>
        </a:spcAft>
        <a:buSzPct val="120000"/>
        <a:buFont typeface="Arial" pitchFamily="34" charset="0"/>
        <a:buChar char="•"/>
        <a:defRPr sz="1400" kern="1200">
          <a:solidFill>
            <a:srgbClr val="746E64"/>
          </a:solidFill>
          <a:latin typeface="Calibri" pitchFamily="34" charset="0"/>
          <a:ea typeface="+mn-ea"/>
          <a:cs typeface="+mn-cs"/>
        </a:defRPr>
      </a:lvl3pPr>
      <a:lvl4pPr marL="395981" indent="-215989" algn="l" defTabSz="914354" rtl="0" eaLnBrk="1" latinLnBrk="0" hangingPunct="1">
        <a:lnSpc>
          <a:spcPts val="1800"/>
        </a:lnSpc>
        <a:spcBef>
          <a:spcPts val="0"/>
        </a:spcBef>
        <a:spcAft>
          <a:spcPts val="600"/>
        </a:spcAft>
        <a:buFont typeface="Symbol" pitchFamily="18" charset="2"/>
        <a:buChar char="·"/>
        <a:defRPr sz="1400" kern="1200">
          <a:solidFill>
            <a:srgbClr val="746E64"/>
          </a:solidFill>
          <a:latin typeface="Calibri" pitchFamily="34" charset="0"/>
          <a:ea typeface="+mn-ea"/>
          <a:cs typeface="+mn-cs"/>
        </a:defRPr>
      </a:lvl4pPr>
      <a:lvl5pPr marL="0" indent="-215989" algn="l" defTabSz="914354" rtl="0" eaLnBrk="1" latinLnBrk="0" hangingPunct="1">
        <a:lnSpc>
          <a:spcPts val="1800"/>
        </a:lnSpc>
        <a:spcBef>
          <a:spcPts val="0"/>
        </a:spcBef>
        <a:spcAft>
          <a:spcPts val="600"/>
        </a:spcAft>
        <a:buFont typeface="Arial" pitchFamily="34" charset="0"/>
        <a:buChar char="»"/>
        <a:defRPr sz="1400" kern="1200">
          <a:solidFill>
            <a:srgbClr val="746E64"/>
          </a:solidFill>
          <a:latin typeface="Calibri" pitchFamily="34" charset="0"/>
          <a:ea typeface="+mn-ea"/>
          <a:cs typeface="+mn-cs"/>
        </a:defRPr>
      </a:lvl5pPr>
      <a:lvl6pPr marL="2514474"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52"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9"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6"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3752254"/>
      </p:ext>
    </p:extLst>
  </p:cSld>
  <p:clrMap bg1="lt1" tx1="dk1" bg2="lt2" tx2="dk2" accent1="accent1" accent2="accent2" accent3="accent3" accent4="accent4" accent5="accent5" accent6="accent6" hlink="hlink" folHlink="folHlink"/>
  <p:sldLayoutIdLst>
    <p:sldLayoutId id="2147483700" r:id="rId1"/>
    <p:sldLayoutId id="2147483713" r:id="rId2"/>
    <p:sldLayoutId id="2147483701" r:id="rId3"/>
    <p:sldLayoutId id="2147483714" r:id="rId4"/>
    <p:sldLayoutId id="2147483702" r:id="rId5"/>
    <p:sldLayoutId id="2147483703" r:id="rId6"/>
    <p:sldLayoutId id="2147483704" r:id="rId7"/>
    <p:sldLayoutId id="2147483705" r:id="rId8"/>
    <p:sldLayoutId id="2147483706" r:id="rId9"/>
  </p:sldLayoutIdLst>
  <p:txStyles>
    <p:titleStyle>
      <a:lvl1pPr algn="l" defTabSz="914354" rtl="0" eaLnBrk="1" latinLnBrk="0" hangingPunct="1">
        <a:lnSpc>
          <a:spcPts val="3000"/>
        </a:lnSpc>
        <a:spcBef>
          <a:spcPct val="0"/>
        </a:spcBef>
        <a:buNone/>
        <a:defRPr sz="3000" b="1" kern="1200">
          <a:solidFill>
            <a:schemeClr val="tx1"/>
          </a:solidFill>
          <a:latin typeface="Calibri" pitchFamily="34" charset="0"/>
          <a:ea typeface="+mj-ea"/>
          <a:cs typeface="+mj-cs"/>
        </a:defRPr>
      </a:lvl1pPr>
    </p:titleStyle>
    <p:bodyStyle>
      <a:lvl1pPr marL="0" indent="0" algn="l" defTabSz="914354" rtl="0" eaLnBrk="1" latinLnBrk="0" hangingPunct="1">
        <a:lnSpc>
          <a:spcPts val="1800"/>
        </a:lnSpc>
        <a:spcBef>
          <a:spcPts val="0"/>
        </a:spcBef>
        <a:spcAft>
          <a:spcPts val="600"/>
        </a:spcAft>
        <a:buFont typeface="Arial" pitchFamily="34" charset="0"/>
        <a:buNone/>
        <a:defRPr sz="1400" b="1" kern="1200">
          <a:solidFill>
            <a:srgbClr val="746E64"/>
          </a:solidFill>
          <a:latin typeface="Calibri" pitchFamily="34" charset="0"/>
          <a:ea typeface="+mn-ea"/>
          <a:cs typeface="+mn-cs"/>
        </a:defRPr>
      </a:lvl1pPr>
      <a:lvl2pPr marL="0" indent="0" algn="l" defTabSz="914354" rtl="0" eaLnBrk="1" latinLnBrk="0" hangingPunct="1">
        <a:lnSpc>
          <a:spcPts val="1800"/>
        </a:lnSpc>
        <a:spcBef>
          <a:spcPts val="0"/>
        </a:spcBef>
        <a:spcAft>
          <a:spcPts val="600"/>
        </a:spcAft>
        <a:buFont typeface="Arial" pitchFamily="34" charset="0"/>
        <a:buNone/>
        <a:defRPr sz="1400" kern="1200">
          <a:solidFill>
            <a:srgbClr val="746E64"/>
          </a:solidFill>
          <a:latin typeface="Calibri" pitchFamily="34" charset="0"/>
          <a:ea typeface="+mn-ea"/>
          <a:cs typeface="+mn-cs"/>
        </a:defRPr>
      </a:lvl2pPr>
      <a:lvl3pPr marL="215989" indent="-215989" algn="l" defTabSz="914354" rtl="0" eaLnBrk="1" latinLnBrk="0" hangingPunct="1">
        <a:lnSpc>
          <a:spcPts val="1800"/>
        </a:lnSpc>
        <a:spcBef>
          <a:spcPts val="0"/>
        </a:spcBef>
        <a:spcAft>
          <a:spcPts val="600"/>
        </a:spcAft>
        <a:buSzPct val="120000"/>
        <a:buFont typeface="Arial" pitchFamily="34" charset="0"/>
        <a:buChar char="•"/>
        <a:defRPr sz="1400" kern="1200">
          <a:solidFill>
            <a:srgbClr val="746E64"/>
          </a:solidFill>
          <a:latin typeface="Calibri" pitchFamily="34" charset="0"/>
          <a:ea typeface="+mn-ea"/>
          <a:cs typeface="+mn-cs"/>
        </a:defRPr>
      </a:lvl3pPr>
      <a:lvl4pPr marL="395981" indent="-215989" algn="l" defTabSz="914354" rtl="0" eaLnBrk="1" latinLnBrk="0" hangingPunct="1">
        <a:lnSpc>
          <a:spcPts val="1800"/>
        </a:lnSpc>
        <a:spcBef>
          <a:spcPts val="0"/>
        </a:spcBef>
        <a:spcAft>
          <a:spcPts val="600"/>
        </a:spcAft>
        <a:buFont typeface="Symbol" pitchFamily="18" charset="2"/>
        <a:buChar char="·"/>
        <a:defRPr sz="1400" kern="1200">
          <a:solidFill>
            <a:srgbClr val="746E64"/>
          </a:solidFill>
          <a:latin typeface="Calibri" pitchFamily="34" charset="0"/>
          <a:ea typeface="+mn-ea"/>
          <a:cs typeface="+mn-cs"/>
        </a:defRPr>
      </a:lvl4pPr>
      <a:lvl5pPr marL="0" indent="-215989" algn="l" defTabSz="914354" rtl="0" eaLnBrk="1" latinLnBrk="0" hangingPunct="1">
        <a:lnSpc>
          <a:spcPts val="1800"/>
        </a:lnSpc>
        <a:spcBef>
          <a:spcPts val="0"/>
        </a:spcBef>
        <a:spcAft>
          <a:spcPts val="600"/>
        </a:spcAft>
        <a:buFont typeface="Arial" pitchFamily="34" charset="0"/>
        <a:buChar char="»"/>
        <a:defRPr sz="1400" kern="1200">
          <a:solidFill>
            <a:srgbClr val="746E64"/>
          </a:solidFill>
          <a:latin typeface="Calibri" pitchFamily="34" charset="0"/>
          <a:ea typeface="+mn-ea"/>
          <a:cs typeface="+mn-cs"/>
        </a:defRPr>
      </a:lvl5pPr>
      <a:lvl6pPr marL="2514474"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52"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9"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6"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2867188"/>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Lst>
  <p:txStyles>
    <p:titleStyle>
      <a:lvl1pPr algn="l" defTabSz="914354" rtl="0" eaLnBrk="1" latinLnBrk="0" hangingPunct="1">
        <a:lnSpc>
          <a:spcPts val="3000"/>
        </a:lnSpc>
        <a:spcBef>
          <a:spcPct val="0"/>
        </a:spcBef>
        <a:buNone/>
        <a:defRPr sz="3000" b="1" kern="1200">
          <a:solidFill>
            <a:schemeClr val="tx1"/>
          </a:solidFill>
          <a:latin typeface="Calibri" pitchFamily="34" charset="0"/>
          <a:ea typeface="+mj-ea"/>
          <a:cs typeface="+mj-cs"/>
        </a:defRPr>
      </a:lvl1pPr>
    </p:titleStyle>
    <p:bodyStyle>
      <a:lvl1pPr marL="0" indent="0" algn="l" defTabSz="914354" rtl="0" eaLnBrk="1" latinLnBrk="0" hangingPunct="1">
        <a:lnSpc>
          <a:spcPts val="1800"/>
        </a:lnSpc>
        <a:spcBef>
          <a:spcPts val="0"/>
        </a:spcBef>
        <a:spcAft>
          <a:spcPts val="600"/>
        </a:spcAft>
        <a:buFont typeface="Arial" pitchFamily="34" charset="0"/>
        <a:buNone/>
        <a:defRPr sz="1400" b="1" kern="1200">
          <a:solidFill>
            <a:srgbClr val="746E64"/>
          </a:solidFill>
          <a:latin typeface="Calibri" pitchFamily="34" charset="0"/>
          <a:ea typeface="+mn-ea"/>
          <a:cs typeface="+mn-cs"/>
        </a:defRPr>
      </a:lvl1pPr>
      <a:lvl2pPr marL="0" indent="0" algn="l" defTabSz="914354" rtl="0" eaLnBrk="1" latinLnBrk="0" hangingPunct="1">
        <a:lnSpc>
          <a:spcPts val="1800"/>
        </a:lnSpc>
        <a:spcBef>
          <a:spcPts val="0"/>
        </a:spcBef>
        <a:spcAft>
          <a:spcPts val="600"/>
        </a:spcAft>
        <a:buFont typeface="Arial" pitchFamily="34" charset="0"/>
        <a:buNone/>
        <a:defRPr sz="1400" kern="1200">
          <a:solidFill>
            <a:srgbClr val="746E64"/>
          </a:solidFill>
          <a:latin typeface="Calibri" pitchFamily="34" charset="0"/>
          <a:ea typeface="+mn-ea"/>
          <a:cs typeface="+mn-cs"/>
        </a:defRPr>
      </a:lvl2pPr>
      <a:lvl3pPr marL="215989" indent="-215989" algn="l" defTabSz="914354" rtl="0" eaLnBrk="1" latinLnBrk="0" hangingPunct="1">
        <a:lnSpc>
          <a:spcPts val="1800"/>
        </a:lnSpc>
        <a:spcBef>
          <a:spcPts val="0"/>
        </a:spcBef>
        <a:spcAft>
          <a:spcPts val="600"/>
        </a:spcAft>
        <a:buSzPct val="120000"/>
        <a:buFont typeface="Arial" pitchFamily="34" charset="0"/>
        <a:buChar char="•"/>
        <a:defRPr sz="1400" kern="1200">
          <a:solidFill>
            <a:srgbClr val="746E64"/>
          </a:solidFill>
          <a:latin typeface="Calibri" pitchFamily="34" charset="0"/>
          <a:ea typeface="+mn-ea"/>
          <a:cs typeface="+mn-cs"/>
        </a:defRPr>
      </a:lvl3pPr>
      <a:lvl4pPr marL="395981" indent="-215989" algn="l" defTabSz="914354" rtl="0" eaLnBrk="1" latinLnBrk="0" hangingPunct="1">
        <a:lnSpc>
          <a:spcPts val="1800"/>
        </a:lnSpc>
        <a:spcBef>
          <a:spcPts val="0"/>
        </a:spcBef>
        <a:spcAft>
          <a:spcPts val="600"/>
        </a:spcAft>
        <a:buFont typeface="Symbol" pitchFamily="18" charset="2"/>
        <a:buChar char="·"/>
        <a:defRPr sz="1400" kern="1200">
          <a:solidFill>
            <a:srgbClr val="746E64"/>
          </a:solidFill>
          <a:latin typeface="Calibri" pitchFamily="34" charset="0"/>
          <a:ea typeface="+mn-ea"/>
          <a:cs typeface="+mn-cs"/>
        </a:defRPr>
      </a:lvl4pPr>
      <a:lvl5pPr marL="0" indent="-215989" algn="l" defTabSz="914354" rtl="0" eaLnBrk="1" latinLnBrk="0" hangingPunct="1">
        <a:lnSpc>
          <a:spcPts val="1800"/>
        </a:lnSpc>
        <a:spcBef>
          <a:spcPts val="0"/>
        </a:spcBef>
        <a:spcAft>
          <a:spcPts val="600"/>
        </a:spcAft>
        <a:buFont typeface="Arial" pitchFamily="34" charset="0"/>
        <a:buChar char="»"/>
        <a:defRPr sz="1400" kern="1200">
          <a:solidFill>
            <a:srgbClr val="746E64"/>
          </a:solidFill>
          <a:latin typeface="Calibri" pitchFamily="34" charset="0"/>
          <a:ea typeface="+mn-ea"/>
          <a:cs typeface="+mn-cs"/>
        </a:defRPr>
      </a:lvl5pPr>
      <a:lvl6pPr marL="2514474"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52"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9"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6"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6058190"/>
      </p:ext>
    </p:extLst>
  </p:cSld>
  <p:clrMap bg1="lt1" tx1="dk1" bg2="lt2" tx2="dk2" accent1="accent1" accent2="accent2" accent3="accent3" accent4="accent4" accent5="accent5" accent6="accent6" hlink="hlink" folHlink="folHlink"/>
  <p:sldLayoutIdLst>
    <p:sldLayoutId id="2147483684" r:id="rId1"/>
    <p:sldLayoutId id="2147483725" r:id="rId2"/>
    <p:sldLayoutId id="2147483685" r:id="rId3"/>
    <p:sldLayoutId id="2147483726" r:id="rId4"/>
    <p:sldLayoutId id="2147483686" r:id="rId5"/>
    <p:sldLayoutId id="2147483687" r:id="rId6"/>
    <p:sldLayoutId id="2147483688" r:id="rId7"/>
    <p:sldLayoutId id="2147483689" r:id="rId8"/>
    <p:sldLayoutId id="2147483690" r:id="rId9"/>
  </p:sldLayoutIdLst>
  <p:txStyles>
    <p:titleStyle>
      <a:lvl1pPr algn="l" defTabSz="914354" rtl="0" eaLnBrk="1" latinLnBrk="0" hangingPunct="1">
        <a:lnSpc>
          <a:spcPts val="3000"/>
        </a:lnSpc>
        <a:spcBef>
          <a:spcPct val="0"/>
        </a:spcBef>
        <a:buNone/>
        <a:defRPr sz="3000" b="1" kern="1200">
          <a:solidFill>
            <a:schemeClr val="tx1"/>
          </a:solidFill>
          <a:latin typeface="Calibri" pitchFamily="34" charset="0"/>
          <a:ea typeface="+mj-ea"/>
          <a:cs typeface="+mj-cs"/>
        </a:defRPr>
      </a:lvl1pPr>
    </p:titleStyle>
    <p:bodyStyle>
      <a:lvl1pPr marL="0" indent="0" algn="l" defTabSz="914354" rtl="0" eaLnBrk="1" latinLnBrk="0" hangingPunct="1">
        <a:lnSpc>
          <a:spcPts val="1800"/>
        </a:lnSpc>
        <a:spcBef>
          <a:spcPts val="0"/>
        </a:spcBef>
        <a:spcAft>
          <a:spcPts val="600"/>
        </a:spcAft>
        <a:buFont typeface="Arial" pitchFamily="34" charset="0"/>
        <a:buNone/>
        <a:defRPr sz="1400" b="1" kern="1200">
          <a:solidFill>
            <a:srgbClr val="746E64"/>
          </a:solidFill>
          <a:latin typeface="Calibri" pitchFamily="34" charset="0"/>
          <a:ea typeface="+mn-ea"/>
          <a:cs typeface="+mn-cs"/>
        </a:defRPr>
      </a:lvl1pPr>
      <a:lvl2pPr marL="0" indent="0" algn="l" defTabSz="914354" rtl="0" eaLnBrk="1" latinLnBrk="0" hangingPunct="1">
        <a:lnSpc>
          <a:spcPts val="1800"/>
        </a:lnSpc>
        <a:spcBef>
          <a:spcPts val="0"/>
        </a:spcBef>
        <a:spcAft>
          <a:spcPts val="600"/>
        </a:spcAft>
        <a:buFont typeface="Arial" pitchFamily="34" charset="0"/>
        <a:buNone/>
        <a:defRPr sz="1400" kern="1200">
          <a:solidFill>
            <a:srgbClr val="746E64"/>
          </a:solidFill>
          <a:latin typeface="Calibri" pitchFamily="34" charset="0"/>
          <a:ea typeface="+mn-ea"/>
          <a:cs typeface="+mn-cs"/>
        </a:defRPr>
      </a:lvl2pPr>
      <a:lvl3pPr marL="215989" indent="-215989" algn="l" defTabSz="914354" rtl="0" eaLnBrk="1" latinLnBrk="0" hangingPunct="1">
        <a:lnSpc>
          <a:spcPts val="1800"/>
        </a:lnSpc>
        <a:spcBef>
          <a:spcPts val="0"/>
        </a:spcBef>
        <a:spcAft>
          <a:spcPts val="600"/>
        </a:spcAft>
        <a:buSzPct val="120000"/>
        <a:buFont typeface="Arial" pitchFamily="34" charset="0"/>
        <a:buChar char="•"/>
        <a:defRPr sz="1400" kern="1200">
          <a:solidFill>
            <a:srgbClr val="746E64"/>
          </a:solidFill>
          <a:latin typeface="Calibri" pitchFamily="34" charset="0"/>
          <a:ea typeface="+mn-ea"/>
          <a:cs typeface="+mn-cs"/>
        </a:defRPr>
      </a:lvl3pPr>
      <a:lvl4pPr marL="395981" indent="-215989" algn="l" defTabSz="914354" rtl="0" eaLnBrk="1" latinLnBrk="0" hangingPunct="1">
        <a:lnSpc>
          <a:spcPts val="1800"/>
        </a:lnSpc>
        <a:spcBef>
          <a:spcPts val="0"/>
        </a:spcBef>
        <a:spcAft>
          <a:spcPts val="600"/>
        </a:spcAft>
        <a:buFont typeface="Symbol" pitchFamily="18" charset="2"/>
        <a:buChar char="·"/>
        <a:defRPr sz="1400" kern="1200">
          <a:solidFill>
            <a:srgbClr val="746E64"/>
          </a:solidFill>
          <a:latin typeface="Calibri" pitchFamily="34" charset="0"/>
          <a:ea typeface="+mn-ea"/>
          <a:cs typeface="+mn-cs"/>
        </a:defRPr>
      </a:lvl4pPr>
      <a:lvl5pPr marL="0" indent="-215989" algn="l" defTabSz="914354" rtl="0" eaLnBrk="1" latinLnBrk="0" hangingPunct="1">
        <a:lnSpc>
          <a:spcPts val="1800"/>
        </a:lnSpc>
        <a:spcBef>
          <a:spcPts val="0"/>
        </a:spcBef>
        <a:spcAft>
          <a:spcPts val="600"/>
        </a:spcAft>
        <a:buFont typeface="Arial" pitchFamily="34" charset="0"/>
        <a:buChar char="»"/>
        <a:defRPr sz="1400" kern="1200">
          <a:solidFill>
            <a:srgbClr val="746E64"/>
          </a:solidFill>
          <a:latin typeface="Calibri" pitchFamily="34" charset="0"/>
          <a:ea typeface="+mn-ea"/>
          <a:cs typeface="+mn-cs"/>
        </a:defRPr>
      </a:lvl5pPr>
      <a:lvl6pPr marL="2514474"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52"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9"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6"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mailto:bissie.anderson@stir.ac.uk" TargetMode="External"/><Relationship Id="rId1" Type="http://schemas.openxmlformats.org/officeDocument/2006/relationships/slideLayout" Target="../slideLayouts/slideLayout2.xml"/><Relationship Id="rId4" Type="http://schemas.openxmlformats.org/officeDocument/2006/relationships/image" Target="../media/image27.sv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144CEBC6-86A4-44C4-A7A7-B079411C3A52}"/>
              </a:ext>
            </a:extLst>
          </p:cNvPr>
          <p:cNvSpPr>
            <a:spLocks noGrp="1"/>
          </p:cNvSpPr>
          <p:nvPr>
            <p:ph type="title"/>
          </p:nvPr>
        </p:nvSpPr>
        <p:spPr>
          <a:xfrm>
            <a:off x="539552" y="1628800"/>
            <a:ext cx="7933598" cy="1479236"/>
          </a:xfrm>
          <a:prstGeom prst="rect">
            <a:avLst/>
          </a:prstGeom>
        </p:spPr>
        <p:txBody>
          <a:bodyPr numCol="1"/>
          <a:lstStyle/>
          <a:p>
            <a:pPr>
              <a:lnSpc>
                <a:spcPct val="100000"/>
              </a:lnSpc>
            </a:pPr>
            <a:r>
              <a:rPr lang="en-GB" sz="3200" b="1" dirty="0">
                <a:effectLst>
                  <a:outerShdw blurRad="38100" dist="38100" dir="2700000" algn="tl">
                    <a:srgbClr val="000000">
                      <a:alpha val="43137"/>
                    </a:srgbClr>
                  </a:outerShdw>
                </a:effectLst>
              </a:rPr>
              <a:t>JOURNALISM’S ONTOLOGY OF </a:t>
            </a:r>
            <a:r>
              <a:rPr lang="en-GB" sz="3200" b="1" i="1" dirty="0">
                <a:effectLst>
                  <a:outerShdw blurRad="38100" dist="38100" dir="2700000" algn="tl">
                    <a:srgbClr val="000000">
                      <a:alpha val="43137"/>
                    </a:srgbClr>
                  </a:outerShdw>
                </a:effectLst>
              </a:rPr>
              <a:t>OSCILLATION</a:t>
            </a:r>
            <a:r>
              <a:rPr lang="en-GB" sz="3200" b="1" dirty="0">
                <a:effectLst>
                  <a:outerShdw blurRad="38100" dist="38100" dir="2700000" algn="tl">
                    <a:srgbClr val="000000">
                      <a:alpha val="43137"/>
                    </a:srgbClr>
                  </a:outerShdw>
                </a:effectLst>
              </a:rPr>
              <a:t>: </a:t>
            </a:r>
            <a:br>
              <a:rPr lang="en-GB" sz="3200" b="1" dirty="0">
                <a:effectLst>
                  <a:outerShdw blurRad="38100" dist="38100" dir="2700000" algn="tl">
                    <a:srgbClr val="000000">
                      <a:alpha val="43137"/>
                    </a:srgbClr>
                  </a:outerShdw>
                </a:effectLst>
              </a:rPr>
            </a:br>
            <a:r>
              <a:rPr lang="en-GB" sz="3200" b="1" dirty="0">
                <a:effectLst>
                  <a:outerShdw blurRad="38100" dist="38100" dir="2700000" algn="tl">
                    <a:srgbClr val="000000">
                      <a:alpha val="43137"/>
                    </a:srgbClr>
                  </a:outerShdw>
                </a:effectLst>
              </a:rPr>
              <a:t>A METAMODERN PERSPECTIVE</a:t>
            </a:r>
            <a:br>
              <a:rPr lang="en-GB" sz="3200" b="1" i="1" dirty="0">
                <a:effectLst>
                  <a:outerShdw blurRad="38100" dist="38100" dir="2700000" algn="tl">
                    <a:srgbClr val="000000">
                      <a:alpha val="43137"/>
                    </a:srgbClr>
                  </a:outerShdw>
                </a:effectLst>
              </a:rPr>
            </a:br>
            <a:br>
              <a:rPr lang="en-GB" sz="3200" b="1" i="1" dirty="0">
                <a:effectLst>
                  <a:outerShdw blurRad="38100" dist="38100" dir="2700000" algn="tl">
                    <a:srgbClr val="000000">
                      <a:alpha val="43137"/>
                    </a:srgbClr>
                  </a:outerShdw>
                </a:effectLst>
              </a:rPr>
            </a:br>
            <a:endParaRPr lang="en-GB" sz="3200" b="1" i="1" dirty="0">
              <a:effectLst>
                <a:outerShdw blurRad="38100" dist="38100" dir="2700000" algn="tl">
                  <a:srgbClr val="000000">
                    <a:alpha val="43137"/>
                  </a:srgbClr>
                </a:outerShdw>
              </a:effectLst>
            </a:endParaRPr>
          </a:p>
        </p:txBody>
      </p:sp>
      <p:sp>
        <p:nvSpPr>
          <p:cNvPr id="22" name="Text Placeholder 21">
            <a:extLst>
              <a:ext uri="{FF2B5EF4-FFF2-40B4-BE49-F238E27FC236}">
                <a16:creationId xmlns:a16="http://schemas.microsoft.com/office/drawing/2014/main" id="{77E7CD4D-4A40-4827-BC42-52CE9384952F}"/>
              </a:ext>
            </a:extLst>
          </p:cNvPr>
          <p:cNvSpPr>
            <a:spLocks noGrp="1"/>
          </p:cNvSpPr>
          <p:nvPr>
            <p:ph type="body" sz="quarter" idx="11"/>
          </p:nvPr>
        </p:nvSpPr>
        <p:spPr>
          <a:xfrm>
            <a:off x="251520" y="5949280"/>
            <a:ext cx="8784976" cy="504057"/>
          </a:xfrm>
        </p:spPr>
        <p:txBody>
          <a:bodyPr/>
          <a:lstStyle/>
          <a:p>
            <a:r>
              <a:rPr lang="en-GB" b="1" i="1" dirty="0"/>
              <a:t>70</a:t>
            </a:r>
            <a:r>
              <a:rPr lang="en-GB" b="1" i="1" baseline="30000" dirty="0"/>
              <a:t>th</a:t>
            </a:r>
            <a:r>
              <a:rPr lang="en-GB" b="1" i="1" dirty="0"/>
              <a:t> ICA Conference | 20-26 May 2020 | Gold Coast, Australia</a:t>
            </a:r>
          </a:p>
          <a:p>
            <a:r>
              <a:rPr lang="en-GB" b="1" i="1" dirty="0"/>
              <a:t>Presented virtually</a:t>
            </a:r>
          </a:p>
        </p:txBody>
      </p:sp>
      <p:sp>
        <p:nvSpPr>
          <p:cNvPr id="23" name="TextBox 22">
            <a:extLst>
              <a:ext uri="{FF2B5EF4-FFF2-40B4-BE49-F238E27FC236}">
                <a16:creationId xmlns:a16="http://schemas.microsoft.com/office/drawing/2014/main" id="{90636D1A-4426-497A-9E01-D2D4B4A56DCC}"/>
              </a:ext>
            </a:extLst>
          </p:cNvPr>
          <p:cNvSpPr txBox="1"/>
          <p:nvPr/>
        </p:nvSpPr>
        <p:spPr>
          <a:xfrm>
            <a:off x="4572000" y="3140968"/>
            <a:ext cx="4572000" cy="1754326"/>
          </a:xfrm>
          <a:prstGeom prst="rect">
            <a:avLst/>
          </a:prstGeom>
          <a:noFill/>
        </p:spPr>
        <p:txBody>
          <a:bodyPr wrap="square" rtlCol="0">
            <a:spAutoFit/>
          </a:bodyPr>
          <a:lstStyle/>
          <a:p>
            <a:pPr algn="r"/>
            <a:r>
              <a:rPr lang="en-GB" b="1" i="1" dirty="0">
                <a:solidFill>
                  <a:srgbClr val="92D050"/>
                </a:solidFill>
                <a:effectLst>
                  <a:outerShdw blurRad="38100" dist="38100" dir="2700000" algn="tl">
                    <a:srgbClr val="000000">
                      <a:alpha val="43137"/>
                    </a:srgbClr>
                  </a:outerShdw>
                </a:effectLst>
              </a:rPr>
              <a:t>Bissie Anderson</a:t>
            </a:r>
          </a:p>
          <a:p>
            <a:pPr algn="r"/>
            <a:endParaRPr lang="en-GB" i="1" dirty="0">
              <a:solidFill>
                <a:srgbClr val="92D050"/>
              </a:solidFill>
              <a:effectLst>
                <a:outerShdw blurRad="38100" dist="38100" dir="2700000" algn="tl">
                  <a:srgbClr val="000000">
                    <a:alpha val="43137"/>
                  </a:srgbClr>
                </a:outerShdw>
              </a:effectLst>
            </a:endParaRPr>
          </a:p>
          <a:p>
            <a:pPr algn="r"/>
            <a:r>
              <a:rPr lang="en-GB" i="1" dirty="0">
                <a:solidFill>
                  <a:srgbClr val="92D050"/>
                </a:solidFill>
                <a:effectLst>
                  <a:outerShdw blurRad="38100" dist="38100" dir="2700000" algn="tl">
                    <a:srgbClr val="000000">
                      <a:alpha val="43137"/>
                    </a:srgbClr>
                  </a:outerShdw>
                </a:effectLst>
              </a:rPr>
              <a:t>Communication, Media and Culture Division</a:t>
            </a:r>
          </a:p>
          <a:p>
            <a:pPr algn="r"/>
            <a:r>
              <a:rPr lang="en-GB" i="1" dirty="0">
                <a:solidFill>
                  <a:srgbClr val="92D050"/>
                </a:solidFill>
                <a:effectLst>
                  <a:outerShdw blurRad="38100" dist="38100" dir="2700000" algn="tl">
                    <a:srgbClr val="000000">
                      <a:alpha val="43137"/>
                    </a:srgbClr>
                  </a:outerShdw>
                </a:effectLst>
              </a:rPr>
              <a:t>University of Stirling</a:t>
            </a:r>
          </a:p>
          <a:p>
            <a:pPr algn="r"/>
            <a:r>
              <a:rPr lang="en-GB" i="1" dirty="0">
                <a:solidFill>
                  <a:srgbClr val="92D050"/>
                </a:solidFill>
                <a:effectLst>
                  <a:outerShdw blurRad="38100" dist="38100" dir="2700000" algn="tl">
                    <a:srgbClr val="000000">
                      <a:alpha val="43137"/>
                    </a:srgbClr>
                  </a:outerShdw>
                </a:effectLst>
                <a:hlinkClick r:id="rId2">
                  <a:extLst>
                    <a:ext uri="{A12FA001-AC4F-418D-AE19-62706E023703}">
                      <ahyp:hlinkClr xmlns:ahyp="http://schemas.microsoft.com/office/drawing/2018/hyperlinkcolor" val="tx"/>
                    </a:ext>
                  </a:extLst>
                </a:hlinkClick>
              </a:rPr>
              <a:t>bissie.anderson@stir.ac.uk</a:t>
            </a:r>
            <a:endParaRPr lang="en-GB" i="1" dirty="0">
              <a:solidFill>
                <a:srgbClr val="92D050"/>
              </a:solidFill>
              <a:effectLst>
                <a:outerShdw blurRad="38100" dist="38100" dir="2700000" algn="tl">
                  <a:srgbClr val="000000">
                    <a:alpha val="43137"/>
                  </a:srgbClr>
                </a:outerShdw>
              </a:effectLst>
            </a:endParaRPr>
          </a:p>
          <a:p>
            <a:pPr algn="r"/>
            <a:r>
              <a:rPr lang="en-GB" i="1" dirty="0">
                <a:solidFill>
                  <a:srgbClr val="92D050"/>
                </a:solidFill>
                <a:effectLst>
                  <a:outerShdw blurRad="38100" dist="38100" dir="2700000" algn="tl">
                    <a:srgbClr val="000000">
                      <a:alpha val="43137"/>
                    </a:srgbClr>
                  </a:outerShdw>
                </a:effectLst>
              </a:rPr>
              <a:t>@</a:t>
            </a:r>
            <a:r>
              <a:rPr lang="en-GB" i="1" dirty="0" err="1">
                <a:solidFill>
                  <a:srgbClr val="92D050"/>
                </a:solidFill>
                <a:effectLst>
                  <a:outerShdw blurRad="38100" dist="38100" dir="2700000" algn="tl">
                    <a:srgbClr val="000000">
                      <a:alpha val="43137"/>
                    </a:srgbClr>
                  </a:outerShdw>
                </a:effectLst>
              </a:rPr>
              <a:t>bissieanderson</a:t>
            </a:r>
            <a:endParaRPr lang="en-GB" i="1" dirty="0">
              <a:solidFill>
                <a:srgbClr val="92D050"/>
              </a:solidFill>
              <a:effectLst>
                <a:outerShdw blurRad="38100" dist="38100" dir="2700000" algn="tl">
                  <a:srgbClr val="000000">
                    <a:alpha val="43137"/>
                  </a:srgbClr>
                </a:outerShdw>
              </a:effectLst>
            </a:endParaRPr>
          </a:p>
        </p:txBody>
      </p:sp>
      <p:pic>
        <p:nvPicPr>
          <p:cNvPr id="25" name="Graphic 24" descr="Marker">
            <a:extLst>
              <a:ext uri="{FF2B5EF4-FFF2-40B4-BE49-F238E27FC236}">
                <a16:creationId xmlns:a16="http://schemas.microsoft.com/office/drawing/2014/main" id="{0367FB48-4104-43D6-88C7-BDEF7ED800A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1520" y="6453337"/>
            <a:ext cx="347156" cy="347156"/>
          </a:xfrm>
          <a:prstGeom prst="rect">
            <a:avLst/>
          </a:prstGeom>
        </p:spPr>
      </p:pic>
      <p:sp>
        <p:nvSpPr>
          <p:cNvPr id="26" name="TextBox 25">
            <a:extLst>
              <a:ext uri="{FF2B5EF4-FFF2-40B4-BE49-F238E27FC236}">
                <a16:creationId xmlns:a16="http://schemas.microsoft.com/office/drawing/2014/main" id="{641796CD-AA36-467E-8F84-7EE23D17F7B6}"/>
              </a:ext>
            </a:extLst>
          </p:cNvPr>
          <p:cNvSpPr txBox="1"/>
          <p:nvPr/>
        </p:nvSpPr>
        <p:spPr>
          <a:xfrm>
            <a:off x="539552" y="6519446"/>
            <a:ext cx="3096344" cy="338554"/>
          </a:xfrm>
          <a:prstGeom prst="rect">
            <a:avLst/>
          </a:prstGeom>
          <a:noFill/>
        </p:spPr>
        <p:txBody>
          <a:bodyPr wrap="square" rtlCol="0">
            <a:spAutoFit/>
          </a:bodyPr>
          <a:lstStyle/>
          <a:p>
            <a:r>
              <a:rPr lang="en-GB" sz="1600" i="1" dirty="0">
                <a:solidFill>
                  <a:srgbClr val="92D050"/>
                </a:solidFill>
              </a:rPr>
              <a:t>Stonehaven, Scotland, UK</a:t>
            </a:r>
          </a:p>
        </p:txBody>
      </p:sp>
    </p:spTree>
    <p:extLst>
      <p:ext uri="{BB962C8B-B14F-4D97-AF65-F5344CB8AC3E}">
        <p14:creationId xmlns:p14="http://schemas.microsoft.com/office/powerpoint/2010/main" val="40428188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96F53E1-E78D-44B7-A1BF-D46F74BC59CF}"/>
              </a:ext>
            </a:extLst>
          </p:cNvPr>
          <p:cNvSpPr>
            <a:spLocks noGrp="1"/>
          </p:cNvSpPr>
          <p:nvPr>
            <p:ph type="title"/>
          </p:nvPr>
        </p:nvSpPr>
        <p:spPr>
          <a:xfrm>
            <a:off x="323528" y="404665"/>
            <a:ext cx="8388472" cy="936103"/>
          </a:xfrm>
        </p:spPr>
        <p:txBody>
          <a:bodyPr/>
          <a:lstStyle/>
          <a:p>
            <a:pPr fontAlgn="base"/>
            <a:br>
              <a:rPr lang="en-GB" b="1" i="1" dirty="0"/>
            </a:br>
            <a:r>
              <a:rPr lang="en-GB" b="1" i="1" dirty="0"/>
              <a:t>Depth</a:t>
            </a:r>
            <a:r>
              <a:rPr lang="en-GB" b="1" dirty="0"/>
              <a:t>: The regime (illusion) of authenticity</a:t>
            </a:r>
            <a:r>
              <a:rPr lang="en-GB" dirty="0"/>
              <a:t> </a:t>
            </a:r>
          </a:p>
        </p:txBody>
      </p:sp>
      <p:sp>
        <p:nvSpPr>
          <p:cNvPr id="5" name="Content Placeholder 4">
            <a:extLst>
              <a:ext uri="{FF2B5EF4-FFF2-40B4-BE49-F238E27FC236}">
                <a16:creationId xmlns:a16="http://schemas.microsoft.com/office/drawing/2014/main" id="{50F01AB4-0FB7-4599-901B-049F470DD734}"/>
              </a:ext>
            </a:extLst>
          </p:cNvPr>
          <p:cNvSpPr>
            <a:spLocks noGrp="1"/>
          </p:cNvSpPr>
          <p:nvPr>
            <p:ph idx="1"/>
          </p:nvPr>
        </p:nvSpPr>
        <p:spPr>
          <a:xfrm>
            <a:off x="432000" y="1628801"/>
            <a:ext cx="8280000" cy="3732810"/>
          </a:xfrm>
        </p:spPr>
        <p:txBody>
          <a:bodyPr/>
          <a:lstStyle/>
          <a:p>
            <a:pPr marL="342900" indent="-342900">
              <a:lnSpc>
                <a:spcPct val="100000"/>
              </a:lnSpc>
              <a:buFont typeface="Wingdings" panose="05000000000000000000" pitchFamily="2" charset="2"/>
              <a:buChar char="§"/>
            </a:pPr>
            <a:r>
              <a:rPr lang="en-GB" sz="2200" b="0" dirty="0"/>
              <a:t>The new “audience democracy” (Brants, 2013)</a:t>
            </a:r>
          </a:p>
          <a:p>
            <a:pPr>
              <a:lnSpc>
                <a:spcPct val="100000"/>
              </a:lnSpc>
            </a:pPr>
            <a:endParaRPr lang="en-GB" sz="2200" b="0" dirty="0"/>
          </a:p>
          <a:p>
            <a:pPr marL="342900" indent="-342900">
              <a:lnSpc>
                <a:spcPct val="100000"/>
              </a:lnSpc>
              <a:buFont typeface="Wingdings" panose="05000000000000000000" pitchFamily="2" charset="2"/>
              <a:buChar char="§"/>
            </a:pPr>
            <a:r>
              <a:rPr lang="en-GB" sz="2200" b="0" dirty="0"/>
              <a:t>Emergence of “new authenticity” (</a:t>
            </a:r>
            <a:r>
              <a:rPr lang="en-GB" sz="2200" b="0" dirty="0" err="1"/>
              <a:t>Chouliaraki</a:t>
            </a:r>
            <a:r>
              <a:rPr lang="en-GB" sz="2200" b="0" dirty="0"/>
              <a:t> &amp; </a:t>
            </a:r>
            <a:r>
              <a:rPr lang="en-GB" sz="2200" b="0" dirty="0" err="1"/>
              <a:t>Blaagaard</a:t>
            </a:r>
            <a:r>
              <a:rPr lang="en-GB" sz="2200" b="0" dirty="0"/>
              <a:t>, 2014) </a:t>
            </a:r>
          </a:p>
          <a:p>
            <a:pPr>
              <a:lnSpc>
                <a:spcPct val="100000"/>
              </a:lnSpc>
            </a:pPr>
            <a:endParaRPr lang="en-GB" sz="2200" b="0" dirty="0"/>
          </a:p>
          <a:p>
            <a:pPr marL="342900" indent="-342900">
              <a:lnSpc>
                <a:spcPct val="100000"/>
              </a:lnSpc>
              <a:buFont typeface="Wingdings" panose="05000000000000000000" pitchFamily="2" charset="2"/>
              <a:buChar char="§"/>
            </a:pPr>
            <a:r>
              <a:rPr lang="en-GB" sz="2200" b="0" dirty="0"/>
              <a:t>“Illusion of interactivity” (Appelgren, 2017; 2019)</a:t>
            </a:r>
          </a:p>
          <a:p>
            <a:pPr>
              <a:lnSpc>
                <a:spcPct val="100000"/>
              </a:lnSpc>
            </a:pPr>
            <a:endParaRPr lang="en-GB" sz="2200" b="0" dirty="0"/>
          </a:p>
          <a:p>
            <a:pPr marL="342900" indent="-342900">
              <a:lnSpc>
                <a:spcPct val="100000"/>
              </a:lnSpc>
              <a:buFont typeface="Wingdings" panose="05000000000000000000" pitchFamily="2" charset="2"/>
              <a:buChar char="§"/>
            </a:pPr>
            <a:r>
              <a:rPr lang="en-GB" sz="2200" b="0" dirty="0"/>
              <a:t>Oscillation between varying degrees of interactivity and immersion in digital storytelling</a:t>
            </a:r>
          </a:p>
        </p:txBody>
      </p:sp>
    </p:spTree>
    <p:extLst>
      <p:ext uri="{BB962C8B-B14F-4D97-AF65-F5344CB8AC3E}">
        <p14:creationId xmlns:p14="http://schemas.microsoft.com/office/powerpoint/2010/main" val="821269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96F53E1-E78D-44B7-A1BF-D46F74BC59CF}"/>
              </a:ext>
            </a:extLst>
          </p:cNvPr>
          <p:cNvSpPr>
            <a:spLocks noGrp="1"/>
          </p:cNvSpPr>
          <p:nvPr>
            <p:ph type="title"/>
          </p:nvPr>
        </p:nvSpPr>
        <p:spPr>
          <a:xfrm>
            <a:off x="323528" y="620688"/>
            <a:ext cx="8568952" cy="720080"/>
          </a:xfrm>
        </p:spPr>
        <p:txBody>
          <a:bodyPr/>
          <a:lstStyle/>
          <a:p>
            <a:pPr fontAlgn="base"/>
            <a:r>
              <a:rPr lang="en-GB" sz="2800" b="1" i="1" dirty="0"/>
              <a:t>Form: </a:t>
            </a:r>
            <a:r>
              <a:rPr lang="en-GB" sz="2800" b="1" dirty="0"/>
              <a:t>Site of encounter between producer and audience</a:t>
            </a:r>
            <a:br>
              <a:rPr lang="en-GB" sz="3200" b="1" dirty="0"/>
            </a:br>
            <a:r>
              <a:rPr lang="en-GB" b="1" dirty="0"/>
              <a:t> </a:t>
            </a:r>
          </a:p>
        </p:txBody>
      </p:sp>
      <p:sp>
        <p:nvSpPr>
          <p:cNvPr id="5" name="Content Placeholder 4">
            <a:extLst>
              <a:ext uri="{FF2B5EF4-FFF2-40B4-BE49-F238E27FC236}">
                <a16:creationId xmlns:a16="http://schemas.microsoft.com/office/drawing/2014/main" id="{50F01AB4-0FB7-4599-901B-049F470DD734}"/>
              </a:ext>
            </a:extLst>
          </p:cNvPr>
          <p:cNvSpPr>
            <a:spLocks noGrp="1"/>
          </p:cNvSpPr>
          <p:nvPr>
            <p:ph idx="1"/>
          </p:nvPr>
        </p:nvSpPr>
        <p:spPr>
          <a:xfrm>
            <a:off x="323528" y="1340768"/>
            <a:ext cx="8388472" cy="4020843"/>
          </a:xfrm>
        </p:spPr>
        <p:txBody>
          <a:bodyPr/>
          <a:lstStyle/>
          <a:p>
            <a:pPr marL="342900" indent="-342900">
              <a:lnSpc>
                <a:spcPct val="100000"/>
              </a:lnSpc>
              <a:buFont typeface="Wingdings" panose="05000000000000000000" pitchFamily="2" charset="2"/>
              <a:buChar char="§"/>
            </a:pPr>
            <a:r>
              <a:rPr lang="en-GB" sz="2200" b="0" dirty="0"/>
              <a:t>Point of intersection of </a:t>
            </a:r>
            <a:r>
              <a:rPr lang="en-GB" sz="2200" b="0" i="1" dirty="0"/>
              <a:t>Historicity, Affect</a:t>
            </a:r>
            <a:r>
              <a:rPr lang="en-GB" sz="2200" b="0" dirty="0"/>
              <a:t>, and </a:t>
            </a:r>
            <a:r>
              <a:rPr lang="en-GB" sz="2200" b="0" i="1" dirty="0"/>
              <a:t>Depth </a:t>
            </a:r>
            <a:r>
              <a:rPr lang="en-GB" sz="2200" b="0" dirty="0"/>
              <a:t>axes</a:t>
            </a:r>
          </a:p>
          <a:p>
            <a:pPr>
              <a:lnSpc>
                <a:spcPct val="100000"/>
              </a:lnSpc>
            </a:pPr>
            <a:endParaRPr lang="en-GB" sz="2200" b="0" dirty="0"/>
          </a:p>
          <a:p>
            <a:pPr marL="342900" indent="-342900">
              <a:lnSpc>
                <a:spcPct val="100000"/>
              </a:lnSpc>
              <a:buFont typeface="Wingdings" panose="05000000000000000000" pitchFamily="2" charset="2"/>
              <a:buChar char="§"/>
            </a:pPr>
            <a:r>
              <a:rPr lang="en-GB" sz="2200" b="0" dirty="0"/>
              <a:t>The space of experiential and representational possibility of </a:t>
            </a:r>
            <a:r>
              <a:rPr lang="en-GB" sz="2200" b="0" i="1" dirty="0"/>
              <a:t>creative reconstruction</a:t>
            </a:r>
            <a:r>
              <a:rPr lang="en-GB" sz="2200" b="0" dirty="0"/>
              <a:t>, </a:t>
            </a:r>
            <a:r>
              <a:rPr lang="en-GB" sz="2200" b="0" i="1" dirty="0"/>
              <a:t>embedded relationality</a:t>
            </a:r>
            <a:r>
              <a:rPr lang="en-GB" sz="2200" b="0" dirty="0"/>
              <a:t>, and </a:t>
            </a:r>
            <a:r>
              <a:rPr lang="en-GB" sz="2200" b="0" i="1" dirty="0"/>
              <a:t>affective</a:t>
            </a:r>
            <a:r>
              <a:rPr lang="en-GB" sz="2200" b="0" dirty="0"/>
              <a:t>/</a:t>
            </a:r>
            <a:r>
              <a:rPr lang="en-GB" sz="2200" b="0" i="1" dirty="0"/>
              <a:t>depth </a:t>
            </a:r>
            <a:r>
              <a:rPr lang="en-GB" sz="2200" b="0" i="1" dirty="0" err="1"/>
              <a:t>aesth</a:t>
            </a:r>
            <a:r>
              <a:rPr lang="en-GB" sz="2200" b="0" i="1" dirty="0"/>
              <a:t>-ethics</a:t>
            </a:r>
          </a:p>
          <a:p>
            <a:pPr>
              <a:lnSpc>
                <a:spcPct val="100000"/>
              </a:lnSpc>
            </a:pPr>
            <a:endParaRPr lang="en-GB" sz="2200" b="0" i="1" dirty="0"/>
          </a:p>
          <a:p>
            <a:pPr marL="342900" indent="-342900">
              <a:lnSpc>
                <a:spcPct val="100000"/>
              </a:lnSpc>
              <a:buFont typeface="Wingdings" panose="05000000000000000000" pitchFamily="2" charset="2"/>
              <a:buChar char="§"/>
            </a:pPr>
            <a:r>
              <a:rPr lang="en-GB" sz="2200" b="0" dirty="0"/>
              <a:t>Metamodern aesthetic approach of </a:t>
            </a:r>
            <a:r>
              <a:rPr lang="en-GB" sz="2200" b="0" i="1" dirty="0"/>
              <a:t>stylistic ‘upcycling’: </a:t>
            </a:r>
          </a:p>
          <a:p>
            <a:pPr>
              <a:lnSpc>
                <a:spcPct val="100000"/>
              </a:lnSpc>
            </a:pPr>
            <a:endParaRPr lang="en-GB" sz="2200" b="0" i="1" dirty="0"/>
          </a:p>
          <a:p>
            <a:pPr>
              <a:lnSpc>
                <a:spcPct val="100000"/>
              </a:lnSpc>
            </a:pPr>
            <a:r>
              <a:rPr lang="en-GB" sz="2200" b="0" dirty="0"/>
              <a:t>“pick[</a:t>
            </a:r>
            <a:r>
              <a:rPr lang="en-GB" sz="2200" b="0" dirty="0" err="1"/>
              <a:t>ing</a:t>
            </a:r>
            <a:r>
              <a:rPr lang="en-GB" sz="2200" b="0" dirty="0"/>
              <a:t>] out from the </a:t>
            </a:r>
            <a:r>
              <a:rPr lang="en-GB" sz="2200" b="0" dirty="0" err="1"/>
              <a:t>scraphead</a:t>
            </a:r>
            <a:r>
              <a:rPr lang="en-GB" sz="2200" b="0" dirty="0"/>
              <a:t> of history those elements that allow [creators] to </a:t>
            </a:r>
            <a:r>
              <a:rPr lang="en-GB" sz="2200" b="0" dirty="0" err="1"/>
              <a:t>resignify</a:t>
            </a:r>
            <a:r>
              <a:rPr lang="en-GB" sz="2200" b="0" dirty="0"/>
              <a:t> the present and reimagine a future.” </a:t>
            </a:r>
          </a:p>
          <a:p>
            <a:pPr>
              <a:lnSpc>
                <a:spcPct val="100000"/>
              </a:lnSpc>
            </a:pPr>
            <a:r>
              <a:rPr lang="en-GB" sz="2200" b="0" dirty="0"/>
              <a:t>(van den Akker &amp; Vermeulen, 2017, p. 10</a:t>
            </a:r>
            <a:r>
              <a:rPr lang="en-GB" sz="2000" b="0" dirty="0"/>
              <a:t>) </a:t>
            </a:r>
          </a:p>
          <a:p>
            <a:pPr marL="342900" indent="-342900">
              <a:lnSpc>
                <a:spcPct val="100000"/>
              </a:lnSpc>
              <a:buFont typeface="Wingdings" panose="05000000000000000000" pitchFamily="2" charset="2"/>
              <a:buChar char="§"/>
            </a:pPr>
            <a:endParaRPr lang="en-GB" sz="2000" b="0" dirty="0"/>
          </a:p>
        </p:txBody>
      </p:sp>
    </p:spTree>
    <p:extLst>
      <p:ext uri="{BB962C8B-B14F-4D97-AF65-F5344CB8AC3E}">
        <p14:creationId xmlns:p14="http://schemas.microsoft.com/office/powerpoint/2010/main" val="37098873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96F53E1-E78D-44B7-A1BF-D46F74BC59CF}"/>
              </a:ext>
            </a:extLst>
          </p:cNvPr>
          <p:cNvSpPr>
            <a:spLocks noGrp="1"/>
          </p:cNvSpPr>
          <p:nvPr>
            <p:ph type="title"/>
          </p:nvPr>
        </p:nvSpPr>
        <p:spPr>
          <a:xfrm>
            <a:off x="323528" y="692696"/>
            <a:ext cx="8388472" cy="648072"/>
          </a:xfrm>
        </p:spPr>
        <p:txBody>
          <a:bodyPr/>
          <a:lstStyle/>
          <a:p>
            <a:pPr fontAlgn="base"/>
            <a:r>
              <a:rPr lang="en-GB" b="1" i="1" dirty="0"/>
              <a:t>Form: </a:t>
            </a:r>
            <a:r>
              <a:rPr lang="en-GB" b="1" dirty="0"/>
              <a:t>Super-hybridity and stylistic ‘upcycling’ </a:t>
            </a:r>
            <a:r>
              <a:rPr lang="en-GB" dirty="0"/>
              <a:t> </a:t>
            </a:r>
          </a:p>
        </p:txBody>
      </p:sp>
      <p:sp>
        <p:nvSpPr>
          <p:cNvPr id="5" name="Content Placeholder 4">
            <a:extLst>
              <a:ext uri="{FF2B5EF4-FFF2-40B4-BE49-F238E27FC236}">
                <a16:creationId xmlns:a16="http://schemas.microsoft.com/office/drawing/2014/main" id="{50F01AB4-0FB7-4599-901B-049F470DD734}"/>
              </a:ext>
            </a:extLst>
          </p:cNvPr>
          <p:cNvSpPr>
            <a:spLocks noGrp="1"/>
          </p:cNvSpPr>
          <p:nvPr>
            <p:ph idx="1"/>
          </p:nvPr>
        </p:nvSpPr>
        <p:spPr>
          <a:xfrm>
            <a:off x="395536" y="1484784"/>
            <a:ext cx="8316464" cy="3876827"/>
          </a:xfrm>
        </p:spPr>
        <p:txBody>
          <a:bodyPr/>
          <a:lstStyle/>
          <a:p>
            <a:pPr marL="342900" indent="-342900">
              <a:lnSpc>
                <a:spcPct val="100000"/>
              </a:lnSpc>
              <a:buFont typeface="Wingdings" panose="05000000000000000000" pitchFamily="2" charset="2"/>
              <a:buChar char="§"/>
            </a:pPr>
            <a:r>
              <a:rPr lang="en-GB" sz="2000" b="0" dirty="0"/>
              <a:t>“Hybridity” of journalistic styles:</a:t>
            </a:r>
          </a:p>
          <a:p>
            <a:pPr>
              <a:lnSpc>
                <a:spcPct val="100000"/>
              </a:lnSpc>
            </a:pPr>
            <a:endParaRPr lang="en-GB" sz="2000" b="0" dirty="0"/>
          </a:p>
          <a:p>
            <a:pPr>
              <a:lnSpc>
                <a:spcPct val="100000"/>
              </a:lnSpc>
            </a:pPr>
            <a:r>
              <a:rPr lang="en-GB" sz="2000" b="0" dirty="0"/>
              <a:t>“the creative transformations, productive collaborations and innovative developments, witnessed in contemporary journalism, which is always ‘in progress’ or ‘under construction’” </a:t>
            </a:r>
          </a:p>
          <a:p>
            <a:pPr>
              <a:lnSpc>
                <a:spcPct val="100000"/>
              </a:lnSpc>
            </a:pPr>
            <a:r>
              <a:rPr lang="en-GB" sz="2000" b="0" dirty="0"/>
              <a:t>			(Mast, </a:t>
            </a:r>
            <a:r>
              <a:rPr lang="en-GB" sz="2000" b="0" dirty="0" err="1"/>
              <a:t>Coesemans</a:t>
            </a:r>
            <a:r>
              <a:rPr lang="en-GB" sz="2000" b="0" dirty="0"/>
              <a:t>, &amp; Temmerman, 2017, p. 9) </a:t>
            </a:r>
          </a:p>
          <a:p>
            <a:pPr>
              <a:lnSpc>
                <a:spcPct val="100000"/>
              </a:lnSpc>
            </a:pPr>
            <a:endParaRPr lang="en-GB" sz="2000" b="0" dirty="0"/>
          </a:p>
          <a:p>
            <a:pPr>
              <a:lnSpc>
                <a:spcPct val="100000"/>
              </a:lnSpc>
            </a:pPr>
            <a:r>
              <a:rPr lang="en-GB" sz="2000" b="0" dirty="0"/>
              <a:t>“A set of artistic practices involving the use of a great number of hugely diverse cultural sources to create work”, whereby ‘super’ designates “a tipping point in quality by way of quantity, under conditions of potentially global digital access, acceleration and accumulation” </a:t>
            </a:r>
          </a:p>
          <a:p>
            <a:pPr lvl="1">
              <a:lnSpc>
                <a:spcPct val="100000"/>
              </a:lnSpc>
            </a:pPr>
            <a:r>
              <a:rPr lang="en-GB" sz="2000" b="0" dirty="0"/>
              <a:t>(</a:t>
            </a:r>
            <a:r>
              <a:rPr lang="en-GB" sz="2000" b="0" dirty="0" err="1"/>
              <a:t>Heiser</a:t>
            </a:r>
            <a:r>
              <a:rPr lang="en-GB" sz="2000" b="0" dirty="0"/>
              <a:t>, 2017, p. 55)  </a:t>
            </a:r>
          </a:p>
          <a:p>
            <a:pPr marL="342900" indent="-342900">
              <a:lnSpc>
                <a:spcPct val="100000"/>
              </a:lnSpc>
              <a:buFont typeface="Wingdings" panose="05000000000000000000" pitchFamily="2" charset="2"/>
              <a:buChar char="§"/>
            </a:pPr>
            <a:endParaRPr lang="en-GB" sz="2000" b="0" dirty="0"/>
          </a:p>
        </p:txBody>
      </p:sp>
    </p:spTree>
    <p:extLst>
      <p:ext uri="{BB962C8B-B14F-4D97-AF65-F5344CB8AC3E}">
        <p14:creationId xmlns:p14="http://schemas.microsoft.com/office/powerpoint/2010/main" val="16630072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96F53E1-E78D-44B7-A1BF-D46F74BC59CF}"/>
              </a:ext>
            </a:extLst>
          </p:cNvPr>
          <p:cNvSpPr>
            <a:spLocks noGrp="1"/>
          </p:cNvSpPr>
          <p:nvPr>
            <p:ph type="title"/>
          </p:nvPr>
        </p:nvSpPr>
        <p:spPr>
          <a:xfrm>
            <a:off x="323528" y="692696"/>
            <a:ext cx="8388472" cy="648072"/>
          </a:xfrm>
        </p:spPr>
        <p:txBody>
          <a:bodyPr/>
          <a:lstStyle/>
          <a:p>
            <a:pPr fontAlgn="base"/>
            <a:r>
              <a:rPr lang="en-GB" b="1" dirty="0"/>
              <a:t>Towards a </a:t>
            </a:r>
            <a:r>
              <a:rPr lang="en-GB" b="1" dirty="0" err="1"/>
              <a:t>metamodernist</a:t>
            </a:r>
            <a:r>
              <a:rPr lang="en-GB" b="1" dirty="0"/>
              <a:t> research agenda</a:t>
            </a:r>
            <a:endParaRPr lang="en-GB" dirty="0"/>
          </a:p>
        </p:txBody>
      </p:sp>
      <p:sp>
        <p:nvSpPr>
          <p:cNvPr id="5" name="Content Placeholder 4">
            <a:extLst>
              <a:ext uri="{FF2B5EF4-FFF2-40B4-BE49-F238E27FC236}">
                <a16:creationId xmlns:a16="http://schemas.microsoft.com/office/drawing/2014/main" id="{50F01AB4-0FB7-4599-901B-049F470DD734}"/>
              </a:ext>
            </a:extLst>
          </p:cNvPr>
          <p:cNvSpPr>
            <a:spLocks noGrp="1"/>
          </p:cNvSpPr>
          <p:nvPr>
            <p:ph idx="1"/>
          </p:nvPr>
        </p:nvSpPr>
        <p:spPr>
          <a:xfrm>
            <a:off x="432000" y="1628801"/>
            <a:ext cx="8280000" cy="3732810"/>
          </a:xfrm>
        </p:spPr>
        <p:txBody>
          <a:bodyPr/>
          <a:lstStyle/>
          <a:p>
            <a:pPr>
              <a:lnSpc>
                <a:spcPct val="100000"/>
              </a:lnSpc>
            </a:pPr>
            <a:r>
              <a:rPr lang="en-GB" sz="2400" b="0" dirty="0"/>
              <a:t>Analytical coordinates:</a:t>
            </a:r>
          </a:p>
          <a:p>
            <a:pPr>
              <a:lnSpc>
                <a:spcPct val="100000"/>
              </a:lnSpc>
            </a:pPr>
            <a:endParaRPr lang="en-GB" sz="2400" b="0" dirty="0"/>
          </a:p>
          <a:p>
            <a:pPr marL="457200" indent="-457200">
              <a:lnSpc>
                <a:spcPct val="100000"/>
              </a:lnSpc>
              <a:buFont typeface="+mj-lt"/>
              <a:buAutoNum type="arabicPeriod"/>
            </a:pPr>
            <a:r>
              <a:rPr lang="en-GB" sz="2400" b="0" i="1" dirty="0"/>
              <a:t>Historicity</a:t>
            </a:r>
            <a:r>
              <a:rPr lang="en-GB" sz="2400" b="0" dirty="0"/>
              <a:t>: Creative destruction/reconstruction</a:t>
            </a:r>
          </a:p>
          <a:p>
            <a:pPr marL="457200" indent="-457200">
              <a:lnSpc>
                <a:spcPct val="100000"/>
              </a:lnSpc>
              <a:buFont typeface="+mj-lt"/>
              <a:buAutoNum type="arabicPeriod"/>
            </a:pPr>
            <a:r>
              <a:rPr lang="en-GB" sz="2400" b="0" i="1" dirty="0"/>
              <a:t>Affect: </a:t>
            </a:r>
            <a:r>
              <a:rPr lang="en-GB" sz="2400" b="0" dirty="0"/>
              <a:t>Embedded/Detached relationality</a:t>
            </a:r>
          </a:p>
          <a:p>
            <a:pPr marL="457200" indent="-457200">
              <a:lnSpc>
                <a:spcPct val="100000"/>
              </a:lnSpc>
              <a:buFont typeface="+mj-lt"/>
              <a:buAutoNum type="arabicPeriod"/>
            </a:pPr>
            <a:r>
              <a:rPr lang="en-GB" sz="2400" b="0" i="1" dirty="0"/>
              <a:t>Depth ‘</a:t>
            </a:r>
            <a:r>
              <a:rPr lang="en-GB" sz="2400" b="0" i="1" dirty="0" err="1"/>
              <a:t>aesth</a:t>
            </a:r>
            <a:r>
              <a:rPr lang="en-GB" sz="2400" b="0" i="1" dirty="0"/>
              <a:t>-ethics’: </a:t>
            </a:r>
            <a:r>
              <a:rPr lang="en-GB" sz="2400" b="0" dirty="0"/>
              <a:t>The regime (illusion) of authenticity </a:t>
            </a:r>
          </a:p>
          <a:p>
            <a:pPr marL="457200" indent="-457200">
              <a:lnSpc>
                <a:spcPct val="100000"/>
              </a:lnSpc>
              <a:buFont typeface="+mj-lt"/>
              <a:buAutoNum type="arabicPeriod"/>
            </a:pPr>
            <a:r>
              <a:rPr lang="en-GB" sz="2400" b="0" i="1" dirty="0"/>
              <a:t>Form</a:t>
            </a:r>
            <a:r>
              <a:rPr lang="en-GB" sz="2400" b="0" dirty="0"/>
              <a:t>: Producer-audience dynamics and stylistic ‘upcycling’ </a:t>
            </a:r>
          </a:p>
          <a:p>
            <a:pPr>
              <a:lnSpc>
                <a:spcPct val="100000"/>
              </a:lnSpc>
            </a:pPr>
            <a:endParaRPr lang="en-GB" sz="2000" b="0" dirty="0"/>
          </a:p>
        </p:txBody>
      </p:sp>
    </p:spTree>
    <p:extLst>
      <p:ext uri="{BB962C8B-B14F-4D97-AF65-F5344CB8AC3E}">
        <p14:creationId xmlns:p14="http://schemas.microsoft.com/office/powerpoint/2010/main" val="18795320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10BD6F0-36E6-4590-BC3C-E133BE9255B2}"/>
              </a:ext>
            </a:extLst>
          </p:cNvPr>
          <p:cNvSpPr>
            <a:spLocks noGrp="1"/>
          </p:cNvSpPr>
          <p:nvPr>
            <p:ph type="title"/>
          </p:nvPr>
        </p:nvSpPr>
        <p:spPr>
          <a:xfrm>
            <a:off x="3131840" y="3501008"/>
            <a:ext cx="3816424" cy="576064"/>
          </a:xfrm>
        </p:spPr>
        <p:txBody>
          <a:bodyPr/>
          <a:lstStyle/>
          <a:p>
            <a:r>
              <a:rPr lang="en-GB" sz="3600" b="1" dirty="0">
                <a:effectLst>
                  <a:outerShdw blurRad="38100" dist="38100" dir="2700000" algn="tl">
                    <a:srgbClr val="000000">
                      <a:alpha val="43137"/>
                    </a:srgbClr>
                  </a:outerShdw>
                </a:effectLst>
              </a:rPr>
              <a:t>THANK</a:t>
            </a:r>
            <a:r>
              <a:rPr lang="en-GB" sz="3600" b="1" dirty="0"/>
              <a:t> </a:t>
            </a:r>
            <a:r>
              <a:rPr lang="en-GB" sz="3600" b="1" dirty="0">
                <a:effectLst>
                  <a:outerShdw blurRad="38100" dist="38100" dir="2700000" algn="tl">
                    <a:srgbClr val="000000">
                      <a:alpha val="43137"/>
                    </a:srgbClr>
                  </a:outerShdw>
                </a:effectLst>
              </a:rPr>
              <a:t>YOU!</a:t>
            </a:r>
            <a:br>
              <a:rPr lang="en-GB" sz="3600" b="1" dirty="0">
                <a:effectLst>
                  <a:outerShdw blurRad="38100" dist="38100" dir="2700000" algn="tl">
                    <a:srgbClr val="000000">
                      <a:alpha val="43137"/>
                    </a:srgbClr>
                  </a:outerShdw>
                </a:effectLst>
              </a:rPr>
            </a:br>
            <a:br>
              <a:rPr lang="en-GB" sz="3600" b="1" dirty="0">
                <a:effectLst>
                  <a:outerShdw blurRad="38100" dist="38100" dir="2700000" algn="tl">
                    <a:srgbClr val="000000">
                      <a:alpha val="43137"/>
                    </a:srgbClr>
                  </a:outerShdw>
                </a:effectLst>
              </a:rPr>
            </a:br>
            <a:endParaRPr lang="en-GB" sz="3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29806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96F53E1-E78D-44B7-A1BF-D46F74BC59CF}"/>
              </a:ext>
            </a:extLst>
          </p:cNvPr>
          <p:cNvSpPr>
            <a:spLocks noGrp="1"/>
          </p:cNvSpPr>
          <p:nvPr>
            <p:ph type="title"/>
          </p:nvPr>
        </p:nvSpPr>
        <p:spPr/>
        <p:txBody>
          <a:bodyPr/>
          <a:lstStyle/>
          <a:p>
            <a:r>
              <a:rPr lang="en-GB" b="1" dirty="0"/>
              <a:t>Three epistemological premises</a:t>
            </a:r>
          </a:p>
        </p:txBody>
      </p:sp>
      <p:sp>
        <p:nvSpPr>
          <p:cNvPr id="5" name="Content Placeholder 4">
            <a:extLst>
              <a:ext uri="{FF2B5EF4-FFF2-40B4-BE49-F238E27FC236}">
                <a16:creationId xmlns:a16="http://schemas.microsoft.com/office/drawing/2014/main" id="{50F01AB4-0FB7-4599-901B-049F470DD734}"/>
              </a:ext>
            </a:extLst>
          </p:cNvPr>
          <p:cNvSpPr>
            <a:spLocks noGrp="1"/>
          </p:cNvSpPr>
          <p:nvPr>
            <p:ph idx="1"/>
          </p:nvPr>
        </p:nvSpPr>
        <p:spPr>
          <a:xfrm>
            <a:off x="432000" y="1685339"/>
            <a:ext cx="8244456" cy="3676271"/>
          </a:xfrm>
        </p:spPr>
        <p:txBody>
          <a:bodyPr/>
          <a:lstStyle/>
          <a:p>
            <a:pPr marL="342900" indent="-342900">
              <a:buFont typeface="Wingdings" panose="05000000000000000000" pitchFamily="2" charset="2"/>
              <a:buChar char="§"/>
            </a:pPr>
            <a:r>
              <a:rPr lang="en-GB" sz="2400" b="0" dirty="0"/>
              <a:t>Premise 1: Journalism as knowledge and art</a:t>
            </a:r>
          </a:p>
          <a:p>
            <a:pPr marL="342900" indent="-342900">
              <a:buFont typeface="Wingdings" panose="05000000000000000000" pitchFamily="2" charset="2"/>
              <a:buChar char="§"/>
            </a:pPr>
            <a:endParaRPr lang="en-GB" sz="2400" b="0" dirty="0"/>
          </a:p>
          <a:p>
            <a:pPr marL="342900" indent="-342900">
              <a:buFont typeface="Wingdings" panose="05000000000000000000" pitchFamily="2" charset="2"/>
              <a:buChar char="§"/>
            </a:pPr>
            <a:r>
              <a:rPr lang="en-GB" sz="2400" b="0" dirty="0"/>
              <a:t>Premise 2: Conjuncture-sensitive analytical lens</a:t>
            </a:r>
          </a:p>
          <a:p>
            <a:pPr marL="342900" indent="-342900">
              <a:buFont typeface="Wingdings" panose="05000000000000000000" pitchFamily="2" charset="2"/>
              <a:buChar char="§"/>
            </a:pPr>
            <a:endParaRPr lang="en-GB" sz="2400" b="0" dirty="0"/>
          </a:p>
          <a:p>
            <a:pPr marL="342900" indent="-342900">
              <a:buFont typeface="Wingdings" panose="05000000000000000000" pitchFamily="2" charset="2"/>
              <a:buChar char="§"/>
            </a:pPr>
            <a:r>
              <a:rPr lang="en-GB" sz="2400" b="0" dirty="0"/>
              <a:t>Premise 3: Journalism as an oscillating </a:t>
            </a:r>
            <a:r>
              <a:rPr lang="en-GB" sz="2400" b="0" i="1" dirty="0"/>
              <a:t>site of struggle</a:t>
            </a:r>
          </a:p>
        </p:txBody>
      </p:sp>
    </p:spTree>
    <p:extLst>
      <p:ext uri="{BB962C8B-B14F-4D97-AF65-F5344CB8AC3E}">
        <p14:creationId xmlns:p14="http://schemas.microsoft.com/office/powerpoint/2010/main" val="30073586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96F53E1-E78D-44B7-A1BF-D46F74BC59CF}"/>
              </a:ext>
            </a:extLst>
          </p:cNvPr>
          <p:cNvSpPr>
            <a:spLocks noGrp="1"/>
          </p:cNvSpPr>
          <p:nvPr>
            <p:ph type="title"/>
          </p:nvPr>
        </p:nvSpPr>
        <p:spPr/>
        <p:txBody>
          <a:bodyPr/>
          <a:lstStyle/>
          <a:p>
            <a:r>
              <a:rPr lang="en-GB" b="1" dirty="0"/>
              <a:t>Digital journalism’s ontology of oscillation</a:t>
            </a:r>
          </a:p>
        </p:txBody>
      </p:sp>
      <p:sp>
        <p:nvSpPr>
          <p:cNvPr id="5" name="Content Placeholder 4">
            <a:extLst>
              <a:ext uri="{FF2B5EF4-FFF2-40B4-BE49-F238E27FC236}">
                <a16:creationId xmlns:a16="http://schemas.microsoft.com/office/drawing/2014/main" id="{50F01AB4-0FB7-4599-901B-049F470DD734}"/>
              </a:ext>
            </a:extLst>
          </p:cNvPr>
          <p:cNvSpPr>
            <a:spLocks noGrp="1"/>
          </p:cNvSpPr>
          <p:nvPr>
            <p:ph idx="1"/>
          </p:nvPr>
        </p:nvSpPr>
        <p:spPr>
          <a:xfrm>
            <a:off x="432000" y="1685339"/>
            <a:ext cx="8388472" cy="3676271"/>
          </a:xfrm>
        </p:spPr>
        <p:txBody>
          <a:bodyPr/>
          <a:lstStyle/>
          <a:p>
            <a:pPr>
              <a:lnSpc>
                <a:spcPct val="100000"/>
              </a:lnSpc>
            </a:pPr>
            <a:r>
              <a:rPr lang="en-GB" sz="2400" b="0" dirty="0"/>
              <a:t>Definitional ambiguities</a:t>
            </a:r>
          </a:p>
          <a:p>
            <a:pPr>
              <a:lnSpc>
                <a:spcPct val="100000"/>
              </a:lnSpc>
            </a:pPr>
            <a:endParaRPr lang="en-GB" sz="2400" b="0" dirty="0"/>
          </a:p>
          <a:p>
            <a:pPr>
              <a:lnSpc>
                <a:spcPct val="100000"/>
              </a:lnSpc>
            </a:pPr>
            <a:r>
              <a:rPr lang="en-GB" sz="2400" b="0" i="1" dirty="0"/>
              <a:t>The Digital Journalism Studies Compass:</a:t>
            </a:r>
          </a:p>
          <a:p>
            <a:pPr>
              <a:lnSpc>
                <a:spcPct val="100000"/>
              </a:lnSpc>
            </a:pPr>
            <a:endParaRPr lang="en-GB" sz="2400" b="0" i="1" dirty="0"/>
          </a:p>
          <a:p>
            <a:pPr>
              <a:lnSpc>
                <a:spcPct val="100000"/>
              </a:lnSpc>
            </a:pPr>
            <a:r>
              <a:rPr lang="en-GB" sz="2400" b="0" dirty="0"/>
              <a:t>“… allows us to navigate the geographies of a dynamic field and embraces the continuums between </a:t>
            </a:r>
            <a:r>
              <a:rPr lang="en-GB" sz="2400" b="0" i="1" dirty="0"/>
              <a:t>digital </a:t>
            </a:r>
            <a:r>
              <a:rPr lang="en-GB" sz="2400" b="0" dirty="0"/>
              <a:t>and </a:t>
            </a:r>
            <a:r>
              <a:rPr lang="en-GB" sz="2400" b="0" i="1" dirty="0"/>
              <a:t>journalism</a:t>
            </a:r>
            <a:r>
              <a:rPr lang="en-GB" sz="2400" b="0" dirty="0"/>
              <a:t>, and between </a:t>
            </a:r>
            <a:r>
              <a:rPr lang="en-GB" sz="2400" b="0" i="1" dirty="0"/>
              <a:t>continuity </a:t>
            </a:r>
            <a:r>
              <a:rPr lang="en-GB" sz="2400" b="0" dirty="0"/>
              <a:t>and </a:t>
            </a:r>
            <a:r>
              <a:rPr lang="en-GB" sz="2400" b="0" i="1" dirty="0"/>
              <a:t>change.</a:t>
            </a:r>
            <a:r>
              <a:rPr lang="en-GB" sz="2400" b="0" dirty="0"/>
              <a:t>”</a:t>
            </a:r>
            <a:endParaRPr lang="en-GB" sz="2400" b="0" i="1" dirty="0"/>
          </a:p>
          <a:p>
            <a:pPr>
              <a:lnSpc>
                <a:spcPct val="100000"/>
              </a:lnSpc>
            </a:pPr>
            <a:r>
              <a:rPr lang="en-GB" sz="2400" b="0" dirty="0"/>
              <a:t>(Eldridge, Hess, </a:t>
            </a:r>
            <a:r>
              <a:rPr lang="en-GB" sz="2400" b="0" dirty="0" err="1"/>
              <a:t>Tandoc</a:t>
            </a:r>
            <a:r>
              <a:rPr lang="en-GB" sz="2400" b="0" dirty="0"/>
              <a:t>, &amp; </a:t>
            </a:r>
            <a:r>
              <a:rPr lang="en-GB" sz="2400" b="0" dirty="0" err="1"/>
              <a:t>Westlund</a:t>
            </a:r>
            <a:r>
              <a:rPr lang="en-GB" sz="2400" b="0" dirty="0"/>
              <a:t>, 2019, p. 387)</a:t>
            </a:r>
          </a:p>
        </p:txBody>
      </p:sp>
    </p:spTree>
    <p:extLst>
      <p:ext uri="{BB962C8B-B14F-4D97-AF65-F5344CB8AC3E}">
        <p14:creationId xmlns:p14="http://schemas.microsoft.com/office/powerpoint/2010/main" val="33629143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96F53E1-E78D-44B7-A1BF-D46F74BC59CF}"/>
              </a:ext>
            </a:extLst>
          </p:cNvPr>
          <p:cNvSpPr>
            <a:spLocks noGrp="1"/>
          </p:cNvSpPr>
          <p:nvPr>
            <p:ph type="title"/>
          </p:nvPr>
        </p:nvSpPr>
        <p:spPr/>
        <p:txBody>
          <a:bodyPr/>
          <a:lstStyle/>
          <a:p>
            <a:r>
              <a:rPr lang="en-GB" b="1" dirty="0"/>
              <a:t>A metamodern perspective on digital journalism</a:t>
            </a:r>
            <a:br>
              <a:rPr lang="en-GB" b="1" dirty="0"/>
            </a:br>
            <a:endParaRPr lang="en-GB" b="1" dirty="0"/>
          </a:p>
        </p:txBody>
      </p:sp>
      <p:sp>
        <p:nvSpPr>
          <p:cNvPr id="5" name="Content Placeholder 4">
            <a:extLst>
              <a:ext uri="{FF2B5EF4-FFF2-40B4-BE49-F238E27FC236}">
                <a16:creationId xmlns:a16="http://schemas.microsoft.com/office/drawing/2014/main" id="{50F01AB4-0FB7-4599-901B-049F470DD734}"/>
              </a:ext>
            </a:extLst>
          </p:cNvPr>
          <p:cNvSpPr>
            <a:spLocks noGrp="1"/>
          </p:cNvSpPr>
          <p:nvPr>
            <p:ph idx="1"/>
          </p:nvPr>
        </p:nvSpPr>
        <p:spPr>
          <a:xfrm>
            <a:off x="432000" y="1685339"/>
            <a:ext cx="8280000" cy="3676271"/>
          </a:xfrm>
        </p:spPr>
        <p:txBody>
          <a:bodyPr/>
          <a:lstStyle/>
          <a:p>
            <a:pPr marL="342900" indent="-342900">
              <a:lnSpc>
                <a:spcPct val="100000"/>
              </a:lnSpc>
              <a:buFont typeface="Wingdings" panose="05000000000000000000" pitchFamily="2" charset="2"/>
              <a:buChar char="§"/>
            </a:pPr>
            <a:r>
              <a:rPr lang="en-GB" sz="2200" b="0" dirty="0" err="1"/>
              <a:t>Metamodernism</a:t>
            </a:r>
            <a:r>
              <a:rPr lang="en-GB" sz="2200" b="0" dirty="0"/>
              <a:t>: a “structure of feeling” (Williams, 1954)</a:t>
            </a:r>
          </a:p>
          <a:p>
            <a:pPr>
              <a:lnSpc>
                <a:spcPct val="100000"/>
              </a:lnSpc>
            </a:pPr>
            <a:endParaRPr lang="en-GB" sz="2200" b="0" dirty="0"/>
          </a:p>
          <a:p>
            <a:pPr marL="342900" indent="-342900">
              <a:lnSpc>
                <a:spcPct val="100000"/>
              </a:lnSpc>
              <a:buFont typeface="Wingdings" panose="05000000000000000000" pitchFamily="2" charset="2"/>
              <a:buChar char="§"/>
            </a:pPr>
            <a:r>
              <a:rPr lang="en-GB" sz="2200" b="0" dirty="0"/>
              <a:t>Metaxy (</a:t>
            </a:r>
            <a:r>
              <a:rPr lang="en-GB" sz="2200" b="0" i="1" dirty="0" err="1"/>
              <a:t>μετ</a:t>
            </a:r>
            <a:r>
              <a:rPr lang="en-GB" sz="2200" b="0" i="1" dirty="0"/>
              <a:t>αξύ</a:t>
            </a:r>
            <a:r>
              <a:rPr lang="en-GB" sz="2200" b="0" dirty="0"/>
              <a:t>) – Plato</a:t>
            </a:r>
          </a:p>
          <a:p>
            <a:pPr>
              <a:lnSpc>
                <a:spcPct val="100000"/>
              </a:lnSpc>
            </a:pPr>
            <a:endParaRPr lang="en-GB" sz="2200" b="0" dirty="0"/>
          </a:p>
          <a:p>
            <a:pPr>
              <a:lnSpc>
                <a:spcPct val="100000"/>
              </a:lnSpc>
            </a:pPr>
            <a:r>
              <a:rPr lang="en-GB" sz="2200" b="0" dirty="0"/>
              <a:t>“… an oscillation between a typically modern commitment and a markedly postmodern detachment, which could be seen in the works of modern artists who increasingly abandon the aesthetic precepts of deconstruction, parataxis, and pastiche in favour of </a:t>
            </a:r>
            <a:r>
              <a:rPr lang="en-GB" sz="2200" b="0" i="1" dirty="0" err="1"/>
              <a:t>aesth</a:t>
            </a:r>
            <a:r>
              <a:rPr lang="en-GB" sz="2200" b="0" i="1" dirty="0"/>
              <a:t>-ethical</a:t>
            </a:r>
            <a:r>
              <a:rPr lang="en-GB" sz="2200" b="0" dirty="0"/>
              <a:t> notions of reconstruction, myth and </a:t>
            </a:r>
            <a:r>
              <a:rPr lang="en-GB" sz="2200" b="0" dirty="0" err="1"/>
              <a:t>metaxis</a:t>
            </a:r>
            <a:r>
              <a:rPr lang="en-GB" sz="2200" b="0" dirty="0"/>
              <a:t>.” </a:t>
            </a:r>
          </a:p>
          <a:p>
            <a:pPr>
              <a:lnSpc>
                <a:spcPct val="100000"/>
              </a:lnSpc>
            </a:pPr>
            <a:r>
              <a:rPr lang="en-GB" sz="2200" b="0" dirty="0"/>
              <a:t>(Vermeulen &amp; van den Akker, 2010)</a:t>
            </a:r>
          </a:p>
        </p:txBody>
      </p:sp>
    </p:spTree>
    <p:extLst>
      <p:ext uri="{BB962C8B-B14F-4D97-AF65-F5344CB8AC3E}">
        <p14:creationId xmlns:p14="http://schemas.microsoft.com/office/powerpoint/2010/main" val="11188872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96F53E1-E78D-44B7-A1BF-D46F74BC59CF}"/>
              </a:ext>
            </a:extLst>
          </p:cNvPr>
          <p:cNvSpPr>
            <a:spLocks noGrp="1"/>
          </p:cNvSpPr>
          <p:nvPr>
            <p:ph type="title"/>
          </p:nvPr>
        </p:nvSpPr>
        <p:spPr/>
        <p:txBody>
          <a:bodyPr/>
          <a:lstStyle/>
          <a:p>
            <a:r>
              <a:rPr lang="en-GB" b="1" dirty="0"/>
              <a:t>A defining principle of </a:t>
            </a:r>
            <a:r>
              <a:rPr lang="en-GB" b="1" i="1" dirty="0"/>
              <a:t>oscillation</a:t>
            </a:r>
          </a:p>
        </p:txBody>
      </p:sp>
      <p:sp>
        <p:nvSpPr>
          <p:cNvPr id="5" name="Content Placeholder 4">
            <a:extLst>
              <a:ext uri="{FF2B5EF4-FFF2-40B4-BE49-F238E27FC236}">
                <a16:creationId xmlns:a16="http://schemas.microsoft.com/office/drawing/2014/main" id="{50F01AB4-0FB7-4599-901B-049F470DD734}"/>
              </a:ext>
            </a:extLst>
          </p:cNvPr>
          <p:cNvSpPr>
            <a:spLocks noGrp="1"/>
          </p:cNvSpPr>
          <p:nvPr>
            <p:ph idx="1"/>
          </p:nvPr>
        </p:nvSpPr>
        <p:spPr>
          <a:xfrm>
            <a:off x="432000" y="1685339"/>
            <a:ext cx="8280000" cy="3676271"/>
          </a:xfrm>
        </p:spPr>
        <p:txBody>
          <a:bodyPr/>
          <a:lstStyle/>
          <a:p>
            <a:pPr>
              <a:lnSpc>
                <a:spcPct val="100000"/>
              </a:lnSpc>
            </a:pPr>
            <a:r>
              <a:rPr lang="en-GB" sz="2200" b="0" dirty="0"/>
              <a:t>“… a shorthand for the dominant way in which the various senses of a bend are manifest in today’s artistic representations, cultural mediations and political discourses” </a:t>
            </a:r>
          </a:p>
          <a:p>
            <a:pPr>
              <a:lnSpc>
                <a:spcPct val="100000"/>
              </a:lnSpc>
            </a:pPr>
            <a:r>
              <a:rPr lang="en-GB" sz="2200" b="0" dirty="0"/>
              <a:t>			(van den Akker &amp; Vermeulen, 2017, p. 6)</a:t>
            </a:r>
          </a:p>
          <a:p>
            <a:pPr>
              <a:lnSpc>
                <a:spcPct val="100000"/>
              </a:lnSpc>
            </a:pPr>
            <a:endParaRPr lang="en-GB" sz="2200" b="0" dirty="0"/>
          </a:p>
          <a:p>
            <a:pPr marL="342900" indent="-342900">
              <a:lnSpc>
                <a:spcPct val="100000"/>
              </a:lnSpc>
              <a:buFont typeface="Wingdings" panose="05000000000000000000" pitchFamily="2" charset="2"/>
              <a:buChar char="§"/>
            </a:pPr>
            <a:r>
              <a:rPr lang="en-GB" sz="2200" b="0" i="1" dirty="0"/>
              <a:t>A both/neither</a:t>
            </a:r>
            <a:r>
              <a:rPr lang="en-GB" sz="2200" b="0" dirty="0"/>
              <a:t> dialectic between modern and postmodern predilections</a:t>
            </a:r>
          </a:p>
          <a:p>
            <a:pPr marL="342900" indent="-342900">
              <a:lnSpc>
                <a:spcPct val="100000"/>
              </a:lnSpc>
              <a:buFont typeface="Wingdings" panose="05000000000000000000" pitchFamily="2" charset="2"/>
              <a:buChar char="§"/>
            </a:pPr>
            <a:r>
              <a:rPr lang="en-GB" sz="2200" b="0" dirty="0"/>
              <a:t>Not a radical break, but a (drive/hope for) a return to positive entities, such as meaning, authenticity, and depth</a:t>
            </a:r>
          </a:p>
        </p:txBody>
      </p:sp>
    </p:spTree>
    <p:extLst>
      <p:ext uri="{BB962C8B-B14F-4D97-AF65-F5344CB8AC3E}">
        <p14:creationId xmlns:p14="http://schemas.microsoft.com/office/powerpoint/2010/main" val="30158419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96F53E1-E78D-44B7-A1BF-D46F74BC59CF}"/>
              </a:ext>
            </a:extLst>
          </p:cNvPr>
          <p:cNvSpPr>
            <a:spLocks noGrp="1"/>
          </p:cNvSpPr>
          <p:nvPr>
            <p:ph type="title"/>
          </p:nvPr>
        </p:nvSpPr>
        <p:spPr>
          <a:xfrm>
            <a:off x="432000" y="624233"/>
            <a:ext cx="8280000" cy="1004567"/>
          </a:xfrm>
        </p:spPr>
        <p:txBody>
          <a:bodyPr/>
          <a:lstStyle/>
          <a:p>
            <a:r>
              <a:rPr lang="en-GB" b="1" dirty="0"/>
              <a:t>Digital journalism’s </a:t>
            </a:r>
            <a:r>
              <a:rPr lang="en-GB" b="1" dirty="0" err="1"/>
              <a:t>metamodernist</a:t>
            </a:r>
            <a:r>
              <a:rPr lang="en-GB" b="1" dirty="0"/>
              <a:t> expressions</a:t>
            </a:r>
          </a:p>
        </p:txBody>
      </p:sp>
      <p:sp>
        <p:nvSpPr>
          <p:cNvPr id="5" name="Content Placeholder 4">
            <a:extLst>
              <a:ext uri="{FF2B5EF4-FFF2-40B4-BE49-F238E27FC236}">
                <a16:creationId xmlns:a16="http://schemas.microsoft.com/office/drawing/2014/main" id="{50F01AB4-0FB7-4599-901B-049F470DD734}"/>
              </a:ext>
            </a:extLst>
          </p:cNvPr>
          <p:cNvSpPr>
            <a:spLocks noGrp="1"/>
          </p:cNvSpPr>
          <p:nvPr>
            <p:ph idx="1"/>
          </p:nvPr>
        </p:nvSpPr>
        <p:spPr>
          <a:xfrm>
            <a:off x="432000" y="1628801"/>
            <a:ext cx="8280000" cy="3732810"/>
          </a:xfrm>
        </p:spPr>
        <p:txBody>
          <a:bodyPr/>
          <a:lstStyle/>
          <a:p>
            <a:pPr marL="342900" indent="-342900">
              <a:lnSpc>
                <a:spcPct val="150000"/>
              </a:lnSpc>
              <a:buFont typeface="Wingdings" panose="05000000000000000000" pitchFamily="2" charset="2"/>
              <a:buChar char="§"/>
            </a:pPr>
            <a:r>
              <a:rPr lang="en-GB" sz="2200" b="0" i="1" dirty="0"/>
              <a:t>Axis of Historicity</a:t>
            </a:r>
            <a:r>
              <a:rPr lang="en-GB" sz="2200" b="0" dirty="0"/>
              <a:t>: Re-constructing journalism and a return to its grand narrative </a:t>
            </a:r>
          </a:p>
          <a:p>
            <a:pPr marL="342900" indent="-342900">
              <a:lnSpc>
                <a:spcPct val="150000"/>
              </a:lnSpc>
              <a:buFont typeface="Wingdings" panose="05000000000000000000" pitchFamily="2" charset="2"/>
              <a:buChar char="§"/>
            </a:pPr>
            <a:r>
              <a:rPr lang="en-GB" sz="2200" b="0" i="1" dirty="0"/>
              <a:t>Axis of Affect</a:t>
            </a:r>
            <a:r>
              <a:rPr lang="en-GB" sz="2200" b="0" dirty="0"/>
              <a:t>: Relationality as a strategic ritual and an </a:t>
            </a:r>
            <a:r>
              <a:rPr lang="en-GB" sz="2200" b="0" i="1" dirty="0" err="1"/>
              <a:t>aesth</a:t>
            </a:r>
            <a:r>
              <a:rPr lang="en-GB" sz="2200" b="0" i="1" dirty="0"/>
              <a:t>-ethic </a:t>
            </a:r>
          </a:p>
          <a:p>
            <a:pPr marL="342900" indent="-342900">
              <a:lnSpc>
                <a:spcPct val="150000"/>
              </a:lnSpc>
              <a:buFont typeface="Wingdings" panose="05000000000000000000" pitchFamily="2" charset="2"/>
              <a:buChar char="§"/>
            </a:pPr>
            <a:r>
              <a:rPr lang="en-GB" sz="2200" b="0" i="1" dirty="0"/>
              <a:t>Axis of Depth</a:t>
            </a:r>
            <a:r>
              <a:rPr lang="en-GB" sz="2200" b="0" dirty="0"/>
              <a:t>: The regime (illusion) of authenticity </a:t>
            </a:r>
          </a:p>
          <a:p>
            <a:pPr>
              <a:lnSpc>
                <a:spcPct val="150000"/>
              </a:lnSpc>
            </a:pPr>
            <a:r>
              <a:rPr lang="en-GB" sz="2200" b="0" i="1" dirty="0"/>
              <a:t>----------------------------------------------------------------------------------------------</a:t>
            </a:r>
          </a:p>
          <a:p>
            <a:pPr>
              <a:lnSpc>
                <a:spcPct val="150000"/>
              </a:lnSpc>
            </a:pPr>
            <a:r>
              <a:rPr lang="en-GB" sz="2200" b="0" i="1" dirty="0"/>
              <a:t>Intersection Point of Form:</a:t>
            </a:r>
            <a:r>
              <a:rPr lang="en-GB" sz="2200" b="0" dirty="0"/>
              <a:t> Digital journalism’s super-hybridity and stylistic ‘upcycling’  </a:t>
            </a:r>
          </a:p>
          <a:p>
            <a:endParaRPr lang="en-GB" dirty="0"/>
          </a:p>
        </p:txBody>
      </p:sp>
    </p:spTree>
    <p:extLst>
      <p:ext uri="{BB962C8B-B14F-4D97-AF65-F5344CB8AC3E}">
        <p14:creationId xmlns:p14="http://schemas.microsoft.com/office/powerpoint/2010/main" val="14151211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96F53E1-E78D-44B7-A1BF-D46F74BC59CF}"/>
              </a:ext>
            </a:extLst>
          </p:cNvPr>
          <p:cNvSpPr>
            <a:spLocks noGrp="1"/>
          </p:cNvSpPr>
          <p:nvPr>
            <p:ph type="title"/>
          </p:nvPr>
        </p:nvSpPr>
        <p:spPr>
          <a:xfrm>
            <a:off x="395536" y="404665"/>
            <a:ext cx="7632848" cy="648071"/>
          </a:xfrm>
        </p:spPr>
        <p:txBody>
          <a:bodyPr/>
          <a:lstStyle/>
          <a:p>
            <a:pPr fontAlgn="base"/>
            <a:br>
              <a:rPr lang="en-GB" b="1" i="1" dirty="0"/>
            </a:br>
            <a:r>
              <a:rPr lang="en-GB" b="1" i="1" dirty="0"/>
              <a:t>Historicity</a:t>
            </a:r>
            <a:r>
              <a:rPr lang="en-GB" b="1" dirty="0"/>
              <a:t>: Re-constructing journalism</a:t>
            </a:r>
          </a:p>
        </p:txBody>
      </p:sp>
      <p:sp>
        <p:nvSpPr>
          <p:cNvPr id="5" name="Content Placeholder 4">
            <a:extLst>
              <a:ext uri="{FF2B5EF4-FFF2-40B4-BE49-F238E27FC236}">
                <a16:creationId xmlns:a16="http://schemas.microsoft.com/office/drawing/2014/main" id="{50F01AB4-0FB7-4599-901B-049F470DD734}"/>
              </a:ext>
            </a:extLst>
          </p:cNvPr>
          <p:cNvSpPr>
            <a:spLocks noGrp="1"/>
          </p:cNvSpPr>
          <p:nvPr>
            <p:ph idx="1"/>
          </p:nvPr>
        </p:nvSpPr>
        <p:spPr>
          <a:xfrm>
            <a:off x="432000" y="1628801"/>
            <a:ext cx="8280000" cy="3732810"/>
          </a:xfrm>
        </p:spPr>
        <p:txBody>
          <a:bodyPr/>
          <a:lstStyle/>
          <a:p>
            <a:pPr marL="342900" indent="-342900" fontAlgn="base">
              <a:lnSpc>
                <a:spcPct val="100000"/>
              </a:lnSpc>
              <a:buFont typeface="Wingdings" panose="05000000000000000000" pitchFamily="2" charset="2"/>
              <a:buChar char="§"/>
            </a:pPr>
            <a:r>
              <a:rPr lang="en-GB" sz="2200" b="0" dirty="0"/>
              <a:t>Oscillation between tradition and innovation</a:t>
            </a:r>
          </a:p>
          <a:p>
            <a:pPr fontAlgn="base">
              <a:lnSpc>
                <a:spcPct val="100000"/>
              </a:lnSpc>
            </a:pPr>
            <a:endParaRPr lang="en-GB" sz="2200" b="0" dirty="0"/>
          </a:p>
          <a:p>
            <a:pPr marL="342900" indent="-342900" fontAlgn="base">
              <a:lnSpc>
                <a:spcPct val="100000"/>
              </a:lnSpc>
              <a:buFont typeface="Wingdings" panose="05000000000000000000" pitchFamily="2" charset="2"/>
              <a:buChar char="§"/>
            </a:pPr>
            <a:r>
              <a:rPr lang="en-GB" sz="2200" b="0" dirty="0"/>
              <a:t>New approaches to storytelling: engaged, constructive, solutions journalism</a:t>
            </a:r>
          </a:p>
          <a:p>
            <a:pPr fontAlgn="base">
              <a:lnSpc>
                <a:spcPct val="100000"/>
              </a:lnSpc>
            </a:pPr>
            <a:endParaRPr lang="en-GB" sz="2200" b="0" dirty="0"/>
          </a:p>
          <a:p>
            <a:pPr marL="342900" indent="-342900" fontAlgn="base">
              <a:lnSpc>
                <a:spcPct val="100000"/>
              </a:lnSpc>
              <a:buFont typeface="Wingdings" panose="05000000000000000000" pitchFamily="2" charset="2"/>
              <a:buChar char="§"/>
            </a:pPr>
            <a:r>
              <a:rPr lang="en-GB" sz="2200" b="0" dirty="0"/>
              <a:t>Discourses of reconstruction and efforts to return to journalism’s Fourth Estate, public service ideals </a:t>
            </a:r>
          </a:p>
          <a:p>
            <a:pPr fontAlgn="base">
              <a:lnSpc>
                <a:spcPct val="100000"/>
              </a:lnSpc>
            </a:pPr>
            <a:endParaRPr lang="en-GB" sz="2200" b="0" dirty="0"/>
          </a:p>
          <a:p>
            <a:pPr marL="342900" indent="-342900" fontAlgn="base">
              <a:lnSpc>
                <a:spcPct val="100000"/>
              </a:lnSpc>
              <a:buFont typeface="Wingdings" panose="05000000000000000000" pitchFamily="2" charset="2"/>
              <a:buChar char="§"/>
            </a:pPr>
            <a:r>
              <a:rPr lang="en-GB" sz="2200" b="0" dirty="0"/>
              <a:t>A return to the grand narrative of journalism’s central role as the guardian of truth and democracy</a:t>
            </a:r>
          </a:p>
          <a:p>
            <a:endParaRPr lang="en-GB" dirty="0"/>
          </a:p>
        </p:txBody>
      </p:sp>
    </p:spTree>
    <p:extLst>
      <p:ext uri="{BB962C8B-B14F-4D97-AF65-F5344CB8AC3E}">
        <p14:creationId xmlns:p14="http://schemas.microsoft.com/office/powerpoint/2010/main" val="7193895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96F53E1-E78D-44B7-A1BF-D46F74BC59CF}"/>
              </a:ext>
            </a:extLst>
          </p:cNvPr>
          <p:cNvSpPr>
            <a:spLocks noGrp="1"/>
          </p:cNvSpPr>
          <p:nvPr>
            <p:ph type="title"/>
          </p:nvPr>
        </p:nvSpPr>
        <p:spPr>
          <a:xfrm>
            <a:off x="179512" y="332656"/>
            <a:ext cx="10081120" cy="1628801"/>
          </a:xfrm>
        </p:spPr>
        <p:txBody>
          <a:bodyPr/>
          <a:lstStyle/>
          <a:p>
            <a:pPr fontAlgn="base"/>
            <a:br>
              <a:rPr lang="en-GB" b="1" i="1" dirty="0"/>
            </a:br>
            <a:r>
              <a:rPr lang="en-GB" sz="2800" b="1" i="1" dirty="0"/>
              <a:t>Affect</a:t>
            </a:r>
            <a:r>
              <a:rPr lang="en-GB" sz="2800" b="1" dirty="0"/>
              <a:t>: Relationality as a strategic ritual and ‘</a:t>
            </a:r>
            <a:r>
              <a:rPr lang="en-GB" sz="2800" b="1" dirty="0" err="1"/>
              <a:t>aesth</a:t>
            </a:r>
            <a:r>
              <a:rPr lang="en-GB" sz="2800" b="1" dirty="0"/>
              <a:t>-ethic’</a:t>
            </a:r>
          </a:p>
        </p:txBody>
      </p:sp>
      <p:sp>
        <p:nvSpPr>
          <p:cNvPr id="5" name="Content Placeholder 4">
            <a:extLst>
              <a:ext uri="{FF2B5EF4-FFF2-40B4-BE49-F238E27FC236}">
                <a16:creationId xmlns:a16="http://schemas.microsoft.com/office/drawing/2014/main" id="{50F01AB4-0FB7-4599-901B-049F470DD734}"/>
              </a:ext>
            </a:extLst>
          </p:cNvPr>
          <p:cNvSpPr>
            <a:spLocks noGrp="1"/>
          </p:cNvSpPr>
          <p:nvPr>
            <p:ph idx="1"/>
          </p:nvPr>
        </p:nvSpPr>
        <p:spPr>
          <a:xfrm>
            <a:off x="432000" y="1628801"/>
            <a:ext cx="8280000" cy="3732810"/>
          </a:xfrm>
        </p:spPr>
        <p:txBody>
          <a:bodyPr/>
          <a:lstStyle/>
          <a:p>
            <a:pPr>
              <a:lnSpc>
                <a:spcPct val="100000"/>
              </a:lnSpc>
            </a:pPr>
            <a:r>
              <a:rPr lang="en-GB" sz="2200" b="0" dirty="0"/>
              <a:t>“In a crisis-ridden world, subjects are once more driven by a desire for attachment to others and to their surroundings…In such a fragile and fragmentary reality, the decentred self asserts itself by grounding its subjectivity in lived experience as well as in the interactions between our bodies and our environments.” </a:t>
            </a:r>
          </a:p>
          <a:p>
            <a:pPr>
              <a:lnSpc>
                <a:spcPct val="100000"/>
              </a:lnSpc>
            </a:pPr>
            <a:r>
              <a:rPr lang="en-GB" sz="2200" b="0" dirty="0"/>
              <a:t>					(Gibbons, 2017b, p. 130)</a:t>
            </a:r>
          </a:p>
          <a:p>
            <a:pPr>
              <a:lnSpc>
                <a:spcPct val="100000"/>
              </a:lnSpc>
            </a:pPr>
            <a:endParaRPr lang="en-GB" sz="2200" b="0" dirty="0"/>
          </a:p>
          <a:p>
            <a:pPr marL="285750" indent="-285750">
              <a:buFont typeface="Arial" panose="020B0604020202020204" pitchFamily="34" charset="0"/>
              <a:buChar char="•"/>
            </a:pPr>
            <a:r>
              <a:rPr lang="en-GB" sz="2200" b="0" dirty="0"/>
              <a:t>Empathy: efforts to move away from professional detachment</a:t>
            </a:r>
          </a:p>
          <a:p>
            <a:endParaRPr lang="en-GB" sz="2200" dirty="0"/>
          </a:p>
          <a:p>
            <a:pPr marL="285750" indent="-285750">
              <a:buFont typeface="Arial" panose="020B0604020202020204" pitchFamily="34" charset="0"/>
              <a:buChar char="•"/>
            </a:pPr>
            <a:r>
              <a:rPr lang="en-GB" sz="2200" b="0" dirty="0"/>
              <a:t>Embedded vs detached relationality</a:t>
            </a:r>
          </a:p>
          <a:p>
            <a:pPr marL="285750" indent="-285750">
              <a:buFont typeface="Arial" panose="020B0604020202020204" pitchFamily="34" charset="0"/>
              <a:buChar char="•"/>
            </a:pPr>
            <a:endParaRPr lang="en-GB" sz="2000" b="0" dirty="0"/>
          </a:p>
        </p:txBody>
      </p:sp>
    </p:spTree>
    <p:extLst>
      <p:ext uri="{BB962C8B-B14F-4D97-AF65-F5344CB8AC3E}">
        <p14:creationId xmlns:p14="http://schemas.microsoft.com/office/powerpoint/2010/main" val="36833137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96F53E1-E78D-44B7-A1BF-D46F74BC59CF}"/>
              </a:ext>
            </a:extLst>
          </p:cNvPr>
          <p:cNvSpPr>
            <a:spLocks noGrp="1"/>
          </p:cNvSpPr>
          <p:nvPr>
            <p:ph type="title"/>
          </p:nvPr>
        </p:nvSpPr>
        <p:spPr>
          <a:xfrm>
            <a:off x="323528" y="404665"/>
            <a:ext cx="8388472" cy="936103"/>
          </a:xfrm>
        </p:spPr>
        <p:txBody>
          <a:bodyPr/>
          <a:lstStyle/>
          <a:p>
            <a:pPr fontAlgn="base"/>
            <a:br>
              <a:rPr lang="en-GB" b="1" i="1" dirty="0"/>
            </a:br>
            <a:r>
              <a:rPr lang="en-GB" b="1" i="1" dirty="0"/>
              <a:t>Depth</a:t>
            </a:r>
            <a:r>
              <a:rPr lang="en-GB" b="1" dirty="0"/>
              <a:t>: The regime (illusion) of authenticity</a:t>
            </a:r>
            <a:r>
              <a:rPr lang="en-GB" dirty="0"/>
              <a:t> </a:t>
            </a:r>
          </a:p>
        </p:txBody>
      </p:sp>
      <p:sp>
        <p:nvSpPr>
          <p:cNvPr id="5" name="Content Placeholder 4">
            <a:extLst>
              <a:ext uri="{FF2B5EF4-FFF2-40B4-BE49-F238E27FC236}">
                <a16:creationId xmlns:a16="http://schemas.microsoft.com/office/drawing/2014/main" id="{50F01AB4-0FB7-4599-901B-049F470DD734}"/>
              </a:ext>
            </a:extLst>
          </p:cNvPr>
          <p:cNvSpPr>
            <a:spLocks noGrp="1"/>
          </p:cNvSpPr>
          <p:nvPr>
            <p:ph idx="1"/>
          </p:nvPr>
        </p:nvSpPr>
        <p:spPr>
          <a:xfrm>
            <a:off x="432000" y="1628801"/>
            <a:ext cx="8280000" cy="3732810"/>
          </a:xfrm>
        </p:spPr>
        <p:txBody>
          <a:bodyPr/>
          <a:lstStyle/>
          <a:p>
            <a:pPr>
              <a:lnSpc>
                <a:spcPct val="100000"/>
              </a:lnSpc>
            </a:pPr>
            <a:r>
              <a:rPr lang="en-GB" sz="2400" b="0" dirty="0"/>
              <a:t>“Contemporary artists, activists and writers feel that appearances may well inspire sensations of an outside, of an elsewhere – even if the existence of that elsewhere is by no means certain, often unlikely or impossible.” 										(Vermeulen, 2017, p. 149)</a:t>
            </a:r>
          </a:p>
          <a:p>
            <a:endParaRPr lang="en-GB" sz="2400" b="0" dirty="0"/>
          </a:p>
          <a:p>
            <a:pPr>
              <a:lnSpc>
                <a:spcPct val="100000"/>
              </a:lnSpc>
            </a:pPr>
            <a:r>
              <a:rPr lang="en-GB" sz="2400" b="0" dirty="0"/>
              <a:t>“…the return of historicity, affect and depth … is a return that should be understood above all as a desperate but wishful attempt to think, feel and perceive historically, spatially and corporeally” (ibid.)</a:t>
            </a:r>
          </a:p>
        </p:txBody>
      </p:sp>
    </p:spTree>
    <p:extLst>
      <p:ext uri="{BB962C8B-B14F-4D97-AF65-F5344CB8AC3E}">
        <p14:creationId xmlns:p14="http://schemas.microsoft.com/office/powerpoint/2010/main" val="1825504077"/>
      </p:ext>
    </p:extLst>
  </p:cSld>
  <p:clrMapOvr>
    <a:masterClrMapping/>
  </p:clrMapOvr>
</p:sld>
</file>

<file path=ppt/theme/theme1.xml><?xml version="1.0" encoding="utf-8"?>
<a:theme xmlns:a="http://schemas.openxmlformats.org/drawingml/2006/main" name="brand-standard">
  <a:themeElements>
    <a:clrScheme name="energygreen">
      <a:dk1>
        <a:srgbClr val="8DBA37"/>
      </a:dk1>
      <a:lt1>
        <a:srgbClr val="FFFFFF"/>
      </a:lt1>
      <a:dk2>
        <a:srgbClr val="8FBA37"/>
      </a:dk2>
      <a:lt2>
        <a:srgbClr val="FFFFFF"/>
      </a:lt2>
      <a:accent1>
        <a:srgbClr val="8DBB37"/>
      </a:accent1>
      <a:accent2>
        <a:srgbClr val="A7CB6D"/>
      </a:accent2>
      <a:accent3>
        <a:srgbClr val="C3DB9A"/>
      </a:accent3>
      <a:accent4>
        <a:srgbClr val="DCE9C4"/>
      </a:accent4>
      <a:accent5>
        <a:srgbClr val="006938"/>
      </a:accent5>
      <a:accent6>
        <a:srgbClr val="628B64"/>
      </a:accent6>
      <a:hlink>
        <a:srgbClr val="61B3E3"/>
      </a:hlink>
      <a:folHlink>
        <a:srgbClr val="3F7BB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7934"/>
        </a:solidFill>
        <a:ln>
          <a:noFill/>
        </a:ln>
      </a:spPr>
      <a:bodyPr rtlCol="0" anchor="ctr"/>
      <a:lstStyle>
        <a:defPPr algn="ctr">
          <a:defRPr dirty="0">
            <a:latin typeface="Calibri" pitchFamily="34"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brand-standard" id="{210EAC3C-D17A-534E-9EF0-6E32D66E03F5}" vid="{8F843C30-AD65-E94A-9E95-5038FC378349}"/>
    </a:ext>
  </a:extLst>
</a:theme>
</file>

<file path=ppt/theme/theme2.xml><?xml version="1.0" encoding="utf-8"?>
<a:theme xmlns:a="http://schemas.openxmlformats.org/drawingml/2006/main" name="Secondary colour option:1">
  <a:themeElements>
    <a:clrScheme name="energygreen">
      <a:dk1>
        <a:srgbClr val="8DBA37"/>
      </a:dk1>
      <a:lt1>
        <a:srgbClr val="FFFFFF"/>
      </a:lt1>
      <a:dk2>
        <a:srgbClr val="8FBA37"/>
      </a:dk2>
      <a:lt2>
        <a:srgbClr val="FFFFFF"/>
      </a:lt2>
      <a:accent1>
        <a:srgbClr val="8DBB37"/>
      </a:accent1>
      <a:accent2>
        <a:srgbClr val="A7CB6D"/>
      </a:accent2>
      <a:accent3>
        <a:srgbClr val="C3DB9A"/>
      </a:accent3>
      <a:accent4>
        <a:srgbClr val="DCE9C4"/>
      </a:accent4>
      <a:accent5>
        <a:srgbClr val="006938"/>
      </a:accent5>
      <a:accent6>
        <a:srgbClr val="628B64"/>
      </a:accent6>
      <a:hlink>
        <a:srgbClr val="61B3E3"/>
      </a:hlink>
      <a:folHlink>
        <a:srgbClr val="3F7BB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7934"/>
        </a:solidFill>
        <a:ln>
          <a:noFill/>
        </a:ln>
      </a:spPr>
      <a:bodyPr rtlCol="0" anchor="ctr"/>
      <a:lstStyle>
        <a:defPPr algn="ctr">
          <a:defRPr dirty="0">
            <a:latin typeface="Calibri" pitchFamily="34"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Energy1-square" id="{57AFB2C1-5A7A-4BE1-BBAC-2E0CCAF41307}" vid="{0BC2027B-8777-41A8-9115-E00A7879546D}"/>
    </a:ext>
  </a:extLst>
</a:theme>
</file>

<file path=ppt/theme/theme3.xml><?xml version="1.0" encoding="utf-8"?>
<a:theme xmlns:a="http://schemas.openxmlformats.org/drawingml/2006/main" name="1_Secondary colour option:1">
  <a:themeElements>
    <a:clrScheme name="energygreen">
      <a:dk1>
        <a:srgbClr val="8DBA37"/>
      </a:dk1>
      <a:lt1>
        <a:srgbClr val="FFFFFF"/>
      </a:lt1>
      <a:dk2>
        <a:srgbClr val="8FBA37"/>
      </a:dk2>
      <a:lt2>
        <a:srgbClr val="FFFFFF"/>
      </a:lt2>
      <a:accent1>
        <a:srgbClr val="8DBB37"/>
      </a:accent1>
      <a:accent2>
        <a:srgbClr val="A7CB6D"/>
      </a:accent2>
      <a:accent3>
        <a:srgbClr val="C3DB9A"/>
      </a:accent3>
      <a:accent4>
        <a:srgbClr val="DCE9C4"/>
      </a:accent4>
      <a:accent5>
        <a:srgbClr val="006938"/>
      </a:accent5>
      <a:accent6>
        <a:srgbClr val="628B64"/>
      </a:accent6>
      <a:hlink>
        <a:srgbClr val="61B3E3"/>
      </a:hlink>
      <a:folHlink>
        <a:srgbClr val="3F7BB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7934"/>
        </a:solidFill>
        <a:ln>
          <a:noFill/>
        </a:ln>
      </a:spPr>
      <a:bodyPr rtlCol="0" anchor="ctr"/>
      <a:lstStyle>
        <a:defPPr algn="ctr">
          <a:defRPr dirty="0">
            <a:latin typeface="Calibri" pitchFamily="34"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Energy1-square" id="{57AFB2C1-5A7A-4BE1-BBAC-2E0CCAF41307}" vid="{0BC2027B-8777-41A8-9115-E00A7879546D}"/>
    </a:ext>
  </a:extLst>
</a:theme>
</file>

<file path=ppt/theme/theme4.xml><?xml version="1.0" encoding="utf-8"?>
<a:theme xmlns:a="http://schemas.openxmlformats.org/drawingml/2006/main" name="Secondary colour option:2">
  <a:themeElements>
    <a:clrScheme name="energygreen">
      <a:dk1>
        <a:srgbClr val="8DBA37"/>
      </a:dk1>
      <a:lt1>
        <a:srgbClr val="FFFFFF"/>
      </a:lt1>
      <a:dk2>
        <a:srgbClr val="8FBA37"/>
      </a:dk2>
      <a:lt2>
        <a:srgbClr val="FFFFFF"/>
      </a:lt2>
      <a:accent1>
        <a:srgbClr val="8DBB37"/>
      </a:accent1>
      <a:accent2>
        <a:srgbClr val="A7CB6D"/>
      </a:accent2>
      <a:accent3>
        <a:srgbClr val="C3DB9A"/>
      </a:accent3>
      <a:accent4>
        <a:srgbClr val="DCE9C4"/>
      </a:accent4>
      <a:accent5>
        <a:srgbClr val="006938"/>
      </a:accent5>
      <a:accent6>
        <a:srgbClr val="628B64"/>
      </a:accent6>
      <a:hlink>
        <a:srgbClr val="61B3E3"/>
      </a:hlink>
      <a:folHlink>
        <a:srgbClr val="3F7BB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7934"/>
        </a:solidFill>
        <a:ln>
          <a:noFill/>
        </a:ln>
      </a:spPr>
      <a:bodyPr rtlCol="0" anchor="ctr"/>
      <a:lstStyle>
        <a:defPPr algn="ctr">
          <a:defRPr dirty="0">
            <a:latin typeface="Calibri" pitchFamily="34"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Energy1-square" id="{57AFB2C1-5A7A-4BE1-BBAC-2E0CCAF41307}" vid="{0BC2027B-8777-41A8-9115-E00A7879546D}"/>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3">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998C9E74-0E0B-485F-B1F3-2CC741407519}">
  <we:reference id="wa104380645" version="1.0.0.0" store="en-US" storeType="OMEX"/>
  <we:alternateReferences>
    <we:reference id="wa104380645" version="1.0.0.0" store="WA104380645"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B8A8A1B32E660429FCA7A94BA80CCAC" ma:contentTypeVersion="13" ma:contentTypeDescription="Create a new document." ma:contentTypeScope="" ma:versionID="e7398b3b30fa0c8f90efdb5d34125de3">
  <xsd:schema xmlns:xsd="http://www.w3.org/2001/XMLSchema" xmlns:xs="http://www.w3.org/2001/XMLSchema" xmlns:p="http://schemas.microsoft.com/office/2006/metadata/properties" xmlns:ns3="1e2b3da4-d809-4a02-9d91-27478bd643ba" xmlns:ns4="67aba77c-0edc-47e5-8ddf-2390d2348ba4" targetNamespace="http://schemas.microsoft.com/office/2006/metadata/properties" ma:root="true" ma:fieldsID="a620c0661584dfa92538d04a57eb9ed6" ns3:_="" ns4:_="">
    <xsd:import namespace="1e2b3da4-d809-4a02-9d91-27478bd643ba"/>
    <xsd:import namespace="67aba77c-0edc-47e5-8ddf-2390d2348ba4"/>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2b3da4-d809-4a02-9d91-27478bd643b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7aba77c-0edc-47e5-8ddf-2390d2348ba4"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7CF12E1-622F-4454-B9CD-DAC4274DBDDC}">
  <ds:schemaRefs>
    <ds:schemaRef ds:uri="http://schemas.openxmlformats.org/package/2006/metadata/core-properties"/>
    <ds:schemaRef ds:uri="http://purl.org/dc/elements/1.1/"/>
    <ds:schemaRef ds:uri="http://purl.org/dc/dcmitype/"/>
    <ds:schemaRef ds:uri="http://www.w3.org/XML/1998/namespace"/>
    <ds:schemaRef ds:uri="http://schemas.microsoft.com/office/2006/documentManagement/types"/>
    <ds:schemaRef ds:uri="http://purl.org/dc/terms/"/>
    <ds:schemaRef ds:uri="http://schemas.microsoft.com/office/infopath/2007/PartnerControls"/>
    <ds:schemaRef ds:uri="67aba77c-0edc-47e5-8ddf-2390d2348ba4"/>
    <ds:schemaRef ds:uri="1e2b3da4-d809-4a02-9d91-27478bd643ba"/>
    <ds:schemaRef ds:uri="http://schemas.microsoft.com/office/2006/metadata/properties"/>
  </ds:schemaRefs>
</ds:datastoreItem>
</file>

<file path=customXml/itemProps2.xml><?xml version="1.0" encoding="utf-8"?>
<ds:datastoreItem xmlns:ds="http://schemas.openxmlformats.org/officeDocument/2006/customXml" ds:itemID="{18B2FA9F-F163-44AF-995B-3288FFFEA6E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e2b3da4-d809-4a02-9d91-27478bd643ba"/>
    <ds:schemaRef ds:uri="67aba77c-0edc-47e5-8ddf-2390d2348ba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6D93D80-ACC9-462F-BD87-2220865D1C4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2140</TotalTime>
  <Words>919</Words>
  <Application>Microsoft Office PowerPoint</Application>
  <PresentationFormat>On-screen Show (4:3)</PresentationFormat>
  <Paragraphs>94</Paragraphs>
  <Slides>14</Slides>
  <Notes>0</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14</vt:i4>
      </vt:variant>
    </vt:vector>
  </HeadingPairs>
  <TitlesOfParts>
    <vt:vector size="23" baseType="lpstr">
      <vt:lpstr>Arial</vt:lpstr>
      <vt:lpstr>Calibri</vt:lpstr>
      <vt:lpstr>FS Maja</vt:lpstr>
      <vt:lpstr>Symbol</vt:lpstr>
      <vt:lpstr>Wingdings</vt:lpstr>
      <vt:lpstr>brand-standard</vt:lpstr>
      <vt:lpstr>Secondary colour option:1</vt:lpstr>
      <vt:lpstr>1_Secondary colour option:1</vt:lpstr>
      <vt:lpstr>Secondary colour option:2</vt:lpstr>
      <vt:lpstr>JOURNALISM’S ONTOLOGY OF OSCILLATION:  A METAMODERN PERSPECTIVE  </vt:lpstr>
      <vt:lpstr>Three epistemological premises</vt:lpstr>
      <vt:lpstr>Digital journalism’s ontology of oscillation</vt:lpstr>
      <vt:lpstr>A metamodern perspective on digital journalism </vt:lpstr>
      <vt:lpstr>A defining principle of oscillation</vt:lpstr>
      <vt:lpstr>Digital journalism’s metamodernist expressions</vt:lpstr>
      <vt:lpstr> Historicity: Re-constructing journalism</vt:lpstr>
      <vt:lpstr> Affect: Relationality as a strategic ritual and ‘aesth-ethic’</vt:lpstr>
      <vt:lpstr> Depth: The regime (illusion) of authenticity </vt:lpstr>
      <vt:lpstr> Depth: The regime (illusion) of authenticity </vt:lpstr>
      <vt:lpstr>Form: Site of encounter between producer and audience  </vt:lpstr>
      <vt:lpstr>Form: Super-hybridity and stylistic ‘upcycling’  </vt:lpstr>
      <vt:lpstr>Towards a metamodernist research agenda</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Bissie Anderson</dc:creator>
  <cp:lastModifiedBy>Leah Morrison (lib)</cp:lastModifiedBy>
  <cp:revision>9</cp:revision>
  <dcterms:created xsi:type="dcterms:W3CDTF">2020-05-10T16:47:24Z</dcterms:created>
  <dcterms:modified xsi:type="dcterms:W3CDTF">2023-09-12T11:55:28Z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0x010100DB8A8A1B32E660429FCA7A94BA80CCAC</vt:lpwstr>
  </property>
</Properties>
</file>