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80" r:id="rId4"/>
    <p:sldMasterId id="2147484109" r:id="rId5"/>
    <p:sldMasterId id="2147484092" r:id="rId6"/>
  </p:sldMasterIdLst>
  <p:notesMasterIdLst>
    <p:notesMasterId r:id="rId22"/>
  </p:notesMasterIdLst>
  <p:handoutMasterIdLst>
    <p:handoutMasterId r:id="rId23"/>
  </p:handoutMasterIdLst>
  <p:sldIdLst>
    <p:sldId id="256" r:id="rId7"/>
    <p:sldId id="258" r:id="rId8"/>
    <p:sldId id="259" r:id="rId9"/>
    <p:sldId id="263" r:id="rId10"/>
    <p:sldId id="282" r:id="rId11"/>
    <p:sldId id="266" r:id="rId12"/>
    <p:sldId id="268" r:id="rId13"/>
    <p:sldId id="270" r:id="rId14"/>
    <p:sldId id="274" r:id="rId15"/>
    <p:sldId id="273" r:id="rId16"/>
    <p:sldId id="275" r:id="rId17"/>
    <p:sldId id="281" r:id="rId18"/>
    <p:sldId id="277" r:id="rId19"/>
    <p:sldId id="276" r:id="rId20"/>
    <p:sldId id="272"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853"/>
    <a:srgbClr val="F9C523"/>
    <a:srgbClr val="F2C570"/>
    <a:srgbClr val="00B8E1"/>
    <a:srgbClr val="9D739E"/>
    <a:srgbClr val="F0E9EE"/>
    <a:srgbClr val="DEE2EA"/>
    <a:srgbClr val="E8DEE6"/>
    <a:srgbClr val="CAC2C8"/>
    <a:srgbClr val="00A3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B4FB3A-4CD2-4924-A4F4-F981F1D93E01}" v="99" dt="2023-06-30T00:17:44.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3907" autoAdjust="0"/>
  </p:normalViewPr>
  <p:slideViewPr>
    <p:cSldViewPr snapToGrid="0">
      <p:cViewPr varScale="1">
        <p:scale>
          <a:sx n="64" d="100"/>
          <a:sy n="64" d="100"/>
        </p:scale>
        <p:origin x="1008" y="40"/>
      </p:cViewPr>
      <p:guideLst/>
    </p:cSldViewPr>
  </p:slideViewPr>
  <p:notesTextViewPr>
    <p:cViewPr>
      <p:scale>
        <a:sx n="1" d="1"/>
        <a:sy n="1" d="1"/>
      </p:scale>
      <p:origin x="0" y="0"/>
    </p:cViewPr>
  </p:notesTextViewPr>
  <p:notesViewPr>
    <p:cSldViewPr snapToGrid="0">
      <p:cViewPr>
        <p:scale>
          <a:sx n="1" d="2"/>
          <a:sy n="1" d="2"/>
        </p:scale>
        <p:origin x="270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Mante (law)" userId="5546559b-b5af-4b8a-b3f0-8b22a05f319e" providerId="ADAL" clId="{406192E4-35A4-CB46-9500-804D1EA79760}"/>
    <pc:docChg chg="undo redo custSel modSld">
      <pc:chgData name="Joseph Mante (law)" userId="5546559b-b5af-4b8a-b3f0-8b22a05f319e" providerId="ADAL" clId="{406192E4-35A4-CB46-9500-804D1EA79760}" dt="2023-06-29T15:09:19.462" v="151" actId="20577"/>
      <pc:docMkLst>
        <pc:docMk/>
      </pc:docMkLst>
      <pc:sldChg chg="addSp modSp mod setBg">
        <pc:chgData name="Joseph Mante (law)" userId="5546559b-b5af-4b8a-b3f0-8b22a05f319e" providerId="ADAL" clId="{406192E4-35A4-CB46-9500-804D1EA79760}" dt="2023-06-29T14:30:10.909" v="42" actId="14100"/>
        <pc:sldMkLst>
          <pc:docMk/>
          <pc:sldMk cId="2780637386" sldId="262"/>
        </pc:sldMkLst>
        <pc:spChg chg="mod">
          <ac:chgData name="Joseph Mante (law)" userId="5546559b-b5af-4b8a-b3f0-8b22a05f319e" providerId="ADAL" clId="{406192E4-35A4-CB46-9500-804D1EA79760}" dt="2023-06-29T14:25:41.660" v="0" actId="26606"/>
          <ac:spMkLst>
            <pc:docMk/>
            <pc:sldMk cId="2780637386" sldId="262"/>
            <ac:spMk id="2" creationId="{46664593-F2E5-80BC-263F-8CBBA5B28004}"/>
          </ac:spMkLst>
        </pc:spChg>
        <pc:spChg chg="mod">
          <ac:chgData name="Joseph Mante (law)" userId="5546559b-b5af-4b8a-b3f0-8b22a05f319e" providerId="ADAL" clId="{406192E4-35A4-CB46-9500-804D1EA79760}" dt="2023-06-29T14:30:10.909" v="42" actId="14100"/>
          <ac:spMkLst>
            <pc:docMk/>
            <pc:sldMk cId="2780637386" sldId="262"/>
            <ac:spMk id="3" creationId="{7351AE0E-4029-36AD-7021-D893F518103B}"/>
          </ac:spMkLst>
        </pc:spChg>
        <pc:spChg chg="mod ord">
          <ac:chgData name="Joseph Mante (law)" userId="5546559b-b5af-4b8a-b3f0-8b22a05f319e" providerId="ADAL" clId="{406192E4-35A4-CB46-9500-804D1EA79760}" dt="2023-06-29T14:25:41.660" v="0" actId="26606"/>
          <ac:spMkLst>
            <pc:docMk/>
            <pc:sldMk cId="2780637386" sldId="262"/>
            <ac:spMk id="4" creationId="{7286448E-7FA0-89E0-FF0E-43B93534A074}"/>
          </ac:spMkLst>
        </pc:spChg>
        <pc:spChg chg="mod">
          <ac:chgData name="Joseph Mante (law)" userId="5546559b-b5af-4b8a-b3f0-8b22a05f319e" providerId="ADAL" clId="{406192E4-35A4-CB46-9500-804D1EA79760}" dt="2023-06-29T14:25:41.660" v="0" actId="26606"/>
          <ac:spMkLst>
            <pc:docMk/>
            <pc:sldMk cId="2780637386" sldId="262"/>
            <ac:spMk id="5" creationId="{90B4C201-C319-2BC1-FBBA-96A09D379B9E}"/>
          </ac:spMkLst>
        </pc:spChg>
        <pc:spChg chg="mod">
          <ac:chgData name="Joseph Mante (law)" userId="5546559b-b5af-4b8a-b3f0-8b22a05f319e" providerId="ADAL" clId="{406192E4-35A4-CB46-9500-804D1EA79760}" dt="2023-06-29T14:25:41.660" v="0" actId="26606"/>
          <ac:spMkLst>
            <pc:docMk/>
            <pc:sldMk cId="2780637386" sldId="262"/>
            <ac:spMk id="6" creationId="{3CD0D69F-9E28-A7BB-9D6F-2563A999BC38}"/>
          </ac:spMkLst>
        </pc:spChg>
        <pc:spChg chg="add">
          <ac:chgData name="Joseph Mante (law)" userId="5546559b-b5af-4b8a-b3f0-8b22a05f319e" providerId="ADAL" clId="{406192E4-35A4-CB46-9500-804D1EA79760}" dt="2023-06-29T14:25:41.660" v="0" actId="26606"/>
          <ac:spMkLst>
            <pc:docMk/>
            <pc:sldMk cId="2780637386" sldId="262"/>
            <ac:spMk id="12" creationId="{04812C46-200A-4DEB-A05E-3ED6C68C2387}"/>
          </ac:spMkLst>
        </pc:spChg>
        <pc:picChg chg="add mod">
          <ac:chgData name="Joseph Mante (law)" userId="5546559b-b5af-4b8a-b3f0-8b22a05f319e" providerId="ADAL" clId="{406192E4-35A4-CB46-9500-804D1EA79760}" dt="2023-06-29T14:25:51.157" v="1" actId="14100"/>
          <ac:picMkLst>
            <pc:docMk/>
            <pc:sldMk cId="2780637386" sldId="262"/>
            <ac:picMk id="8" creationId="{AE661E26-0EF9-CF69-0515-961DE461DEA5}"/>
          </ac:picMkLst>
        </pc:picChg>
      </pc:sldChg>
      <pc:sldChg chg="addSp delSp modSp mod setBg setClrOvrMap">
        <pc:chgData name="Joseph Mante (law)" userId="5546559b-b5af-4b8a-b3f0-8b22a05f319e" providerId="ADAL" clId="{406192E4-35A4-CB46-9500-804D1EA79760}" dt="2023-06-29T15:09:19.462" v="151" actId="20577"/>
        <pc:sldMkLst>
          <pc:docMk/>
          <pc:sldMk cId="2644577882" sldId="266"/>
        </pc:sldMkLst>
        <pc:spChg chg="mod">
          <ac:chgData name="Joseph Mante (law)" userId="5546559b-b5af-4b8a-b3f0-8b22a05f319e" providerId="ADAL" clId="{406192E4-35A4-CB46-9500-804D1EA79760}" dt="2023-06-29T15:08:27.811" v="137" actId="26606"/>
          <ac:spMkLst>
            <pc:docMk/>
            <pc:sldMk cId="2644577882" sldId="266"/>
            <ac:spMk id="2" creationId="{53ABC392-CF00-7485-D624-694C7064B39E}"/>
          </ac:spMkLst>
        </pc:spChg>
        <pc:spChg chg="mod">
          <ac:chgData name="Joseph Mante (law)" userId="5546559b-b5af-4b8a-b3f0-8b22a05f319e" providerId="ADAL" clId="{406192E4-35A4-CB46-9500-804D1EA79760}" dt="2023-06-29T15:09:19.462" v="151" actId="20577"/>
          <ac:spMkLst>
            <pc:docMk/>
            <pc:sldMk cId="2644577882" sldId="266"/>
            <ac:spMk id="3" creationId="{291F56DE-7245-EE2B-41DF-0823937B1DB5}"/>
          </ac:spMkLst>
        </pc:spChg>
        <pc:spChg chg="mod ord">
          <ac:chgData name="Joseph Mante (law)" userId="5546559b-b5af-4b8a-b3f0-8b22a05f319e" providerId="ADAL" clId="{406192E4-35A4-CB46-9500-804D1EA79760}" dt="2023-06-29T15:08:27.811" v="137" actId="26606"/>
          <ac:spMkLst>
            <pc:docMk/>
            <pc:sldMk cId="2644577882" sldId="266"/>
            <ac:spMk id="4" creationId="{00E1C911-B946-8536-4E19-7014CE0856A8}"/>
          </ac:spMkLst>
        </pc:spChg>
        <pc:spChg chg="mod">
          <ac:chgData name="Joseph Mante (law)" userId="5546559b-b5af-4b8a-b3f0-8b22a05f319e" providerId="ADAL" clId="{406192E4-35A4-CB46-9500-804D1EA79760}" dt="2023-06-29T15:08:27.811" v="137" actId="26606"/>
          <ac:spMkLst>
            <pc:docMk/>
            <pc:sldMk cId="2644577882" sldId="266"/>
            <ac:spMk id="5" creationId="{2B6D8936-FC2F-89E8-25CE-17E4AF4EE562}"/>
          </ac:spMkLst>
        </pc:spChg>
        <pc:spChg chg="mod">
          <ac:chgData name="Joseph Mante (law)" userId="5546559b-b5af-4b8a-b3f0-8b22a05f319e" providerId="ADAL" clId="{406192E4-35A4-CB46-9500-804D1EA79760}" dt="2023-06-29T15:08:27.811" v="137" actId="26606"/>
          <ac:spMkLst>
            <pc:docMk/>
            <pc:sldMk cId="2644577882" sldId="266"/>
            <ac:spMk id="6" creationId="{D0C69802-5DB0-0B61-821E-79C65D6A308E}"/>
          </ac:spMkLst>
        </pc:spChg>
        <pc:spChg chg="add del">
          <ac:chgData name="Joseph Mante (law)" userId="5546559b-b5af-4b8a-b3f0-8b22a05f319e" providerId="ADAL" clId="{406192E4-35A4-CB46-9500-804D1EA79760}" dt="2023-06-29T15:08:27.811" v="137" actId="26606"/>
          <ac:spMkLst>
            <pc:docMk/>
            <pc:sldMk cId="2644577882" sldId="266"/>
            <ac:spMk id="13" creationId="{C5E6CFF1-2F42-4E10-9A97-F116F46F53FE}"/>
          </ac:spMkLst>
        </pc:spChg>
        <pc:picChg chg="add mod">
          <ac:chgData name="Joseph Mante (law)" userId="5546559b-b5af-4b8a-b3f0-8b22a05f319e" providerId="ADAL" clId="{406192E4-35A4-CB46-9500-804D1EA79760}" dt="2023-06-29T15:08:27.811" v="137" actId="26606"/>
          <ac:picMkLst>
            <pc:docMk/>
            <pc:sldMk cId="2644577882" sldId="266"/>
            <ac:picMk id="8" creationId="{86F191F2-5592-6470-EC13-5C0AA2D97E8D}"/>
          </ac:picMkLst>
        </pc:picChg>
        <pc:cxnChg chg="add del">
          <ac:chgData name="Joseph Mante (law)" userId="5546559b-b5af-4b8a-b3f0-8b22a05f319e" providerId="ADAL" clId="{406192E4-35A4-CB46-9500-804D1EA79760}" dt="2023-06-29T15:08:27.811" v="137" actId="26606"/>
          <ac:cxnSpMkLst>
            <pc:docMk/>
            <pc:sldMk cId="2644577882" sldId="266"/>
            <ac:cxnSpMk id="15" creationId="{96A8629B-8289-498B-939B-1CA0C106182C}"/>
          </ac:cxnSpMkLst>
        </pc:cxnChg>
      </pc:sldChg>
      <pc:sldChg chg="addSp delSp modSp mod setBg">
        <pc:chgData name="Joseph Mante (law)" userId="5546559b-b5af-4b8a-b3f0-8b22a05f319e" providerId="ADAL" clId="{406192E4-35A4-CB46-9500-804D1EA79760}" dt="2023-06-29T14:39:00.372" v="96" actId="14100"/>
        <pc:sldMkLst>
          <pc:docMk/>
          <pc:sldMk cId="2420666496" sldId="268"/>
        </pc:sldMkLst>
        <pc:spChg chg="mod">
          <ac:chgData name="Joseph Mante (law)" userId="5546559b-b5af-4b8a-b3f0-8b22a05f319e" providerId="ADAL" clId="{406192E4-35A4-CB46-9500-804D1EA79760}" dt="2023-06-29T14:37:15.774" v="79" actId="26606"/>
          <ac:spMkLst>
            <pc:docMk/>
            <pc:sldMk cId="2420666496" sldId="268"/>
            <ac:spMk id="2" creationId="{09869A29-32F7-BCE3-C25A-3DE488C00FFA}"/>
          </ac:spMkLst>
        </pc:spChg>
        <pc:spChg chg="mod">
          <ac:chgData name="Joseph Mante (law)" userId="5546559b-b5af-4b8a-b3f0-8b22a05f319e" providerId="ADAL" clId="{406192E4-35A4-CB46-9500-804D1EA79760}" dt="2023-06-29T14:39:00.372" v="96" actId="14100"/>
          <ac:spMkLst>
            <pc:docMk/>
            <pc:sldMk cId="2420666496" sldId="268"/>
            <ac:spMk id="3" creationId="{957C5A5F-B007-B3CE-F4BF-D2A0F2502936}"/>
          </ac:spMkLst>
        </pc:spChg>
        <pc:spChg chg="mod ord">
          <ac:chgData name="Joseph Mante (law)" userId="5546559b-b5af-4b8a-b3f0-8b22a05f319e" providerId="ADAL" clId="{406192E4-35A4-CB46-9500-804D1EA79760}" dt="2023-06-29T14:37:15.774" v="79" actId="26606"/>
          <ac:spMkLst>
            <pc:docMk/>
            <pc:sldMk cId="2420666496" sldId="268"/>
            <ac:spMk id="4" creationId="{DF60186E-E079-0F3D-2470-CF0FC4ECAC8B}"/>
          </ac:spMkLst>
        </pc:spChg>
        <pc:spChg chg="mod">
          <ac:chgData name="Joseph Mante (law)" userId="5546559b-b5af-4b8a-b3f0-8b22a05f319e" providerId="ADAL" clId="{406192E4-35A4-CB46-9500-804D1EA79760}" dt="2023-06-29T14:37:15.774" v="79" actId="26606"/>
          <ac:spMkLst>
            <pc:docMk/>
            <pc:sldMk cId="2420666496" sldId="268"/>
            <ac:spMk id="6" creationId="{3EDBA162-8389-ECC3-690F-703E171C05CE}"/>
          </ac:spMkLst>
        </pc:spChg>
        <pc:spChg chg="mod">
          <ac:chgData name="Joseph Mante (law)" userId="5546559b-b5af-4b8a-b3f0-8b22a05f319e" providerId="ADAL" clId="{406192E4-35A4-CB46-9500-804D1EA79760}" dt="2023-06-29T14:37:15.774" v="79" actId="26606"/>
          <ac:spMkLst>
            <pc:docMk/>
            <pc:sldMk cId="2420666496" sldId="268"/>
            <ac:spMk id="13" creationId="{6CBDBD33-17B8-5F1D-3069-6C1359A87B18}"/>
          </ac:spMkLst>
        </pc:spChg>
        <pc:spChg chg="add del">
          <ac:chgData name="Joseph Mante (law)" userId="5546559b-b5af-4b8a-b3f0-8b22a05f319e" providerId="ADAL" clId="{406192E4-35A4-CB46-9500-804D1EA79760}" dt="2023-06-29T14:34:58.098" v="61" actId="26606"/>
          <ac:spMkLst>
            <pc:docMk/>
            <pc:sldMk cId="2420666496" sldId="268"/>
            <ac:spMk id="19" creationId="{04812C46-200A-4DEB-A05E-3ED6C68C2387}"/>
          </ac:spMkLst>
        </pc:spChg>
        <pc:spChg chg="add">
          <ac:chgData name="Joseph Mante (law)" userId="5546559b-b5af-4b8a-b3f0-8b22a05f319e" providerId="ADAL" clId="{406192E4-35A4-CB46-9500-804D1EA79760}" dt="2023-06-29T14:37:15.774" v="79" actId="26606"/>
          <ac:spMkLst>
            <pc:docMk/>
            <pc:sldMk cId="2420666496" sldId="268"/>
            <ac:spMk id="20" creationId="{04812C46-200A-4DEB-A05E-3ED6C68C2387}"/>
          </ac:spMkLst>
        </pc:spChg>
        <pc:picChg chg="del">
          <ac:chgData name="Joseph Mante (law)" userId="5546559b-b5af-4b8a-b3f0-8b22a05f319e" providerId="ADAL" clId="{406192E4-35A4-CB46-9500-804D1EA79760}" dt="2023-06-29T14:34:02.841" v="57" actId="21"/>
          <ac:picMkLst>
            <pc:docMk/>
            <pc:sldMk cId="2420666496" sldId="268"/>
            <ac:picMk id="8" creationId="{9BE8BB70-EEDE-3B97-2C3A-A7D5A268C01C}"/>
          </ac:picMkLst>
        </pc:picChg>
        <pc:picChg chg="add mod ord">
          <ac:chgData name="Joseph Mante (law)" userId="5546559b-b5af-4b8a-b3f0-8b22a05f319e" providerId="ADAL" clId="{406192E4-35A4-CB46-9500-804D1EA79760}" dt="2023-06-29T14:37:54.007" v="80" actId="14100"/>
          <ac:picMkLst>
            <pc:docMk/>
            <pc:sldMk cId="2420666496" sldId="268"/>
            <ac:picMk id="15" creationId="{1350AB3A-B323-C60C-D4FB-2AFBA01F9C01}"/>
          </ac:picMkLst>
        </pc:picChg>
      </pc:sldChg>
      <pc:sldChg chg="addSp modSp mod setBg">
        <pc:chgData name="Joseph Mante (law)" userId="5546559b-b5af-4b8a-b3f0-8b22a05f319e" providerId="ADAL" clId="{406192E4-35A4-CB46-9500-804D1EA79760}" dt="2023-06-29T14:44:28.621" v="121" actId="255"/>
        <pc:sldMkLst>
          <pc:docMk/>
          <pc:sldMk cId="2159566380" sldId="273"/>
        </pc:sldMkLst>
        <pc:spChg chg="mod">
          <ac:chgData name="Joseph Mante (law)" userId="5546559b-b5af-4b8a-b3f0-8b22a05f319e" providerId="ADAL" clId="{406192E4-35A4-CB46-9500-804D1EA79760}" dt="2023-06-29T14:43:46.039" v="109" actId="1076"/>
          <ac:spMkLst>
            <pc:docMk/>
            <pc:sldMk cId="2159566380" sldId="273"/>
            <ac:spMk id="2" creationId="{98278E78-AD61-1202-84B3-C25B97CD7CB4}"/>
          </ac:spMkLst>
        </pc:spChg>
        <pc:spChg chg="mod">
          <ac:chgData name="Joseph Mante (law)" userId="5546559b-b5af-4b8a-b3f0-8b22a05f319e" providerId="ADAL" clId="{406192E4-35A4-CB46-9500-804D1EA79760}" dt="2023-06-29T14:44:28.621" v="121" actId="255"/>
          <ac:spMkLst>
            <pc:docMk/>
            <pc:sldMk cId="2159566380" sldId="273"/>
            <ac:spMk id="3" creationId="{81CAD132-F5F0-0029-58FB-D20EC4EDFFFE}"/>
          </ac:spMkLst>
        </pc:spChg>
        <pc:spChg chg="mod">
          <ac:chgData name="Joseph Mante (law)" userId="5546559b-b5af-4b8a-b3f0-8b22a05f319e" providerId="ADAL" clId="{406192E4-35A4-CB46-9500-804D1EA79760}" dt="2023-06-29T14:43:34.233" v="107" actId="26606"/>
          <ac:spMkLst>
            <pc:docMk/>
            <pc:sldMk cId="2159566380" sldId="273"/>
            <ac:spMk id="4" creationId="{5DAC0857-25B4-81C2-090F-E689F1915F35}"/>
          </ac:spMkLst>
        </pc:spChg>
        <pc:spChg chg="mod">
          <ac:chgData name="Joseph Mante (law)" userId="5546559b-b5af-4b8a-b3f0-8b22a05f319e" providerId="ADAL" clId="{406192E4-35A4-CB46-9500-804D1EA79760}" dt="2023-06-29T14:43:34.233" v="107" actId="26606"/>
          <ac:spMkLst>
            <pc:docMk/>
            <pc:sldMk cId="2159566380" sldId="273"/>
            <ac:spMk id="5" creationId="{6E5CF505-93E5-E37D-6738-451D322FD2A9}"/>
          </ac:spMkLst>
        </pc:spChg>
        <pc:spChg chg="mod">
          <ac:chgData name="Joseph Mante (law)" userId="5546559b-b5af-4b8a-b3f0-8b22a05f319e" providerId="ADAL" clId="{406192E4-35A4-CB46-9500-804D1EA79760}" dt="2023-06-29T14:43:34.233" v="107" actId="26606"/>
          <ac:spMkLst>
            <pc:docMk/>
            <pc:sldMk cId="2159566380" sldId="273"/>
            <ac:spMk id="6" creationId="{BB03E1FD-EAD4-1C94-6B13-2D1568E99BAD}"/>
          </ac:spMkLst>
        </pc:spChg>
        <pc:cxnChg chg="add">
          <ac:chgData name="Joseph Mante (law)" userId="5546559b-b5af-4b8a-b3f0-8b22a05f319e" providerId="ADAL" clId="{406192E4-35A4-CB46-9500-804D1EA79760}" dt="2023-06-29T14:43:34.233" v="107" actId="26606"/>
          <ac:cxnSpMkLst>
            <pc:docMk/>
            <pc:sldMk cId="2159566380" sldId="273"/>
            <ac:cxnSpMk id="11" creationId="{00CD8E7C-C23B-A3B9-B18A-838AED877A40}"/>
          </ac:cxnSpMkLst>
        </pc:cxnChg>
      </pc:sldChg>
      <pc:sldChg chg="addSp delSp modSp mod setBg">
        <pc:chgData name="Joseph Mante (law)" userId="5546559b-b5af-4b8a-b3f0-8b22a05f319e" providerId="ADAL" clId="{406192E4-35A4-CB46-9500-804D1EA79760}" dt="2023-06-29T14:43:14.862" v="106" actId="26606"/>
        <pc:sldMkLst>
          <pc:docMk/>
          <pc:sldMk cId="996053144" sldId="274"/>
        </pc:sldMkLst>
        <pc:spChg chg="mod">
          <ac:chgData name="Joseph Mante (law)" userId="5546559b-b5af-4b8a-b3f0-8b22a05f319e" providerId="ADAL" clId="{406192E4-35A4-CB46-9500-804D1EA79760}" dt="2023-06-29T14:43:14.862" v="106" actId="26606"/>
          <ac:spMkLst>
            <pc:docMk/>
            <pc:sldMk cId="996053144" sldId="274"/>
            <ac:spMk id="2" creationId="{4FF16F7D-84AD-EFA9-8E22-134EA01643E6}"/>
          </ac:spMkLst>
        </pc:spChg>
        <pc:spChg chg="mod">
          <ac:chgData name="Joseph Mante (law)" userId="5546559b-b5af-4b8a-b3f0-8b22a05f319e" providerId="ADAL" clId="{406192E4-35A4-CB46-9500-804D1EA79760}" dt="2023-06-29T14:43:14.862" v="106" actId="26606"/>
          <ac:spMkLst>
            <pc:docMk/>
            <pc:sldMk cId="996053144" sldId="274"/>
            <ac:spMk id="3" creationId="{368A7A21-0F1F-77E6-151B-404B5FF2A6DB}"/>
          </ac:spMkLst>
        </pc:spChg>
        <pc:spChg chg="mod">
          <ac:chgData name="Joseph Mante (law)" userId="5546559b-b5af-4b8a-b3f0-8b22a05f319e" providerId="ADAL" clId="{406192E4-35A4-CB46-9500-804D1EA79760}" dt="2023-06-29T14:43:14.862" v="106" actId="26606"/>
          <ac:spMkLst>
            <pc:docMk/>
            <pc:sldMk cId="996053144" sldId="274"/>
            <ac:spMk id="4" creationId="{C0847574-F4E9-1442-E5C7-4830DE072454}"/>
          </ac:spMkLst>
        </pc:spChg>
        <pc:spChg chg="mod">
          <ac:chgData name="Joseph Mante (law)" userId="5546559b-b5af-4b8a-b3f0-8b22a05f319e" providerId="ADAL" clId="{406192E4-35A4-CB46-9500-804D1EA79760}" dt="2023-06-29T14:43:14.862" v="106" actId="26606"/>
          <ac:spMkLst>
            <pc:docMk/>
            <pc:sldMk cId="996053144" sldId="274"/>
            <ac:spMk id="5" creationId="{3EF999A4-1087-FAB1-D1AC-CFD97035DF7E}"/>
          </ac:spMkLst>
        </pc:spChg>
        <pc:spChg chg="mod">
          <ac:chgData name="Joseph Mante (law)" userId="5546559b-b5af-4b8a-b3f0-8b22a05f319e" providerId="ADAL" clId="{406192E4-35A4-CB46-9500-804D1EA79760}" dt="2023-06-29T14:43:14.862" v="106" actId="26606"/>
          <ac:spMkLst>
            <pc:docMk/>
            <pc:sldMk cId="996053144" sldId="274"/>
            <ac:spMk id="6" creationId="{6B1597F9-E4E1-1538-0642-8577A55877F9}"/>
          </ac:spMkLst>
        </pc:spChg>
        <pc:picChg chg="add del mod ord">
          <ac:chgData name="Joseph Mante (law)" userId="5546559b-b5af-4b8a-b3f0-8b22a05f319e" providerId="ADAL" clId="{406192E4-35A4-CB46-9500-804D1EA79760}" dt="2023-06-29T14:43:14.862" v="106" actId="26606"/>
          <ac:picMkLst>
            <pc:docMk/>
            <pc:sldMk cId="996053144" sldId="274"/>
            <ac:picMk id="8" creationId="{CA80FF4D-58AB-7701-B4C1-C353A4D9635C}"/>
          </ac:picMkLst>
        </pc:picChg>
        <pc:cxnChg chg="add del">
          <ac:chgData name="Joseph Mante (law)" userId="5546559b-b5af-4b8a-b3f0-8b22a05f319e" providerId="ADAL" clId="{406192E4-35A4-CB46-9500-804D1EA79760}" dt="2023-06-29T14:43:14.862" v="106" actId="26606"/>
          <ac:cxnSpMkLst>
            <pc:docMk/>
            <pc:sldMk cId="996053144" sldId="274"/>
            <ac:cxnSpMk id="12" creationId="{1503BFE4-729B-D9D0-C17B-501E6AF1127A}"/>
          </ac:cxnSpMkLst>
        </pc:cxnChg>
        <pc:cxnChg chg="add del">
          <ac:chgData name="Joseph Mante (law)" userId="5546559b-b5af-4b8a-b3f0-8b22a05f319e" providerId="ADAL" clId="{406192E4-35A4-CB46-9500-804D1EA79760}" dt="2023-06-29T14:43:12.825" v="105" actId="26606"/>
          <ac:cxnSpMkLst>
            <pc:docMk/>
            <pc:sldMk cId="996053144" sldId="274"/>
            <ac:cxnSpMk id="17" creationId="{1503BFE4-729B-D9D0-C17B-501E6AF1127A}"/>
          </ac:cxnSpMkLst>
        </pc:cxnChg>
      </pc:sldChg>
      <pc:sldChg chg="addSp modSp mod setBg">
        <pc:chgData name="Joseph Mante (law)" userId="5546559b-b5af-4b8a-b3f0-8b22a05f319e" providerId="ADAL" clId="{406192E4-35A4-CB46-9500-804D1EA79760}" dt="2023-06-29T15:02:21.593" v="129" actId="255"/>
        <pc:sldMkLst>
          <pc:docMk/>
          <pc:sldMk cId="3062407865" sldId="277"/>
        </pc:sldMkLst>
        <pc:spChg chg="mod">
          <ac:chgData name="Joseph Mante (law)" userId="5546559b-b5af-4b8a-b3f0-8b22a05f319e" providerId="ADAL" clId="{406192E4-35A4-CB46-9500-804D1EA79760}" dt="2023-06-29T14:46:55.507" v="122" actId="26606"/>
          <ac:spMkLst>
            <pc:docMk/>
            <pc:sldMk cId="3062407865" sldId="277"/>
            <ac:spMk id="2" creationId="{F2030B1D-47CC-0C85-0F22-EFAFF0DCCCBA}"/>
          </ac:spMkLst>
        </pc:spChg>
        <pc:spChg chg="mod">
          <ac:chgData name="Joseph Mante (law)" userId="5546559b-b5af-4b8a-b3f0-8b22a05f319e" providerId="ADAL" clId="{406192E4-35A4-CB46-9500-804D1EA79760}" dt="2023-06-29T15:02:21.593" v="129" actId="255"/>
          <ac:spMkLst>
            <pc:docMk/>
            <pc:sldMk cId="3062407865" sldId="277"/>
            <ac:spMk id="3" creationId="{A04E5B44-7C9A-4FA9-0068-27211DCB4BFF}"/>
          </ac:spMkLst>
        </pc:spChg>
        <pc:spChg chg="mod">
          <ac:chgData name="Joseph Mante (law)" userId="5546559b-b5af-4b8a-b3f0-8b22a05f319e" providerId="ADAL" clId="{406192E4-35A4-CB46-9500-804D1EA79760}" dt="2023-06-29T14:46:55.507" v="122" actId="26606"/>
          <ac:spMkLst>
            <pc:docMk/>
            <pc:sldMk cId="3062407865" sldId="277"/>
            <ac:spMk id="4" creationId="{73126031-8CB0-3B4E-9889-D216C3A7D8F5}"/>
          </ac:spMkLst>
        </pc:spChg>
        <pc:spChg chg="mod">
          <ac:chgData name="Joseph Mante (law)" userId="5546559b-b5af-4b8a-b3f0-8b22a05f319e" providerId="ADAL" clId="{406192E4-35A4-CB46-9500-804D1EA79760}" dt="2023-06-29T14:46:55.507" v="122" actId="26606"/>
          <ac:spMkLst>
            <pc:docMk/>
            <pc:sldMk cId="3062407865" sldId="277"/>
            <ac:spMk id="5" creationId="{DA919641-46D4-8405-25F1-F0AF2BBF80A5}"/>
          </ac:spMkLst>
        </pc:spChg>
        <pc:spChg chg="mod">
          <ac:chgData name="Joseph Mante (law)" userId="5546559b-b5af-4b8a-b3f0-8b22a05f319e" providerId="ADAL" clId="{406192E4-35A4-CB46-9500-804D1EA79760}" dt="2023-06-29T14:46:55.507" v="122" actId="26606"/>
          <ac:spMkLst>
            <pc:docMk/>
            <pc:sldMk cId="3062407865" sldId="277"/>
            <ac:spMk id="6" creationId="{88E235C3-67D0-62E6-3DBB-CC1935BC2025}"/>
          </ac:spMkLst>
        </pc:spChg>
        <pc:picChg chg="add mod">
          <ac:chgData name="Joseph Mante (law)" userId="5546559b-b5af-4b8a-b3f0-8b22a05f319e" providerId="ADAL" clId="{406192E4-35A4-CB46-9500-804D1EA79760}" dt="2023-06-29T14:47:04.148" v="123" actId="14100"/>
          <ac:picMkLst>
            <pc:docMk/>
            <pc:sldMk cId="3062407865" sldId="277"/>
            <ac:picMk id="8" creationId="{2C0C2577-76FF-E9B4-4A6A-6BE20F41DCE8}"/>
          </ac:picMkLst>
        </pc:picChg>
        <pc:cxnChg chg="add">
          <ac:chgData name="Joseph Mante (law)" userId="5546559b-b5af-4b8a-b3f0-8b22a05f319e" providerId="ADAL" clId="{406192E4-35A4-CB46-9500-804D1EA79760}" dt="2023-06-29T14:46:55.507" v="122" actId="26606"/>
          <ac:cxnSpMkLst>
            <pc:docMk/>
            <pc:sldMk cId="3062407865" sldId="277"/>
            <ac:cxnSpMk id="12" creationId="{1503BFE4-729B-D9D0-C17B-501E6AF1127A}"/>
          </ac:cxnSpMkLst>
        </pc:cxnChg>
      </pc:sldChg>
    </pc:docChg>
  </pc:docChgLst>
  <pc:docChgLst>
    <pc:chgData name="Joseph Mante (law)" userId="5546559b-b5af-4b8a-b3f0-8b22a05f319e" providerId="ADAL" clId="{14306B88-55EC-6B4F-BD15-80E0033F0F5C}"/>
    <pc:docChg chg="undo redo custSel addSld delSld modSld">
      <pc:chgData name="Joseph Mante (law)" userId="5546559b-b5af-4b8a-b3f0-8b22a05f319e" providerId="ADAL" clId="{14306B88-55EC-6B4F-BD15-80E0033F0F5C}" dt="2023-06-29T22:34:40.059" v="846" actId="20577"/>
      <pc:docMkLst>
        <pc:docMk/>
      </pc:docMkLst>
      <pc:sldChg chg="modSp">
        <pc:chgData name="Joseph Mante (law)" userId="5546559b-b5af-4b8a-b3f0-8b22a05f319e" providerId="ADAL" clId="{14306B88-55EC-6B4F-BD15-80E0033F0F5C}" dt="2023-06-29T19:54:56.708" v="412" actId="113"/>
        <pc:sldMkLst>
          <pc:docMk/>
          <pc:sldMk cId="2144405939" sldId="256"/>
        </pc:sldMkLst>
        <pc:spChg chg="mod">
          <ac:chgData name="Joseph Mante (law)" userId="5546559b-b5af-4b8a-b3f0-8b22a05f319e" providerId="ADAL" clId="{14306B88-55EC-6B4F-BD15-80E0033F0F5C}" dt="2023-06-29T19:54:56.708" v="412" actId="113"/>
          <ac:spMkLst>
            <pc:docMk/>
            <pc:sldMk cId="2144405939" sldId="256"/>
            <ac:spMk id="2" creationId="{DDBFB155-ABEE-4866-95A6-B0662E7653EB}"/>
          </ac:spMkLst>
        </pc:spChg>
      </pc:sldChg>
      <pc:sldChg chg="modSp">
        <pc:chgData name="Joseph Mante (law)" userId="5546559b-b5af-4b8a-b3f0-8b22a05f319e" providerId="ADAL" clId="{14306B88-55EC-6B4F-BD15-80E0033F0F5C}" dt="2023-06-29T19:20:55.351" v="89" actId="20577"/>
        <pc:sldMkLst>
          <pc:docMk/>
          <pc:sldMk cId="2552536323" sldId="258"/>
        </pc:sldMkLst>
        <pc:spChg chg="mod">
          <ac:chgData name="Joseph Mante (law)" userId="5546559b-b5af-4b8a-b3f0-8b22a05f319e" providerId="ADAL" clId="{14306B88-55EC-6B4F-BD15-80E0033F0F5C}" dt="2023-06-29T19:20:55.351" v="89" actId="20577"/>
          <ac:spMkLst>
            <pc:docMk/>
            <pc:sldMk cId="2552536323" sldId="258"/>
            <ac:spMk id="3" creationId="{14B87A7D-CDA9-0FA0-D6B0-64AB53561524}"/>
          </ac:spMkLst>
        </pc:spChg>
      </pc:sldChg>
      <pc:sldChg chg="addSp delSp modSp add del">
        <pc:chgData name="Joseph Mante (law)" userId="5546559b-b5af-4b8a-b3f0-8b22a05f319e" providerId="ADAL" clId="{14306B88-55EC-6B4F-BD15-80E0033F0F5C}" dt="2023-06-29T19:12:34.206" v="43" actId="2696"/>
        <pc:sldMkLst>
          <pc:docMk/>
          <pc:sldMk cId="2780637386" sldId="262"/>
        </pc:sldMkLst>
        <pc:spChg chg="mod">
          <ac:chgData name="Joseph Mante (law)" userId="5546559b-b5af-4b8a-b3f0-8b22a05f319e" providerId="ADAL" clId="{14306B88-55EC-6B4F-BD15-80E0033F0F5C}" dt="2023-06-29T18:59:37.612" v="8" actId="1076"/>
          <ac:spMkLst>
            <pc:docMk/>
            <pc:sldMk cId="2780637386" sldId="262"/>
            <ac:spMk id="3" creationId="{7351AE0E-4029-36AD-7021-D893F518103B}"/>
          </ac:spMkLst>
        </pc:spChg>
        <pc:picChg chg="add del mod">
          <ac:chgData name="Joseph Mante (law)" userId="5546559b-b5af-4b8a-b3f0-8b22a05f319e" providerId="ADAL" clId="{14306B88-55EC-6B4F-BD15-80E0033F0F5C}" dt="2023-06-29T18:57:47.290" v="3" actId="1076"/>
          <ac:picMkLst>
            <pc:docMk/>
            <pc:sldMk cId="2780637386" sldId="262"/>
            <ac:picMk id="8" creationId="{AE661E26-0EF9-CF69-0515-961DE461DEA5}"/>
          </ac:picMkLst>
        </pc:picChg>
      </pc:sldChg>
      <pc:sldChg chg="modSp">
        <pc:chgData name="Joseph Mante (law)" userId="5546559b-b5af-4b8a-b3f0-8b22a05f319e" providerId="ADAL" clId="{14306B88-55EC-6B4F-BD15-80E0033F0F5C}" dt="2023-06-29T19:56:18.345" v="424" actId="255"/>
        <pc:sldMkLst>
          <pc:docMk/>
          <pc:sldMk cId="2568263555" sldId="263"/>
        </pc:sldMkLst>
        <pc:spChg chg="mod">
          <ac:chgData name="Joseph Mante (law)" userId="5546559b-b5af-4b8a-b3f0-8b22a05f319e" providerId="ADAL" clId="{14306B88-55EC-6B4F-BD15-80E0033F0F5C}" dt="2023-06-29T19:56:18.345" v="424" actId="255"/>
          <ac:spMkLst>
            <pc:docMk/>
            <pc:sldMk cId="2568263555" sldId="263"/>
            <ac:spMk id="3" creationId="{45A75DD3-82FF-0D00-BCAE-35691F97DACF}"/>
          </ac:spMkLst>
        </pc:spChg>
        <pc:picChg chg="mod">
          <ac:chgData name="Joseph Mante (law)" userId="5546559b-b5af-4b8a-b3f0-8b22a05f319e" providerId="ADAL" clId="{14306B88-55EC-6B4F-BD15-80E0033F0F5C}" dt="2023-06-29T19:13:53.474" v="49" actId="14100"/>
          <ac:picMkLst>
            <pc:docMk/>
            <pc:sldMk cId="2568263555" sldId="263"/>
            <ac:picMk id="1026" creationId="{17245AED-56DC-97C8-8D2D-14C44F083BC6}"/>
          </ac:picMkLst>
        </pc:picChg>
      </pc:sldChg>
      <pc:sldChg chg="delSp modSp">
        <pc:chgData name="Joseph Mante (law)" userId="5546559b-b5af-4b8a-b3f0-8b22a05f319e" providerId="ADAL" clId="{14306B88-55EC-6B4F-BD15-80E0033F0F5C}" dt="2023-06-29T19:23:50.351" v="110" actId="478"/>
        <pc:sldMkLst>
          <pc:docMk/>
          <pc:sldMk cId="2644577882" sldId="266"/>
        </pc:sldMkLst>
        <pc:spChg chg="mod">
          <ac:chgData name="Joseph Mante (law)" userId="5546559b-b5af-4b8a-b3f0-8b22a05f319e" providerId="ADAL" clId="{14306B88-55EC-6B4F-BD15-80E0033F0F5C}" dt="2023-06-29T19:22:29.633" v="104" actId="20577"/>
          <ac:spMkLst>
            <pc:docMk/>
            <pc:sldMk cId="2644577882" sldId="266"/>
            <ac:spMk id="2" creationId="{53ABC392-CF00-7485-D624-694C7064B39E}"/>
          </ac:spMkLst>
        </pc:spChg>
        <pc:picChg chg="del mod">
          <ac:chgData name="Joseph Mante (law)" userId="5546559b-b5af-4b8a-b3f0-8b22a05f319e" providerId="ADAL" clId="{14306B88-55EC-6B4F-BD15-80E0033F0F5C}" dt="2023-06-29T19:23:50.351" v="110" actId="478"/>
          <ac:picMkLst>
            <pc:docMk/>
            <pc:sldMk cId="2644577882" sldId="266"/>
            <ac:picMk id="8" creationId="{86F191F2-5592-6470-EC13-5C0AA2D97E8D}"/>
          </ac:picMkLst>
        </pc:picChg>
      </pc:sldChg>
      <pc:sldChg chg="addSp delSp modSp mod modClrScheme delDesignElem chgLayout">
        <pc:chgData name="Joseph Mante (law)" userId="5546559b-b5af-4b8a-b3f0-8b22a05f319e" providerId="ADAL" clId="{14306B88-55EC-6B4F-BD15-80E0033F0F5C}" dt="2023-06-29T19:37:04.801" v="343" actId="255"/>
        <pc:sldMkLst>
          <pc:docMk/>
          <pc:sldMk cId="2420666496" sldId="268"/>
        </pc:sldMkLst>
        <pc:spChg chg="mod ord">
          <ac:chgData name="Joseph Mante (law)" userId="5546559b-b5af-4b8a-b3f0-8b22a05f319e" providerId="ADAL" clId="{14306B88-55EC-6B4F-BD15-80E0033F0F5C}" dt="2023-06-29T19:33:13.062" v="252" actId="14100"/>
          <ac:spMkLst>
            <pc:docMk/>
            <pc:sldMk cId="2420666496" sldId="268"/>
            <ac:spMk id="2" creationId="{09869A29-32F7-BCE3-C25A-3DE488C00FFA}"/>
          </ac:spMkLst>
        </pc:spChg>
        <pc:spChg chg="mod ord">
          <ac:chgData name="Joseph Mante (law)" userId="5546559b-b5af-4b8a-b3f0-8b22a05f319e" providerId="ADAL" clId="{14306B88-55EC-6B4F-BD15-80E0033F0F5C}" dt="2023-06-29T19:37:04.801" v="343" actId="255"/>
          <ac:spMkLst>
            <pc:docMk/>
            <pc:sldMk cId="2420666496" sldId="268"/>
            <ac:spMk id="3" creationId="{957C5A5F-B007-B3CE-F4BF-D2A0F2502936}"/>
          </ac:spMkLst>
        </pc:spChg>
        <pc:spChg chg="mod ord">
          <ac:chgData name="Joseph Mante (law)" userId="5546559b-b5af-4b8a-b3f0-8b22a05f319e" providerId="ADAL" clId="{14306B88-55EC-6B4F-BD15-80E0033F0F5C}" dt="2023-06-29T19:32:52.539" v="249" actId="26606"/>
          <ac:spMkLst>
            <pc:docMk/>
            <pc:sldMk cId="2420666496" sldId="268"/>
            <ac:spMk id="4" creationId="{DF60186E-E079-0F3D-2470-CF0FC4ECAC8B}"/>
          </ac:spMkLst>
        </pc:spChg>
        <pc:spChg chg="mod ord">
          <ac:chgData name="Joseph Mante (law)" userId="5546559b-b5af-4b8a-b3f0-8b22a05f319e" providerId="ADAL" clId="{14306B88-55EC-6B4F-BD15-80E0033F0F5C}" dt="2023-06-29T19:32:52.539" v="249" actId="26606"/>
          <ac:spMkLst>
            <pc:docMk/>
            <pc:sldMk cId="2420666496" sldId="268"/>
            <ac:spMk id="6" creationId="{3EDBA162-8389-ECC3-690F-703E171C05CE}"/>
          </ac:spMkLst>
        </pc:spChg>
        <pc:spChg chg="mod ord">
          <ac:chgData name="Joseph Mante (law)" userId="5546559b-b5af-4b8a-b3f0-8b22a05f319e" providerId="ADAL" clId="{14306B88-55EC-6B4F-BD15-80E0033F0F5C}" dt="2023-06-29T19:32:52.539" v="249" actId="26606"/>
          <ac:spMkLst>
            <pc:docMk/>
            <pc:sldMk cId="2420666496" sldId="268"/>
            <ac:spMk id="13" creationId="{6CBDBD33-17B8-5F1D-3069-6C1359A87B18}"/>
          </ac:spMkLst>
        </pc:spChg>
        <pc:spChg chg="del">
          <ac:chgData name="Joseph Mante (law)" userId="5546559b-b5af-4b8a-b3f0-8b22a05f319e" providerId="ADAL" clId="{14306B88-55EC-6B4F-BD15-80E0033F0F5C}" dt="2023-06-29T19:32:26.669" v="248" actId="700"/>
          <ac:spMkLst>
            <pc:docMk/>
            <pc:sldMk cId="2420666496" sldId="268"/>
            <ac:spMk id="20" creationId="{04812C46-200A-4DEB-A05E-3ED6C68C2387}"/>
          </ac:spMkLst>
        </pc:spChg>
        <pc:picChg chg="mod ord">
          <ac:chgData name="Joseph Mante (law)" userId="5546559b-b5af-4b8a-b3f0-8b22a05f319e" providerId="ADAL" clId="{14306B88-55EC-6B4F-BD15-80E0033F0F5C}" dt="2023-06-29T19:32:52.539" v="249" actId="26606"/>
          <ac:picMkLst>
            <pc:docMk/>
            <pc:sldMk cId="2420666496" sldId="268"/>
            <ac:picMk id="15" creationId="{1350AB3A-B323-C60C-D4FB-2AFBA01F9C01}"/>
          </ac:picMkLst>
        </pc:picChg>
        <pc:cxnChg chg="add">
          <ac:chgData name="Joseph Mante (law)" userId="5546559b-b5af-4b8a-b3f0-8b22a05f319e" providerId="ADAL" clId="{14306B88-55EC-6B4F-BD15-80E0033F0F5C}" dt="2023-06-29T19:32:52.539" v="249" actId="26606"/>
          <ac:cxnSpMkLst>
            <pc:docMk/>
            <pc:sldMk cId="2420666496" sldId="268"/>
            <ac:cxnSpMk id="17" creationId="{1503BFE4-729B-D9D0-C17B-501E6AF1127A}"/>
          </ac:cxnSpMkLst>
        </pc:cxnChg>
      </pc:sldChg>
      <pc:sldChg chg="modSp">
        <pc:chgData name="Joseph Mante (law)" userId="5546559b-b5af-4b8a-b3f0-8b22a05f319e" providerId="ADAL" clId="{14306B88-55EC-6B4F-BD15-80E0033F0F5C}" dt="2023-06-29T19:29:03.672" v="243" actId="20577"/>
        <pc:sldMkLst>
          <pc:docMk/>
          <pc:sldMk cId="1393056808" sldId="270"/>
        </pc:sldMkLst>
        <pc:spChg chg="mod">
          <ac:chgData name="Joseph Mante (law)" userId="5546559b-b5af-4b8a-b3f0-8b22a05f319e" providerId="ADAL" clId="{14306B88-55EC-6B4F-BD15-80E0033F0F5C}" dt="2023-06-29T19:29:03.672" v="243" actId="20577"/>
          <ac:spMkLst>
            <pc:docMk/>
            <pc:sldMk cId="1393056808" sldId="270"/>
            <ac:spMk id="2" creationId="{98278E78-AD61-1202-84B3-C25B97CD7CB4}"/>
          </ac:spMkLst>
        </pc:spChg>
      </pc:sldChg>
      <pc:sldChg chg="modSp">
        <pc:chgData name="Joseph Mante (law)" userId="5546559b-b5af-4b8a-b3f0-8b22a05f319e" providerId="ADAL" clId="{14306B88-55EC-6B4F-BD15-80E0033F0F5C}" dt="2023-06-29T19:46:12.457" v="411" actId="113"/>
        <pc:sldMkLst>
          <pc:docMk/>
          <pc:sldMk cId="2159566380" sldId="273"/>
        </pc:sldMkLst>
        <pc:spChg chg="mod">
          <ac:chgData name="Joseph Mante (law)" userId="5546559b-b5af-4b8a-b3f0-8b22a05f319e" providerId="ADAL" clId="{14306B88-55EC-6B4F-BD15-80E0033F0F5C}" dt="2023-06-29T19:46:12.457" v="411" actId="113"/>
          <ac:spMkLst>
            <pc:docMk/>
            <pc:sldMk cId="2159566380" sldId="273"/>
            <ac:spMk id="3" creationId="{81CAD132-F5F0-0029-58FB-D20EC4EDFFFE}"/>
          </ac:spMkLst>
        </pc:spChg>
      </pc:sldChg>
      <pc:sldChg chg="addSp modSp mod setBg">
        <pc:chgData name="Joseph Mante (law)" userId="5546559b-b5af-4b8a-b3f0-8b22a05f319e" providerId="ADAL" clId="{14306B88-55EC-6B4F-BD15-80E0033F0F5C}" dt="2023-06-29T19:42:25.041" v="405" actId="113"/>
        <pc:sldMkLst>
          <pc:docMk/>
          <pc:sldMk cId="996053144" sldId="274"/>
        </pc:sldMkLst>
        <pc:spChg chg="mod">
          <ac:chgData name="Joseph Mante (law)" userId="5546559b-b5af-4b8a-b3f0-8b22a05f319e" providerId="ADAL" clId="{14306B88-55EC-6B4F-BD15-80E0033F0F5C}" dt="2023-06-29T19:40:59.558" v="369" actId="14100"/>
          <ac:spMkLst>
            <pc:docMk/>
            <pc:sldMk cId="996053144" sldId="274"/>
            <ac:spMk id="2" creationId="{4FF16F7D-84AD-EFA9-8E22-134EA01643E6}"/>
          </ac:spMkLst>
        </pc:spChg>
        <pc:spChg chg="mod">
          <ac:chgData name="Joseph Mante (law)" userId="5546559b-b5af-4b8a-b3f0-8b22a05f319e" providerId="ADAL" clId="{14306B88-55EC-6B4F-BD15-80E0033F0F5C}" dt="2023-06-29T19:42:25.041" v="405" actId="113"/>
          <ac:spMkLst>
            <pc:docMk/>
            <pc:sldMk cId="996053144" sldId="274"/>
            <ac:spMk id="3" creationId="{368A7A21-0F1F-77E6-151B-404B5FF2A6DB}"/>
          </ac:spMkLst>
        </pc:spChg>
        <pc:spChg chg="mod">
          <ac:chgData name="Joseph Mante (law)" userId="5546559b-b5af-4b8a-b3f0-8b22a05f319e" providerId="ADAL" clId="{14306B88-55EC-6B4F-BD15-80E0033F0F5C}" dt="2023-06-29T19:37:47.140" v="344" actId="26606"/>
          <ac:spMkLst>
            <pc:docMk/>
            <pc:sldMk cId="996053144" sldId="274"/>
            <ac:spMk id="4" creationId="{C0847574-F4E9-1442-E5C7-4830DE072454}"/>
          </ac:spMkLst>
        </pc:spChg>
        <pc:spChg chg="mod">
          <ac:chgData name="Joseph Mante (law)" userId="5546559b-b5af-4b8a-b3f0-8b22a05f319e" providerId="ADAL" clId="{14306B88-55EC-6B4F-BD15-80E0033F0F5C}" dt="2023-06-29T19:37:47.140" v="344" actId="26606"/>
          <ac:spMkLst>
            <pc:docMk/>
            <pc:sldMk cId="996053144" sldId="274"/>
            <ac:spMk id="5" creationId="{3EF999A4-1087-FAB1-D1AC-CFD97035DF7E}"/>
          </ac:spMkLst>
        </pc:spChg>
        <pc:spChg chg="mod">
          <ac:chgData name="Joseph Mante (law)" userId="5546559b-b5af-4b8a-b3f0-8b22a05f319e" providerId="ADAL" clId="{14306B88-55EC-6B4F-BD15-80E0033F0F5C}" dt="2023-06-29T19:37:47.140" v="344" actId="26606"/>
          <ac:spMkLst>
            <pc:docMk/>
            <pc:sldMk cId="996053144" sldId="274"/>
            <ac:spMk id="6" creationId="{6B1597F9-E4E1-1538-0642-8577A55877F9}"/>
          </ac:spMkLst>
        </pc:spChg>
        <pc:picChg chg="add mod">
          <ac:chgData name="Joseph Mante (law)" userId="5546559b-b5af-4b8a-b3f0-8b22a05f319e" providerId="ADAL" clId="{14306B88-55EC-6B4F-BD15-80E0033F0F5C}" dt="2023-06-29T19:37:59.034" v="345" actId="14100"/>
          <ac:picMkLst>
            <pc:docMk/>
            <pc:sldMk cId="996053144" sldId="274"/>
            <ac:picMk id="10" creationId="{DCCE8873-3B54-EFB1-044B-C544A660B76E}"/>
          </ac:picMkLst>
        </pc:picChg>
        <pc:cxnChg chg="add">
          <ac:chgData name="Joseph Mante (law)" userId="5546559b-b5af-4b8a-b3f0-8b22a05f319e" providerId="ADAL" clId="{14306B88-55EC-6B4F-BD15-80E0033F0F5C}" dt="2023-06-29T19:37:47.140" v="344" actId="26606"/>
          <ac:cxnSpMkLst>
            <pc:docMk/>
            <pc:sldMk cId="996053144" sldId="274"/>
            <ac:cxnSpMk id="13" creationId="{1503BFE4-729B-D9D0-C17B-501E6AF1127A}"/>
          </ac:cxnSpMkLst>
        </pc:cxnChg>
      </pc:sldChg>
      <pc:sldChg chg="modSp">
        <pc:chgData name="Joseph Mante (law)" userId="5546559b-b5af-4b8a-b3f0-8b22a05f319e" providerId="ADAL" clId="{14306B88-55EC-6B4F-BD15-80E0033F0F5C}" dt="2023-06-29T22:34:40.059" v="846" actId="20577"/>
        <pc:sldMkLst>
          <pc:docMk/>
          <pc:sldMk cId="4243224614" sldId="276"/>
        </pc:sldMkLst>
        <pc:spChg chg="mod">
          <ac:chgData name="Joseph Mante (law)" userId="5546559b-b5af-4b8a-b3f0-8b22a05f319e" providerId="ADAL" clId="{14306B88-55EC-6B4F-BD15-80E0033F0F5C}" dt="2023-06-29T22:34:40.059" v="846" actId="20577"/>
          <ac:spMkLst>
            <pc:docMk/>
            <pc:sldMk cId="4243224614" sldId="276"/>
            <ac:spMk id="3" creationId="{ABA09641-81C5-3908-1EAC-6D4C972F8D2F}"/>
          </ac:spMkLst>
        </pc:spChg>
      </pc:sldChg>
      <pc:sldChg chg="addSp delSp modSp">
        <pc:chgData name="Joseph Mante (law)" userId="5546559b-b5af-4b8a-b3f0-8b22a05f319e" providerId="ADAL" clId="{14306B88-55EC-6B4F-BD15-80E0033F0F5C}" dt="2023-06-29T20:10:43.283" v="546" actId="20577"/>
        <pc:sldMkLst>
          <pc:docMk/>
          <pc:sldMk cId="3062407865" sldId="277"/>
        </pc:sldMkLst>
        <pc:spChg chg="mod">
          <ac:chgData name="Joseph Mante (law)" userId="5546559b-b5af-4b8a-b3f0-8b22a05f319e" providerId="ADAL" clId="{14306B88-55EC-6B4F-BD15-80E0033F0F5C}" dt="2023-06-29T20:01:49.708" v="437" actId="26606"/>
          <ac:spMkLst>
            <pc:docMk/>
            <pc:sldMk cId="3062407865" sldId="277"/>
            <ac:spMk id="2" creationId="{F2030B1D-47CC-0C85-0F22-EFAFF0DCCCBA}"/>
          </ac:spMkLst>
        </pc:spChg>
        <pc:spChg chg="mod">
          <ac:chgData name="Joseph Mante (law)" userId="5546559b-b5af-4b8a-b3f0-8b22a05f319e" providerId="ADAL" clId="{14306B88-55EC-6B4F-BD15-80E0033F0F5C}" dt="2023-06-29T20:10:43.283" v="546" actId="20577"/>
          <ac:spMkLst>
            <pc:docMk/>
            <pc:sldMk cId="3062407865" sldId="277"/>
            <ac:spMk id="3" creationId="{A04E5B44-7C9A-4FA9-0068-27211DCB4BFF}"/>
          </ac:spMkLst>
        </pc:spChg>
        <pc:spChg chg="mod">
          <ac:chgData name="Joseph Mante (law)" userId="5546559b-b5af-4b8a-b3f0-8b22a05f319e" providerId="ADAL" clId="{14306B88-55EC-6B4F-BD15-80E0033F0F5C}" dt="2023-06-29T20:01:49.708" v="437" actId="26606"/>
          <ac:spMkLst>
            <pc:docMk/>
            <pc:sldMk cId="3062407865" sldId="277"/>
            <ac:spMk id="4" creationId="{73126031-8CB0-3B4E-9889-D216C3A7D8F5}"/>
          </ac:spMkLst>
        </pc:spChg>
        <pc:spChg chg="mod">
          <ac:chgData name="Joseph Mante (law)" userId="5546559b-b5af-4b8a-b3f0-8b22a05f319e" providerId="ADAL" clId="{14306B88-55EC-6B4F-BD15-80E0033F0F5C}" dt="2023-06-29T20:01:49.708" v="437" actId="26606"/>
          <ac:spMkLst>
            <pc:docMk/>
            <pc:sldMk cId="3062407865" sldId="277"/>
            <ac:spMk id="5" creationId="{DA919641-46D4-8405-25F1-F0AF2BBF80A5}"/>
          </ac:spMkLst>
        </pc:spChg>
        <pc:spChg chg="mod">
          <ac:chgData name="Joseph Mante (law)" userId="5546559b-b5af-4b8a-b3f0-8b22a05f319e" providerId="ADAL" clId="{14306B88-55EC-6B4F-BD15-80E0033F0F5C}" dt="2023-06-29T20:01:49.708" v="437" actId="26606"/>
          <ac:spMkLst>
            <pc:docMk/>
            <pc:sldMk cId="3062407865" sldId="277"/>
            <ac:spMk id="6" creationId="{88E235C3-67D0-62E6-3DBB-CC1935BC2025}"/>
          </ac:spMkLst>
        </pc:spChg>
        <pc:picChg chg="mod ord">
          <ac:chgData name="Joseph Mante (law)" userId="5546559b-b5af-4b8a-b3f0-8b22a05f319e" providerId="ADAL" clId="{14306B88-55EC-6B4F-BD15-80E0033F0F5C}" dt="2023-06-29T20:02:01.176" v="438" actId="1076"/>
          <ac:picMkLst>
            <pc:docMk/>
            <pc:sldMk cId="3062407865" sldId="277"/>
            <ac:picMk id="8" creationId="{2C0C2577-76FF-E9B4-4A6A-6BE20F41DCE8}"/>
          </ac:picMkLst>
        </pc:picChg>
        <pc:cxnChg chg="del">
          <ac:chgData name="Joseph Mante (law)" userId="5546559b-b5af-4b8a-b3f0-8b22a05f319e" providerId="ADAL" clId="{14306B88-55EC-6B4F-BD15-80E0033F0F5C}" dt="2023-06-29T20:01:49.708" v="437" actId="26606"/>
          <ac:cxnSpMkLst>
            <pc:docMk/>
            <pc:sldMk cId="3062407865" sldId="277"/>
            <ac:cxnSpMk id="12" creationId="{1503BFE4-729B-D9D0-C17B-501E6AF1127A}"/>
          </ac:cxnSpMkLst>
        </pc:cxnChg>
        <pc:cxnChg chg="add">
          <ac:chgData name="Joseph Mante (law)" userId="5546559b-b5af-4b8a-b3f0-8b22a05f319e" providerId="ADAL" clId="{14306B88-55EC-6B4F-BD15-80E0033F0F5C}" dt="2023-06-29T20:01:49.708" v="437" actId="26606"/>
          <ac:cxnSpMkLst>
            <pc:docMk/>
            <pc:sldMk cId="3062407865" sldId="277"/>
            <ac:cxnSpMk id="17" creationId="{FC23E3B9-5ABF-58B3-E2B0-E9A5DAA90037}"/>
          </ac:cxnSpMkLst>
        </pc:cxnChg>
      </pc:sldChg>
      <pc:sldChg chg="addSp delSp modSp new mod setBg">
        <pc:chgData name="Joseph Mante (law)" userId="5546559b-b5af-4b8a-b3f0-8b22a05f319e" providerId="ADAL" clId="{14306B88-55EC-6B4F-BD15-80E0033F0F5C}" dt="2023-06-29T20:00:14.221" v="436" actId="255"/>
        <pc:sldMkLst>
          <pc:docMk/>
          <pc:sldMk cId="2681900367" sldId="282"/>
        </pc:sldMkLst>
        <pc:spChg chg="mod">
          <ac:chgData name="Joseph Mante (law)" userId="5546559b-b5af-4b8a-b3f0-8b22a05f319e" providerId="ADAL" clId="{14306B88-55EC-6B4F-BD15-80E0033F0F5C}" dt="2023-06-29T19:58:23.147" v="432" actId="14100"/>
          <ac:spMkLst>
            <pc:docMk/>
            <pc:sldMk cId="2681900367" sldId="282"/>
            <ac:spMk id="2" creationId="{3BD63396-72E9-68FA-D13E-B074C4C3579C}"/>
          </ac:spMkLst>
        </pc:spChg>
        <pc:spChg chg="mod">
          <ac:chgData name="Joseph Mante (law)" userId="5546559b-b5af-4b8a-b3f0-8b22a05f319e" providerId="ADAL" clId="{14306B88-55EC-6B4F-BD15-80E0033F0F5C}" dt="2023-06-29T20:00:14.221" v="436" actId="255"/>
          <ac:spMkLst>
            <pc:docMk/>
            <pc:sldMk cId="2681900367" sldId="282"/>
            <ac:spMk id="3" creationId="{EEAB15F3-9136-D653-BD12-497B57B6CEE0}"/>
          </ac:spMkLst>
        </pc:spChg>
        <pc:spChg chg="mod ord">
          <ac:chgData name="Joseph Mante (law)" userId="5546559b-b5af-4b8a-b3f0-8b22a05f319e" providerId="ADAL" clId="{14306B88-55EC-6B4F-BD15-80E0033F0F5C}" dt="2023-06-29T19:14:32.609" v="50" actId="26606"/>
          <ac:spMkLst>
            <pc:docMk/>
            <pc:sldMk cId="2681900367" sldId="282"/>
            <ac:spMk id="4" creationId="{8318C436-796B-F8D2-AD7A-C633F8BBC794}"/>
          </ac:spMkLst>
        </pc:spChg>
        <pc:spChg chg="mod">
          <ac:chgData name="Joseph Mante (law)" userId="5546559b-b5af-4b8a-b3f0-8b22a05f319e" providerId="ADAL" clId="{14306B88-55EC-6B4F-BD15-80E0033F0F5C}" dt="2023-06-29T19:14:32.609" v="50" actId="26606"/>
          <ac:spMkLst>
            <pc:docMk/>
            <pc:sldMk cId="2681900367" sldId="282"/>
            <ac:spMk id="5" creationId="{C21F4F20-EC8C-6F1C-41B5-F355C0336361}"/>
          </ac:spMkLst>
        </pc:spChg>
        <pc:spChg chg="mod ord">
          <ac:chgData name="Joseph Mante (law)" userId="5546559b-b5af-4b8a-b3f0-8b22a05f319e" providerId="ADAL" clId="{14306B88-55EC-6B4F-BD15-80E0033F0F5C}" dt="2023-06-29T19:14:32.609" v="50" actId="26606"/>
          <ac:spMkLst>
            <pc:docMk/>
            <pc:sldMk cId="2681900367" sldId="282"/>
            <ac:spMk id="6" creationId="{E775152D-63E5-23CF-5DCF-6CA5473BDBF5}"/>
          </ac:spMkLst>
        </pc:spChg>
        <pc:spChg chg="add del">
          <ac:chgData name="Joseph Mante (law)" userId="5546559b-b5af-4b8a-b3f0-8b22a05f319e" providerId="ADAL" clId="{14306B88-55EC-6B4F-BD15-80E0033F0F5C}" dt="2023-06-29T19:00:41.689" v="11" actId="26606"/>
          <ac:spMkLst>
            <pc:docMk/>
            <pc:sldMk cId="2681900367" sldId="282"/>
            <ac:spMk id="13" creationId="{743AA782-23D1-4521-8CAD-47662984AA08}"/>
          </ac:spMkLst>
        </pc:spChg>
        <pc:spChg chg="add del">
          <ac:chgData name="Joseph Mante (law)" userId="5546559b-b5af-4b8a-b3f0-8b22a05f319e" providerId="ADAL" clId="{14306B88-55EC-6B4F-BD15-80E0033F0F5C}" dt="2023-06-29T19:00:41.689" v="11" actId="26606"/>
          <ac:spMkLst>
            <pc:docMk/>
            <pc:sldMk cId="2681900367" sldId="282"/>
            <ac:spMk id="15" creationId="{71877DBC-BB60-40F0-AC93-2ACDBAAE60CE}"/>
          </ac:spMkLst>
        </pc:spChg>
        <pc:picChg chg="add mod ord">
          <ac:chgData name="Joseph Mante (law)" userId="5546559b-b5af-4b8a-b3f0-8b22a05f319e" providerId="ADAL" clId="{14306B88-55EC-6B4F-BD15-80E0033F0F5C}" dt="2023-06-29T19:14:53.517" v="52" actId="14100"/>
          <ac:picMkLst>
            <pc:docMk/>
            <pc:sldMk cId="2681900367" sldId="282"/>
            <ac:picMk id="8" creationId="{5F263C4C-B18D-3750-F160-8618E5B9FB02}"/>
          </ac:picMkLst>
        </pc:picChg>
        <pc:cxnChg chg="add del">
          <ac:chgData name="Joseph Mante (law)" userId="5546559b-b5af-4b8a-b3f0-8b22a05f319e" providerId="ADAL" clId="{14306B88-55EC-6B4F-BD15-80E0033F0F5C}" dt="2023-06-29T19:01:13.343" v="19" actId="26606"/>
          <ac:cxnSpMkLst>
            <pc:docMk/>
            <pc:sldMk cId="2681900367" sldId="282"/>
            <ac:cxnSpMk id="17" creationId="{CD8BC200-CFA3-C21D-9306-5C7BA0186540}"/>
          </ac:cxnSpMkLst>
        </pc:cxnChg>
      </pc:sldChg>
      <pc:sldChg chg="new del">
        <pc:chgData name="Joseph Mante (law)" userId="5546559b-b5af-4b8a-b3f0-8b22a05f319e" providerId="ADAL" clId="{14306B88-55EC-6B4F-BD15-80E0033F0F5C}" dt="2023-06-29T19:32:20.359" v="247" actId="680"/>
        <pc:sldMkLst>
          <pc:docMk/>
          <pc:sldMk cId="1787180939" sldId="283"/>
        </pc:sldMkLst>
      </pc:sldChg>
    </pc:docChg>
  </pc:docChgLst>
  <pc:docChgLst>
    <pc:chgData name="Joseph Mante (law)" userId="5546559b-b5af-4b8a-b3f0-8b22a05f319e" providerId="ADAL" clId="{9FB4FB3A-4CD2-4924-A4F4-F981F1D93E01}"/>
    <pc:docChg chg="undo custSel modSld replTag delTag">
      <pc:chgData name="Joseph Mante (law)" userId="5546559b-b5af-4b8a-b3f0-8b22a05f319e" providerId="ADAL" clId="{9FB4FB3A-4CD2-4924-A4F4-F981F1D93E01}" dt="2023-06-30T00:09:38.971" v="139" actId="207"/>
      <pc:docMkLst>
        <pc:docMk/>
      </pc:docMkLst>
      <pc:sldChg chg="modSp mod replTag delTag">
        <pc:chgData name="Joseph Mante (law)" userId="5546559b-b5af-4b8a-b3f0-8b22a05f319e" providerId="ADAL" clId="{9FB4FB3A-4CD2-4924-A4F4-F981F1D93E01}" dt="2023-06-29T23:09:35.366" v="96"/>
        <pc:sldMkLst>
          <pc:docMk/>
          <pc:sldMk cId="2144405939" sldId="256"/>
        </pc:sldMkLst>
        <pc:spChg chg="mod">
          <ac:chgData name="Joseph Mante (law)" userId="5546559b-b5af-4b8a-b3f0-8b22a05f319e" providerId="ADAL" clId="{9FB4FB3A-4CD2-4924-A4F4-F981F1D93E01}" dt="2023-06-29T22:57:30.454" v="81" actId="20577"/>
          <ac:spMkLst>
            <pc:docMk/>
            <pc:sldMk cId="2144405939" sldId="256"/>
            <ac:spMk id="2" creationId="{DDBFB155-ABEE-4866-95A6-B0662E7653EB}"/>
          </ac:spMkLst>
        </pc:spChg>
      </pc:sldChg>
      <pc:sldChg chg="replTag delTag">
        <pc:chgData name="Joseph Mante (law)" userId="5546559b-b5af-4b8a-b3f0-8b22a05f319e" providerId="ADAL" clId="{9FB4FB3A-4CD2-4924-A4F4-F981F1D93E01}" dt="2023-06-29T23:12:45.511" v="98"/>
        <pc:sldMkLst>
          <pc:docMk/>
          <pc:sldMk cId="2552536323" sldId="258"/>
        </pc:sldMkLst>
      </pc:sldChg>
      <pc:sldChg chg="modSp mod replTag delTag">
        <pc:chgData name="Joseph Mante (law)" userId="5546559b-b5af-4b8a-b3f0-8b22a05f319e" providerId="ADAL" clId="{9FB4FB3A-4CD2-4924-A4F4-F981F1D93E01}" dt="2023-06-29T23:13:29.149" v="121" actId="20577"/>
        <pc:sldMkLst>
          <pc:docMk/>
          <pc:sldMk cId="3201820105" sldId="259"/>
        </pc:sldMkLst>
        <pc:spChg chg="mod">
          <ac:chgData name="Joseph Mante (law)" userId="5546559b-b5af-4b8a-b3f0-8b22a05f319e" providerId="ADAL" clId="{9FB4FB3A-4CD2-4924-A4F4-F981F1D93E01}" dt="2023-06-29T23:13:29.149" v="121" actId="20577"/>
          <ac:spMkLst>
            <pc:docMk/>
            <pc:sldMk cId="3201820105" sldId="259"/>
            <ac:spMk id="2" creationId="{EC0D864B-20A2-BF80-B368-47DDD7342206}"/>
          </ac:spMkLst>
        </pc:spChg>
        <pc:spChg chg="mod">
          <ac:chgData name="Joseph Mante (law)" userId="5546559b-b5af-4b8a-b3f0-8b22a05f319e" providerId="ADAL" clId="{9FB4FB3A-4CD2-4924-A4F4-F981F1D93E01}" dt="2023-06-29T23:02:45.489" v="89" actId="20577"/>
          <ac:spMkLst>
            <pc:docMk/>
            <pc:sldMk cId="3201820105" sldId="259"/>
            <ac:spMk id="3" creationId="{45A75DD3-82FF-0D00-BCAE-35691F97DACF}"/>
          </ac:spMkLst>
        </pc:spChg>
      </pc:sldChg>
      <pc:sldChg chg="replTag delTag">
        <pc:chgData name="Joseph Mante (law)" userId="5546559b-b5af-4b8a-b3f0-8b22a05f319e" providerId="ADAL" clId="{9FB4FB3A-4CD2-4924-A4F4-F981F1D93E01}" dt="2023-06-29T23:14:44.530" v="123"/>
        <pc:sldMkLst>
          <pc:docMk/>
          <pc:sldMk cId="2568263555" sldId="263"/>
        </pc:sldMkLst>
      </pc:sldChg>
      <pc:sldChg chg="modSp mod replTag delTag">
        <pc:chgData name="Joseph Mante (law)" userId="5546559b-b5af-4b8a-b3f0-8b22a05f319e" providerId="ADAL" clId="{9FB4FB3A-4CD2-4924-A4F4-F981F1D93E01}" dt="2023-06-29T23:44:11.051" v="134"/>
        <pc:sldMkLst>
          <pc:docMk/>
          <pc:sldMk cId="2420666496" sldId="268"/>
        </pc:sldMkLst>
        <pc:spChg chg="mod">
          <ac:chgData name="Joseph Mante (law)" userId="5546559b-b5af-4b8a-b3f0-8b22a05f319e" providerId="ADAL" clId="{9FB4FB3A-4CD2-4924-A4F4-F981F1D93E01}" dt="2023-06-29T23:44:11.051" v="134"/>
          <ac:spMkLst>
            <pc:docMk/>
            <pc:sldMk cId="2420666496" sldId="268"/>
            <ac:spMk id="3" creationId="{957C5A5F-B007-B3CE-F4BF-D2A0F2502936}"/>
          </ac:spMkLst>
        </pc:spChg>
      </pc:sldChg>
      <pc:sldChg chg="addSp delSp modSp mod modTransition modAnim replTag delTag">
        <pc:chgData name="Joseph Mante (law)" userId="5546559b-b5af-4b8a-b3f0-8b22a05f319e" providerId="ADAL" clId="{9FB4FB3A-4CD2-4924-A4F4-F981F1D93E01}" dt="2023-06-30T00:09:38.971" v="139" actId="207"/>
        <pc:sldMkLst>
          <pc:docMk/>
          <pc:sldMk cId="1393056808" sldId="270"/>
        </pc:sldMkLst>
        <pc:spChg chg="mod">
          <ac:chgData name="Joseph Mante (law)" userId="5546559b-b5af-4b8a-b3f0-8b22a05f319e" providerId="ADAL" clId="{9FB4FB3A-4CD2-4924-A4F4-F981F1D93E01}" dt="2023-06-29T22:45:08.293" v="45" actId="26606"/>
          <ac:spMkLst>
            <pc:docMk/>
            <pc:sldMk cId="1393056808" sldId="270"/>
            <ac:spMk id="2" creationId="{98278E78-AD61-1202-84B3-C25B97CD7CB4}"/>
          </ac:spMkLst>
        </pc:spChg>
        <pc:spChg chg="add del mod">
          <ac:chgData name="Joseph Mante (law)" userId="5546559b-b5af-4b8a-b3f0-8b22a05f319e" providerId="ADAL" clId="{9FB4FB3A-4CD2-4924-A4F4-F981F1D93E01}" dt="2023-06-30T00:09:38.971" v="139" actId="207"/>
          <ac:spMkLst>
            <pc:docMk/>
            <pc:sldMk cId="1393056808" sldId="270"/>
            <ac:spMk id="3" creationId="{81CAD132-F5F0-0029-58FB-D20EC4EDFFFE}"/>
          </ac:spMkLst>
        </pc:spChg>
        <pc:spChg chg="mod">
          <ac:chgData name="Joseph Mante (law)" userId="5546559b-b5af-4b8a-b3f0-8b22a05f319e" providerId="ADAL" clId="{9FB4FB3A-4CD2-4924-A4F4-F981F1D93E01}" dt="2023-06-29T22:45:08.293" v="45" actId="26606"/>
          <ac:spMkLst>
            <pc:docMk/>
            <pc:sldMk cId="1393056808" sldId="270"/>
            <ac:spMk id="4" creationId="{5DAC0857-25B4-81C2-090F-E689F1915F35}"/>
          </ac:spMkLst>
        </pc:spChg>
        <pc:spChg chg="add del">
          <ac:chgData name="Joseph Mante (law)" userId="5546559b-b5af-4b8a-b3f0-8b22a05f319e" providerId="ADAL" clId="{9FB4FB3A-4CD2-4924-A4F4-F981F1D93E01}" dt="2023-06-29T22:45:08.293" v="45" actId="26606"/>
          <ac:spMkLst>
            <pc:docMk/>
            <pc:sldMk cId="1393056808" sldId="270"/>
            <ac:spMk id="5" creationId="{6E5CF505-93E5-E37D-6738-451D322FD2A9}"/>
          </ac:spMkLst>
        </pc:spChg>
        <pc:spChg chg="mod">
          <ac:chgData name="Joseph Mante (law)" userId="5546559b-b5af-4b8a-b3f0-8b22a05f319e" providerId="ADAL" clId="{9FB4FB3A-4CD2-4924-A4F4-F981F1D93E01}" dt="2023-06-29T22:45:08.293" v="45" actId="26606"/>
          <ac:spMkLst>
            <pc:docMk/>
            <pc:sldMk cId="1393056808" sldId="270"/>
            <ac:spMk id="6" creationId="{BB03E1FD-EAD4-1C94-6B13-2D1568E99BAD}"/>
          </ac:spMkLst>
        </pc:spChg>
        <pc:spChg chg="add del">
          <ac:chgData name="Joseph Mante (law)" userId="5546559b-b5af-4b8a-b3f0-8b22a05f319e" providerId="ADAL" clId="{9FB4FB3A-4CD2-4924-A4F4-F981F1D93E01}" dt="2023-06-29T22:45:08.293" v="45" actId="26606"/>
          <ac:spMkLst>
            <pc:docMk/>
            <pc:sldMk cId="1393056808" sldId="270"/>
            <ac:spMk id="12" creationId="{CCE73ABC-DD01-95B6-2508-30CAB9D44432}"/>
          </ac:spMkLst>
        </pc:spChg>
        <pc:graphicFrameChg chg="add del">
          <ac:chgData name="Joseph Mante (law)" userId="5546559b-b5af-4b8a-b3f0-8b22a05f319e" providerId="ADAL" clId="{9FB4FB3A-4CD2-4924-A4F4-F981F1D93E01}" dt="2023-06-29T22:45:08.293" v="45" actId="26606"/>
          <ac:graphicFrameMkLst>
            <pc:docMk/>
            <pc:sldMk cId="1393056808" sldId="270"/>
            <ac:graphicFrameMk id="8" creationId="{CAF6C4D8-8D78-6AD0-1171-C3D5F647B62D}"/>
          </ac:graphicFrameMkLst>
        </pc:graphicFrameChg>
        <pc:picChg chg="add del mod">
          <ac:chgData name="Joseph Mante (law)" userId="5546559b-b5af-4b8a-b3f0-8b22a05f319e" providerId="ADAL" clId="{9FB4FB3A-4CD2-4924-A4F4-F981F1D93E01}" dt="2023-06-29T22:48:45.750" v="51" actId="34307"/>
          <ac:picMkLst>
            <pc:docMk/>
            <pc:sldMk cId="1393056808" sldId="270"/>
            <ac:picMk id="7" creationId="{57BDC086-699E-3B9D-AAD3-9FA107483AB5}"/>
          </ac:picMkLst>
        </pc:picChg>
      </pc:sldChg>
      <pc:sldChg chg="replTag delTag">
        <pc:chgData name="Joseph Mante (law)" userId="5546559b-b5af-4b8a-b3f0-8b22a05f319e" providerId="ADAL" clId="{9FB4FB3A-4CD2-4924-A4F4-F981F1D93E01}" dt="2023-06-29T22:42:02.209" v="30"/>
        <pc:sldMkLst>
          <pc:docMk/>
          <pc:sldMk cId="2017073107" sldId="272"/>
        </pc:sldMkLst>
      </pc:sldChg>
      <pc:sldChg chg="replTag delTag">
        <pc:chgData name="Joseph Mante (law)" userId="5546559b-b5af-4b8a-b3f0-8b22a05f319e" providerId="ADAL" clId="{9FB4FB3A-4CD2-4924-A4F4-F981F1D93E01}" dt="2023-06-29T22:43:03.557" v="39"/>
        <pc:sldMkLst>
          <pc:docMk/>
          <pc:sldMk cId="2159566380" sldId="273"/>
        </pc:sldMkLst>
      </pc:sldChg>
      <pc:sldChg chg="replTag delTag">
        <pc:chgData name="Joseph Mante (law)" userId="5546559b-b5af-4b8a-b3f0-8b22a05f319e" providerId="ADAL" clId="{9FB4FB3A-4CD2-4924-A4F4-F981F1D93E01}" dt="2023-06-29T22:44:19.766" v="41"/>
        <pc:sldMkLst>
          <pc:docMk/>
          <pc:sldMk cId="996053144" sldId="274"/>
        </pc:sldMkLst>
      </pc:sldChg>
      <pc:sldChg chg="replTag delTag">
        <pc:chgData name="Joseph Mante (law)" userId="5546559b-b5af-4b8a-b3f0-8b22a05f319e" providerId="ADAL" clId="{9FB4FB3A-4CD2-4924-A4F4-F981F1D93E01}" dt="2023-06-29T22:42:58.191" v="37"/>
        <pc:sldMkLst>
          <pc:docMk/>
          <pc:sldMk cId="1983108483" sldId="275"/>
        </pc:sldMkLst>
      </pc:sldChg>
      <pc:sldChg chg="addSp delSp modSp mod replTag delTag">
        <pc:chgData name="Joseph Mante (law)" userId="5546559b-b5af-4b8a-b3f0-8b22a05f319e" providerId="ADAL" clId="{9FB4FB3A-4CD2-4924-A4F4-F981F1D93E01}" dt="2023-06-29T22:42:30.530" v="32"/>
        <pc:sldMkLst>
          <pc:docMk/>
          <pc:sldMk cId="4243224614" sldId="276"/>
        </pc:sldMkLst>
        <pc:spChg chg="mod">
          <ac:chgData name="Joseph Mante (law)" userId="5546559b-b5af-4b8a-b3f0-8b22a05f319e" providerId="ADAL" clId="{9FB4FB3A-4CD2-4924-A4F4-F981F1D93E01}" dt="2023-06-29T22:39:24.885" v="14" actId="26606"/>
          <ac:spMkLst>
            <pc:docMk/>
            <pc:sldMk cId="4243224614" sldId="276"/>
            <ac:spMk id="2" creationId="{12E46DC1-6F0B-AA2F-8E34-FE0909F21160}"/>
          </ac:spMkLst>
        </pc:spChg>
        <pc:spChg chg="del">
          <ac:chgData name="Joseph Mante (law)" userId="5546559b-b5af-4b8a-b3f0-8b22a05f319e" providerId="ADAL" clId="{9FB4FB3A-4CD2-4924-A4F4-F981F1D93E01}" dt="2023-06-29T22:39:24.885" v="14" actId="26606"/>
          <ac:spMkLst>
            <pc:docMk/>
            <pc:sldMk cId="4243224614" sldId="276"/>
            <ac:spMk id="3" creationId="{ABA09641-81C5-3908-1EAC-6D4C972F8D2F}"/>
          </ac:spMkLst>
        </pc:spChg>
        <pc:spChg chg="mod">
          <ac:chgData name="Joseph Mante (law)" userId="5546559b-b5af-4b8a-b3f0-8b22a05f319e" providerId="ADAL" clId="{9FB4FB3A-4CD2-4924-A4F4-F981F1D93E01}" dt="2023-06-29T22:39:24.885" v="14" actId="26606"/>
          <ac:spMkLst>
            <pc:docMk/>
            <pc:sldMk cId="4243224614" sldId="276"/>
            <ac:spMk id="4" creationId="{2EEC5340-F863-9E14-AECF-B56A6385C0FE}"/>
          </ac:spMkLst>
        </pc:spChg>
        <pc:spChg chg="del">
          <ac:chgData name="Joseph Mante (law)" userId="5546559b-b5af-4b8a-b3f0-8b22a05f319e" providerId="ADAL" clId="{9FB4FB3A-4CD2-4924-A4F4-F981F1D93E01}" dt="2023-06-29T22:39:24.885" v="14" actId="26606"/>
          <ac:spMkLst>
            <pc:docMk/>
            <pc:sldMk cId="4243224614" sldId="276"/>
            <ac:spMk id="5" creationId="{315C5776-CEAC-684E-64C2-60BBB2D4E550}"/>
          </ac:spMkLst>
        </pc:spChg>
        <pc:spChg chg="mod">
          <ac:chgData name="Joseph Mante (law)" userId="5546559b-b5af-4b8a-b3f0-8b22a05f319e" providerId="ADAL" clId="{9FB4FB3A-4CD2-4924-A4F4-F981F1D93E01}" dt="2023-06-29T22:39:24.885" v="14" actId="26606"/>
          <ac:spMkLst>
            <pc:docMk/>
            <pc:sldMk cId="4243224614" sldId="276"/>
            <ac:spMk id="6" creationId="{32924E0C-9D34-269B-466E-937CFF217F17}"/>
          </ac:spMkLst>
        </pc:spChg>
        <pc:spChg chg="add">
          <ac:chgData name="Joseph Mante (law)" userId="5546559b-b5af-4b8a-b3f0-8b22a05f319e" providerId="ADAL" clId="{9FB4FB3A-4CD2-4924-A4F4-F981F1D93E01}" dt="2023-06-29T22:39:24.885" v="14" actId="26606"/>
          <ac:spMkLst>
            <pc:docMk/>
            <pc:sldMk cId="4243224614" sldId="276"/>
            <ac:spMk id="12" creationId="{3B942FEB-D7D8-149E-3E65-74CB4D6424E3}"/>
          </ac:spMkLst>
        </pc:spChg>
        <pc:graphicFrameChg chg="add mod modGraphic">
          <ac:chgData name="Joseph Mante (law)" userId="5546559b-b5af-4b8a-b3f0-8b22a05f319e" providerId="ADAL" clId="{9FB4FB3A-4CD2-4924-A4F4-F981F1D93E01}" dt="2023-06-29T22:40:55.505" v="28"/>
          <ac:graphicFrameMkLst>
            <pc:docMk/>
            <pc:sldMk cId="4243224614" sldId="276"/>
            <ac:graphicFrameMk id="8" creationId="{8B1EB7BC-0433-91C8-EAF8-4C48C9892969}"/>
          </ac:graphicFrameMkLst>
        </pc:graphicFrameChg>
      </pc:sldChg>
      <pc:sldChg chg="replTag">
        <pc:chgData name="Joseph Mante (law)" userId="5546559b-b5af-4b8a-b3f0-8b22a05f319e" providerId="ADAL" clId="{9FB4FB3A-4CD2-4924-A4F4-F981F1D93E01}" dt="2023-06-29T22:42:37.890" v="33"/>
        <pc:sldMkLst>
          <pc:docMk/>
          <pc:sldMk cId="3062407865" sldId="277"/>
        </pc:sldMkLst>
      </pc:sldChg>
      <pc:sldChg chg="replTag delTag">
        <pc:chgData name="Joseph Mante (law)" userId="5546559b-b5af-4b8a-b3f0-8b22a05f319e" providerId="ADAL" clId="{9FB4FB3A-4CD2-4924-A4F4-F981F1D93E01}" dt="2023-06-29T22:42:46.082" v="35"/>
        <pc:sldMkLst>
          <pc:docMk/>
          <pc:sldMk cId="708446962" sldId="281"/>
        </pc:sldMkLst>
      </pc:sldChg>
      <pc:sldChg chg="replTag delTag">
        <pc:chgData name="Joseph Mante (law)" userId="5546559b-b5af-4b8a-b3f0-8b22a05f319e" providerId="ADAL" clId="{9FB4FB3A-4CD2-4924-A4F4-F981F1D93E01}" dt="2023-06-29T23:28:17.856" v="125"/>
        <pc:sldMkLst>
          <pc:docMk/>
          <pc:sldMk cId="2681900367" sldId="28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solidFill>
                  <a:schemeClr val="accent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9D739E"/>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BB-47C8-8F05-9A0136607077}"/>
            </c:ext>
          </c:extLst>
        </c:ser>
        <c:ser>
          <c:idx val="1"/>
          <c:order val="1"/>
          <c:tx>
            <c:strRef>
              <c:f>Sheet1!$C$1</c:f>
              <c:strCache>
                <c:ptCount val="1"/>
                <c:pt idx="0">
                  <c:v>Series 2</c:v>
                </c:pt>
              </c:strCache>
            </c:strRef>
          </c:tx>
          <c:spPr>
            <a:solidFill>
              <a:srgbClr val="00B8E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BB-47C8-8F05-9A0136607077}"/>
            </c:ext>
          </c:extLst>
        </c:ser>
        <c:ser>
          <c:idx val="2"/>
          <c:order val="2"/>
          <c:tx>
            <c:strRef>
              <c:f>Sheet1!$D$1</c:f>
              <c:strCache>
                <c:ptCount val="1"/>
                <c:pt idx="0">
                  <c:v>Series 3</c:v>
                </c:pt>
              </c:strCache>
            </c:strRef>
          </c:tx>
          <c:spPr>
            <a:solidFill>
              <a:srgbClr val="F9C85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BB-47C8-8F05-9A0136607077}"/>
            </c:ext>
          </c:extLst>
        </c:ser>
        <c:dLbls>
          <c:showLegendKey val="0"/>
          <c:showVal val="0"/>
          <c:showCatName val="0"/>
          <c:showSerName val="0"/>
          <c:showPercent val="0"/>
          <c:showBubbleSize val="0"/>
        </c:dLbls>
        <c:gapWidth val="219"/>
        <c:overlap val="-27"/>
        <c:axId val="-2042759216"/>
        <c:axId val="-2042956128"/>
      </c:barChart>
      <c:catAx>
        <c:axId val="-204275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956128"/>
        <c:crosses val="autoZero"/>
        <c:auto val="1"/>
        <c:lblAlgn val="ctr"/>
        <c:lblOffset val="100"/>
        <c:noMultiLvlLbl val="0"/>
      </c:catAx>
      <c:valAx>
        <c:axId val="-2042956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7592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84B74-6EA3-492E-812F-1322C802A1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4DE8FE7-EF5D-42A9-951D-8FD87CA47E31}">
      <dgm:prSet/>
      <dgm:spPr/>
      <dgm:t>
        <a:bodyPr/>
        <a:lstStyle/>
        <a:p>
          <a:r>
            <a:rPr lang="en-GB"/>
            <a:t>Gate-keeping rules burdensome?</a:t>
          </a:r>
          <a:endParaRPr lang="en-US"/>
        </a:p>
      </dgm:t>
    </dgm:pt>
    <dgm:pt modelId="{BDD283C7-597E-4A53-9075-060F9C5B12E9}" type="parTrans" cxnId="{CCB82A19-4F6F-4159-8280-DA4C91B7A704}">
      <dgm:prSet/>
      <dgm:spPr/>
      <dgm:t>
        <a:bodyPr/>
        <a:lstStyle/>
        <a:p>
          <a:endParaRPr lang="en-US"/>
        </a:p>
      </dgm:t>
    </dgm:pt>
    <dgm:pt modelId="{36FF49D2-7D2D-49F0-A6A1-CDB789BA1393}" type="sibTrans" cxnId="{CCB82A19-4F6F-4159-8280-DA4C91B7A704}">
      <dgm:prSet/>
      <dgm:spPr/>
      <dgm:t>
        <a:bodyPr/>
        <a:lstStyle/>
        <a:p>
          <a:endParaRPr lang="en-US"/>
        </a:p>
      </dgm:t>
    </dgm:pt>
    <dgm:pt modelId="{9FA428AB-5B88-494B-B015-33F653D03238}">
      <dgm:prSet/>
      <dgm:spPr/>
      <dgm:t>
        <a:bodyPr/>
        <a:lstStyle/>
        <a:p>
          <a:r>
            <a:rPr lang="en-GB"/>
            <a:t>Implications of cost and time concerns for foreign parties.</a:t>
          </a:r>
          <a:endParaRPr lang="en-US"/>
        </a:p>
      </dgm:t>
    </dgm:pt>
    <dgm:pt modelId="{033F2369-FF22-405A-8D6F-D785F826EBAB}" type="parTrans" cxnId="{E491E437-BD99-4503-8B0E-0CF1BBF8EF5D}">
      <dgm:prSet/>
      <dgm:spPr/>
      <dgm:t>
        <a:bodyPr/>
        <a:lstStyle/>
        <a:p>
          <a:endParaRPr lang="en-US"/>
        </a:p>
      </dgm:t>
    </dgm:pt>
    <dgm:pt modelId="{4F0B7BDC-CE2C-4147-A8BC-551901581B6C}" type="sibTrans" cxnId="{E491E437-BD99-4503-8B0E-0CF1BBF8EF5D}">
      <dgm:prSet/>
      <dgm:spPr/>
      <dgm:t>
        <a:bodyPr/>
        <a:lstStyle/>
        <a:p>
          <a:endParaRPr lang="en-US"/>
        </a:p>
      </dgm:t>
    </dgm:pt>
    <dgm:pt modelId="{25C00D43-10A3-4658-944F-FF29A0824D9E}">
      <dgm:prSet/>
      <dgm:spPr/>
      <dgm:t>
        <a:bodyPr/>
        <a:lstStyle/>
        <a:p>
          <a:r>
            <a:rPr lang="en-GB" dirty="0"/>
            <a:t>The Spiliada test (second part – substantial justice) </a:t>
          </a:r>
          <a:endParaRPr lang="en-US" dirty="0"/>
        </a:p>
      </dgm:t>
    </dgm:pt>
    <dgm:pt modelId="{C0314A61-6DB7-4BF5-8B14-3EBC17CEFD22}" type="parTrans" cxnId="{80D86871-98E9-43BB-9B54-F77C0B6F2418}">
      <dgm:prSet/>
      <dgm:spPr/>
      <dgm:t>
        <a:bodyPr/>
        <a:lstStyle/>
        <a:p>
          <a:endParaRPr lang="en-US"/>
        </a:p>
      </dgm:t>
    </dgm:pt>
    <dgm:pt modelId="{49BC983D-B4B3-48E7-8167-EEE6C856E850}" type="sibTrans" cxnId="{80D86871-98E9-43BB-9B54-F77C0B6F2418}">
      <dgm:prSet/>
      <dgm:spPr/>
      <dgm:t>
        <a:bodyPr/>
        <a:lstStyle/>
        <a:p>
          <a:endParaRPr lang="en-US"/>
        </a:p>
      </dgm:t>
    </dgm:pt>
    <dgm:pt modelId="{407E1478-6DE8-40AC-B70C-4D67C6CC6AC2}">
      <dgm:prSet custT="1"/>
      <dgm:spPr/>
      <dgm:t>
        <a:bodyPr/>
        <a:lstStyle/>
        <a:p>
          <a:r>
            <a:rPr lang="en-GB" sz="2000" dirty="0"/>
            <a:t>Should the key question not be whether there is a real risk that substantial justice would not be obtainable in the foreign jurisdiction?</a:t>
          </a:r>
          <a:endParaRPr lang="en-US" sz="2000" dirty="0"/>
        </a:p>
      </dgm:t>
    </dgm:pt>
    <dgm:pt modelId="{E82E7097-7B85-479F-B393-17C5B25C4FDF}" type="parTrans" cxnId="{EA9A0F9D-1D64-4545-9FAB-791E06177C4F}">
      <dgm:prSet/>
      <dgm:spPr/>
      <dgm:t>
        <a:bodyPr/>
        <a:lstStyle/>
        <a:p>
          <a:endParaRPr lang="en-US"/>
        </a:p>
      </dgm:t>
    </dgm:pt>
    <dgm:pt modelId="{1604AA93-CFD6-4170-8053-6E70DF18B995}" type="sibTrans" cxnId="{EA9A0F9D-1D64-4545-9FAB-791E06177C4F}">
      <dgm:prSet/>
      <dgm:spPr/>
      <dgm:t>
        <a:bodyPr/>
        <a:lstStyle/>
        <a:p>
          <a:endParaRPr lang="en-US"/>
        </a:p>
      </dgm:t>
    </dgm:pt>
    <dgm:pt modelId="{C4967974-2AC0-4E04-9FE4-CB2F65E04588}">
      <dgm:prSet custT="1"/>
      <dgm:spPr/>
      <dgm:t>
        <a:bodyPr/>
        <a:lstStyle/>
        <a:p>
          <a:r>
            <a:rPr lang="en-GB" sz="2000" dirty="0"/>
            <a:t>The cogent evidence standard</a:t>
          </a:r>
          <a:endParaRPr lang="en-US" sz="2000" dirty="0"/>
        </a:p>
      </dgm:t>
    </dgm:pt>
    <dgm:pt modelId="{44664D58-6895-4E6C-B499-F8A2B8469505}" type="parTrans" cxnId="{99A0E039-B82D-4FEA-BD2D-C19DC7D27715}">
      <dgm:prSet/>
      <dgm:spPr/>
      <dgm:t>
        <a:bodyPr/>
        <a:lstStyle/>
        <a:p>
          <a:endParaRPr lang="en-US"/>
        </a:p>
      </dgm:t>
    </dgm:pt>
    <dgm:pt modelId="{10DC95B9-F9CA-43A2-BE04-6967511C8D28}" type="sibTrans" cxnId="{99A0E039-B82D-4FEA-BD2D-C19DC7D27715}">
      <dgm:prSet/>
      <dgm:spPr/>
      <dgm:t>
        <a:bodyPr/>
        <a:lstStyle/>
        <a:p>
          <a:endParaRPr lang="en-US"/>
        </a:p>
      </dgm:t>
    </dgm:pt>
    <dgm:pt modelId="{3AEB5520-97BD-4D6D-94BE-BF0B613EE10D}" type="pres">
      <dgm:prSet presAssocID="{66284B74-6EA3-492E-812F-1322C802A1E7}" presName="root" presStyleCnt="0">
        <dgm:presLayoutVars>
          <dgm:dir/>
          <dgm:resizeHandles val="exact"/>
        </dgm:presLayoutVars>
      </dgm:prSet>
      <dgm:spPr/>
    </dgm:pt>
    <dgm:pt modelId="{58F45F0F-4D25-4BAF-9002-037D723C0963}" type="pres">
      <dgm:prSet presAssocID="{44DE8FE7-EF5D-42A9-951D-8FD87CA47E31}" presName="compNode" presStyleCnt="0"/>
      <dgm:spPr/>
    </dgm:pt>
    <dgm:pt modelId="{84A67980-A884-4384-A386-7738ED08E7D9}" type="pres">
      <dgm:prSet presAssocID="{44DE8FE7-EF5D-42A9-951D-8FD87CA47E31}" presName="bgRect" presStyleLbl="bgShp" presStyleIdx="0" presStyleCnt="3"/>
      <dgm:spPr/>
    </dgm:pt>
    <dgm:pt modelId="{4FD3A9C6-C44B-4DA9-B67A-9EC20989B9BF}" type="pres">
      <dgm:prSet presAssocID="{44DE8FE7-EF5D-42A9-951D-8FD87CA47E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fe"/>
        </a:ext>
      </dgm:extLst>
    </dgm:pt>
    <dgm:pt modelId="{86DF4297-64C8-4ACF-90E9-A7196B586C38}" type="pres">
      <dgm:prSet presAssocID="{44DE8FE7-EF5D-42A9-951D-8FD87CA47E31}" presName="spaceRect" presStyleCnt="0"/>
      <dgm:spPr/>
    </dgm:pt>
    <dgm:pt modelId="{CA1BB85B-E045-4001-86B9-B85574671960}" type="pres">
      <dgm:prSet presAssocID="{44DE8FE7-EF5D-42A9-951D-8FD87CA47E31}" presName="parTx" presStyleLbl="revTx" presStyleIdx="0" presStyleCnt="4">
        <dgm:presLayoutVars>
          <dgm:chMax val="0"/>
          <dgm:chPref val="0"/>
        </dgm:presLayoutVars>
      </dgm:prSet>
      <dgm:spPr/>
    </dgm:pt>
    <dgm:pt modelId="{5009C4BB-95C2-4C07-BE31-8D0F4CE72C6D}" type="pres">
      <dgm:prSet presAssocID="{36FF49D2-7D2D-49F0-A6A1-CDB789BA1393}" presName="sibTrans" presStyleCnt="0"/>
      <dgm:spPr/>
    </dgm:pt>
    <dgm:pt modelId="{95340A79-4A40-42EF-B7B1-1535A5248741}" type="pres">
      <dgm:prSet presAssocID="{9FA428AB-5B88-494B-B015-33F653D03238}" presName="compNode" presStyleCnt="0"/>
      <dgm:spPr/>
    </dgm:pt>
    <dgm:pt modelId="{ECABF3CF-D595-49A3-B684-B7F98FE3FFF9}" type="pres">
      <dgm:prSet presAssocID="{9FA428AB-5B88-494B-B015-33F653D03238}" presName="bgRect" presStyleLbl="bgShp" presStyleIdx="1" presStyleCnt="3"/>
      <dgm:spPr/>
    </dgm:pt>
    <dgm:pt modelId="{E3F55E1F-FD64-408A-BD70-373EE7E4B856}" type="pres">
      <dgm:prSet presAssocID="{9FA428AB-5B88-494B-B015-33F653D032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1620DDEF-1272-4CBB-9EC6-DD39B7B5CBBD}" type="pres">
      <dgm:prSet presAssocID="{9FA428AB-5B88-494B-B015-33F653D03238}" presName="spaceRect" presStyleCnt="0"/>
      <dgm:spPr/>
    </dgm:pt>
    <dgm:pt modelId="{0A6EC21E-DDDB-4125-B2FE-F534D1E02833}" type="pres">
      <dgm:prSet presAssocID="{9FA428AB-5B88-494B-B015-33F653D03238}" presName="parTx" presStyleLbl="revTx" presStyleIdx="1" presStyleCnt="4">
        <dgm:presLayoutVars>
          <dgm:chMax val="0"/>
          <dgm:chPref val="0"/>
        </dgm:presLayoutVars>
      </dgm:prSet>
      <dgm:spPr/>
    </dgm:pt>
    <dgm:pt modelId="{858F5A33-48B0-4F48-AF99-4BEEF057CE45}" type="pres">
      <dgm:prSet presAssocID="{4F0B7BDC-CE2C-4147-A8BC-551901581B6C}" presName="sibTrans" presStyleCnt="0"/>
      <dgm:spPr/>
    </dgm:pt>
    <dgm:pt modelId="{23D820C5-005C-4914-986B-07C2EEC1D69C}" type="pres">
      <dgm:prSet presAssocID="{25C00D43-10A3-4658-944F-FF29A0824D9E}" presName="compNode" presStyleCnt="0"/>
      <dgm:spPr/>
    </dgm:pt>
    <dgm:pt modelId="{A525EF0D-D80D-44D5-81EB-832AAED734C3}" type="pres">
      <dgm:prSet presAssocID="{25C00D43-10A3-4658-944F-FF29A0824D9E}" presName="bgRect" presStyleLbl="bgShp" presStyleIdx="2" presStyleCnt="3"/>
      <dgm:spPr/>
    </dgm:pt>
    <dgm:pt modelId="{3296785D-68ED-49F3-95BE-1E1DCDB9183C}" type="pres">
      <dgm:prSet presAssocID="{25C00D43-10A3-4658-944F-FF29A0824D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639A4264-5990-4FD3-A413-F4519ACDDC07}" type="pres">
      <dgm:prSet presAssocID="{25C00D43-10A3-4658-944F-FF29A0824D9E}" presName="spaceRect" presStyleCnt="0"/>
      <dgm:spPr/>
    </dgm:pt>
    <dgm:pt modelId="{039586CB-954C-4EB1-AEF3-EC91C3A98E78}" type="pres">
      <dgm:prSet presAssocID="{25C00D43-10A3-4658-944F-FF29A0824D9E}" presName="parTx" presStyleLbl="revTx" presStyleIdx="2" presStyleCnt="4">
        <dgm:presLayoutVars>
          <dgm:chMax val="0"/>
          <dgm:chPref val="0"/>
        </dgm:presLayoutVars>
      </dgm:prSet>
      <dgm:spPr/>
    </dgm:pt>
    <dgm:pt modelId="{2A0AACA1-D713-4698-88C8-375924395CC0}" type="pres">
      <dgm:prSet presAssocID="{25C00D43-10A3-4658-944F-FF29A0824D9E}" presName="desTx" presStyleLbl="revTx" presStyleIdx="3" presStyleCnt="4" custScaleX="120769" custLinFactNeighborX="-6816" custLinFactNeighborY="824">
        <dgm:presLayoutVars/>
      </dgm:prSet>
      <dgm:spPr/>
    </dgm:pt>
  </dgm:ptLst>
  <dgm:cxnLst>
    <dgm:cxn modelId="{1FA8FC03-7DCF-49FB-BF49-D2BD82DFFF1A}" type="presOf" srcId="{9FA428AB-5B88-494B-B015-33F653D03238}" destId="{0A6EC21E-DDDB-4125-B2FE-F534D1E02833}" srcOrd="0" destOrd="0" presId="urn:microsoft.com/office/officeart/2018/2/layout/IconVerticalSolidList"/>
    <dgm:cxn modelId="{281B370C-2B84-41B4-A6C9-ED698826D916}" type="presOf" srcId="{407E1478-6DE8-40AC-B70C-4D67C6CC6AC2}" destId="{2A0AACA1-D713-4698-88C8-375924395CC0}" srcOrd="0" destOrd="0" presId="urn:microsoft.com/office/officeart/2018/2/layout/IconVerticalSolidList"/>
    <dgm:cxn modelId="{CCB82A19-4F6F-4159-8280-DA4C91B7A704}" srcId="{66284B74-6EA3-492E-812F-1322C802A1E7}" destId="{44DE8FE7-EF5D-42A9-951D-8FD87CA47E31}" srcOrd="0" destOrd="0" parTransId="{BDD283C7-597E-4A53-9075-060F9C5B12E9}" sibTransId="{36FF49D2-7D2D-49F0-A6A1-CDB789BA1393}"/>
    <dgm:cxn modelId="{E491E437-BD99-4503-8B0E-0CF1BBF8EF5D}" srcId="{66284B74-6EA3-492E-812F-1322C802A1E7}" destId="{9FA428AB-5B88-494B-B015-33F653D03238}" srcOrd="1" destOrd="0" parTransId="{033F2369-FF22-405A-8D6F-D785F826EBAB}" sibTransId="{4F0B7BDC-CE2C-4147-A8BC-551901581B6C}"/>
    <dgm:cxn modelId="{99A0E039-B82D-4FEA-BD2D-C19DC7D27715}" srcId="{25C00D43-10A3-4658-944F-FF29A0824D9E}" destId="{C4967974-2AC0-4E04-9FE4-CB2F65E04588}" srcOrd="1" destOrd="0" parTransId="{44664D58-6895-4E6C-B499-F8A2B8469505}" sibTransId="{10DC95B9-F9CA-43A2-BE04-6967511C8D28}"/>
    <dgm:cxn modelId="{80D86871-98E9-43BB-9B54-F77C0B6F2418}" srcId="{66284B74-6EA3-492E-812F-1322C802A1E7}" destId="{25C00D43-10A3-4658-944F-FF29A0824D9E}" srcOrd="2" destOrd="0" parTransId="{C0314A61-6DB7-4BF5-8B14-3EBC17CEFD22}" sibTransId="{49BC983D-B4B3-48E7-8167-EEE6C856E850}"/>
    <dgm:cxn modelId="{C4800E7F-1165-4FA9-9ADA-54A89505676E}" type="presOf" srcId="{25C00D43-10A3-4658-944F-FF29A0824D9E}" destId="{039586CB-954C-4EB1-AEF3-EC91C3A98E78}" srcOrd="0" destOrd="0" presId="urn:microsoft.com/office/officeart/2018/2/layout/IconVerticalSolidList"/>
    <dgm:cxn modelId="{F97C0C97-966A-4786-8C4C-4851FA0D151D}" type="presOf" srcId="{C4967974-2AC0-4E04-9FE4-CB2F65E04588}" destId="{2A0AACA1-D713-4698-88C8-375924395CC0}" srcOrd="0" destOrd="1" presId="urn:microsoft.com/office/officeart/2018/2/layout/IconVerticalSolidList"/>
    <dgm:cxn modelId="{99675C98-C599-408F-A56A-0DAC39473664}" type="presOf" srcId="{44DE8FE7-EF5D-42A9-951D-8FD87CA47E31}" destId="{CA1BB85B-E045-4001-86B9-B85574671960}" srcOrd="0" destOrd="0" presId="urn:microsoft.com/office/officeart/2018/2/layout/IconVerticalSolidList"/>
    <dgm:cxn modelId="{EA9A0F9D-1D64-4545-9FAB-791E06177C4F}" srcId="{25C00D43-10A3-4658-944F-FF29A0824D9E}" destId="{407E1478-6DE8-40AC-B70C-4D67C6CC6AC2}" srcOrd="0" destOrd="0" parTransId="{E82E7097-7B85-479F-B393-17C5B25C4FDF}" sibTransId="{1604AA93-CFD6-4170-8053-6E70DF18B995}"/>
    <dgm:cxn modelId="{483AAFC3-3A66-4C6B-84F1-F4755D5EC084}" type="presOf" srcId="{66284B74-6EA3-492E-812F-1322C802A1E7}" destId="{3AEB5520-97BD-4D6D-94BE-BF0B613EE10D}" srcOrd="0" destOrd="0" presId="urn:microsoft.com/office/officeart/2018/2/layout/IconVerticalSolidList"/>
    <dgm:cxn modelId="{384466AF-FC8A-4347-B0D3-8AB769EF7B4C}" type="presParOf" srcId="{3AEB5520-97BD-4D6D-94BE-BF0B613EE10D}" destId="{58F45F0F-4D25-4BAF-9002-037D723C0963}" srcOrd="0" destOrd="0" presId="urn:microsoft.com/office/officeart/2018/2/layout/IconVerticalSolidList"/>
    <dgm:cxn modelId="{A1A71E5A-B8CA-4ED3-A308-CBB6E1600176}" type="presParOf" srcId="{58F45F0F-4D25-4BAF-9002-037D723C0963}" destId="{84A67980-A884-4384-A386-7738ED08E7D9}" srcOrd="0" destOrd="0" presId="urn:microsoft.com/office/officeart/2018/2/layout/IconVerticalSolidList"/>
    <dgm:cxn modelId="{48201713-E70E-4B38-8628-C60A517446E4}" type="presParOf" srcId="{58F45F0F-4D25-4BAF-9002-037D723C0963}" destId="{4FD3A9C6-C44B-4DA9-B67A-9EC20989B9BF}" srcOrd="1" destOrd="0" presId="urn:microsoft.com/office/officeart/2018/2/layout/IconVerticalSolidList"/>
    <dgm:cxn modelId="{7E4CF7BC-4F79-4171-BE0C-489F9210C176}" type="presParOf" srcId="{58F45F0F-4D25-4BAF-9002-037D723C0963}" destId="{86DF4297-64C8-4ACF-90E9-A7196B586C38}" srcOrd="2" destOrd="0" presId="urn:microsoft.com/office/officeart/2018/2/layout/IconVerticalSolidList"/>
    <dgm:cxn modelId="{AB620918-FD89-4B28-990E-FA35A5800832}" type="presParOf" srcId="{58F45F0F-4D25-4BAF-9002-037D723C0963}" destId="{CA1BB85B-E045-4001-86B9-B85574671960}" srcOrd="3" destOrd="0" presId="urn:microsoft.com/office/officeart/2018/2/layout/IconVerticalSolidList"/>
    <dgm:cxn modelId="{9BF1D929-B62C-4E74-8C5D-B80A578E25ED}" type="presParOf" srcId="{3AEB5520-97BD-4D6D-94BE-BF0B613EE10D}" destId="{5009C4BB-95C2-4C07-BE31-8D0F4CE72C6D}" srcOrd="1" destOrd="0" presId="urn:microsoft.com/office/officeart/2018/2/layout/IconVerticalSolidList"/>
    <dgm:cxn modelId="{D4021647-9924-4CFA-AF8C-D569503A9271}" type="presParOf" srcId="{3AEB5520-97BD-4D6D-94BE-BF0B613EE10D}" destId="{95340A79-4A40-42EF-B7B1-1535A5248741}" srcOrd="2" destOrd="0" presId="urn:microsoft.com/office/officeart/2018/2/layout/IconVerticalSolidList"/>
    <dgm:cxn modelId="{48696E9F-F9A0-4A5A-AE17-039EDF0E5753}" type="presParOf" srcId="{95340A79-4A40-42EF-B7B1-1535A5248741}" destId="{ECABF3CF-D595-49A3-B684-B7F98FE3FFF9}" srcOrd="0" destOrd="0" presId="urn:microsoft.com/office/officeart/2018/2/layout/IconVerticalSolidList"/>
    <dgm:cxn modelId="{DC443E45-A2D6-4602-A1C9-47394673A0E9}" type="presParOf" srcId="{95340A79-4A40-42EF-B7B1-1535A5248741}" destId="{E3F55E1F-FD64-408A-BD70-373EE7E4B856}" srcOrd="1" destOrd="0" presId="urn:microsoft.com/office/officeart/2018/2/layout/IconVerticalSolidList"/>
    <dgm:cxn modelId="{81A7076B-B6B7-433D-B333-98F79FB58B75}" type="presParOf" srcId="{95340A79-4A40-42EF-B7B1-1535A5248741}" destId="{1620DDEF-1272-4CBB-9EC6-DD39B7B5CBBD}" srcOrd="2" destOrd="0" presId="urn:microsoft.com/office/officeart/2018/2/layout/IconVerticalSolidList"/>
    <dgm:cxn modelId="{3F0C7118-2007-415C-87C6-290E543901A7}" type="presParOf" srcId="{95340A79-4A40-42EF-B7B1-1535A5248741}" destId="{0A6EC21E-DDDB-4125-B2FE-F534D1E02833}" srcOrd="3" destOrd="0" presId="urn:microsoft.com/office/officeart/2018/2/layout/IconVerticalSolidList"/>
    <dgm:cxn modelId="{55BAC796-B019-42EC-B151-6FC0B0C12ED5}" type="presParOf" srcId="{3AEB5520-97BD-4D6D-94BE-BF0B613EE10D}" destId="{858F5A33-48B0-4F48-AF99-4BEEF057CE45}" srcOrd="3" destOrd="0" presId="urn:microsoft.com/office/officeart/2018/2/layout/IconVerticalSolidList"/>
    <dgm:cxn modelId="{A0495E3D-A3B3-41C9-9E52-357FB6749183}" type="presParOf" srcId="{3AEB5520-97BD-4D6D-94BE-BF0B613EE10D}" destId="{23D820C5-005C-4914-986B-07C2EEC1D69C}" srcOrd="4" destOrd="0" presId="urn:microsoft.com/office/officeart/2018/2/layout/IconVerticalSolidList"/>
    <dgm:cxn modelId="{E652D900-8A7A-472F-A882-D1596155F7DF}" type="presParOf" srcId="{23D820C5-005C-4914-986B-07C2EEC1D69C}" destId="{A525EF0D-D80D-44D5-81EB-832AAED734C3}" srcOrd="0" destOrd="0" presId="urn:microsoft.com/office/officeart/2018/2/layout/IconVerticalSolidList"/>
    <dgm:cxn modelId="{C6E617AF-0BCB-4B15-9013-08C81C118424}" type="presParOf" srcId="{23D820C5-005C-4914-986B-07C2EEC1D69C}" destId="{3296785D-68ED-49F3-95BE-1E1DCDB9183C}" srcOrd="1" destOrd="0" presId="urn:microsoft.com/office/officeart/2018/2/layout/IconVerticalSolidList"/>
    <dgm:cxn modelId="{A645B0E2-F639-4997-8560-853ADA9DC647}" type="presParOf" srcId="{23D820C5-005C-4914-986B-07C2EEC1D69C}" destId="{639A4264-5990-4FD3-A413-F4519ACDDC07}" srcOrd="2" destOrd="0" presId="urn:microsoft.com/office/officeart/2018/2/layout/IconVerticalSolidList"/>
    <dgm:cxn modelId="{27E22BD2-7BF4-43DE-8DC1-A52B2EF41312}" type="presParOf" srcId="{23D820C5-005C-4914-986B-07C2EEC1D69C}" destId="{039586CB-954C-4EB1-AEF3-EC91C3A98E78}" srcOrd="3" destOrd="0" presId="urn:microsoft.com/office/officeart/2018/2/layout/IconVerticalSolidList"/>
    <dgm:cxn modelId="{54C9B1C7-686E-48AE-835D-89D83A818F1F}" type="presParOf" srcId="{23D820C5-005C-4914-986B-07C2EEC1D69C}" destId="{2A0AACA1-D713-4698-88C8-375924395CC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67980-A884-4384-A386-7738ED08E7D9}">
      <dsp:nvSpPr>
        <dsp:cNvPr id="0" name=""/>
        <dsp:cNvSpPr/>
      </dsp:nvSpPr>
      <dsp:spPr>
        <a:xfrm>
          <a:off x="-245484" y="6713"/>
          <a:ext cx="11182027" cy="12062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3A9C6-C44B-4DA9-B67A-9EC20989B9BF}">
      <dsp:nvSpPr>
        <dsp:cNvPr id="0" name=""/>
        <dsp:cNvSpPr/>
      </dsp:nvSpPr>
      <dsp:spPr>
        <a:xfrm>
          <a:off x="119411" y="278124"/>
          <a:ext cx="663447" cy="6634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1BB85B-E045-4001-86B9-B85574671960}">
      <dsp:nvSpPr>
        <dsp:cNvPr id="0" name=""/>
        <dsp:cNvSpPr/>
      </dsp:nvSpPr>
      <dsp:spPr>
        <a:xfrm>
          <a:off x="1147755" y="6713"/>
          <a:ext cx="9786061" cy="120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663" tIns="127663" rIns="127663" bIns="127663" numCol="1" spcCol="1270" anchor="ctr" anchorCtr="0">
          <a:noAutofit/>
        </a:bodyPr>
        <a:lstStyle/>
        <a:p>
          <a:pPr marL="0" lvl="0" indent="0" algn="l" defTabSz="1111250">
            <a:lnSpc>
              <a:spcPct val="90000"/>
            </a:lnSpc>
            <a:spcBef>
              <a:spcPct val="0"/>
            </a:spcBef>
            <a:spcAft>
              <a:spcPct val="35000"/>
            </a:spcAft>
            <a:buNone/>
          </a:pPr>
          <a:r>
            <a:rPr lang="en-GB" sz="2500" kern="1200"/>
            <a:t>Gate-keeping rules burdensome?</a:t>
          </a:r>
          <a:endParaRPr lang="en-US" sz="2500" kern="1200"/>
        </a:p>
      </dsp:txBody>
      <dsp:txXfrm>
        <a:off x="1147755" y="6713"/>
        <a:ext cx="9786061" cy="1206268"/>
      </dsp:txXfrm>
    </dsp:sp>
    <dsp:sp modelId="{ECABF3CF-D595-49A3-B684-B7F98FE3FFF9}">
      <dsp:nvSpPr>
        <dsp:cNvPr id="0" name=""/>
        <dsp:cNvSpPr/>
      </dsp:nvSpPr>
      <dsp:spPr>
        <a:xfrm>
          <a:off x="-245484" y="1514549"/>
          <a:ext cx="11182027" cy="12062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F55E1F-FD64-408A-BD70-373EE7E4B856}">
      <dsp:nvSpPr>
        <dsp:cNvPr id="0" name=""/>
        <dsp:cNvSpPr/>
      </dsp:nvSpPr>
      <dsp:spPr>
        <a:xfrm>
          <a:off x="119411" y="1785960"/>
          <a:ext cx="663447" cy="6634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6EC21E-DDDB-4125-B2FE-F534D1E02833}">
      <dsp:nvSpPr>
        <dsp:cNvPr id="0" name=""/>
        <dsp:cNvSpPr/>
      </dsp:nvSpPr>
      <dsp:spPr>
        <a:xfrm>
          <a:off x="1147755" y="1514549"/>
          <a:ext cx="9786061" cy="120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663" tIns="127663" rIns="127663" bIns="127663" numCol="1" spcCol="1270" anchor="ctr" anchorCtr="0">
          <a:noAutofit/>
        </a:bodyPr>
        <a:lstStyle/>
        <a:p>
          <a:pPr marL="0" lvl="0" indent="0" algn="l" defTabSz="1111250">
            <a:lnSpc>
              <a:spcPct val="90000"/>
            </a:lnSpc>
            <a:spcBef>
              <a:spcPct val="0"/>
            </a:spcBef>
            <a:spcAft>
              <a:spcPct val="35000"/>
            </a:spcAft>
            <a:buNone/>
          </a:pPr>
          <a:r>
            <a:rPr lang="en-GB" sz="2500" kern="1200"/>
            <a:t>Implications of cost and time concerns for foreign parties.</a:t>
          </a:r>
          <a:endParaRPr lang="en-US" sz="2500" kern="1200"/>
        </a:p>
      </dsp:txBody>
      <dsp:txXfrm>
        <a:off x="1147755" y="1514549"/>
        <a:ext cx="9786061" cy="1206268"/>
      </dsp:txXfrm>
    </dsp:sp>
    <dsp:sp modelId="{A525EF0D-D80D-44D5-81EB-832AAED734C3}">
      <dsp:nvSpPr>
        <dsp:cNvPr id="0" name=""/>
        <dsp:cNvSpPr/>
      </dsp:nvSpPr>
      <dsp:spPr>
        <a:xfrm>
          <a:off x="-245484" y="3022385"/>
          <a:ext cx="11182027" cy="12062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96785D-68ED-49F3-95BE-1E1DCDB9183C}">
      <dsp:nvSpPr>
        <dsp:cNvPr id="0" name=""/>
        <dsp:cNvSpPr/>
      </dsp:nvSpPr>
      <dsp:spPr>
        <a:xfrm>
          <a:off x="119411" y="3293796"/>
          <a:ext cx="663447" cy="6634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9586CB-954C-4EB1-AEF3-EC91C3A98E78}">
      <dsp:nvSpPr>
        <dsp:cNvPr id="0" name=""/>
        <dsp:cNvSpPr/>
      </dsp:nvSpPr>
      <dsp:spPr>
        <a:xfrm>
          <a:off x="1147755" y="3022385"/>
          <a:ext cx="5031912" cy="120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663" tIns="127663" rIns="127663" bIns="127663" numCol="1" spcCol="1270" anchor="ctr" anchorCtr="0">
          <a:noAutofit/>
        </a:bodyPr>
        <a:lstStyle/>
        <a:p>
          <a:pPr marL="0" lvl="0" indent="0" algn="l" defTabSz="1111250">
            <a:lnSpc>
              <a:spcPct val="90000"/>
            </a:lnSpc>
            <a:spcBef>
              <a:spcPct val="0"/>
            </a:spcBef>
            <a:spcAft>
              <a:spcPct val="35000"/>
            </a:spcAft>
            <a:buNone/>
          </a:pPr>
          <a:r>
            <a:rPr lang="en-GB" sz="2500" kern="1200" dirty="0"/>
            <a:t>The Spiliada test (second part – substantial justice) </a:t>
          </a:r>
          <a:endParaRPr lang="en-US" sz="2500" kern="1200" dirty="0"/>
        </a:p>
      </dsp:txBody>
      <dsp:txXfrm>
        <a:off x="1147755" y="3022385"/>
        <a:ext cx="5031912" cy="1206268"/>
      </dsp:txXfrm>
    </dsp:sp>
    <dsp:sp modelId="{2A0AACA1-D713-4698-88C8-375924395CC0}">
      <dsp:nvSpPr>
        <dsp:cNvPr id="0" name=""/>
        <dsp:cNvSpPr/>
      </dsp:nvSpPr>
      <dsp:spPr>
        <a:xfrm>
          <a:off x="5361930" y="3029099"/>
          <a:ext cx="5741538" cy="120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663" tIns="127663" rIns="127663" bIns="127663" numCol="1" spcCol="1270" anchor="ctr" anchorCtr="0">
          <a:noAutofit/>
        </a:bodyPr>
        <a:lstStyle/>
        <a:p>
          <a:pPr marL="0" lvl="0" indent="0" algn="l" defTabSz="889000">
            <a:lnSpc>
              <a:spcPct val="90000"/>
            </a:lnSpc>
            <a:spcBef>
              <a:spcPct val="0"/>
            </a:spcBef>
            <a:spcAft>
              <a:spcPct val="35000"/>
            </a:spcAft>
            <a:buNone/>
          </a:pPr>
          <a:r>
            <a:rPr lang="en-GB" sz="2000" kern="1200" dirty="0"/>
            <a:t>Should the key question not be whether there is a real risk that substantial justice would not be obtainable in the foreign jurisdiction?</a:t>
          </a:r>
          <a:endParaRPr lang="en-US" sz="2000" kern="1200" dirty="0"/>
        </a:p>
        <a:p>
          <a:pPr marL="0" lvl="0" indent="0" algn="l" defTabSz="889000">
            <a:lnSpc>
              <a:spcPct val="90000"/>
            </a:lnSpc>
            <a:spcBef>
              <a:spcPct val="0"/>
            </a:spcBef>
            <a:spcAft>
              <a:spcPct val="35000"/>
            </a:spcAft>
            <a:buNone/>
          </a:pPr>
          <a:r>
            <a:rPr lang="en-GB" sz="2000" kern="1200" dirty="0"/>
            <a:t>The cogent evidence standard</a:t>
          </a:r>
          <a:endParaRPr lang="en-US" sz="2000" kern="1200" dirty="0"/>
        </a:p>
      </dsp:txBody>
      <dsp:txXfrm>
        <a:off x="5361930" y="3029099"/>
        <a:ext cx="5741538" cy="12062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6FE14B-3ACE-C14B-976F-D4DD09CFBFB4}" type="datetimeFigureOut">
              <a:rPr lang="en-US" smtClean="0"/>
              <a:t>6/29/2023</a:t>
            </a:fld>
            <a:endParaRPr lang="en-US"/>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0479B3-42F7-3944-841C-181ACE96E93A}" type="slidenum">
              <a:rPr lang="en-US" smtClean="0"/>
              <a:t>‹#›</a:t>
            </a:fld>
            <a:endParaRPr lang="en-US"/>
          </a:p>
        </p:txBody>
      </p:sp>
    </p:spTree>
    <p:extLst>
      <p:ext uri="{BB962C8B-B14F-4D97-AF65-F5344CB8AC3E}">
        <p14:creationId xmlns:p14="http://schemas.microsoft.com/office/powerpoint/2010/main" val="947383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FFB5D-C1F5-2842-8CAF-C81518F68F7E}"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F6536-074C-7C47-ADA5-29478494173A}" type="slidenum">
              <a:rPr lang="en-US" smtClean="0"/>
              <a:t>‹#›</a:t>
            </a:fld>
            <a:endParaRPr lang="en-US"/>
          </a:p>
        </p:txBody>
      </p:sp>
    </p:spTree>
    <p:extLst>
      <p:ext uri="{BB962C8B-B14F-4D97-AF65-F5344CB8AC3E}">
        <p14:creationId xmlns:p14="http://schemas.microsoft.com/office/powerpoint/2010/main" val="204175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Verdana" panose="020B0604030504040204" pitchFamily="34" charset="0"/>
                <a:ea typeface="Calibri" panose="020F0502020204030204" pitchFamily="34" charset="0"/>
                <a:cs typeface="Times New Roman" panose="02020603050405020304" pitchFamily="18" charset="0"/>
              </a:rPr>
              <a:t>Health and Safety cases  - </a:t>
            </a:r>
            <a:r>
              <a:rPr lang="en-GB" sz="1800" i="1">
                <a:effectLst/>
                <a:latin typeface="Calibri" panose="020F0502020204030204" pitchFamily="34" charset="0"/>
                <a:ea typeface="Calibri" panose="020F0502020204030204" pitchFamily="34" charset="0"/>
                <a:cs typeface="Times New Roman" panose="02020603050405020304" pitchFamily="18" charset="0"/>
              </a:rPr>
              <a:t>Ngcobo v Thor Chemicals Holdings Ltd</a:t>
            </a:r>
            <a:r>
              <a:rPr lang="en-GB" sz="1800">
                <a:effectLst/>
                <a:latin typeface="Calibri" panose="020F0502020204030204" pitchFamily="34" charset="0"/>
                <a:ea typeface="Calibri" panose="020F0502020204030204" pitchFamily="34" charset="0"/>
                <a:cs typeface="Times New Roman" panose="02020603050405020304" pitchFamily="18" charset="0"/>
              </a:rPr>
              <a:t>,</a:t>
            </a:r>
            <a:r>
              <a:rPr lang="en-GB" sz="180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 [1995] 10 WLUK 81 (</a:t>
            </a:r>
            <a:r>
              <a:rPr lang="en-GB" sz="1800">
                <a:effectLst/>
                <a:latin typeface="Calibri" panose="020F0502020204030204" pitchFamily="34" charset="0"/>
                <a:ea typeface="Calibri" panose="020F0502020204030204" pitchFamily="34" charset="0"/>
                <a:cs typeface="Times New Roman" panose="02020603050405020304" pitchFamily="18" charset="0"/>
              </a:rPr>
              <a:t>exposed to hazardous and unsafe quantities of mercury vapour sued three defendants domiciled in the UK) </a:t>
            </a:r>
            <a:r>
              <a:rPr lang="en-GB" sz="180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 </a:t>
            </a:r>
            <a:r>
              <a:rPr lang="en-GB" sz="1800" i="1">
                <a:effectLst/>
                <a:latin typeface="Calibri" panose="020F0502020204030204" pitchFamily="34" charset="0"/>
                <a:ea typeface="Calibri" panose="020F0502020204030204" pitchFamily="34" charset="0"/>
                <a:cs typeface="Times New Roman" panose="02020603050405020304" pitchFamily="18" charset="0"/>
              </a:rPr>
              <a:t>Connelly v RTZ Corpn plc (No 3)</a:t>
            </a:r>
            <a:r>
              <a:rPr lang="en-GB" sz="1800">
                <a:effectLst/>
                <a:latin typeface="Calibri" panose="020F0502020204030204" pitchFamily="34" charset="0"/>
                <a:ea typeface="Calibri" panose="020F0502020204030204" pitchFamily="34" charset="0"/>
                <a:cs typeface="Times New Roman" panose="02020603050405020304" pitchFamily="18" charset="0"/>
              </a:rPr>
              <a:t>,</a:t>
            </a:r>
            <a:r>
              <a:rPr lang="en-GB" sz="1800">
                <a:effectLst/>
                <a:latin typeface="Times New Roman" panose="02020603050405020304" pitchFamily="18" charset="0"/>
                <a:ea typeface="Calibri" panose="020F0502020204030204" pitchFamily="34" charset="0"/>
                <a:cs typeface="Times New Roman" panose="02020603050405020304" pitchFamily="18" charset="0"/>
              </a:rPr>
              <a:t> [1999] CLC 533 </a:t>
            </a:r>
            <a:r>
              <a:rPr lang="en-GB" sz="1800">
                <a:effectLst/>
                <a:latin typeface="Calibri" panose="020F0502020204030204" pitchFamily="34" charset="0"/>
                <a:ea typeface="Calibri" panose="020F0502020204030204" pitchFamily="34" charset="0"/>
                <a:cs typeface="Times New Roman" panose="02020603050405020304" pitchFamily="18" charset="0"/>
              </a:rPr>
              <a:t> and </a:t>
            </a:r>
            <a:r>
              <a:rPr lang="en-GB" sz="1800" i="1">
                <a:effectLst/>
                <a:latin typeface="Calibri" panose="020F0502020204030204" pitchFamily="34" charset="0"/>
                <a:ea typeface="Calibri" panose="020F0502020204030204" pitchFamily="34" charset="0"/>
                <a:cs typeface="Times New Roman" panose="02020603050405020304" pitchFamily="18" charset="0"/>
              </a:rPr>
              <a:t>Lubbe v Cape plc</a:t>
            </a:r>
            <a:r>
              <a:rPr lang="en-GB" sz="180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Times New Roman" panose="02020603050405020304" pitchFamily="18" charset="0"/>
                <a:ea typeface="Calibri" panose="020F0502020204030204" pitchFamily="34" charset="0"/>
                <a:cs typeface="Times New Roman" panose="02020603050405020304" pitchFamily="18" charset="0"/>
              </a:rPr>
              <a:t>[2000] 1 WLR 1545 (asbestos-related case)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1371600">
              <a:lnSpc>
                <a:spcPct val="107000"/>
              </a:lnSpc>
            </a:pPr>
            <a:r>
              <a:rPr lang="en-GB" sz="1800">
                <a:effectLst/>
                <a:latin typeface="Verdana" panose="020B060403050404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a:effectLst/>
                <a:latin typeface="Verdana" panose="020B0604030504040204" pitchFamily="34" charset="0"/>
                <a:ea typeface="Calibri" panose="020F0502020204030204" pitchFamily="34" charset="0"/>
                <a:cs typeface="Times New Roman" panose="02020603050405020304" pitchFamily="18" charset="0"/>
              </a:rPr>
              <a:t>Human Rights abuses - </a:t>
            </a:r>
            <a:r>
              <a:rPr lang="en-GB" sz="1800" i="1">
                <a:effectLst/>
                <a:latin typeface="Calibri" panose="020F0502020204030204" pitchFamily="34" charset="0"/>
                <a:ea typeface="Calibri" panose="020F0502020204030204" pitchFamily="34" charset="0"/>
                <a:cs typeface="Times New Roman" panose="02020603050405020304" pitchFamily="18" charset="0"/>
              </a:rPr>
              <a:t>AAA v Unilever plc.,</a:t>
            </a:r>
            <a:r>
              <a:rPr lang="en-GB" sz="1800">
                <a:effectLst/>
                <a:latin typeface="Calibri" panose="020F0502020204030204" pitchFamily="34" charset="0"/>
                <a:ea typeface="Calibri" panose="020F0502020204030204" pitchFamily="34" charset="0"/>
                <a:cs typeface="Times New Roman" panose="02020603050405020304" pitchFamily="18" charset="0"/>
              </a:rPr>
              <a:t> 218 Kenyan employees [2018] EWCA Civ 1532 – 218 Kenyan Employees of Unilever’s subsidiary UKTL ( human right abuses - Kenyan presidential elections in 2007)</a:t>
            </a:r>
          </a:p>
          <a:p>
            <a:pPr marL="457200">
              <a:lnSpc>
                <a:spcPct val="107000"/>
              </a:lnSpc>
            </a:pPr>
            <a:r>
              <a:rPr lang="en-GB" sz="1800">
                <a:effectLst/>
                <a:latin typeface="Verdana" panose="020B060403050404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a:effectLst/>
                <a:latin typeface="Verdana" panose="020B0604030504040204" pitchFamily="34" charset="0"/>
                <a:ea typeface="Calibri" panose="020F0502020204030204" pitchFamily="34" charset="0"/>
                <a:cs typeface="Times New Roman" panose="02020603050405020304" pitchFamily="18" charset="0"/>
              </a:rPr>
              <a:t>Environmental Pollution – </a:t>
            </a:r>
            <a:r>
              <a:rPr lang="en-GB" sz="1800" b="1">
                <a:effectLst/>
                <a:latin typeface="Verdana" panose="020B0604030504040204" pitchFamily="34" charset="0"/>
                <a:ea typeface="Calibri" panose="020F0502020204030204" pitchFamily="34" charset="0"/>
                <a:cs typeface="Times New Roman" panose="02020603050405020304" pitchFamily="18" charset="0"/>
              </a:rPr>
              <a:t>[2019] </a:t>
            </a:r>
            <a:r>
              <a:rPr lang="en-GB" sz="1800" b="1" u="sng">
                <a:effectLst/>
                <a:latin typeface="Verdana" panose="020B0604030504040204" pitchFamily="34" charset="0"/>
                <a:ea typeface="Calibri" panose="020F0502020204030204" pitchFamily="34" charset="0"/>
                <a:cs typeface="Times New Roman" panose="02020603050405020304" pitchFamily="18" charset="0"/>
              </a:rPr>
              <a:t>Vedanta Resources Plc v Lungowe  -1825 Zambians -</a:t>
            </a:r>
            <a:r>
              <a:rPr lang="en-GB" sz="1800">
                <a:solidFill>
                  <a:srgbClr val="FF0000"/>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Case</a:t>
            </a:r>
            <a:r>
              <a:rPr lang="en-GB" sz="1800">
                <a:effectLst/>
                <a:latin typeface="Verdana" panose="020B0604030504040204" pitchFamily="34" charset="0"/>
                <a:ea typeface="Calibri" panose="020F0502020204030204" pitchFamily="34" charset="0"/>
                <a:cs typeface="Times New Roman" panose="02020603050405020304" pitchFamily="18" charset="0"/>
              </a:rPr>
              <a:t>: claim for personal injury, damage to property and loss of income, amenity and enjoyment of land due to pollution and environmental damage caused by </a:t>
            </a:r>
            <a:r>
              <a:rPr lang="en-GB" sz="1800" b="1" u="sng">
                <a:solidFill>
                  <a:srgbClr val="FF0000"/>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discharges from a Zambian copper mine</a:t>
            </a:r>
            <a:r>
              <a:rPr lang="en-GB" sz="1800">
                <a:effectLst/>
                <a:latin typeface="Verdana" panose="020B060403050404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GB" sz="1800">
                <a:effectLst/>
                <a:latin typeface="Verdana" panose="020B0604030504040204" pitchFamily="34" charset="0"/>
                <a:ea typeface="Calibri" panose="020F0502020204030204" pitchFamily="34" charset="0"/>
                <a:cs typeface="Times New Roman" panose="02020603050405020304" pitchFamily="18" charset="0"/>
              </a:rPr>
              <a:t>Environmental pollution  - </a:t>
            </a:r>
            <a:r>
              <a:rPr lang="en-GB" sz="1800" b="1">
                <a:solidFill>
                  <a:srgbClr val="FF0000"/>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[2020]</a:t>
            </a:r>
            <a:r>
              <a:rPr lang="en-GB" sz="1800">
                <a:effectLst/>
                <a:latin typeface="Verdana" panose="020B0604030504040204" pitchFamily="34" charset="0"/>
                <a:ea typeface="Calibri" panose="020F0502020204030204" pitchFamily="34" charset="0"/>
                <a:cs typeface="Times New Roman" panose="02020603050405020304" pitchFamily="18" charset="0"/>
              </a:rPr>
              <a:t> HRH </a:t>
            </a:r>
            <a:r>
              <a:rPr lang="en-GB" sz="1800" err="1">
                <a:effectLst/>
                <a:latin typeface="Verdana" panose="020B0604030504040204" pitchFamily="34" charset="0"/>
                <a:ea typeface="Calibri" panose="020F0502020204030204" pitchFamily="34" charset="0"/>
                <a:cs typeface="Times New Roman" panose="02020603050405020304" pitchFamily="18" charset="0"/>
              </a:rPr>
              <a:t>Emere</a:t>
            </a:r>
            <a:r>
              <a:rPr lang="en-GB" sz="1800">
                <a:effectLst/>
                <a:latin typeface="Verdana" panose="020B0604030504040204" pitchFamily="34" charset="0"/>
                <a:ea typeface="Calibri" panose="020F0502020204030204" pitchFamily="34" charset="0"/>
                <a:cs typeface="Times New Roman" panose="02020603050405020304" pitchFamily="18" charset="0"/>
              </a:rPr>
              <a:t> Godwin </a:t>
            </a:r>
            <a:r>
              <a:rPr lang="en-GB" sz="1800" err="1">
                <a:effectLst/>
                <a:latin typeface="Verdana" panose="020B0604030504040204" pitchFamily="34" charset="0"/>
                <a:ea typeface="Calibri" panose="020F0502020204030204" pitchFamily="34" charset="0"/>
                <a:cs typeface="Times New Roman" panose="02020603050405020304" pitchFamily="18" charset="0"/>
              </a:rPr>
              <a:t>Bebe</a:t>
            </a:r>
            <a:r>
              <a:rPr lang="en-GB" sz="1800">
                <a:effectLst/>
                <a:latin typeface="Verdana" panose="020B0604030504040204" pitchFamily="34" charset="0"/>
                <a:ea typeface="Calibri" panose="020F0502020204030204" pitchFamily="34" charset="0"/>
                <a:cs typeface="Times New Roman" panose="02020603050405020304" pitchFamily="18" charset="0"/>
              </a:rPr>
              <a:t> </a:t>
            </a:r>
            <a:r>
              <a:rPr lang="en-GB" sz="1800" b="1" u="sng">
                <a:effectLst/>
                <a:latin typeface="Verdana" panose="020B0604030504040204" pitchFamily="34" charset="0"/>
                <a:ea typeface="Calibri" panose="020F0502020204030204" pitchFamily="34" charset="0"/>
                <a:cs typeface="Times New Roman" panose="02020603050405020304" pitchFamily="18" charset="0"/>
              </a:rPr>
              <a:t>Okpabi v Royal Dutch Shell</a:t>
            </a:r>
            <a:r>
              <a:rPr lang="en-GB" sz="1800">
                <a:effectLst/>
                <a:latin typeface="Verdana" panose="020B0604030504040204" pitchFamily="34" charset="0"/>
                <a:ea typeface="Calibri" panose="020F0502020204030204" pitchFamily="34" charset="0"/>
                <a:cs typeface="Times New Roman" panose="02020603050405020304" pitchFamily="18" charset="0"/>
              </a:rPr>
              <a:t> - </a:t>
            </a:r>
            <a:r>
              <a:rPr lang="en-GB" sz="1800" b="1">
                <a:solidFill>
                  <a:srgbClr val="FF0000"/>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Claimants</a:t>
            </a:r>
            <a:r>
              <a:rPr lang="en-GB" sz="1800">
                <a:effectLst/>
                <a:latin typeface="Verdana" panose="020B0604030504040204" pitchFamily="34" charset="0"/>
                <a:ea typeface="Calibri" panose="020F0502020204030204" pitchFamily="34" charset="0"/>
                <a:cs typeface="Times New Roman" panose="02020603050405020304" pitchFamily="18" charset="0"/>
              </a:rPr>
              <a:t> – residence of the Niger Delta region - </a:t>
            </a:r>
            <a:r>
              <a:rPr lang="en-GB" sz="1800" b="1">
                <a:solidFill>
                  <a:srgbClr val="FF0000"/>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Defendants</a:t>
            </a:r>
            <a:r>
              <a:rPr lang="en-GB" sz="1800">
                <a:effectLst/>
                <a:latin typeface="Verdana" panose="020B0604030504040204" pitchFamily="34" charset="0"/>
                <a:ea typeface="Calibri" panose="020F0502020204030204" pitchFamily="34" charset="0"/>
                <a:cs typeface="Times New Roman" panose="02020603050405020304" pitchFamily="18" charset="0"/>
              </a:rPr>
              <a:t>  - UK-domiciled parent company and subsidiary company in Nigeria -  </a:t>
            </a:r>
            <a:r>
              <a:rPr lang="en-GB" sz="1800" b="1">
                <a:solidFill>
                  <a:srgbClr val="FF0000"/>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Case</a:t>
            </a:r>
            <a:r>
              <a:rPr lang="en-GB" sz="1800" b="1">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GB" sz="1800">
                <a:effectLst/>
                <a:latin typeface="Verdana" panose="020B0604030504040204" pitchFamily="34" charset="0"/>
                <a:ea typeface="Calibri" panose="020F0502020204030204" pitchFamily="34" charset="0"/>
                <a:cs typeface="Times New Roman" panose="02020603050405020304" pitchFamily="18" charset="0"/>
              </a:rPr>
              <a:t>: Oil operations conducted by Nigerian subsidiary company - </a:t>
            </a:r>
            <a:r>
              <a:rPr lang="en-GB" sz="1800" b="1" u="sng">
                <a:effectLst/>
                <a:latin typeface="Verdana" panose="020B0604030504040204" pitchFamily="34" charset="0"/>
                <a:ea typeface="Calibri" panose="020F0502020204030204" pitchFamily="34" charset="0"/>
                <a:cs typeface="Times New Roman" panose="02020603050405020304" pitchFamily="18" charset="0"/>
              </a:rPr>
              <a:t>Persistent oil leaks</a:t>
            </a:r>
            <a:r>
              <a:rPr lang="en-GB" sz="1800">
                <a:effectLst/>
                <a:latin typeface="Verdana" panose="020B0604030504040204" pitchFamily="34" charset="0"/>
                <a:ea typeface="Calibri" panose="020F0502020204030204" pitchFamily="34" charset="0"/>
                <a:cs typeface="Times New Roman" panose="02020603050405020304" pitchFamily="18" charset="0"/>
              </a:rPr>
              <a:t> from the </a:t>
            </a:r>
            <a:r>
              <a:rPr lang="en-GB" sz="1800" b="1">
                <a:effectLst/>
                <a:latin typeface="Verdana" panose="020B0604030504040204" pitchFamily="34" charset="0"/>
                <a:ea typeface="Calibri" panose="020F0502020204030204" pitchFamily="34" charset="0"/>
                <a:cs typeface="Times New Roman" panose="02020603050405020304" pitchFamily="18" charset="0"/>
              </a:rPr>
              <a:t>pipelines </a:t>
            </a:r>
            <a:r>
              <a:rPr lang="en-GB" sz="1800">
                <a:effectLst/>
                <a:latin typeface="Verdana" panose="020B0604030504040204" pitchFamily="34" charset="0"/>
                <a:ea typeface="Calibri" panose="020F0502020204030204" pitchFamily="34" charset="0"/>
                <a:cs typeface="Times New Roman" panose="02020603050405020304" pitchFamily="18" charset="0"/>
              </a:rPr>
              <a:t>caused </a:t>
            </a:r>
            <a:r>
              <a:rPr lang="en-GB" sz="1800" b="1" u="sng">
                <a:effectLst/>
                <a:latin typeface="Verdana" panose="020B0604030504040204" pitchFamily="34" charset="0"/>
                <a:ea typeface="Calibri" panose="020F0502020204030204" pitchFamily="34" charset="0"/>
                <a:cs typeface="Times New Roman" panose="02020603050405020304" pitchFamily="18" charset="0"/>
              </a:rPr>
              <a:t>serious water and ground contamination</a:t>
            </a:r>
            <a:r>
              <a:rPr lang="en-GB" sz="1800">
                <a:effectLst/>
                <a:latin typeface="Verdana" panose="020B0604030504040204" pitchFamily="34" charset="0"/>
                <a:ea typeface="Calibri" panose="020F0502020204030204" pitchFamily="34" charset="0"/>
                <a:cs typeface="Times New Roman" panose="02020603050405020304" pitchFamily="18" charset="0"/>
              </a:rPr>
              <a:t> allegedly </a:t>
            </a:r>
            <a:r>
              <a:rPr lang="en-GB" sz="1800" b="1" u="sng">
                <a:effectLst/>
                <a:latin typeface="Verdana" panose="020B0604030504040204" pitchFamily="34" charset="0"/>
                <a:ea typeface="Calibri" panose="020F0502020204030204" pitchFamily="34" charset="0"/>
                <a:cs typeface="Times New Roman" panose="02020603050405020304" pitchFamily="18" charset="0"/>
              </a:rPr>
              <a:t>causing environmental damage in Nigeria</a:t>
            </a:r>
          </a:p>
          <a:p>
            <a:pPr marL="342900" lvl="0" indent="-342900">
              <a:lnSpc>
                <a:spcPct val="107000"/>
              </a:lnSpc>
              <a:spcAft>
                <a:spcPts val="800"/>
              </a:spcAft>
              <a:buFont typeface="Symbol" panose="05050102010706020507" pitchFamily="18" charset="2"/>
              <a:buChar char=""/>
            </a:pPr>
            <a:r>
              <a:rPr lang="en-GB" sz="1800" i="1">
                <a:effectLst/>
                <a:latin typeface="Calibri" panose="020F0502020204030204" pitchFamily="34" charset="0"/>
                <a:ea typeface="Calibri" panose="020F0502020204030204" pitchFamily="34" charset="0"/>
                <a:cs typeface="Times New Roman" panose="02020603050405020304" pitchFamily="18" charset="0"/>
              </a:rPr>
              <a:t>Municipio de Mariana and others v BHP Group plc</a:t>
            </a:r>
            <a:r>
              <a:rPr lang="en-GB" sz="1800" b="1" i="1" u="sng">
                <a:effectLst/>
                <a:latin typeface="Verdana" panose="020B0604030504040204" pitchFamily="34" charset="0"/>
                <a:ea typeface="Calibri" panose="020F0502020204030204" pitchFamily="34" charset="0"/>
                <a:cs typeface="Times New Roman" panose="02020603050405020304" pitchFamily="18" charset="0"/>
              </a:rPr>
              <a:t> (2021) – collapse of Fundao Dam in Brazil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51F6536-074C-7C47-ADA5-29478494173A}" type="slidenum">
              <a:rPr lang="en-US" smtClean="0"/>
              <a:t>3</a:t>
            </a:fld>
            <a:endParaRPr lang="en-US"/>
          </a:p>
        </p:txBody>
      </p:sp>
    </p:spTree>
    <p:extLst>
      <p:ext uri="{BB962C8B-B14F-4D97-AF65-F5344CB8AC3E}">
        <p14:creationId xmlns:p14="http://schemas.microsoft.com/office/powerpoint/2010/main" val="30162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Verdana" panose="020B0604030504040204" pitchFamily="34" charset="0"/>
                <a:ea typeface="Calibri" panose="020F0502020204030204" pitchFamily="34" charset="0"/>
                <a:cs typeface="Times New Roman" panose="02020603050405020304" pitchFamily="18" charset="0"/>
              </a:rPr>
              <a:t>Health and Safety cases  -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Ngcobo v Thor Chemicals Holdings Ltd</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 [1995] 10 WLUK 81 (</a:t>
            </a:r>
            <a:r>
              <a:rPr lang="en-GB" sz="1800" dirty="0">
                <a:effectLst/>
                <a:latin typeface="Calibri" panose="020F0502020204030204" pitchFamily="34" charset="0"/>
                <a:ea typeface="Calibri" panose="020F0502020204030204" pitchFamily="34" charset="0"/>
                <a:cs typeface="Times New Roman" panose="02020603050405020304" pitchFamily="18" charset="0"/>
              </a:rPr>
              <a:t>exposed to hazardous and unsafe quantities of mercury vapour sued three defendants domiciled in the UK) </a:t>
            </a:r>
            <a:r>
              <a:rPr lang="en-GB" sz="1800"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Connelly v RTZ Corpn plc (No 3)</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[1999] CLC 533 </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Lubbe v Cape plc</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[2000] 1 WLR 1545 (asbestos-related case)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a:lnSpc>
                <a:spcPct val="107000"/>
              </a:lnSpc>
            </a:pPr>
            <a:r>
              <a:rPr lang="en-GB" sz="1800" dirty="0">
                <a:effectLst/>
                <a:latin typeface="Verdana" panose="020B060403050404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dirty="0">
                <a:effectLst/>
                <a:latin typeface="Verdana" panose="020B0604030504040204" pitchFamily="34" charset="0"/>
                <a:ea typeface="Calibri" panose="020F0502020204030204" pitchFamily="34" charset="0"/>
                <a:cs typeface="Times New Roman" panose="02020603050405020304" pitchFamily="18" charset="0"/>
              </a:rPr>
              <a:t>Human Rights abuses -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AAA v Unilever plc.,</a:t>
            </a:r>
            <a:r>
              <a:rPr lang="en-GB" sz="1800" dirty="0">
                <a:effectLst/>
                <a:latin typeface="Calibri" panose="020F0502020204030204" pitchFamily="34" charset="0"/>
                <a:ea typeface="Calibri" panose="020F0502020204030204" pitchFamily="34" charset="0"/>
                <a:cs typeface="Times New Roman" panose="02020603050405020304" pitchFamily="18" charset="0"/>
              </a:rPr>
              <a:t> 218 Kenyan employees [2018] EWCA Civ 1532 – 218 Kenyan Employees of Unilever’s subsidiary UKTL ( human right abuses - Kenyan presidential elections in 2007)</a:t>
            </a:r>
          </a:p>
          <a:p>
            <a:pPr marL="457200">
              <a:lnSpc>
                <a:spcPct val="107000"/>
              </a:lnSpc>
            </a:pPr>
            <a:r>
              <a:rPr lang="en-GB" sz="1800" dirty="0">
                <a:effectLst/>
                <a:latin typeface="Verdana" panose="020B060403050404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Times New Roman" panose="02020603050405020304" pitchFamily="18" charset="0"/>
              </a:rPr>
              <a:t>Environmental Pollution – </a:t>
            </a:r>
            <a:r>
              <a:rPr lang="en-GB" sz="1800" b="1" dirty="0">
                <a:effectLst/>
                <a:latin typeface="Verdana" panose="020B0604030504040204" pitchFamily="34" charset="0"/>
                <a:ea typeface="Calibri" panose="020F0502020204030204" pitchFamily="34" charset="0"/>
                <a:cs typeface="Times New Roman" panose="02020603050405020304" pitchFamily="18" charset="0"/>
              </a:rPr>
              <a:t>[2019] </a:t>
            </a:r>
            <a:r>
              <a:rPr lang="en-GB" sz="1800" b="1" u="sng" dirty="0">
                <a:effectLst/>
                <a:latin typeface="Verdana" panose="020B0604030504040204" pitchFamily="34" charset="0"/>
                <a:ea typeface="Calibri" panose="020F0502020204030204" pitchFamily="34" charset="0"/>
                <a:cs typeface="Times New Roman" panose="02020603050405020304" pitchFamily="18" charset="0"/>
              </a:rPr>
              <a:t>Vedanta Resources Plc v Lungowe  -1825 Zambians -</a:t>
            </a:r>
            <a:r>
              <a:rPr lang="en-GB" sz="1800" dirty="0">
                <a:solidFill>
                  <a:srgbClr val="FF0000"/>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Case</a:t>
            </a:r>
            <a:r>
              <a:rPr lang="en-GB" sz="1800" dirty="0">
                <a:effectLst/>
                <a:latin typeface="Verdana" panose="020B0604030504040204" pitchFamily="34" charset="0"/>
                <a:ea typeface="Calibri" panose="020F0502020204030204" pitchFamily="34" charset="0"/>
                <a:cs typeface="Times New Roman" panose="02020603050405020304" pitchFamily="18" charset="0"/>
              </a:rPr>
              <a:t>: claim for personal injury, damage to property and loss of income, amenity and enjoyment of land due to pollution and environmental damage caused by </a:t>
            </a:r>
            <a:r>
              <a:rPr lang="en-GB" sz="1800" b="1" u="sng" dirty="0">
                <a:solidFill>
                  <a:srgbClr val="FF0000"/>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discharges from a Zambian copper mine</a:t>
            </a:r>
            <a:r>
              <a:rPr lang="en-GB" sz="1800" dirty="0">
                <a:effectLst/>
                <a:latin typeface="Verdana" panose="020B060403050404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Times New Roman" panose="02020603050405020304" pitchFamily="18" charset="0"/>
              </a:rPr>
              <a:t>Environmental pollution  - </a:t>
            </a:r>
            <a:r>
              <a:rPr lang="en-GB" sz="1800" b="1" dirty="0">
                <a:solidFill>
                  <a:srgbClr val="FF0000"/>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[2020]</a:t>
            </a:r>
            <a:r>
              <a:rPr lang="en-GB" sz="1800" dirty="0">
                <a:effectLst/>
                <a:latin typeface="Verdana" panose="020B0604030504040204" pitchFamily="34" charset="0"/>
                <a:ea typeface="Calibri" panose="020F0502020204030204" pitchFamily="34" charset="0"/>
                <a:cs typeface="Times New Roman" panose="02020603050405020304" pitchFamily="18" charset="0"/>
              </a:rPr>
              <a:t> HRH </a:t>
            </a:r>
            <a:r>
              <a:rPr lang="en-GB" sz="1800" dirty="0" err="1">
                <a:effectLst/>
                <a:latin typeface="Verdana" panose="020B0604030504040204" pitchFamily="34" charset="0"/>
                <a:ea typeface="Calibri" panose="020F0502020204030204" pitchFamily="34" charset="0"/>
                <a:cs typeface="Times New Roman" panose="02020603050405020304" pitchFamily="18" charset="0"/>
              </a:rPr>
              <a:t>Emere</a:t>
            </a:r>
            <a:r>
              <a:rPr lang="en-GB" sz="1800" dirty="0">
                <a:effectLst/>
                <a:latin typeface="Verdana" panose="020B0604030504040204" pitchFamily="34" charset="0"/>
                <a:ea typeface="Calibri" panose="020F0502020204030204" pitchFamily="34" charset="0"/>
                <a:cs typeface="Times New Roman" panose="02020603050405020304" pitchFamily="18" charset="0"/>
              </a:rPr>
              <a:t> Godwin </a:t>
            </a:r>
            <a:r>
              <a:rPr lang="en-GB" sz="1800" dirty="0" err="1">
                <a:effectLst/>
                <a:latin typeface="Verdana" panose="020B0604030504040204" pitchFamily="34" charset="0"/>
                <a:ea typeface="Calibri" panose="020F0502020204030204" pitchFamily="34" charset="0"/>
                <a:cs typeface="Times New Roman" panose="02020603050405020304" pitchFamily="18" charset="0"/>
              </a:rPr>
              <a:t>Bebe</a:t>
            </a:r>
            <a:r>
              <a:rPr lang="en-GB" sz="1800" dirty="0">
                <a:effectLst/>
                <a:latin typeface="Verdana" panose="020B0604030504040204" pitchFamily="34" charset="0"/>
                <a:ea typeface="Calibri" panose="020F0502020204030204" pitchFamily="34" charset="0"/>
                <a:cs typeface="Times New Roman" panose="02020603050405020304" pitchFamily="18" charset="0"/>
              </a:rPr>
              <a:t> </a:t>
            </a:r>
            <a:r>
              <a:rPr lang="en-GB" sz="1800" b="1" u="sng" dirty="0">
                <a:effectLst/>
                <a:latin typeface="Verdana" panose="020B0604030504040204" pitchFamily="34" charset="0"/>
                <a:ea typeface="Calibri" panose="020F0502020204030204" pitchFamily="34" charset="0"/>
                <a:cs typeface="Times New Roman" panose="02020603050405020304" pitchFamily="18" charset="0"/>
              </a:rPr>
              <a:t>Okpabi v Royal Dutch Shell</a:t>
            </a:r>
            <a:r>
              <a:rPr lang="en-GB" sz="1800" dirty="0">
                <a:effectLst/>
                <a:latin typeface="Verdana" panose="020B0604030504040204" pitchFamily="34" charset="0"/>
                <a:ea typeface="Calibri" panose="020F0502020204030204" pitchFamily="34" charset="0"/>
                <a:cs typeface="Times New Roman" panose="02020603050405020304" pitchFamily="18" charset="0"/>
              </a:rPr>
              <a:t> - </a:t>
            </a:r>
            <a:r>
              <a:rPr lang="en-GB" sz="1800" b="1" dirty="0">
                <a:solidFill>
                  <a:srgbClr val="FF0000"/>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Claimants</a:t>
            </a:r>
            <a:r>
              <a:rPr lang="en-GB" sz="1800" dirty="0">
                <a:effectLst/>
                <a:latin typeface="Verdana" panose="020B0604030504040204" pitchFamily="34" charset="0"/>
                <a:ea typeface="Calibri" panose="020F0502020204030204" pitchFamily="34" charset="0"/>
                <a:cs typeface="Times New Roman" panose="02020603050405020304" pitchFamily="18" charset="0"/>
              </a:rPr>
              <a:t> – residence of the Niger Delta region</a:t>
            </a:r>
            <a:r>
              <a:rPr lang="en-GB" sz="2800" dirty="0">
                <a:effectLst/>
                <a:latin typeface="Verdana" panose="020B0604030504040204" pitchFamily="34" charset="0"/>
                <a:ea typeface="Calibri" panose="020F0502020204030204" pitchFamily="34" charset="0"/>
                <a:cs typeface="Times New Roman" panose="02020603050405020304" pitchFamily="18" charset="0"/>
              </a:rPr>
              <a:t> - </a:t>
            </a:r>
            <a:r>
              <a:rPr lang="en-GB" sz="2800" dirty="0"/>
              <a:t>40,000 people of the </a:t>
            </a:r>
            <a:r>
              <a:rPr lang="en-GB" sz="2800" dirty="0" err="1"/>
              <a:t>Ogale</a:t>
            </a:r>
            <a:r>
              <a:rPr lang="en-GB" sz="2800" dirty="0"/>
              <a:t> community in Nigeria</a:t>
            </a:r>
            <a:r>
              <a:rPr lang="en-GB" sz="1800" dirty="0">
                <a:effectLst/>
                <a:latin typeface="Verdana" panose="020B0604030504040204" pitchFamily="34" charset="0"/>
                <a:ea typeface="Calibri" panose="020F0502020204030204" pitchFamily="34" charset="0"/>
                <a:cs typeface="Times New Roman" panose="02020603050405020304" pitchFamily="18" charset="0"/>
              </a:rPr>
              <a:t> - </a:t>
            </a:r>
            <a:r>
              <a:rPr lang="en-GB" sz="1800" b="1" dirty="0">
                <a:solidFill>
                  <a:srgbClr val="FF0000"/>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Defendants</a:t>
            </a:r>
            <a:r>
              <a:rPr lang="en-GB" sz="1800" dirty="0">
                <a:effectLst/>
                <a:latin typeface="Verdana" panose="020B0604030504040204" pitchFamily="34" charset="0"/>
                <a:ea typeface="Calibri" panose="020F0502020204030204" pitchFamily="34" charset="0"/>
                <a:cs typeface="Times New Roman" panose="02020603050405020304" pitchFamily="18" charset="0"/>
              </a:rPr>
              <a:t>  - UK-domiciled parent company and subsidiary company in Nigeria -  </a:t>
            </a:r>
            <a:r>
              <a:rPr lang="en-GB" sz="1800" b="1" dirty="0">
                <a:solidFill>
                  <a:srgbClr val="FF0000"/>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Case</a:t>
            </a:r>
            <a:r>
              <a:rPr lang="en-GB" sz="18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GB" sz="1800" dirty="0">
                <a:effectLst/>
                <a:latin typeface="Verdana" panose="020B0604030504040204" pitchFamily="34" charset="0"/>
                <a:ea typeface="Calibri" panose="020F0502020204030204" pitchFamily="34" charset="0"/>
                <a:cs typeface="Times New Roman" panose="02020603050405020304" pitchFamily="18" charset="0"/>
              </a:rPr>
              <a:t>: Oil operations conducted by Nigerian subsidiary company - </a:t>
            </a:r>
            <a:r>
              <a:rPr lang="en-GB" sz="1800" b="1" u="sng" dirty="0">
                <a:effectLst/>
                <a:latin typeface="Verdana" panose="020B0604030504040204" pitchFamily="34" charset="0"/>
                <a:ea typeface="Calibri" panose="020F0502020204030204" pitchFamily="34" charset="0"/>
                <a:cs typeface="Times New Roman" panose="02020603050405020304" pitchFamily="18" charset="0"/>
              </a:rPr>
              <a:t>Persistent oil leaks</a:t>
            </a:r>
            <a:r>
              <a:rPr lang="en-GB" sz="1800" dirty="0">
                <a:effectLst/>
                <a:latin typeface="Verdana" panose="020B0604030504040204" pitchFamily="34" charset="0"/>
                <a:ea typeface="Calibri" panose="020F0502020204030204" pitchFamily="34" charset="0"/>
                <a:cs typeface="Times New Roman" panose="02020603050405020304" pitchFamily="18" charset="0"/>
              </a:rPr>
              <a:t> from the </a:t>
            </a:r>
            <a:r>
              <a:rPr lang="en-GB" sz="1800" b="1" dirty="0">
                <a:effectLst/>
                <a:latin typeface="Verdana" panose="020B0604030504040204" pitchFamily="34" charset="0"/>
                <a:ea typeface="Calibri" panose="020F0502020204030204" pitchFamily="34" charset="0"/>
                <a:cs typeface="Times New Roman" panose="02020603050405020304" pitchFamily="18" charset="0"/>
              </a:rPr>
              <a:t>pipelines </a:t>
            </a:r>
            <a:r>
              <a:rPr lang="en-GB" sz="1800" dirty="0">
                <a:effectLst/>
                <a:latin typeface="Verdana" panose="020B0604030504040204" pitchFamily="34" charset="0"/>
                <a:ea typeface="Calibri" panose="020F0502020204030204" pitchFamily="34" charset="0"/>
                <a:cs typeface="Times New Roman" panose="02020603050405020304" pitchFamily="18" charset="0"/>
              </a:rPr>
              <a:t>caused </a:t>
            </a:r>
            <a:r>
              <a:rPr lang="en-GB" sz="1800" b="1" u="sng" dirty="0">
                <a:effectLst/>
                <a:latin typeface="Verdana" panose="020B0604030504040204" pitchFamily="34" charset="0"/>
                <a:ea typeface="Calibri" panose="020F0502020204030204" pitchFamily="34" charset="0"/>
                <a:cs typeface="Times New Roman" panose="02020603050405020304" pitchFamily="18" charset="0"/>
              </a:rPr>
              <a:t>serious water and ground contamination</a:t>
            </a:r>
            <a:r>
              <a:rPr lang="en-GB" sz="1800" dirty="0">
                <a:effectLst/>
                <a:latin typeface="Verdana" panose="020B0604030504040204" pitchFamily="34" charset="0"/>
                <a:ea typeface="Calibri" panose="020F0502020204030204" pitchFamily="34" charset="0"/>
                <a:cs typeface="Times New Roman" panose="02020603050405020304" pitchFamily="18" charset="0"/>
              </a:rPr>
              <a:t> allegedly </a:t>
            </a:r>
            <a:r>
              <a:rPr lang="en-GB" sz="1800" b="1" u="sng" dirty="0">
                <a:effectLst/>
                <a:latin typeface="Verdana" panose="020B0604030504040204" pitchFamily="34" charset="0"/>
                <a:ea typeface="Calibri" panose="020F0502020204030204" pitchFamily="34" charset="0"/>
                <a:cs typeface="Times New Roman" panose="02020603050405020304" pitchFamily="18" charset="0"/>
              </a:rPr>
              <a:t>causing environmental damage in Nigeria</a:t>
            </a:r>
          </a:p>
          <a:p>
            <a:pPr marL="342900" lvl="0" indent="-342900">
              <a:lnSpc>
                <a:spcPct val="107000"/>
              </a:lnSpc>
              <a:spcAft>
                <a:spcPts val="800"/>
              </a:spcAft>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Municipio de Mariana and others v BHP Group plc</a:t>
            </a:r>
            <a:r>
              <a:rPr lang="en-GB" sz="1800" b="1" i="1" u="sng" dirty="0">
                <a:effectLst/>
                <a:latin typeface="Verdana" panose="020B0604030504040204" pitchFamily="34" charset="0"/>
                <a:ea typeface="Calibri" panose="020F0502020204030204" pitchFamily="34" charset="0"/>
                <a:cs typeface="Times New Roman" panose="02020603050405020304" pitchFamily="18" charset="0"/>
              </a:rPr>
              <a:t> (2021) – collapse of </a:t>
            </a:r>
            <a:r>
              <a:rPr lang="en-GB" sz="1800" b="1" i="1" u="sng" dirty="0" err="1">
                <a:effectLst/>
                <a:latin typeface="Verdana" panose="020B0604030504040204" pitchFamily="34" charset="0"/>
                <a:ea typeface="Calibri" panose="020F0502020204030204" pitchFamily="34" charset="0"/>
                <a:cs typeface="Times New Roman" panose="02020603050405020304" pitchFamily="18" charset="0"/>
              </a:rPr>
              <a:t>Fundao</a:t>
            </a:r>
            <a:r>
              <a:rPr lang="en-GB" sz="1800" b="1" i="1" u="sng" dirty="0">
                <a:effectLst/>
                <a:latin typeface="Verdana" panose="020B0604030504040204" pitchFamily="34" charset="0"/>
                <a:ea typeface="Calibri" panose="020F0502020204030204" pitchFamily="34" charset="0"/>
                <a:cs typeface="Times New Roman" panose="02020603050405020304" pitchFamily="18" charset="0"/>
              </a:rPr>
              <a:t> Dam in Brazil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4</a:t>
            </a:fld>
            <a:endParaRPr lang="en-US"/>
          </a:p>
        </p:txBody>
      </p:sp>
    </p:spTree>
    <p:extLst>
      <p:ext uri="{BB962C8B-B14F-4D97-AF65-F5344CB8AC3E}">
        <p14:creationId xmlns:p14="http://schemas.microsoft.com/office/powerpoint/2010/main" val="3802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wheels of justice grinds slowly but grinds exceedingly fine…</a:t>
            </a:r>
          </a:p>
        </p:txBody>
      </p:sp>
      <p:sp>
        <p:nvSpPr>
          <p:cNvPr id="4" name="Slide Number Placeholder 3"/>
          <p:cNvSpPr>
            <a:spLocks noGrp="1"/>
          </p:cNvSpPr>
          <p:nvPr>
            <p:ph type="sldNum" sz="quarter" idx="5"/>
          </p:nvPr>
        </p:nvSpPr>
        <p:spPr/>
        <p:txBody>
          <a:bodyPr/>
          <a:lstStyle/>
          <a:p>
            <a:fld id="{551F6536-074C-7C47-ADA5-29478494173A}" type="slidenum">
              <a:rPr lang="en-US" smtClean="0"/>
              <a:t>6</a:t>
            </a:fld>
            <a:endParaRPr lang="en-US"/>
          </a:p>
        </p:txBody>
      </p:sp>
    </p:spTree>
    <p:extLst>
      <p:ext uri="{BB962C8B-B14F-4D97-AF65-F5344CB8AC3E}">
        <p14:creationId xmlns:p14="http://schemas.microsoft.com/office/powerpoint/2010/main" val="235738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Dedicated courts?  Streamlining rules? Time limits?</a:t>
            </a:r>
          </a:p>
        </p:txBody>
      </p:sp>
      <p:sp>
        <p:nvSpPr>
          <p:cNvPr id="4" name="Slide Number Placeholder 3"/>
          <p:cNvSpPr>
            <a:spLocks noGrp="1"/>
          </p:cNvSpPr>
          <p:nvPr>
            <p:ph type="sldNum" sz="quarter" idx="5"/>
          </p:nvPr>
        </p:nvSpPr>
        <p:spPr/>
        <p:txBody>
          <a:bodyPr/>
          <a:lstStyle/>
          <a:p>
            <a:fld id="{551F6536-074C-7C47-ADA5-29478494173A}" type="slidenum">
              <a:rPr lang="en-US" smtClean="0"/>
              <a:t>7</a:t>
            </a:fld>
            <a:endParaRPr lang="en-US"/>
          </a:p>
        </p:txBody>
      </p:sp>
    </p:spTree>
    <p:extLst>
      <p:ext uri="{BB962C8B-B14F-4D97-AF65-F5344CB8AC3E}">
        <p14:creationId xmlns:p14="http://schemas.microsoft.com/office/powerpoint/2010/main" val="2389502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9</a:t>
            </a:fld>
            <a:endParaRPr lang="en-US"/>
          </a:p>
        </p:txBody>
      </p:sp>
    </p:spTree>
    <p:extLst>
      <p:ext uri="{BB962C8B-B14F-4D97-AF65-F5344CB8AC3E}">
        <p14:creationId xmlns:p14="http://schemas.microsoft.com/office/powerpoint/2010/main" val="48980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Judicial restraint – </a:t>
            </a:r>
          </a:p>
          <a:p>
            <a:pPr lvl="1"/>
            <a:r>
              <a:rPr lang="en-GB" dirty="0"/>
              <a:t>Proportionality –  Vedanta, paras 6-14; Okpabi, paras 20-23</a:t>
            </a:r>
          </a:p>
          <a:p>
            <a:pPr lvl="1"/>
            <a:r>
              <a:rPr lang="en-GB" dirty="0"/>
              <a:t>Imposing strict limits on what could be filed – Okpabi v RDS (first instance)</a:t>
            </a:r>
          </a:p>
          <a:p>
            <a:r>
              <a:rPr lang="en-GB" dirty="0"/>
              <a:t>Administrative solution – </a:t>
            </a:r>
          </a:p>
          <a:p>
            <a:pPr lvl="1"/>
            <a:r>
              <a:rPr lang="en-GB" dirty="0"/>
              <a:t>Using the courts’ case management power to rein in ‘out of hand’ practices- VTB Capital plc v </a:t>
            </a:r>
            <a:r>
              <a:rPr lang="en-GB" dirty="0" err="1"/>
              <a:t>Nutritek</a:t>
            </a:r>
            <a:r>
              <a:rPr lang="en-GB" dirty="0"/>
              <a:t> International Corpn [2013] 2 AC 337 at paras 89</a:t>
            </a:r>
          </a:p>
          <a:p>
            <a:endParaRPr lang="en-GB" dirty="0"/>
          </a:p>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11</a:t>
            </a:fld>
            <a:endParaRPr lang="en-US"/>
          </a:p>
        </p:txBody>
      </p:sp>
    </p:spTree>
    <p:extLst>
      <p:ext uri="{BB962C8B-B14F-4D97-AF65-F5344CB8AC3E}">
        <p14:creationId xmlns:p14="http://schemas.microsoft.com/office/powerpoint/2010/main" val="39469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Judicial restraint – </a:t>
            </a:r>
          </a:p>
          <a:p>
            <a:pPr lvl="1"/>
            <a:r>
              <a:rPr lang="en-GB" dirty="0"/>
              <a:t>Proportionality –  Vedanta, paras 6-14; Okpabi, paras 20-23</a:t>
            </a:r>
          </a:p>
          <a:p>
            <a:pPr lvl="1"/>
            <a:r>
              <a:rPr lang="en-GB" dirty="0"/>
              <a:t>Imposing strict limits on what could be filed – Okpabi v RDS (first instance)</a:t>
            </a:r>
          </a:p>
          <a:p>
            <a:r>
              <a:rPr lang="en-GB" dirty="0"/>
              <a:t>Administrative solution – </a:t>
            </a:r>
          </a:p>
          <a:p>
            <a:pPr lvl="1"/>
            <a:r>
              <a:rPr lang="en-GB" dirty="0"/>
              <a:t>Using the courts’ case management power to rein in ‘out of hand’ practices- VTB Capital plc v </a:t>
            </a:r>
            <a:r>
              <a:rPr lang="en-GB" dirty="0" err="1"/>
              <a:t>Nutritek</a:t>
            </a:r>
            <a:r>
              <a:rPr lang="en-GB" dirty="0"/>
              <a:t> International Corpn [2013] 2 AC 337 at paras 89</a:t>
            </a:r>
          </a:p>
          <a:p>
            <a:endParaRPr lang="en-GB" dirty="0"/>
          </a:p>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12</a:t>
            </a:fld>
            <a:endParaRPr lang="en-US"/>
          </a:p>
        </p:txBody>
      </p:sp>
    </p:spTree>
    <p:extLst>
      <p:ext uri="{BB962C8B-B14F-4D97-AF65-F5344CB8AC3E}">
        <p14:creationId xmlns:p14="http://schemas.microsoft.com/office/powerpoint/2010/main" val="173702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6895" y="1866495"/>
            <a:ext cx="9144000" cy="1042336"/>
          </a:xfrm>
          <a:prstGeom prst="rect">
            <a:avLst/>
          </a:prstGeom>
        </p:spPr>
        <p:txBody>
          <a:bodyPr anchor="t">
            <a:normAutofit/>
          </a:bodyPr>
          <a:lstStyle>
            <a:lvl1pPr algn="l">
              <a:defRPr sz="5500" b="1">
                <a:solidFill>
                  <a:schemeClr val="accent1"/>
                </a:solidFill>
                <a:latin typeface="+mn-lt"/>
              </a:defRPr>
            </a:lvl1pPr>
          </a:lstStyle>
          <a:p>
            <a:r>
              <a:rPr lang="en-US"/>
              <a:t>Click to edit Master title style</a:t>
            </a:r>
          </a:p>
        </p:txBody>
      </p:sp>
      <p:sp>
        <p:nvSpPr>
          <p:cNvPr id="3" name="Subtitle 2"/>
          <p:cNvSpPr>
            <a:spLocks noGrp="1"/>
          </p:cNvSpPr>
          <p:nvPr>
            <p:ph type="subTitle" idx="1"/>
          </p:nvPr>
        </p:nvSpPr>
        <p:spPr>
          <a:xfrm>
            <a:off x="609595" y="3085042"/>
            <a:ext cx="9144000" cy="1571625"/>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29 June 2023</a:t>
            </a:fld>
            <a:endParaRPr lang="en-US"/>
          </a:p>
        </p:txBody>
      </p:sp>
      <p:sp>
        <p:nvSpPr>
          <p:cNvPr id="11"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a:p>
        </p:txBody>
      </p:sp>
      <p:sp>
        <p:nvSpPr>
          <p:cNvPr id="12"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a:p>
        </p:txBody>
      </p:sp>
    </p:spTree>
    <p:extLst>
      <p:ext uri="{BB962C8B-B14F-4D97-AF65-F5344CB8AC3E}">
        <p14:creationId xmlns:p14="http://schemas.microsoft.com/office/powerpoint/2010/main" val="169868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891086" y="1096432"/>
            <a:ext cx="6172200" cy="4620683"/>
          </a:xfrm>
          <a:prstGeom prst="rect">
            <a:avLst/>
          </a:prstGeo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546098" y="1096432"/>
            <a:ext cx="3933825" cy="1054100"/>
          </a:xfrm>
          <a:prstGeom prst="rect">
            <a:avLst/>
          </a:prstGeom>
        </p:spPr>
        <p:txBody>
          <a:bodyPr anchor="t"/>
          <a:lstStyle>
            <a:lvl1pPr>
              <a:defRPr sz="3200" b="1">
                <a:solidFill>
                  <a:srgbClr val="69216A"/>
                </a:solidFill>
                <a:latin typeface="+mn-lt"/>
              </a:defRPr>
            </a:lvl1pPr>
          </a:lstStyle>
          <a:p>
            <a:r>
              <a:rPr lang="en-US"/>
              <a:t>Click to edit Master title style</a:t>
            </a:r>
          </a:p>
        </p:txBody>
      </p:sp>
      <p:sp>
        <p:nvSpPr>
          <p:cNvPr id="9" name="Text Placeholder 3"/>
          <p:cNvSpPr>
            <a:spLocks noGrp="1"/>
          </p:cNvSpPr>
          <p:nvPr>
            <p:ph type="body" sz="half" idx="2"/>
          </p:nvPr>
        </p:nvSpPr>
        <p:spPr>
          <a:xfrm>
            <a:off x="547686" y="2167466"/>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29 June 2023</a:t>
            </a:fld>
            <a:endParaRPr lang="en-US"/>
          </a:p>
        </p:txBody>
      </p:sp>
      <p:sp>
        <p:nvSpPr>
          <p:cNvPr id="17"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a:p>
        </p:txBody>
      </p:sp>
      <p:sp>
        <p:nvSpPr>
          <p:cNvPr id="18"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a:p>
        </p:txBody>
      </p:sp>
    </p:spTree>
    <p:extLst>
      <p:ext uri="{BB962C8B-B14F-4D97-AF65-F5344CB8AC3E}">
        <p14:creationId xmlns:p14="http://schemas.microsoft.com/office/powerpoint/2010/main" val="25629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5700" cy="6871786"/>
          </a:xfrm>
          <a:prstGeom prst="rect">
            <a:avLst/>
          </a:prstGeom>
        </p:spPr>
      </p:pic>
      <p:sp>
        <p:nvSpPr>
          <p:cNvPr id="15" name="Rectangle 14"/>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11" name="Rectangle 10"/>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19" name="Freeform 18"/>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1233930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9D739E"/>
          </a:solidFill>
          <a:ln>
            <a:noFill/>
          </a:ln>
        </p:spPr>
      </p:pic>
      <p:sp>
        <p:nvSpPr>
          <p:cNvPr id="4" name="Rectangle 3"/>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6" name="Rectangle 5"/>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8" name="Freeform 7"/>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139063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17621"/>
            <a:ext cx="12192000" cy="6858000"/>
          </a:xfrm>
          <a:prstGeom prst="rect">
            <a:avLst/>
          </a:prstGeom>
        </p:spPr>
      </p:pic>
      <p:sp>
        <p:nvSpPr>
          <p:cNvPr id="4" name="Rectangle 3"/>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6" name="Rectangle 5"/>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8" name="Freeform 7"/>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762585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9300" cy="6850856"/>
          </a:xfrm>
          <a:prstGeom prst="rect">
            <a:avLst/>
          </a:prstGeom>
        </p:spPr>
      </p:pic>
    </p:spTree>
    <p:extLst>
      <p:ext uri="{BB962C8B-B14F-4D97-AF65-F5344CB8AC3E}">
        <p14:creationId xmlns:p14="http://schemas.microsoft.com/office/powerpoint/2010/main" val="788840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29195" y="390846"/>
            <a:ext cx="1111170" cy="5811838"/>
          </a:xfrm>
          <a:prstGeom prst="rect">
            <a:avLst/>
          </a:prstGeom>
        </p:spPr>
        <p:txBody>
          <a:bodyPr vert="eaVert"/>
          <a:lstStyle>
            <a:lvl1pPr>
              <a:defRPr sz="3400" b="1">
                <a:solidFill>
                  <a:srgbClr val="69216A"/>
                </a:solidFill>
              </a:defRPr>
            </a:lvl1pPr>
          </a:lstStyle>
          <a:p>
            <a:r>
              <a:rPr lang="en-US"/>
              <a:t>Click to edit Master title style</a:t>
            </a:r>
          </a:p>
        </p:txBody>
      </p:sp>
      <p:sp>
        <p:nvSpPr>
          <p:cNvPr id="3" name="Vertical Text Placeholder 2"/>
          <p:cNvSpPr>
            <a:spLocks noGrp="1"/>
          </p:cNvSpPr>
          <p:nvPr>
            <p:ph type="body" orient="vert" idx="1"/>
          </p:nvPr>
        </p:nvSpPr>
        <p:spPr>
          <a:xfrm>
            <a:off x="1053189" y="403546"/>
            <a:ext cx="9324372" cy="5811838"/>
          </a:xfrm>
          <a:prstGeom prst="rect">
            <a:avLst/>
          </a:prstGeom>
        </p:spPr>
        <p:txBody>
          <a:bodyPr vert="eaVert"/>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8465" y="563036"/>
            <a:ext cx="1253069" cy="347134"/>
          </a:xfrm>
          <a:prstGeom prst="rect">
            <a:avLst/>
          </a:prstGeom>
        </p:spPr>
        <p:txBody>
          <a:bodyPr anchor="ctr"/>
          <a:lstStyle>
            <a:lvl1pPr>
              <a:defRPr sz="1000">
                <a:solidFill>
                  <a:srgbClr val="69216A"/>
                </a:solidFill>
              </a:defRPr>
            </a:lvl1pPr>
          </a:lstStyle>
          <a:p>
            <a:fld id="{7F3777FD-75A6-B146-A4D0-80CAC805A384}" type="datetime4">
              <a:rPr lang="en-GB" smtClean="0"/>
              <a:pPr/>
              <a:t>29 June 2023</a:t>
            </a:fld>
            <a:endParaRPr lang="en-US"/>
          </a:p>
        </p:txBody>
      </p:sp>
      <p:sp>
        <p:nvSpPr>
          <p:cNvPr id="5" name="Footer Placeholder 4"/>
          <p:cNvSpPr>
            <a:spLocks noGrp="1"/>
          </p:cNvSpPr>
          <p:nvPr>
            <p:ph type="ftr" sz="quarter" idx="11"/>
          </p:nvPr>
        </p:nvSpPr>
        <p:spPr>
          <a:xfrm rot="5400000">
            <a:off x="-2475593" y="3053073"/>
            <a:ext cx="5380697" cy="358285"/>
          </a:xfrm>
          <a:prstGeom prst="rect">
            <a:avLst/>
          </a:prstGeom>
        </p:spPr>
        <p:txBody>
          <a:bodyPr anchor="ctr"/>
          <a:lstStyle>
            <a:lvl1pPr algn="l">
              <a:defRPr sz="1000">
                <a:solidFill>
                  <a:schemeClr val="bg1"/>
                </a:solidFill>
              </a:defRPr>
            </a:lvl1pPr>
          </a:lstStyle>
          <a:p>
            <a:endParaRPr lang="en-US"/>
          </a:p>
        </p:txBody>
      </p:sp>
      <p:sp>
        <p:nvSpPr>
          <p:cNvPr id="6" name="Slide Number Placeholder 5"/>
          <p:cNvSpPr>
            <a:spLocks noGrp="1"/>
          </p:cNvSpPr>
          <p:nvPr>
            <p:ph type="sldNum" sz="quarter" idx="12"/>
          </p:nvPr>
        </p:nvSpPr>
        <p:spPr>
          <a:xfrm rot="5400000">
            <a:off x="-1142" y="146825"/>
            <a:ext cx="431799" cy="358286"/>
          </a:xfrm>
          <a:prstGeom prst="rect">
            <a:avLst/>
          </a:prstGeom>
        </p:spPr>
        <p:txBody>
          <a:bodyPr anchor="ctr"/>
          <a:lstStyle>
            <a:lvl1pPr>
              <a:defRPr sz="1200">
                <a:solidFill>
                  <a:schemeClr val="bg1"/>
                </a:solidFill>
              </a:defRPr>
            </a:lvl1pPr>
          </a:lstStyle>
          <a:p>
            <a:fld id="{7ED9267D-069E-5F46-80B9-B3F4B7546357}" type="slidenum">
              <a:rPr lang="en-US" smtClean="0"/>
              <a:pPr/>
              <a:t>‹#›</a:t>
            </a:fld>
            <a:endParaRPr lang="en-US"/>
          </a:p>
        </p:txBody>
      </p:sp>
    </p:spTree>
    <p:extLst>
      <p:ext uri="{BB962C8B-B14F-4D97-AF65-F5344CB8AC3E}">
        <p14:creationId xmlns:p14="http://schemas.microsoft.com/office/powerpoint/2010/main" val="58990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9018" y="1873797"/>
            <a:ext cx="10515600" cy="1307109"/>
          </a:xfrm>
          <a:prstGeom prst="rect">
            <a:avLst/>
          </a:prstGeom>
        </p:spPr>
        <p:txBody>
          <a:bodyPr anchor="t"/>
          <a:lstStyle>
            <a:lvl1pPr>
              <a:defRPr sz="6000" b="1">
                <a:solidFill>
                  <a:srgbClr val="69216A"/>
                </a:solidFill>
                <a:latin typeface="+mn-lt"/>
              </a:defRPr>
            </a:lvl1pPr>
          </a:lstStyle>
          <a:p>
            <a:r>
              <a:rPr lang="en-US"/>
              <a:t>Click to edit Master title style</a:t>
            </a:r>
          </a:p>
        </p:txBody>
      </p:sp>
      <p:sp>
        <p:nvSpPr>
          <p:cNvPr id="3" name="Text Placeholder 2"/>
          <p:cNvSpPr>
            <a:spLocks noGrp="1"/>
          </p:cNvSpPr>
          <p:nvPr>
            <p:ph type="body" idx="1"/>
          </p:nvPr>
        </p:nvSpPr>
        <p:spPr>
          <a:xfrm>
            <a:off x="599018" y="3180907"/>
            <a:ext cx="10528300" cy="667193"/>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userDrawn="1"/>
        </p:nvCxnSpPr>
        <p:spPr>
          <a:xfrm flipV="1">
            <a:off x="709017" y="2920050"/>
            <a:ext cx="10494000" cy="1"/>
          </a:xfrm>
          <a:prstGeom prst="line">
            <a:avLst/>
          </a:prstGeom>
          <a:ln w="25400">
            <a:solidFill>
              <a:srgbClr val="69216A"/>
            </a:solidFill>
          </a:ln>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29 June 2023</a:t>
            </a:fld>
            <a:endParaRPr lang="en-US"/>
          </a:p>
        </p:txBody>
      </p:sp>
      <p:sp>
        <p:nvSpPr>
          <p:cNvPr id="9"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a:p>
        </p:txBody>
      </p:sp>
      <p:sp>
        <p:nvSpPr>
          <p:cNvPr id="10"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a:p>
        </p:txBody>
      </p:sp>
    </p:spTree>
    <p:extLst>
      <p:ext uri="{BB962C8B-B14F-4D97-AF65-F5344CB8AC3E}">
        <p14:creationId xmlns:p14="http://schemas.microsoft.com/office/powerpoint/2010/main" val="57357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5843" y="1026199"/>
            <a:ext cx="10515600" cy="757129"/>
          </a:xfrm>
          <a:prstGeom prst="rect">
            <a:avLst/>
          </a:prstGeom>
        </p:spPr>
        <p:txBody>
          <a:bodyPr anchor="t"/>
          <a:lstStyle>
            <a:lvl1pPr>
              <a:defRPr b="1">
                <a:solidFill>
                  <a:srgbClr val="69216A"/>
                </a:solidFill>
                <a:latin typeface="+mn-lt"/>
              </a:defRPr>
            </a:lvl1pPr>
          </a:lstStyle>
          <a:p>
            <a:r>
              <a:rPr lang="en-US"/>
              <a:t>Click to edit Master title style</a:t>
            </a:r>
          </a:p>
        </p:txBody>
      </p:sp>
      <p:sp>
        <p:nvSpPr>
          <p:cNvPr id="3" name="Content Placeholder 2"/>
          <p:cNvSpPr>
            <a:spLocks noGrp="1"/>
          </p:cNvSpPr>
          <p:nvPr>
            <p:ph idx="1"/>
          </p:nvPr>
        </p:nvSpPr>
        <p:spPr>
          <a:xfrm>
            <a:off x="595843" y="1757928"/>
            <a:ext cx="10515600" cy="4057777"/>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29 June 2023</a:t>
            </a:fld>
            <a:endParaRPr lang="en-US"/>
          </a:p>
        </p:txBody>
      </p:sp>
      <p:sp>
        <p:nvSpPr>
          <p:cNvPr id="8" name="Footer Placeholder 4"/>
          <p:cNvSpPr>
            <a:spLocks noGrp="1"/>
          </p:cNvSpPr>
          <p:nvPr>
            <p:ph type="ftr" sz="quarter" idx="11"/>
          </p:nvPr>
        </p:nvSpPr>
        <p:spPr>
          <a:xfrm>
            <a:off x="1736202" y="6453450"/>
            <a:ext cx="7179198" cy="365125"/>
          </a:xfrm>
          <a:prstGeom prst="rect">
            <a:avLst/>
          </a:prstGeom>
        </p:spPr>
        <p:txBody>
          <a:bodyPr anchor="ctr"/>
          <a:lstStyle>
            <a:lvl1pPr algn="l">
              <a:defRPr sz="1200">
                <a:solidFill>
                  <a:schemeClr val="bg1"/>
                </a:solidFill>
              </a:defRPr>
            </a:lvl1pPr>
          </a:lstStyle>
          <a:p>
            <a:endParaRPr lang="en-US"/>
          </a:p>
        </p:txBody>
      </p:sp>
      <p:sp>
        <p:nvSpPr>
          <p:cNvPr id="9" name="Slide Number Placeholder 5"/>
          <p:cNvSpPr>
            <a:spLocks noGrp="1"/>
          </p:cNvSpPr>
          <p:nvPr>
            <p:ph type="sldNum" sz="quarter" idx="12"/>
          </p:nvPr>
        </p:nvSpPr>
        <p:spPr>
          <a:xfrm>
            <a:off x="10553700" y="6453449"/>
            <a:ext cx="1346200"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a:p>
        </p:txBody>
      </p:sp>
    </p:spTree>
    <p:extLst>
      <p:ext uri="{BB962C8B-B14F-4D97-AF65-F5344CB8AC3E}">
        <p14:creationId xmlns:p14="http://schemas.microsoft.com/office/powerpoint/2010/main" val="115791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364" y="1027646"/>
            <a:ext cx="10515600" cy="939125"/>
          </a:xfrm>
          <a:prstGeom prst="rect">
            <a:avLst/>
          </a:prstGeom>
        </p:spPr>
        <p:txBody>
          <a:bodyPr anchor="t"/>
          <a:lstStyle>
            <a:lvl1pPr>
              <a:defRPr b="1">
                <a:solidFill>
                  <a:srgbClr val="69216A"/>
                </a:solidFill>
                <a:latin typeface="+mn-lt"/>
              </a:defRPr>
            </a:lvl1pPr>
          </a:lstStyle>
          <a:p>
            <a:r>
              <a:rPr lang="en-US"/>
              <a:t>Click to edit Master title style</a:t>
            </a:r>
          </a:p>
        </p:txBody>
      </p:sp>
      <p:sp>
        <p:nvSpPr>
          <p:cNvPr id="3" name="Content Placeholder 2"/>
          <p:cNvSpPr>
            <a:spLocks noGrp="1"/>
          </p:cNvSpPr>
          <p:nvPr>
            <p:ph sz="half" idx="1"/>
          </p:nvPr>
        </p:nvSpPr>
        <p:spPr>
          <a:xfrm>
            <a:off x="593364" y="1774879"/>
            <a:ext cx="5181600" cy="4351338"/>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27364" y="1774879"/>
            <a:ext cx="5181600" cy="4351338"/>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29 June 2023</a:t>
            </a:fld>
            <a:endParaRPr lang="en-US"/>
          </a:p>
        </p:txBody>
      </p:sp>
      <p:sp>
        <p:nvSpPr>
          <p:cNvPr id="1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a:p>
        </p:txBody>
      </p:sp>
      <p:sp>
        <p:nvSpPr>
          <p:cNvPr id="1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a:p>
        </p:txBody>
      </p:sp>
    </p:spTree>
    <p:extLst>
      <p:ext uri="{BB962C8B-B14F-4D97-AF65-F5344CB8AC3E}">
        <p14:creationId xmlns:p14="http://schemas.microsoft.com/office/powerpoint/2010/main" val="209379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324" y="1870148"/>
            <a:ext cx="5157787" cy="823912"/>
          </a:xfrm>
          <a:prstGeom prst="rect">
            <a:avLst/>
          </a:prstGeom>
        </p:spPr>
        <p:txBody>
          <a:bodyPr anchor="t">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1324" y="2468592"/>
            <a:ext cx="5157787" cy="3684588"/>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69001" y="1870148"/>
            <a:ext cx="5183188" cy="823912"/>
          </a:xfrm>
          <a:prstGeom prst="rect">
            <a:avLst/>
          </a:prstGeom>
        </p:spPr>
        <p:txBody>
          <a:bodyPr anchor="t">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60534" y="2477059"/>
            <a:ext cx="5183188" cy="3684588"/>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591323" y="1028230"/>
            <a:ext cx="10509173" cy="939125"/>
          </a:xfrm>
          <a:prstGeom prst="rect">
            <a:avLst/>
          </a:prstGeom>
        </p:spPr>
        <p:txBody>
          <a:bodyPr anchor="t"/>
          <a:lstStyle>
            <a:lvl1pPr>
              <a:defRPr b="1">
                <a:solidFill>
                  <a:srgbClr val="69216A"/>
                </a:solidFill>
                <a:latin typeface="+mn-lt"/>
              </a:defRPr>
            </a:lvl1pPr>
          </a:lstStyle>
          <a:p>
            <a:r>
              <a:rPr lang="en-US"/>
              <a:t>Click to edit Master title style</a:t>
            </a:r>
          </a:p>
        </p:txBody>
      </p:sp>
      <p:sp>
        <p:nvSpPr>
          <p:cNvPr id="17"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29 June 2023</a:t>
            </a:fld>
            <a:endParaRPr lang="en-US"/>
          </a:p>
        </p:txBody>
      </p:sp>
      <p:sp>
        <p:nvSpPr>
          <p:cNvPr id="18"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a:p>
        </p:txBody>
      </p:sp>
      <p:sp>
        <p:nvSpPr>
          <p:cNvPr id="19"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a:p>
        </p:txBody>
      </p:sp>
    </p:spTree>
    <p:extLst>
      <p:ext uri="{BB962C8B-B14F-4D97-AF65-F5344CB8AC3E}">
        <p14:creationId xmlns:p14="http://schemas.microsoft.com/office/powerpoint/2010/main" val="173181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93363" y="1028700"/>
            <a:ext cx="10515600" cy="1257300"/>
          </a:xfrm>
          <a:prstGeom prst="rect">
            <a:avLst/>
          </a:prstGeom>
        </p:spPr>
        <p:txBody>
          <a:bodyPr anchor="t"/>
          <a:lstStyle>
            <a:lvl1pPr>
              <a:defRPr b="1">
                <a:solidFill>
                  <a:srgbClr val="69216A"/>
                </a:solidFill>
                <a:latin typeface="+mn-lt"/>
              </a:defRPr>
            </a:lvl1pPr>
          </a:lstStyle>
          <a:p>
            <a:r>
              <a:rPr lang="en-US"/>
              <a:t>Click to edit Master title style</a:t>
            </a:r>
          </a:p>
        </p:txBody>
      </p:sp>
      <p:sp>
        <p:nvSpPr>
          <p:cNvPr id="13"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29 June 2023</a:t>
            </a:fld>
            <a:endParaRPr lang="en-US"/>
          </a:p>
        </p:txBody>
      </p:sp>
      <p:sp>
        <p:nvSpPr>
          <p:cNvPr id="14"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a:p>
        </p:txBody>
      </p:sp>
      <p:sp>
        <p:nvSpPr>
          <p:cNvPr id="15"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a:p>
        </p:txBody>
      </p:sp>
    </p:spTree>
    <p:extLst>
      <p:ext uri="{BB962C8B-B14F-4D97-AF65-F5344CB8AC3E}">
        <p14:creationId xmlns:p14="http://schemas.microsoft.com/office/powerpoint/2010/main" val="169734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29 June 2023</a:t>
            </a:fld>
            <a:endParaRPr lang="en-US"/>
          </a:p>
        </p:txBody>
      </p:sp>
      <p:sp>
        <p:nvSpPr>
          <p:cNvPr id="1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a:p>
        </p:txBody>
      </p:sp>
      <p:sp>
        <p:nvSpPr>
          <p:cNvPr id="1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a:p>
        </p:txBody>
      </p:sp>
      <p:graphicFrame>
        <p:nvGraphicFramePr>
          <p:cNvPr id="5" name="Chart 4"/>
          <p:cNvGraphicFramePr/>
          <p:nvPr userDrawn="1">
            <p:extLst>
              <p:ext uri="{D42A27DB-BD31-4B8C-83A1-F6EECF244321}">
                <p14:modId xmlns:p14="http://schemas.microsoft.com/office/powerpoint/2010/main" val="2047482558"/>
              </p:ext>
            </p:extLst>
          </p:nvPr>
        </p:nvGraphicFramePr>
        <p:xfrm>
          <a:off x="656863" y="901699"/>
          <a:ext cx="10515600" cy="5029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9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84200" y="1028700"/>
            <a:ext cx="10871200" cy="706470"/>
          </a:xfrm>
          <a:prstGeom prst="rect">
            <a:avLst/>
          </a:prstGeom>
        </p:spPr>
        <p:txBody>
          <a:bodyPr/>
          <a:lstStyle>
            <a:lvl1pPr>
              <a:defRPr b="0">
                <a:solidFill>
                  <a:srgbClr val="69216A"/>
                </a:solidFill>
                <a:latin typeface="+mn-lt"/>
              </a:defRPr>
            </a:lvl1pPr>
          </a:lstStyle>
          <a:p>
            <a:r>
              <a:rPr lang="en-US"/>
              <a:t>Click to edit Master title style</a:t>
            </a:r>
          </a:p>
        </p:txBody>
      </p:sp>
      <p:graphicFrame>
        <p:nvGraphicFramePr>
          <p:cNvPr id="3" name="Table 2"/>
          <p:cNvGraphicFramePr>
            <a:graphicFrameLocks noGrp="1"/>
          </p:cNvGraphicFramePr>
          <p:nvPr userDrawn="1">
            <p:extLst>
              <p:ext uri="{D42A27DB-BD31-4B8C-83A1-F6EECF244321}">
                <p14:modId xmlns:p14="http://schemas.microsoft.com/office/powerpoint/2010/main" val="1951304287"/>
              </p:ext>
            </p:extLst>
          </p:nvPr>
        </p:nvGraphicFramePr>
        <p:xfrm>
          <a:off x="584200" y="1755840"/>
          <a:ext cx="10871200" cy="3971864"/>
        </p:xfrm>
        <a:graphic>
          <a:graphicData uri="http://schemas.openxmlformats.org/drawingml/2006/table">
            <a:tbl>
              <a:tblPr firstRow="1" bandRow="1">
                <a:tableStyleId>{5C22544A-7EE6-4342-B048-85BDC9FD1C3A}</a:tableStyleId>
              </a:tblPr>
              <a:tblGrid>
                <a:gridCol w="1358900">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1358900">
                  <a:extLst>
                    <a:ext uri="{9D8B030D-6E8A-4147-A177-3AD203B41FA5}">
                      <a16:colId xmlns:a16="http://schemas.microsoft.com/office/drawing/2014/main" val="20004"/>
                    </a:ext>
                  </a:extLst>
                </a:gridCol>
                <a:gridCol w="1358900">
                  <a:extLst>
                    <a:ext uri="{9D8B030D-6E8A-4147-A177-3AD203B41FA5}">
                      <a16:colId xmlns:a16="http://schemas.microsoft.com/office/drawing/2014/main" val="20005"/>
                    </a:ext>
                  </a:extLst>
                </a:gridCol>
                <a:gridCol w="1358900">
                  <a:extLst>
                    <a:ext uri="{9D8B030D-6E8A-4147-A177-3AD203B41FA5}">
                      <a16:colId xmlns:a16="http://schemas.microsoft.com/office/drawing/2014/main" val="20006"/>
                    </a:ext>
                  </a:extLst>
                </a:gridCol>
                <a:gridCol w="1358900">
                  <a:extLst>
                    <a:ext uri="{9D8B030D-6E8A-4147-A177-3AD203B41FA5}">
                      <a16:colId xmlns:a16="http://schemas.microsoft.com/office/drawing/2014/main" val="20007"/>
                    </a:ext>
                  </a:extLst>
                </a:gridCol>
              </a:tblGrid>
              <a:tr h="450128">
                <a:tc>
                  <a:txBody>
                    <a:bodyPr/>
                    <a:lstStyle/>
                    <a:p>
                      <a:endParaRPr lang="en-US">
                        <a:solidFill>
                          <a:srgbClr val="9D739E"/>
                        </a:solidFill>
                      </a:endParaRPr>
                    </a:p>
                  </a:txBody>
                  <a:tcPr>
                    <a:solidFill>
                      <a:srgbClr val="9D739E"/>
                    </a:solidFill>
                  </a:tcPr>
                </a:tc>
                <a:tc>
                  <a:txBody>
                    <a:bodyPr/>
                    <a:lstStyle/>
                    <a:p>
                      <a:endParaRPr lang="en-US">
                        <a:solidFill>
                          <a:srgbClr val="9D739E"/>
                        </a:solidFill>
                      </a:endParaRPr>
                    </a:p>
                  </a:txBody>
                  <a:tcPr>
                    <a:solidFill>
                      <a:srgbClr val="9D739E"/>
                    </a:solidFill>
                  </a:tcPr>
                </a:tc>
                <a:tc>
                  <a:txBody>
                    <a:bodyPr/>
                    <a:lstStyle/>
                    <a:p>
                      <a:endParaRPr lang="en-US">
                        <a:solidFill>
                          <a:srgbClr val="9D739E"/>
                        </a:solidFill>
                      </a:endParaRPr>
                    </a:p>
                  </a:txBody>
                  <a:tcPr>
                    <a:solidFill>
                      <a:srgbClr val="9D739E"/>
                    </a:solidFill>
                  </a:tcPr>
                </a:tc>
                <a:tc>
                  <a:txBody>
                    <a:bodyPr/>
                    <a:lstStyle/>
                    <a:p>
                      <a:endParaRPr lang="en-US">
                        <a:solidFill>
                          <a:srgbClr val="9D739E"/>
                        </a:solidFill>
                      </a:endParaRPr>
                    </a:p>
                  </a:txBody>
                  <a:tcPr>
                    <a:solidFill>
                      <a:srgbClr val="9D739E"/>
                    </a:solidFill>
                  </a:tcPr>
                </a:tc>
                <a:tc>
                  <a:txBody>
                    <a:bodyPr/>
                    <a:lstStyle/>
                    <a:p>
                      <a:endParaRPr lang="en-US">
                        <a:solidFill>
                          <a:srgbClr val="9D739E"/>
                        </a:solidFill>
                      </a:endParaRPr>
                    </a:p>
                  </a:txBody>
                  <a:tcPr>
                    <a:solidFill>
                      <a:srgbClr val="9D739E"/>
                    </a:solidFill>
                  </a:tcPr>
                </a:tc>
                <a:tc>
                  <a:txBody>
                    <a:bodyPr/>
                    <a:lstStyle/>
                    <a:p>
                      <a:endParaRPr lang="en-US">
                        <a:solidFill>
                          <a:srgbClr val="9D739E"/>
                        </a:solidFill>
                      </a:endParaRPr>
                    </a:p>
                  </a:txBody>
                  <a:tcPr>
                    <a:solidFill>
                      <a:srgbClr val="9D739E"/>
                    </a:solidFill>
                  </a:tcPr>
                </a:tc>
                <a:tc>
                  <a:txBody>
                    <a:bodyPr/>
                    <a:lstStyle/>
                    <a:p>
                      <a:endParaRPr lang="en-US">
                        <a:solidFill>
                          <a:srgbClr val="9D739E"/>
                        </a:solidFill>
                      </a:endParaRPr>
                    </a:p>
                  </a:txBody>
                  <a:tcPr>
                    <a:solidFill>
                      <a:srgbClr val="9D739E"/>
                    </a:solidFill>
                  </a:tcPr>
                </a:tc>
                <a:tc>
                  <a:txBody>
                    <a:bodyPr/>
                    <a:lstStyle/>
                    <a:p>
                      <a:endParaRPr lang="en-US">
                        <a:solidFill>
                          <a:srgbClr val="9D739E"/>
                        </a:solidFill>
                      </a:endParaRPr>
                    </a:p>
                  </a:txBody>
                  <a:tcPr>
                    <a:solidFill>
                      <a:srgbClr val="9D739E"/>
                    </a:solidFill>
                  </a:tcPr>
                </a:tc>
                <a:extLst>
                  <a:ext uri="{0D108BD9-81ED-4DB2-BD59-A6C34878D82A}">
                    <a16:rowId xmlns:a16="http://schemas.microsoft.com/office/drawing/2014/main" val="10000"/>
                  </a:ext>
                </a:extLst>
              </a:tr>
              <a:tr h="391304">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extLst>
                  <a:ext uri="{0D108BD9-81ED-4DB2-BD59-A6C34878D82A}">
                    <a16:rowId xmlns:a16="http://schemas.microsoft.com/office/drawing/2014/main" val="10001"/>
                  </a:ext>
                </a:extLst>
              </a:tr>
              <a:tr h="391304">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extLst>
                  <a:ext uri="{0D108BD9-81ED-4DB2-BD59-A6C34878D82A}">
                    <a16:rowId xmlns:a16="http://schemas.microsoft.com/office/drawing/2014/main" val="10002"/>
                  </a:ext>
                </a:extLst>
              </a:tr>
              <a:tr h="391304">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extLst>
                  <a:ext uri="{0D108BD9-81ED-4DB2-BD59-A6C34878D82A}">
                    <a16:rowId xmlns:a16="http://schemas.microsoft.com/office/drawing/2014/main" val="10003"/>
                  </a:ext>
                </a:extLst>
              </a:tr>
              <a:tr h="391304">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extLst>
                  <a:ext uri="{0D108BD9-81ED-4DB2-BD59-A6C34878D82A}">
                    <a16:rowId xmlns:a16="http://schemas.microsoft.com/office/drawing/2014/main" val="10004"/>
                  </a:ext>
                </a:extLst>
              </a:tr>
              <a:tr h="391304">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extLst>
                  <a:ext uri="{0D108BD9-81ED-4DB2-BD59-A6C34878D82A}">
                    <a16:rowId xmlns:a16="http://schemas.microsoft.com/office/drawing/2014/main" val="10005"/>
                  </a:ext>
                </a:extLst>
              </a:tr>
              <a:tr h="391304">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extLst>
                  <a:ext uri="{0D108BD9-81ED-4DB2-BD59-A6C34878D82A}">
                    <a16:rowId xmlns:a16="http://schemas.microsoft.com/office/drawing/2014/main" val="10006"/>
                  </a:ext>
                </a:extLst>
              </a:tr>
              <a:tr h="391304">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extLst>
                  <a:ext uri="{0D108BD9-81ED-4DB2-BD59-A6C34878D82A}">
                    <a16:rowId xmlns:a16="http://schemas.microsoft.com/office/drawing/2014/main" val="10007"/>
                  </a:ext>
                </a:extLst>
              </a:tr>
              <a:tr h="391304">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tc>
                  <a:txBody>
                    <a:bodyPr/>
                    <a:lstStyle/>
                    <a:p>
                      <a:endParaRPr lang="en-US"/>
                    </a:p>
                  </a:txBody>
                  <a:tcPr>
                    <a:solidFill>
                      <a:srgbClr val="F0E9EE"/>
                    </a:solidFill>
                  </a:tcPr>
                </a:tc>
                <a:extLst>
                  <a:ext uri="{0D108BD9-81ED-4DB2-BD59-A6C34878D82A}">
                    <a16:rowId xmlns:a16="http://schemas.microsoft.com/office/drawing/2014/main" val="10008"/>
                  </a:ext>
                </a:extLst>
              </a:tr>
              <a:tr h="391304">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tc>
                  <a:txBody>
                    <a:bodyPr/>
                    <a:lstStyle/>
                    <a:p>
                      <a:endParaRPr lang="en-US"/>
                    </a:p>
                  </a:txBody>
                  <a:tcPr>
                    <a:solidFill>
                      <a:srgbClr val="E8DEE6"/>
                    </a:solidFill>
                  </a:tcPr>
                </a:tc>
                <a:extLst>
                  <a:ext uri="{0D108BD9-81ED-4DB2-BD59-A6C34878D82A}">
                    <a16:rowId xmlns:a16="http://schemas.microsoft.com/office/drawing/2014/main" val="10009"/>
                  </a:ext>
                </a:extLst>
              </a:tr>
            </a:tbl>
          </a:graphicData>
        </a:graphic>
      </p:graphicFrame>
      <p:sp>
        <p:nvSpPr>
          <p:cNvPr id="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29 June 2023</a:t>
            </a:fld>
            <a:endParaRPr lang="en-US"/>
          </a:p>
        </p:txBody>
      </p:sp>
      <p:sp>
        <p:nvSpPr>
          <p:cNvPr id="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a:p>
        </p:txBody>
      </p:sp>
    </p:spTree>
    <p:extLst>
      <p:ext uri="{BB962C8B-B14F-4D97-AF65-F5344CB8AC3E}">
        <p14:creationId xmlns:p14="http://schemas.microsoft.com/office/powerpoint/2010/main" val="184764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00" y="1096431"/>
            <a:ext cx="4051300" cy="1054100"/>
          </a:xfrm>
          <a:prstGeom prst="rect">
            <a:avLst/>
          </a:prstGeom>
        </p:spPr>
        <p:txBody>
          <a:bodyPr anchor="t"/>
          <a:lstStyle>
            <a:lvl1pPr>
              <a:defRPr sz="3200" b="1">
                <a:solidFill>
                  <a:srgbClr val="69216A"/>
                </a:solidFill>
                <a:latin typeface="+mn-lt"/>
              </a:defRPr>
            </a:lvl1pPr>
          </a:lstStyle>
          <a:p>
            <a:r>
              <a:rPr lang="en-US"/>
              <a:t>Click to edit Master title style</a:t>
            </a:r>
          </a:p>
        </p:txBody>
      </p:sp>
      <p:sp>
        <p:nvSpPr>
          <p:cNvPr id="3" name="Content Placeholder 2"/>
          <p:cNvSpPr>
            <a:spLocks noGrp="1"/>
          </p:cNvSpPr>
          <p:nvPr>
            <p:ph idx="1"/>
          </p:nvPr>
        </p:nvSpPr>
        <p:spPr>
          <a:xfrm>
            <a:off x="4891087" y="1096431"/>
            <a:ext cx="6356519" cy="4629150"/>
          </a:xfrm>
          <a:prstGeom prst="rect">
            <a:avLst/>
          </a:prstGeom>
        </p:spPr>
        <p:txBody>
          <a:bodyPr/>
          <a:lstStyle>
            <a:lvl1pPr>
              <a:defRPr sz="3200">
                <a:solidFill>
                  <a:srgbClr val="69216A"/>
                </a:solidFill>
              </a:defRPr>
            </a:lvl1pPr>
            <a:lvl2pPr>
              <a:defRPr sz="2800"/>
            </a:lvl2pPr>
            <a:lvl3pPr>
              <a:defRPr sz="2400">
                <a:solidFill>
                  <a:srgbClr val="69216A"/>
                </a:solidFill>
              </a:defRPr>
            </a:lvl3pPr>
            <a:lvl4pPr>
              <a:defRPr sz="2000"/>
            </a:lvl4pPr>
            <a:lvl5pPr>
              <a:defRPr sz="2000">
                <a:solidFill>
                  <a:srgbClr val="69216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7688" y="2167465"/>
            <a:ext cx="404966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29 June 2023</a:t>
            </a:fld>
            <a:endParaRPr lang="en-US"/>
          </a:p>
        </p:txBody>
      </p:sp>
      <p:sp>
        <p:nvSpPr>
          <p:cNvPr id="13"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a:p>
        </p:txBody>
      </p:sp>
      <p:sp>
        <p:nvSpPr>
          <p:cNvPr id="14"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a:p>
        </p:txBody>
      </p:sp>
    </p:spTree>
    <p:extLst>
      <p:ext uri="{BB962C8B-B14F-4D97-AF65-F5344CB8AC3E}">
        <p14:creationId xmlns:p14="http://schemas.microsoft.com/office/powerpoint/2010/main" val="152933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2"/>
    </p:custDataLst>
    <p:extLst>
      <p:ext uri="{BB962C8B-B14F-4D97-AF65-F5344CB8AC3E}">
        <p14:creationId xmlns:p14="http://schemas.microsoft.com/office/powerpoint/2010/main" val="13645026"/>
      </p:ext>
    </p:extLst>
  </p:cSld>
  <p:clrMap bg1="lt1" tx1="dk1" bg2="lt2" tx2="dk2" accent1="accent1" accent2="accent2" accent3="accent3" accent4="accent4" accent5="accent5" accent6="accent6" hlink="hlink" folHlink="folHlink"/>
  <p:sldLayoutIdLst>
    <p:sldLayoutId id="2147484081" r:id="rId1"/>
    <p:sldLayoutId id="2147484083" r:id="rId2"/>
    <p:sldLayoutId id="2147484082" r:id="rId3"/>
    <p:sldLayoutId id="2147484084" r:id="rId4"/>
    <p:sldLayoutId id="2147484085" r:id="rId5"/>
    <p:sldLayoutId id="2147484086" r:id="rId6"/>
    <p:sldLayoutId id="2147484087" r:id="rId7"/>
    <p:sldLayoutId id="2147484108" r:id="rId8"/>
    <p:sldLayoutId id="2147484088" r:id="rId9"/>
    <p:sldLayoutId id="2147484089"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827505"/>
      </p:ext>
    </p:extLst>
  </p:cSld>
  <p:clrMap bg1="lt1" tx1="dk1" bg2="lt2" tx2="dk2" accent1="accent1" accent2="accent2" accent3="accent3" accent4="accent4" accent5="accent5" accent6="accent6" hlink="hlink" folHlink="folHlink"/>
  <p:sldLayoutIdLst>
    <p:sldLayoutId id="2147484110" r:id="rId1"/>
    <p:sldLayoutId id="2147484112" r:id="rId2"/>
    <p:sldLayoutId id="2147484113" r:id="rId3"/>
    <p:sldLayoutId id="21474841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217400" cy="6872287"/>
          </a:xfrm>
          <a:prstGeom prst="rect">
            <a:avLst/>
          </a:prstGeom>
        </p:spPr>
      </p:pic>
    </p:spTree>
    <p:extLst>
      <p:ext uri="{BB962C8B-B14F-4D97-AF65-F5344CB8AC3E}">
        <p14:creationId xmlns:p14="http://schemas.microsoft.com/office/powerpoint/2010/main" val="584570216"/>
      </p:ext>
    </p:extLst>
  </p:cSld>
  <p:clrMap bg1="lt1" tx1="dk1" bg2="lt2" tx2="dk2" accent1="accent1" accent2="accent2" accent3="accent3" accent4="accent4" accent5="accent5" accent6="accent6" hlink="hlink" folHlink="folHlink"/>
  <p:sldLayoutIdLst>
    <p:sldLayoutId id="214748410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B155-ABEE-4866-95A6-B0662E7653EB}"/>
              </a:ext>
            </a:extLst>
          </p:cNvPr>
          <p:cNvSpPr>
            <a:spLocks noGrp="1"/>
          </p:cNvSpPr>
          <p:nvPr>
            <p:ph type="ctrTitle"/>
          </p:nvPr>
        </p:nvSpPr>
        <p:spPr/>
        <p:txBody>
          <a:bodyPr>
            <a:normAutofit fontScale="90000"/>
          </a:bodyPr>
          <a:lstStyle/>
          <a:p>
            <a:r>
              <a:rPr lang="en-GB" sz="3600" i="0" dirty="0">
                <a:effectLst/>
                <a:latin typeface="Roboto" panose="02000000000000000000" pitchFamily="2" charset="0"/>
              </a:rPr>
              <a:t>The English Civil Procedure Gate-Keeping Rules, Foreign Claimants and Access to Justice</a:t>
            </a:r>
            <a:br>
              <a:rPr lang="en-GB" i="0" dirty="0">
                <a:effectLst/>
                <a:latin typeface="Roboto" panose="02000000000000000000" pitchFamily="2" charset="0"/>
              </a:rPr>
            </a:br>
            <a:endParaRPr lang="en-GB" dirty="0"/>
          </a:p>
        </p:txBody>
      </p:sp>
      <p:sp>
        <p:nvSpPr>
          <p:cNvPr id="3" name="Subtitle 2">
            <a:extLst>
              <a:ext uri="{FF2B5EF4-FFF2-40B4-BE49-F238E27FC236}">
                <a16:creationId xmlns:a16="http://schemas.microsoft.com/office/drawing/2014/main" id="{487F42EC-4FA3-4309-B836-2FFF11A4A7FC}"/>
              </a:ext>
            </a:extLst>
          </p:cNvPr>
          <p:cNvSpPr>
            <a:spLocks noGrp="1"/>
          </p:cNvSpPr>
          <p:nvPr>
            <p:ph type="subTitle" idx="1"/>
          </p:nvPr>
        </p:nvSpPr>
        <p:spPr>
          <a:xfrm>
            <a:off x="609595" y="3825380"/>
            <a:ext cx="9144000" cy="1484851"/>
          </a:xfrm>
        </p:spPr>
        <p:txBody>
          <a:bodyPr/>
          <a:lstStyle/>
          <a:p>
            <a:r>
              <a:rPr lang="en-GB" dirty="0"/>
              <a:t>Dr Joseph Mante </a:t>
            </a:r>
          </a:p>
          <a:p>
            <a:r>
              <a:rPr lang="en-GB" dirty="0"/>
              <a:t>The Law School, Robert Gordon University </a:t>
            </a:r>
          </a:p>
          <a:p>
            <a:r>
              <a:rPr lang="en-GB" dirty="0"/>
              <a:t>Aberdeen </a:t>
            </a:r>
          </a:p>
          <a:p>
            <a:endParaRPr lang="en-GB" dirty="0"/>
          </a:p>
        </p:txBody>
      </p:sp>
    </p:spTree>
    <p:custDataLst>
      <p:tags r:id="rId1"/>
    </p:custDataLst>
    <p:extLst>
      <p:ext uri="{BB962C8B-B14F-4D97-AF65-F5344CB8AC3E}">
        <p14:creationId xmlns:p14="http://schemas.microsoft.com/office/powerpoint/2010/main" val="214440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8E78-AD61-1202-84B3-C25B97CD7CB4}"/>
              </a:ext>
            </a:extLst>
          </p:cNvPr>
          <p:cNvSpPr>
            <a:spLocks noGrp="1"/>
          </p:cNvSpPr>
          <p:nvPr>
            <p:ph type="title"/>
          </p:nvPr>
        </p:nvSpPr>
        <p:spPr>
          <a:xfrm>
            <a:off x="64232" y="2356897"/>
            <a:ext cx="3076422" cy="2704267"/>
          </a:xfrm>
        </p:spPr>
        <p:txBody>
          <a:bodyPr anchor="t">
            <a:normAutofit/>
          </a:bodyPr>
          <a:lstStyle/>
          <a:p>
            <a:r>
              <a:rPr lang="en-GB" sz="3200" dirty="0"/>
              <a:t> Why parties do what they do? </a:t>
            </a:r>
          </a:p>
        </p:txBody>
      </p:sp>
      <p:cxnSp>
        <p:nvCxnSpPr>
          <p:cNvPr id="11" name="Straight Connector 10">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6793" y="1503750"/>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CAD132-F5F0-0029-58FB-D20EC4EDFFFE}"/>
              </a:ext>
            </a:extLst>
          </p:cNvPr>
          <p:cNvSpPr>
            <a:spLocks noGrp="1"/>
          </p:cNvSpPr>
          <p:nvPr>
            <p:ph idx="1"/>
          </p:nvPr>
        </p:nvSpPr>
        <p:spPr>
          <a:xfrm>
            <a:off x="3683000" y="1290965"/>
            <a:ext cx="8286749" cy="4656845"/>
          </a:xfrm>
        </p:spPr>
        <p:txBody>
          <a:bodyPr>
            <a:normAutofit/>
          </a:bodyPr>
          <a:lstStyle/>
          <a:p>
            <a:r>
              <a:rPr lang="en-GB" b="1" dirty="0"/>
              <a:t>The process</a:t>
            </a:r>
            <a:r>
              <a:rPr lang="en-GB" dirty="0"/>
              <a:t>: three major issues  rolled into a single application! </a:t>
            </a:r>
          </a:p>
          <a:p>
            <a:endParaRPr lang="en-GB" dirty="0"/>
          </a:p>
          <a:p>
            <a:r>
              <a:rPr lang="en-GB" b="1" dirty="0"/>
              <a:t>Potential outcomes </a:t>
            </a:r>
            <a:r>
              <a:rPr lang="en-GB" dirty="0"/>
              <a:t>– serious implications for parties:</a:t>
            </a:r>
          </a:p>
          <a:p>
            <a:pPr lvl="1"/>
            <a:r>
              <a:rPr lang="en-GB" sz="2800" dirty="0"/>
              <a:t>A leap forward!</a:t>
            </a:r>
          </a:p>
          <a:p>
            <a:pPr lvl="1"/>
            <a:r>
              <a:rPr lang="en-GB" sz="2800" dirty="0"/>
              <a:t>A taste of judicial perspective on case</a:t>
            </a:r>
          </a:p>
          <a:p>
            <a:pPr lvl="1"/>
            <a:r>
              <a:rPr lang="en-GB" sz="2800" dirty="0"/>
              <a:t>End of the road?</a:t>
            </a:r>
          </a:p>
          <a:p>
            <a:pPr marL="457200" lvl="1" indent="0">
              <a:buNone/>
            </a:pPr>
            <a:endParaRPr lang="en-GB" sz="2800" dirty="0"/>
          </a:p>
          <a:p>
            <a:r>
              <a:rPr lang="en-GB" dirty="0"/>
              <a:t>Parties seek to put their </a:t>
            </a:r>
            <a:r>
              <a:rPr lang="en-GB" b="1" dirty="0"/>
              <a:t>‘best case’</a:t>
            </a:r>
            <a:r>
              <a:rPr lang="en-GB" dirty="0"/>
              <a:t> forward… just in case…</a:t>
            </a:r>
          </a:p>
          <a:p>
            <a:pPr marL="0" indent="0">
              <a:buNone/>
            </a:pPr>
            <a:endParaRPr lang="en-GB" dirty="0"/>
          </a:p>
        </p:txBody>
      </p:sp>
      <p:sp>
        <p:nvSpPr>
          <p:cNvPr id="4" name="Date Placeholder 3">
            <a:extLst>
              <a:ext uri="{FF2B5EF4-FFF2-40B4-BE49-F238E27FC236}">
                <a16:creationId xmlns:a16="http://schemas.microsoft.com/office/drawing/2014/main" id="{5DAC0857-25B4-81C2-090F-E689F1915F35}"/>
              </a:ext>
            </a:extLst>
          </p:cNvPr>
          <p:cNvSpPr>
            <a:spLocks noGrp="1"/>
          </p:cNvSpPr>
          <p:nvPr>
            <p:ph type="dt" sz="half" idx="10"/>
          </p:nvPr>
        </p:nvSpPr>
        <p:spPr>
          <a:xfrm>
            <a:off x="838200" y="6356350"/>
            <a:ext cx="2743200" cy="365125"/>
          </a:xfrm>
        </p:spPr>
        <p:txBody>
          <a:bodyPr>
            <a:normAutofit/>
          </a:bodyPr>
          <a:lstStyle/>
          <a:p>
            <a:pPr>
              <a:spcAft>
                <a:spcPts val="600"/>
              </a:spcAft>
            </a:pPr>
            <a:fld id="{CD071B8E-0DD7-5842-950E-3289D9FBABB1}" type="datetime4">
              <a:rPr lang="en-GB" smtClean="0"/>
              <a:pPr>
                <a:spcAft>
                  <a:spcPts val="600"/>
                </a:spcAft>
              </a:pPr>
              <a:t>29 June 2023</a:t>
            </a:fld>
            <a:endParaRPr lang="en-US"/>
          </a:p>
        </p:txBody>
      </p:sp>
      <p:sp>
        <p:nvSpPr>
          <p:cNvPr id="5" name="Footer Placeholder 4">
            <a:extLst>
              <a:ext uri="{FF2B5EF4-FFF2-40B4-BE49-F238E27FC236}">
                <a16:creationId xmlns:a16="http://schemas.microsoft.com/office/drawing/2014/main" id="{6E5CF505-93E5-E37D-6738-451D322FD2A9}"/>
              </a:ext>
            </a:extLst>
          </p:cNvPr>
          <p:cNvSpPr>
            <a:spLocks noGrp="1"/>
          </p:cNvSpPr>
          <p:nvPr>
            <p:ph type="ftr" sz="quarter" idx="11"/>
          </p:nvPr>
        </p:nvSpPr>
        <p:spPr>
          <a:xfrm>
            <a:off x="4038600" y="6356350"/>
            <a:ext cx="4114800" cy="365125"/>
          </a:xfrm>
        </p:spPr>
        <p:txBody>
          <a:bodyPr>
            <a:normAutofit/>
          </a:bodyPr>
          <a:lstStyle/>
          <a:p>
            <a:endParaRPr lang="en-US"/>
          </a:p>
        </p:txBody>
      </p:sp>
      <p:sp>
        <p:nvSpPr>
          <p:cNvPr id="6" name="Slide Number Placeholder 5">
            <a:extLst>
              <a:ext uri="{FF2B5EF4-FFF2-40B4-BE49-F238E27FC236}">
                <a16:creationId xmlns:a16="http://schemas.microsoft.com/office/drawing/2014/main" id="{BB03E1FD-EAD4-1C94-6B13-2D1568E99BAD}"/>
              </a:ext>
            </a:extLst>
          </p:cNvPr>
          <p:cNvSpPr>
            <a:spLocks noGrp="1"/>
          </p:cNvSpPr>
          <p:nvPr>
            <p:ph type="sldNum" sz="quarter" idx="12"/>
          </p:nvPr>
        </p:nvSpPr>
        <p:spPr>
          <a:xfrm>
            <a:off x="8610600" y="6356350"/>
            <a:ext cx="2743200" cy="365125"/>
          </a:xfrm>
        </p:spPr>
        <p:txBody>
          <a:bodyPr>
            <a:normAutofit/>
          </a:bodyPr>
          <a:lstStyle/>
          <a:p>
            <a:pPr>
              <a:spcAft>
                <a:spcPts val="600"/>
              </a:spcAft>
            </a:pPr>
            <a:fld id="{437794D7-DC86-9A4E-9C9F-0B324FE8876A}" type="slidenum">
              <a:rPr lang="en-US" smtClean="0"/>
              <a:pPr>
                <a:spcAft>
                  <a:spcPts val="600"/>
                </a:spcAft>
              </a:pPr>
              <a:t>10</a:t>
            </a:fld>
            <a:endParaRPr lang="en-US"/>
          </a:p>
        </p:txBody>
      </p:sp>
    </p:spTree>
    <p:custDataLst>
      <p:tags r:id="rId1"/>
    </p:custDataLst>
    <p:extLst>
      <p:ext uri="{BB962C8B-B14F-4D97-AF65-F5344CB8AC3E}">
        <p14:creationId xmlns:p14="http://schemas.microsoft.com/office/powerpoint/2010/main" val="215956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41A7-DC35-9393-BBA7-D16812F3B26F}"/>
              </a:ext>
            </a:extLst>
          </p:cNvPr>
          <p:cNvSpPr>
            <a:spLocks noGrp="1"/>
          </p:cNvSpPr>
          <p:nvPr>
            <p:ph type="title"/>
          </p:nvPr>
        </p:nvSpPr>
        <p:spPr/>
        <p:txBody>
          <a:bodyPr/>
          <a:lstStyle/>
          <a:p>
            <a:r>
              <a:rPr lang="en-GB" dirty="0"/>
              <a:t> Proposed solutions </a:t>
            </a:r>
          </a:p>
        </p:txBody>
      </p:sp>
      <p:sp>
        <p:nvSpPr>
          <p:cNvPr id="3" name="Content Placeholder 2">
            <a:extLst>
              <a:ext uri="{FF2B5EF4-FFF2-40B4-BE49-F238E27FC236}">
                <a16:creationId xmlns:a16="http://schemas.microsoft.com/office/drawing/2014/main" id="{CAE706DF-4907-E31D-262D-631699CFDE9F}"/>
              </a:ext>
            </a:extLst>
          </p:cNvPr>
          <p:cNvSpPr>
            <a:spLocks noGrp="1"/>
          </p:cNvSpPr>
          <p:nvPr>
            <p:ph idx="1"/>
          </p:nvPr>
        </p:nvSpPr>
        <p:spPr>
          <a:xfrm>
            <a:off x="595843" y="1774024"/>
            <a:ext cx="11304057" cy="4471793"/>
          </a:xfrm>
        </p:spPr>
        <p:txBody>
          <a:bodyPr>
            <a:normAutofit/>
          </a:bodyPr>
          <a:lstStyle/>
          <a:p>
            <a:r>
              <a:rPr lang="en-GB" sz="3200" b="1" i="1" dirty="0"/>
              <a:t>Okpabi v Royal Dutch Shell Plc (H.C), para 10:</a:t>
            </a:r>
          </a:p>
          <a:p>
            <a:pPr marL="0" indent="0" algn="ctr">
              <a:buNone/>
            </a:pPr>
            <a:endParaRPr lang="en-GB" sz="3200" i="1" dirty="0">
              <a:solidFill>
                <a:schemeClr val="tx1"/>
              </a:solidFill>
            </a:endParaRPr>
          </a:p>
          <a:p>
            <a:pPr marL="0" indent="0" algn="just">
              <a:buNone/>
            </a:pPr>
            <a:r>
              <a:rPr lang="en-GB" sz="2800" i="1" dirty="0">
                <a:solidFill>
                  <a:schemeClr val="accent1"/>
                </a:solidFill>
              </a:rPr>
              <a:t>It would be regrettable if the only way that compliance could be ensured were to be by the court </a:t>
            </a:r>
            <a:r>
              <a:rPr lang="en-GB" sz="2800" b="1" i="1" u="sng" dirty="0">
                <a:solidFill>
                  <a:schemeClr val="accent1"/>
                </a:solidFill>
              </a:rPr>
              <a:t>imposing a strict limit </a:t>
            </a:r>
            <a:r>
              <a:rPr lang="en-GB" sz="2800" i="1" dirty="0">
                <a:solidFill>
                  <a:schemeClr val="accent1"/>
                </a:solidFill>
              </a:rPr>
              <a:t>on the </a:t>
            </a:r>
            <a:r>
              <a:rPr lang="en-GB" sz="2800" i="1" u="sng" dirty="0">
                <a:solidFill>
                  <a:schemeClr val="accent1"/>
                </a:solidFill>
              </a:rPr>
              <a:t>number</a:t>
            </a:r>
            <a:r>
              <a:rPr lang="en-GB" sz="2800" i="1" dirty="0">
                <a:solidFill>
                  <a:schemeClr val="accent1"/>
                </a:solidFill>
              </a:rPr>
              <a:t> of witness statements that could be lodged, and also restricting their </a:t>
            </a:r>
            <a:r>
              <a:rPr lang="en-GB" sz="2800" i="1" u="sng" dirty="0">
                <a:solidFill>
                  <a:schemeClr val="accent1"/>
                </a:solidFill>
              </a:rPr>
              <a:t>length</a:t>
            </a:r>
            <a:r>
              <a:rPr lang="en-GB" sz="2800" i="1" dirty="0">
                <a:solidFill>
                  <a:schemeClr val="accent1"/>
                </a:solidFill>
              </a:rPr>
              <a:t>. Experienced legal advisers ought not to need such strictures in order to concentrate their minds. </a:t>
            </a:r>
            <a:r>
              <a:rPr lang="en-GB" sz="2800" i="1" u="sng" dirty="0">
                <a:solidFill>
                  <a:schemeClr val="accent1"/>
                </a:solidFill>
              </a:rPr>
              <a:t>However, a fundamental change of approach is required by the parties in cases such as these for applications of this nature. </a:t>
            </a:r>
          </a:p>
          <a:p>
            <a:pPr marL="0" indent="0" algn="ctr">
              <a:buNone/>
            </a:pPr>
            <a:endParaRPr lang="en-GB" b="1" i="1" dirty="0"/>
          </a:p>
        </p:txBody>
      </p:sp>
      <p:sp>
        <p:nvSpPr>
          <p:cNvPr id="4" name="Date Placeholder 3">
            <a:extLst>
              <a:ext uri="{FF2B5EF4-FFF2-40B4-BE49-F238E27FC236}">
                <a16:creationId xmlns:a16="http://schemas.microsoft.com/office/drawing/2014/main" id="{8C7D90A5-772B-8768-5F86-E2C774FC6F87}"/>
              </a:ext>
            </a:extLst>
          </p:cNvPr>
          <p:cNvSpPr>
            <a:spLocks noGrp="1"/>
          </p:cNvSpPr>
          <p:nvPr>
            <p:ph type="dt" sz="half" idx="10"/>
          </p:nvPr>
        </p:nvSpPr>
        <p:spPr/>
        <p:txBody>
          <a:bodyPr/>
          <a:lstStyle/>
          <a:p>
            <a:fld id="{CD071B8E-0DD7-5842-950E-3289D9FBABB1}" type="datetime4">
              <a:rPr lang="en-GB" smtClean="0"/>
              <a:pPr/>
              <a:t>29 June 2023</a:t>
            </a:fld>
            <a:endParaRPr lang="en-US"/>
          </a:p>
        </p:txBody>
      </p:sp>
      <p:sp>
        <p:nvSpPr>
          <p:cNvPr id="5" name="Footer Placeholder 4">
            <a:extLst>
              <a:ext uri="{FF2B5EF4-FFF2-40B4-BE49-F238E27FC236}">
                <a16:creationId xmlns:a16="http://schemas.microsoft.com/office/drawing/2014/main" id="{C5887723-E871-B38E-1C30-72FBFC722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B428C7-4A48-35B4-411A-FAC494D77628}"/>
              </a:ext>
            </a:extLst>
          </p:cNvPr>
          <p:cNvSpPr>
            <a:spLocks noGrp="1"/>
          </p:cNvSpPr>
          <p:nvPr>
            <p:ph type="sldNum" sz="quarter" idx="12"/>
          </p:nvPr>
        </p:nvSpPr>
        <p:spPr/>
        <p:txBody>
          <a:bodyPr/>
          <a:lstStyle/>
          <a:p>
            <a:fld id="{437794D7-DC86-9A4E-9C9F-0B324FE8876A}" type="slidenum">
              <a:rPr lang="en-US" smtClean="0"/>
              <a:pPr/>
              <a:t>11</a:t>
            </a:fld>
            <a:endParaRPr lang="en-US"/>
          </a:p>
        </p:txBody>
      </p:sp>
    </p:spTree>
    <p:custDataLst>
      <p:tags r:id="rId1"/>
    </p:custDataLst>
    <p:extLst>
      <p:ext uri="{BB962C8B-B14F-4D97-AF65-F5344CB8AC3E}">
        <p14:creationId xmlns:p14="http://schemas.microsoft.com/office/powerpoint/2010/main" val="198310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41A7-DC35-9393-BBA7-D16812F3B26F}"/>
              </a:ext>
            </a:extLst>
          </p:cNvPr>
          <p:cNvSpPr>
            <a:spLocks noGrp="1"/>
          </p:cNvSpPr>
          <p:nvPr>
            <p:ph type="title"/>
          </p:nvPr>
        </p:nvSpPr>
        <p:spPr/>
        <p:txBody>
          <a:bodyPr/>
          <a:lstStyle/>
          <a:p>
            <a:r>
              <a:rPr lang="en-GB" dirty="0"/>
              <a:t> Proposed solutions </a:t>
            </a:r>
          </a:p>
        </p:txBody>
      </p:sp>
      <p:sp>
        <p:nvSpPr>
          <p:cNvPr id="3" name="Content Placeholder 2">
            <a:extLst>
              <a:ext uri="{FF2B5EF4-FFF2-40B4-BE49-F238E27FC236}">
                <a16:creationId xmlns:a16="http://schemas.microsoft.com/office/drawing/2014/main" id="{CAE706DF-4907-E31D-262D-631699CFDE9F}"/>
              </a:ext>
            </a:extLst>
          </p:cNvPr>
          <p:cNvSpPr>
            <a:spLocks noGrp="1"/>
          </p:cNvSpPr>
          <p:nvPr>
            <p:ph idx="1"/>
          </p:nvPr>
        </p:nvSpPr>
        <p:spPr>
          <a:xfrm>
            <a:off x="595843" y="1774024"/>
            <a:ext cx="11304057" cy="4471793"/>
          </a:xfrm>
        </p:spPr>
        <p:txBody>
          <a:bodyPr>
            <a:normAutofit/>
          </a:bodyPr>
          <a:lstStyle/>
          <a:p>
            <a:r>
              <a:rPr lang="en-GB" sz="3200" b="1" i="1" dirty="0"/>
              <a:t>Vedanta Resources Plc v Lungowe, (SC) para 14:</a:t>
            </a:r>
          </a:p>
          <a:p>
            <a:pPr marL="0" indent="0" algn="ctr">
              <a:buNone/>
            </a:pPr>
            <a:endParaRPr lang="en-GB" sz="3200" i="1" dirty="0">
              <a:solidFill>
                <a:schemeClr val="tx1"/>
              </a:solidFill>
            </a:endParaRPr>
          </a:p>
          <a:p>
            <a:pPr marL="0" indent="0" algn="just">
              <a:buNone/>
            </a:pPr>
            <a:r>
              <a:rPr lang="en-GB" sz="2800" i="1" dirty="0">
                <a:solidFill>
                  <a:schemeClr val="accent1"/>
                </a:solidFill>
              </a:rPr>
              <a:t>The fact that it has been necessary, despite frequent judicial pronouncements to the same effect, yet again to emphasise the </a:t>
            </a:r>
            <a:r>
              <a:rPr lang="en-GB" sz="2800" i="1" u="sng" dirty="0">
                <a:solidFill>
                  <a:schemeClr val="accent1"/>
                </a:solidFill>
              </a:rPr>
              <a:t>requirements of proportionality</a:t>
            </a:r>
            <a:r>
              <a:rPr lang="en-GB" sz="2800" i="1" dirty="0">
                <a:solidFill>
                  <a:schemeClr val="accent1"/>
                </a:solidFill>
              </a:rPr>
              <a:t> in relation to jurisdiction appeals, suggests that, unless </a:t>
            </a:r>
            <a:r>
              <a:rPr lang="en-GB" sz="2800" b="1" i="1" u="sng" dirty="0">
                <a:solidFill>
                  <a:schemeClr val="accent1"/>
                </a:solidFill>
              </a:rPr>
              <a:t>condign costs consequences are made to fall upon litigants, and even their professional advisors</a:t>
            </a:r>
            <a:r>
              <a:rPr lang="en-GB" sz="2800" i="1" dirty="0">
                <a:solidFill>
                  <a:schemeClr val="accent1"/>
                </a:solidFill>
              </a:rPr>
              <a:t>, who ignore these requirements, this court will find itself in the unenviable position </a:t>
            </a:r>
            <a:r>
              <a:rPr lang="en-GB" sz="2800" i="1" u="sng" dirty="0">
                <a:solidFill>
                  <a:schemeClr val="accent1"/>
                </a:solidFill>
              </a:rPr>
              <a:t>of beating its head against a brick wall</a:t>
            </a:r>
            <a:r>
              <a:rPr lang="en-GB" sz="2800" i="1" dirty="0">
                <a:solidFill>
                  <a:schemeClr val="accent1"/>
                </a:solidFill>
              </a:rPr>
              <a:t>.</a:t>
            </a:r>
          </a:p>
          <a:p>
            <a:pPr marL="0" indent="0" algn="ctr">
              <a:buNone/>
            </a:pPr>
            <a:endParaRPr lang="en-GB" b="1" i="1" dirty="0"/>
          </a:p>
        </p:txBody>
      </p:sp>
      <p:sp>
        <p:nvSpPr>
          <p:cNvPr id="4" name="Date Placeholder 3">
            <a:extLst>
              <a:ext uri="{FF2B5EF4-FFF2-40B4-BE49-F238E27FC236}">
                <a16:creationId xmlns:a16="http://schemas.microsoft.com/office/drawing/2014/main" id="{8C7D90A5-772B-8768-5F86-E2C774FC6F87}"/>
              </a:ext>
            </a:extLst>
          </p:cNvPr>
          <p:cNvSpPr>
            <a:spLocks noGrp="1"/>
          </p:cNvSpPr>
          <p:nvPr>
            <p:ph type="dt" sz="half" idx="10"/>
          </p:nvPr>
        </p:nvSpPr>
        <p:spPr/>
        <p:txBody>
          <a:bodyPr/>
          <a:lstStyle/>
          <a:p>
            <a:fld id="{CD071B8E-0DD7-5842-950E-3289D9FBABB1}" type="datetime4">
              <a:rPr lang="en-GB" smtClean="0"/>
              <a:pPr/>
              <a:t>29 June 2023</a:t>
            </a:fld>
            <a:endParaRPr lang="en-US"/>
          </a:p>
        </p:txBody>
      </p:sp>
      <p:sp>
        <p:nvSpPr>
          <p:cNvPr id="5" name="Footer Placeholder 4">
            <a:extLst>
              <a:ext uri="{FF2B5EF4-FFF2-40B4-BE49-F238E27FC236}">
                <a16:creationId xmlns:a16="http://schemas.microsoft.com/office/drawing/2014/main" id="{C5887723-E871-B38E-1C30-72FBFC722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B428C7-4A48-35B4-411A-FAC494D77628}"/>
              </a:ext>
            </a:extLst>
          </p:cNvPr>
          <p:cNvSpPr>
            <a:spLocks noGrp="1"/>
          </p:cNvSpPr>
          <p:nvPr>
            <p:ph type="sldNum" sz="quarter" idx="12"/>
          </p:nvPr>
        </p:nvSpPr>
        <p:spPr/>
        <p:txBody>
          <a:bodyPr/>
          <a:lstStyle/>
          <a:p>
            <a:fld id="{437794D7-DC86-9A4E-9C9F-0B324FE8876A}" type="slidenum">
              <a:rPr lang="en-US" smtClean="0"/>
              <a:pPr/>
              <a:t>12</a:t>
            </a:fld>
            <a:endParaRPr lang="en-US"/>
          </a:p>
        </p:txBody>
      </p:sp>
    </p:spTree>
    <p:custDataLst>
      <p:tags r:id="rId1"/>
    </p:custDataLst>
    <p:extLst>
      <p:ext uri="{BB962C8B-B14F-4D97-AF65-F5344CB8AC3E}">
        <p14:creationId xmlns:p14="http://schemas.microsoft.com/office/powerpoint/2010/main" val="708446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0B1D-47CC-0C85-0F22-EFAFF0DCCCBA}"/>
              </a:ext>
            </a:extLst>
          </p:cNvPr>
          <p:cNvSpPr>
            <a:spLocks noGrp="1"/>
          </p:cNvSpPr>
          <p:nvPr>
            <p:ph type="title"/>
          </p:nvPr>
        </p:nvSpPr>
        <p:spPr>
          <a:xfrm>
            <a:off x="753389" y="1138265"/>
            <a:ext cx="4843762" cy="1401183"/>
          </a:xfrm>
        </p:spPr>
        <p:txBody>
          <a:bodyPr anchor="t">
            <a:normAutofit/>
          </a:bodyPr>
          <a:lstStyle/>
          <a:p>
            <a:r>
              <a:rPr lang="en-GB" sz="3200"/>
              <a:t>Rule change?</a:t>
            </a:r>
          </a:p>
        </p:txBody>
      </p:sp>
      <p:cxnSp>
        <p:nvCxnSpPr>
          <p:cNvPr id="17" name="Straight Connector 1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4E5B44-7C9A-4FA9-0068-27211DCB4BFF}"/>
              </a:ext>
            </a:extLst>
          </p:cNvPr>
          <p:cNvSpPr>
            <a:spLocks noGrp="1"/>
          </p:cNvSpPr>
          <p:nvPr>
            <p:ph idx="1"/>
          </p:nvPr>
        </p:nvSpPr>
        <p:spPr>
          <a:xfrm>
            <a:off x="753388" y="1820334"/>
            <a:ext cx="6326861" cy="4333778"/>
          </a:xfrm>
        </p:spPr>
        <p:txBody>
          <a:bodyPr>
            <a:normAutofit lnSpcReduction="10000"/>
          </a:bodyPr>
          <a:lstStyle/>
          <a:p>
            <a:r>
              <a:rPr lang="en-GB" sz="2500" dirty="0"/>
              <a:t>Regulatory changes -  </a:t>
            </a:r>
          </a:p>
          <a:p>
            <a:pPr lvl="1"/>
            <a:r>
              <a:rPr lang="en-GB" sz="2500" dirty="0"/>
              <a:t>A rethink of what the rules are meant to achieve - a purposive approach?</a:t>
            </a:r>
          </a:p>
          <a:p>
            <a:pPr lvl="1"/>
            <a:r>
              <a:rPr lang="en-GB" sz="2500" dirty="0"/>
              <a:t>Review of the requirements – too much too early?</a:t>
            </a:r>
          </a:p>
          <a:p>
            <a:pPr lvl="1"/>
            <a:r>
              <a:rPr lang="en-GB" sz="2500" dirty="0"/>
              <a:t>Review of the evidentiary standards?</a:t>
            </a:r>
          </a:p>
          <a:p>
            <a:r>
              <a:rPr lang="en-GB" sz="2500" dirty="0"/>
              <a:t>Operational changes – </a:t>
            </a:r>
          </a:p>
          <a:p>
            <a:pPr lvl="1"/>
            <a:r>
              <a:rPr lang="en-GB" sz="2500" dirty="0"/>
              <a:t>Proportionality</a:t>
            </a:r>
          </a:p>
          <a:p>
            <a:pPr lvl="1"/>
            <a:r>
              <a:rPr lang="en-GB" sz="2500" dirty="0"/>
              <a:t>Imposing time limit</a:t>
            </a:r>
          </a:p>
          <a:p>
            <a:pPr lvl="1"/>
            <a:r>
              <a:rPr lang="en-GB" sz="2500" dirty="0"/>
              <a:t>Cost implications</a:t>
            </a:r>
          </a:p>
          <a:p>
            <a:r>
              <a:rPr lang="en-GB" sz="2500" dirty="0"/>
              <a:t>Role of Parties?</a:t>
            </a:r>
          </a:p>
        </p:txBody>
      </p:sp>
      <p:pic>
        <p:nvPicPr>
          <p:cNvPr id="8" name="Picture 7" descr="Angled shot of pen on a graph">
            <a:extLst>
              <a:ext uri="{FF2B5EF4-FFF2-40B4-BE49-F238E27FC236}">
                <a16:creationId xmlns:a16="http://schemas.microsoft.com/office/drawing/2014/main" id="{2C0C2577-76FF-E9B4-4A6A-6BE20F41DCE8}"/>
              </a:ext>
            </a:extLst>
          </p:cNvPr>
          <p:cNvPicPr>
            <a:picLocks noChangeAspect="1"/>
          </p:cNvPicPr>
          <p:nvPr/>
        </p:nvPicPr>
        <p:blipFill rotWithShape="1">
          <a:blip r:embed="rId3"/>
          <a:srcRect r="33251" b="2"/>
          <a:stretch/>
        </p:blipFill>
        <p:spPr>
          <a:xfrm>
            <a:off x="7211033" y="871146"/>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
        <p:nvSpPr>
          <p:cNvPr id="4" name="Date Placeholder 3">
            <a:extLst>
              <a:ext uri="{FF2B5EF4-FFF2-40B4-BE49-F238E27FC236}">
                <a16:creationId xmlns:a16="http://schemas.microsoft.com/office/drawing/2014/main" id="{73126031-8CB0-3B4E-9889-D216C3A7D8F5}"/>
              </a:ext>
            </a:extLst>
          </p:cNvPr>
          <p:cNvSpPr>
            <a:spLocks noGrp="1"/>
          </p:cNvSpPr>
          <p:nvPr>
            <p:ph type="dt" sz="half" idx="10"/>
          </p:nvPr>
        </p:nvSpPr>
        <p:spPr>
          <a:xfrm>
            <a:off x="838200" y="6356350"/>
            <a:ext cx="2743200" cy="365125"/>
          </a:xfrm>
        </p:spPr>
        <p:txBody>
          <a:bodyPr>
            <a:normAutofit/>
          </a:bodyPr>
          <a:lstStyle/>
          <a:p>
            <a:pPr>
              <a:spcAft>
                <a:spcPts val="600"/>
              </a:spcAft>
            </a:pPr>
            <a:fld id="{CD071B8E-0DD7-5842-950E-3289D9FBABB1}" type="datetime4">
              <a:rPr lang="en-GB"/>
              <a:pPr>
                <a:spcAft>
                  <a:spcPts val="600"/>
                </a:spcAft>
              </a:pPr>
              <a:t>29 June 2023</a:t>
            </a:fld>
            <a:endParaRPr lang="en-US"/>
          </a:p>
        </p:txBody>
      </p:sp>
      <p:sp>
        <p:nvSpPr>
          <p:cNvPr id="5" name="Footer Placeholder 4">
            <a:extLst>
              <a:ext uri="{FF2B5EF4-FFF2-40B4-BE49-F238E27FC236}">
                <a16:creationId xmlns:a16="http://schemas.microsoft.com/office/drawing/2014/main" id="{DA919641-46D4-8405-25F1-F0AF2BBF80A5}"/>
              </a:ext>
            </a:extLst>
          </p:cNvPr>
          <p:cNvSpPr>
            <a:spLocks noGrp="1"/>
          </p:cNvSpPr>
          <p:nvPr>
            <p:ph type="ftr" sz="quarter" idx="11"/>
          </p:nvPr>
        </p:nvSpPr>
        <p:spPr>
          <a:xfrm>
            <a:off x="4038600" y="6356350"/>
            <a:ext cx="4114800" cy="365125"/>
          </a:xfrm>
        </p:spPr>
        <p:txBody>
          <a:bodyPr>
            <a:normAutofit/>
          </a:bodyPr>
          <a:lstStyle/>
          <a:p>
            <a:endParaRPr lang="en-US"/>
          </a:p>
        </p:txBody>
      </p:sp>
      <p:sp>
        <p:nvSpPr>
          <p:cNvPr id="6" name="Slide Number Placeholder 5">
            <a:extLst>
              <a:ext uri="{FF2B5EF4-FFF2-40B4-BE49-F238E27FC236}">
                <a16:creationId xmlns:a16="http://schemas.microsoft.com/office/drawing/2014/main" id="{88E235C3-67D0-62E6-3DBB-CC1935BC2025}"/>
              </a:ext>
            </a:extLst>
          </p:cNvPr>
          <p:cNvSpPr>
            <a:spLocks noGrp="1"/>
          </p:cNvSpPr>
          <p:nvPr>
            <p:ph type="sldNum" sz="quarter" idx="12"/>
          </p:nvPr>
        </p:nvSpPr>
        <p:spPr>
          <a:xfrm>
            <a:off x="8610600" y="6356350"/>
            <a:ext cx="2743200" cy="365125"/>
          </a:xfrm>
        </p:spPr>
        <p:txBody>
          <a:bodyPr>
            <a:normAutofit/>
          </a:bodyPr>
          <a:lstStyle/>
          <a:p>
            <a:pPr>
              <a:spcAft>
                <a:spcPts val="600"/>
              </a:spcAft>
            </a:pPr>
            <a:fld id="{437794D7-DC86-9A4E-9C9F-0B324FE8876A}" type="slidenum">
              <a:rPr lang="en-US"/>
              <a:pPr>
                <a:spcAft>
                  <a:spcPts val="600"/>
                </a:spcAft>
              </a:pPr>
              <a:t>13</a:t>
            </a:fld>
            <a:endParaRPr lang="en-US"/>
          </a:p>
        </p:txBody>
      </p:sp>
    </p:spTree>
    <p:custDataLst>
      <p:tags r:id="rId1"/>
    </p:custDataLst>
    <p:extLst>
      <p:ext uri="{BB962C8B-B14F-4D97-AF65-F5344CB8AC3E}">
        <p14:creationId xmlns:p14="http://schemas.microsoft.com/office/powerpoint/2010/main" val="306240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6DC1-6F0B-AA2F-8E34-FE0909F21160}"/>
              </a:ext>
            </a:extLst>
          </p:cNvPr>
          <p:cNvSpPr>
            <a:spLocks noGrp="1"/>
          </p:cNvSpPr>
          <p:nvPr>
            <p:ph type="title"/>
          </p:nvPr>
        </p:nvSpPr>
        <p:spPr>
          <a:xfrm>
            <a:off x="595843" y="1026199"/>
            <a:ext cx="10515600" cy="757129"/>
          </a:xfrm>
        </p:spPr>
        <p:txBody>
          <a:bodyPr anchor="t">
            <a:normAutofit/>
          </a:bodyPr>
          <a:lstStyle/>
          <a:p>
            <a:r>
              <a:rPr lang="en-GB" dirty="0"/>
              <a:t>Impact on Access to justice </a:t>
            </a:r>
          </a:p>
        </p:txBody>
      </p:sp>
      <p:sp>
        <p:nvSpPr>
          <p:cNvPr id="4" name="Date Placeholder 3">
            <a:extLst>
              <a:ext uri="{FF2B5EF4-FFF2-40B4-BE49-F238E27FC236}">
                <a16:creationId xmlns:a16="http://schemas.microsoft.com/office/drawing/2014/main" id="{2EEC5340-F863-9E14-AECF-B56A6385C0FE}"/>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29 June 2023</a:t>
            </a:fld>
            <a:endParaRPr lang="en-US"/>
          </a:p>
        </p:txBody>
      </p:sp>
      <p:sp>
        <p:nvSpPr>
          <p:cNvPr id="12" name="Footer Placeholder 4">
            <a:extLst>
              <a:ext uri="{FF2B5EF4-FFF2-40B4-BE49-F238E27FC236}">
                <a16:creationId xmlns:a16="http://schemas.microsoft.com/office/drawing/2014/main" id="{3B942FEB-D7D8-149E-3E65-74CB4D6424E3}"/>
              </a:ext>
            </a:extLst>
          </p:cNvPr>
          <p:cNvSpPr>
            <a:spLocks noGrp="1"/>
          </p:cNvSpPr>
          <p:nvPr>
            <p:ph type="ftr" sz="quarter" idx="11"/>
          </p:nvPr>
        </p:nvSpPr>
        <p:spPr>
          <a:xfrm>
            <a:off x="1736202" y="6453450"/>
            <a:ext cx="7179198" cy="365125"/>
          </a:xfrm>
        </p:spPr>
        <p:txBody>
          <a:bodyPr/>
          <a:lstStyle/>
          <a:p>
            <a:endParaRPr lang="en-US"/>
          </a:p>
        </p:txBody>
      </p:sp>
      <p:sp>
        <p:nvSpPr>
          <p:cNvPr id="6" name="Slide Number Placeholder 5">
            <a:extLst>
              <a:ext uri="{FF2B5EF4-FFF2-40B4-BE49-F238E27FC236}">
                <a16:creationId xmlns:a16="http://schemas.microsoft.com/office/drawing/2014/main" id="{32924E0C-9D34-269B-466E-937CFF217F17}"/>
              </a:ext>
            </a:extLst>
          </p:cNvPr>
          <p:cNvSpPr>
            <a:spLocks noGrp="1"/>
          </p:cNvSpPr>
          <p:nvPr>
            <p:ph type="sldNum" sz="quarter" idx="12"/>
          </p:nvPr>
        </p:nvSpPr>
        <p:spPr>
          <a:xfrm>
            <a:off x="10553700" y="6453449"/>
            <a:ext cx="1346200" cy="365125"/>
          </a:xfrm>
        </p:spPr>
        <p:txBody>
          <a:bodyPr anchor="ctr">
            <a:normAutofit/>
          </a:bodyPr>
          <a:lstStyle/>
          <a:p>
            <a:pPr>
              <a:spcAft>
                <a:spcPts val="600"/>
              </a:spcAft>
            </a:pPr>
            <a:fld id="{437794D7-DC86-9A4E-9C9F-0B324FE8876A}" type="slidenum">
              <a:rPr lang="en-US" smtClean="0"/>
              <a:pPr>
                <a:spcAft>
                  <a:spcPts val="600"/>
                </a:spcAft>
              </a:pPr>
              <a:t>14</a:t>
            </a:fld>
            <a:endParaRPr lang="en-US"/>
          </a:p>
        </p:txBody>
      </p:sp>
      <p:graphicFrame>
        <p:nvGraphicFramePr>
          <p:cNvPr id="8" name="Content Placeholder 2">
            <a:extLst>
              <a:ext uri="{FF2B5EF4-FFF2-40B4-BE49-F238E27FC236}">
                <a16:creationId xmlns:a16="http://schemas.microsoft.com/office/drawing/2014/main" id="{8B1EB7BC-0433-91C8-EAF8-4C48C9892969}"/>
              </a:ext>
            </a:extLst>
          </p:cNvPr>
          <p:cNvGraphicFramePr>
            <a:graphicFrameLocks noGrp="1"/>
          </p:cNvGraphicFramePr>
          <p:nvPr>
            <p:ph idx="1"/>
            <p:extLst>
              <p:ext uri="{D42A27DB-BD31-4B8C-83A1-F6EECF244321}">
                <p14:modId xmlns:p14="http://schemas.microsoft.com/office/powerpoint/2010/main" val="2612490505"/>
              </p:ext>
            </p:extLst>
          </p:nvPr>
        </p:nvGraphicFramePr>
        <p:xfrm>
          <a:off x="595842" y="1757928"/>
          <a:ext cx="11182027" cy="4235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243224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9F77-2C61-B193-E6BD-FF576E693E17}"/>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506A0C35-4336-BD7D-F1E0-F2A0D5CA8343}"/>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r>
              <a:rPr lang="en-GB" dirty="0"/>
              <a:t>Whilst there is merit in ensuring that foreign parties are brought before English courts for good cause and on the basis of a substantive connection with England, the means by which that process is achieved </a:t>
            </a:r>
            <a:r>
              <a:rPr lang="en-GB" u="sng" dirty="0"/>
              <a:t>need not be burdensome, costly or time consuming.</a:t>
            </a:r>
          </a:p>
          <a:p>
            <a:pPr marL="0" indent="0">
              <a:buNone/>
            </a:pPr>
            <a:endParaRPr lang="en-GB" u="sng" dirty="0"/>
          </a:p>
          <a:p>
            <a:pPr marL="0" indent="0">
              <a:buNone/>
            </a:pPr>
            <a:endParaRPr lang="en-GB" u="sng" dirty="0"/>
          </a:p>
        </p:txBody>
      </p:sp>
      <p:sp>
        <p:nvSpPr>
          <p:cNvPr id="4" name="Date Placeholder 3">
            <a:extLst>
              <a:ext uri="{FF2B5EF4-FFF2-40B4-BE49-F238E27FC236}">
                <a16:creationId xmlns:a16="http://schemas.microsoft.com/office/drawing/2014/main" id="{3800FE92-AF34-A9E7-4A4E-8F0F02EB634D}"/>
              </a:ext>
            </a:extLst>
          </p:cNvPr>
          <p:cNvSpPr>
            <a:spLocks noGrp="1"/>
          </p:cNvSpPr>
          <p:nvPr>
            <p:ph type="dt" sz="half" idx="10"/>
          </p:nvPr>
        </p:nvSpPr>
        <p:spPr/>
        <p:txBody>
          <a:bodyPr/>
          <a:lstStyle/>
          <a:p>
            <a:fld id="{CD071B8E-0DD7-5842-950E-3289D9FBABB1}" type="datetime4">
              <a:rPr lang="en-GB" smtClean="0"/>
              <a:pPr/>
              <a:t>29 June 2023</a:t>
            </a:fld>
            <a:endParaRPr lang="en-US"/>
          </a:p>
        </p:txBody>
      </p:sp>
      <p:sp>
        <p:nvSpPr>
          <p:cNvPr id="5" name="Footer Placeholder 4">
            <a:extLst>
              <a:ext uri="{FF2B5EF4-FFF2-40B4-BE49-F238E27FC236}">
                <a16:creationId xmlns:a16="http://schemas.microsoft.com/office/drawing/2014/main" id="{55E55745-96F5-BAA3-405F-49239DFC1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2F6C2-EA7C-78A0-E8EE-0811371B5F66}"/>
              </a:ext>
            </a:extLst>
          </p:cNvPr>
          <p:cNvSpPr>
            <a:spLocks noGrp="1"/>
          </p:cNvSpPr>
          <p:nvPr>
            <p:ph type="sldNum" sz="quarter" idx="12"/>
          </p:nvPr>
        </p:nvSpPr>
        <p:spPr/>
        <p:txBody>
          <a:bodyPr/>
          <a:lstStyle/>
          <a:p>
            <a:fld id="{437794D7-DC86-9A4E-9C9F-0B324FE8876A}" type="slidenum">
              <a:rPr lang="en-US" smtClean="0"/>
              <a:pPr/>
              <a:t>15</a:t>
            </a:fld>
            <a:endParaRPr lang="en-US"/>
          </a:p>
        </p:txBody>
      </p:sp>
    </p:spTree>
    <p:custDataLst>
      <p:tags r:id="rId1"/>
    </p:custDataLst>
    <p:extLst>
      <p:ext uri="{BB962C8B-B14F-4D97-AF65-F5344CB8AC3E}">
        <p14:creationId xmlns:p14="http://schemas.microsoft.com/office/powerpoint/2010/main" val="201707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F9C6-C93D-CAD0-33E0-DCC4E6178B4E}"/>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14B87A7D-CDA9-0FA0-D6B0-64AB53561524}"/>
              </a:ext>
            </a:extLst>
          </p:cNvPr>
          <p:cNvSpPr>
            <a:spLocks noGrp="1"/>
          </p:cNvSpPr>
          <p:nvPr>
            <p:ph idx="1"/>
          </p:nvPr>
        </p:nvSpPr>
        <p:spPr>
          <a:xfrm>
            <a:off x="595842" y="1757928"/>
            <a:ext cx="11237113" cy="4278662"/>
          </a:xfrm>
        </p:spPr>
        <p:txBody>
          <a:bodyPr/>
          <a:lstStyle/>
          <a:p>
            <a:r>
              <a:rPr lang="en-GB" dirty="0"/>
              <a:t>Context </a:t>
            </a:r>
          </a:p>
          <a:p>
            <a:pPr marL="0" indent="0">
              <a:buNone/>
            </a:pPr>
            <a:endParaRPr lang="en-GB" dirty="0"/>
          </a:p>
          <a:p>
            <a:r>
              <a:rPr lang="en-GB" dirty="0"/>
              <a:t>Gatekeeping Rules and Evidential standards</a:t>
            </a:r>
          </a:p>
          <a:p>
            <a:endParaRPr lang="en-GB" dirty="0"/>
          </a:p>
          <a:p>
            <a:r>
              <a:rPr lang="en-GB" dirty="0"/>
              <a:t>Three major problems with current system</a:t>
            </a:r>
          </a:p>
          <a:p>
            <a:pPr lvl="1"/>
            <a:r>
              <a:rPr lang="en-GB" dirty="0"/>
              <a:t>Time </a:t>
            </a:r>
          </a:p>
          <a:p>
            <a:pPr lvl="1"/>
            <a:r>
              <a:rPr lang="en-GB" dirty="0"/>
              <a:t>Cost</a:t>
            </a:r>
          </a:p>
          <a:p>
            <a:pPr lvl="1"/>
            <a:r>
              <a:rPr lang="en-GB" dirty="0"/>
              <a:t>Outcome</a:t>
            </a:r>
          </a:p>
          <a:p>
            <a:r>
              <a:rPr lang="en-GB" dirty="0"/>
              <a:t>What do we do about them?</a:t>
            </a:r>
          </a:p>
          <a:p>
            <a:pPr marL="0" indent="0">
              <a:buNone/>
            </a:pPr>
            <a:endParaRPr lang="en-GB" dirty="0"/>
          </a:p>
        </p:txBody>
      </p:sp>
      <p:sp>
        <p:nvSpPr>
          <p:cNvPr id="4" name="Date Placeholder 3">
            <a:extLst>
              <a:ext uri="{FF2B5EF4-FFF2-40B4-BE49-F238E27FC236}">
                <a16:creationId xmlns:a16="http://schemas.microsoft.com/office/drawing/2014/main" id="{2B59F842-B8D1-5E3A-CB1C-B16CCCF64750}"/>
              </a:ext>
            </a:extLst>
          </p:cNvPr>
          <p:cNvSpPr>
            <a:spLocks noGrp="1"/>
          </p:cNvSpPr>
          <p:nvPr>
            <p:ph type="dt" sz="half" idx="10"/>
          </p:nvPr>
        </p:nvSpPr>
        <p:spPr/>
        <p:txBody>
          <a:bodyPr/>
          <a:lstStyle/>
          <a:p>
            <a:fld id="{CD071B8E-0DD7-5842-950E-3289D9FBABB1}" type="datetime4">
              <a:rPr lang="en-GB" smtClean="0"/>
              <a:pPr/>
              <a:t>29 June 2023</a:t>
            </a:fld>
            <a:endParaRPr lang="en-US"/>
          </a:p>
        </p:txBody>
      </p:sp>
      <p:sp>
        <p:nvSpPr>
          <p:cNvPr id="5" name="Footer Placeholder 4">
            <a:extLst>
              <a:ext uri="{FF2B5EF4-FFF2-40B4-BE49-F238E27FC236}">
                <a16:creationId xmlns:a16="http://schemas.microsoft.com/office/drawing/2014/main" id="{3FA2D0AB-41DB-8732-4394-FEDA9FA62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DB282-51FB-37A3-1FCB-621832192471}"/>
              </a:ext>
            </a:extLst>
          </p:cNvPr>
          <p:cNvSpPr>
            <a:spLocks noGrp="1"/>
          </p:cNvSpPr>
          <p:nvPr>
            <p:ph type="sldNum" sz="quarter" idx="12"/>
          </p:nvPr>
        </p:nvSpPr>
        <p:spPr/>
        <p:txBody>
          <a:bodyPr/>
          <a:lstStyle/>
          <a:p>
            <a:fld id="{437794D7-DC86-9A4E-9C9F-0B324FE8876A}" type="slidenum">
              <a:rPr lang="en-US" smtClean="0"/>
              <a:pPr/>
              <a:t>2</a:t>
            </a:fld>
            <a:endParaRPr lang="en-US"/>
          </a:p>
        </p:txBody>
      </p:sp>
    </p:spTree>
    <p:custDataLst>
      <p:tags r:id="rId1"/>
    </p:custDataLst>
    <p:extLst>
      <p:ext uri="{BB962C8B-B14F-4D97-AF65-F5344CB8AC3E}">
        <p14:creationId xmlns:p14="http://schemas.microsoft.com/office/powerpoint/2010/main" val="255253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D864B-20A2-BF80-B368-47DDD7342206}"/>
              </a:ext>
            </a:extLst>
          </p:cNvPr>
          <p:cNvSpPr>
            <a:spLocks noGrp="1"/>
          </p:cNvSpPr>
          <p:nvPr>
            <p:ph type="title"/>
          </p:nvPr>
        </p:nvSpPr>
        <p:spPr>
          <a:xfrm>
            <a:off x="669564" y="835754"/>
            <a:ext cx="10515600" cy="939125"/>
          </a:xfrm>
        </p:spPr>
        <p:txBody>
          <a:bodyPr anchor="t">
            <a:normAutofit/>
          </a:bodyPr>
          <a:lstStyle/>
          <a:p>
            <a:r>
              <a:rPr lang="en-GB" dirty="0"/>
              <a:t>Context – Foreign parties</a:t>
            </a:r>
          </a:p>
        </p:txBody>
      </p:sp>
      <p:sp>
        <p:nvSpPr>
          <p:cNvPr id="3" name="Content Placeholder 2">
            <a:extLst>
              <a:ext uri="{FF2B5EF4-FFF2-40B4-BE49-F238E27FC236}">
                <a16:creationId xmlns:a16="http://schemas.microsoft.com/office/drawing/2014/main" id="{45A75DD3-82FF-0D00-BCAE-35691F97DACF}"/>
              </a:ext>
            </a:extLst>
          </p:cNvPr>
          <p:cNvSpPr>
            <a:spLocks noGrp="1"/>
          </p:cNvSpPr>
          <p:nvPr>
            <p:ph sz="half" idx="1"/>
          </p:nvPr>
        </p:nvSpPr>
        <p:spPr>
          <a:xfrm>
            <a:off x="593364" y="1548882"/>
            <a:ext cx="8017236" cy="4577335"/>
          </a:xfrm>
        </p:spPr>
        <p:txBody>
          <a:bodyPr>
            <a:normAutofit lnSpcReduction="10000"/>
          </a:bodyPr>
          <a:lstStyle/>
          <a:p>
            <a:endParaRPr lang="en-GB" dirty="0"/>
          </a:p>
          <a:p>
            <a:r>
              <a:rPr lang="en-GB" dirty="0"/>
              <a:t>Involvement of foreign parties in English litigation – a common feature.</a:t>
            </a:r>
          </a:p>
          <a:p>
            <a:pPr marL="0" indent="0">
              <a:buNone/>
            </a:pPr>
            <a:endParaRPr lang="en-GB" dirty="0"/>
          </a:p>
          <a:p>
            <a:r>
              <a:rPr lang="en-GB" dirty="0"/>
              <a:t>Recent/growing trend – foreign victims of mass wrongs suing in England.</a:t>
            </a:r>
          </a:p>
          <a:p>
            <a:pPr lvl="1"/>
            <a:r>
              <a:rPr lang="en-GB" dirty="0"/>
              <a:t>Claims relate to wrongs sustained outside England</a:t>
            </a:r>
          </a:p>
          <a:p>
            <a:pPr lvl="1"/>
            <a:r>
              <a:rPr lang="en-GB" dirty="0"/>
              <a:t>Actions are often brought against entities domiciled in England (parent companies) and  foreign subsidiaries.</a:t>
            </a:r>
          </a:p>
          <a:p>
            <a:pPr lvl="1"/>
            <a:r>
              <a:rPr lang="en-GB" dirty="0"/>
              <a:t>Cases raise issues of health and safety violations, human right abuses and environmental pollution</a:t>
            </a:r>
          </a:p>
          <a:p>
            <a:endParaRPr lang="en-GB" sz="2000" dirty="0"/>
          </a:p>
        </p:txBody>
      </p:sp>
      <p:pic>
        <p:nvPicPr>
          <p:cNvPr id="7" name="Picture 6">
            <a:extLst>
              <a:ext uri="{FF2B5EF4-FFF2-40B4-BE49-F238E27FC236}">
                <a16:creationId xmlns:a16="http://schemas.microsoft.com/office/drawing/2014/main" id="{67ADE577-B749-A5E9-7E5F-311B7048F4CA}"/>
              </a:ext>
            </a:extLst>
          </p:cNvPr>
          <p:cNvPicPr>
            <a:picLocks noChangeAspect="1"/>
          </p:cNvPicPr>
          <p:nvPr/>
        </p:nvPicPr>
        <p:blipFill rotWithShape="1">
          <a:blip r:embed="rId4"/>
          <a:srcRect l="13162" r="7351" b="-1"/>
          <a:stretch/>
        </p:blipFill>
        <p:spPr>
          <a:xfrm>
            <a:off x="8904503" y="1416616"/>
            <a:ext cx="3017421" cy="2533931"/>
          </a:xfrm>
          <a:prstGeom prst="rect">
            <a:avLst/>
          </a:prstGeom>
          <a:noFill/>
        </p:spPr>
      </p:pic>
      <p:sp>
        <p:nvSpPr>
          <p:cNvPr id="4" name="Date Placeholder 3">
            <a:extLst>
              <a:ext uri="{FF2B5EF4-FFF2-40B4-BE49-F238E27FC236}">
                <a16:creationId xmlns:a16="http://schemas.microsoft.com/office/drawing/2014/main" id="{E301D7E8-BF8A-E625-370F-C0A2A0A9CB43}"/>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29 June 2023</a:t>
            </a:fld>
            <a:endParaRPr lang="en-US"/>
          </a:p>
        </p:txBody>
      </p:sp>
      <p:sp>
        <p:nvSpPr>
          <p:cNvPr id="12" name="Footer Placeholder 5">
            <a:extLst>
              <a:ext uri="{FF2B5EF4-FFF2-40B4-BE49-F238E27FC236}">
                <a16:creationId xmlns:a16="http://schemas.microsoft.com/office/drawing/2014/main" id="{76D9A9F8-49DB-D653-3DF5-63B8879F3284}"/>
              </a:ext>
            </a:extLst>
          </p:cNvPr>
          <p:cNvSpPr>
            <a:spLocks noGrp="1"/>
          </p:cNvSpPr>
          <p:nvPr>
            <p:ph type="ftr" sz="quarter" idx="11"/>
          </p:nvPr>
        </p:nvSpPr>
        <p:spPr>
          <a:xfrm>
            <a:off x="1736202" y="6453450"/>
            <a:ext cx="6370899" cy="365125"/>
          </a:xfrm>
        </p:spPr>
        <p:txBody>
          <a:bodyPr/>
          <a:lstStyle/>
          <a:p>
            <a:endParaRPr lang="en-US"/>
          </a:p>
        </p:txBody>
      </p:sp>
      <p:sp>
        <p:nvSpPr>
          <p:cNvPr id="6" name="Slide Number Placeholder 5">
            <a:extLst>
              <a:ext uri="{FF2B5EF4-FFF2-40B4-BE49-F238E27FC236}">
                <a16:creationId xmlns:a16="http://schemas.microsoft.com/office/drawing/2014/main" id="{2F1A12A2-8199-622D-70FD-BEB6D802DD40}"/>
              </a:ext>
            </a:extLst>
          </p:cNvPr>
          <p:cNvSpPr>
            <a:spLocks noGrp="1"/>
          </p:cNvSpPr>
          <p:nvPr>
            <p:ph type="sldNum" sz="quarter" idx="12"/>
          </p:nvPr>
        </p:nvSpPr>
        <p:spPr>
          <a:xfrm>
            <a:off x="8610600" y="6453449"/>
            <a:ext cx="3311324" cy="365125"/>
          </a:xfrm>
        </p:spPr>
        <p:txBody>
          <a:bodyPr anchor="ctr">
            <a:normAutofit/>
          </a:bodyPr>
          <a:lstStyle/>
          <a:p>
            <a:pPr>
              <a:spcAft>
                <a:spcPts val="600"/>
              </a:spcAft>
            </a:pPr>
            <a:fld id="{437794D7-DC86-9A4E-9C9F-0B324FE8876A}" type="slidenum">
              <a:rPr lang="en-US" smtClean="0"/>
              <a:pPr>
                <a:spcAft>
                  <a:spcPts val="600"/>
                </a:spcAft>
              </a:pPr>
              <a:t>3</a:t>
            </a:fld>
            <a:endParaRPr lang="en-US"/>
          </a:p>
        </p:txBody>
      </p:sp>
      <p:pic>
        <p:nvPicPr>
          <p:cNvPr id="8" name="Picture 7">
            <a:extLst>
              <a:ext uri="{FF2B5EF4-FFF2-40B4-BE49-F238E27FC236}">
                <a16:creationId xmlns:a16="http://schemas.microsoft.com/office/drawing/2014/main" id="{77BB95CA-A80F-CE27-9A3D-C2DD132EC6F8}"/>
              </a:ext>
            </a:extLst>
          </p:cNvPr>
          <p:cNvPicPr>
            <a:picLocks noChangeAspect="1"/>
          </p:cNvPicPr>
          <p:nvPr/>
        </p:nvPicPr>
        <p:blipFill>
          <a:blip r:embed="rId5"/>
          <a:stretch>
            <a:fillRect/>
          </a:stretch>
        </p:blipFill>
        <p:spPr>
          <a:xfrm>
            <a:off x="8904503" y="4181961"/>
            <a:ext cx="3017421" cy="1500382"/>
          </a:xfrm>
          <a:prstGeom prst="rect">
            <a:avLst/>
          </a:prstGeom>
        </p:spPr>
      </p:pic>
    </p:spTree>
    <p:custDataLst>
      <p:tags r:id="rId1"/>
    </p:custDataLst>
    <p:extLst>
      <p:ext uri="{BB962C8B-B14F-4D97-AF65-F5344CB8AC3E}">
        <p14:creationId xmlns:p14="http://schemas.microsoft.com/office/powerpoint/2010/main" val="320182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D864B-20A2-BF80-B368-47DDD7342206}"/>
              </a:ext>
            </a:extLst>
          </p:cNvPr>
          <p:cNvSpPr>
            <a:spLocks noGrp="1"/>
          </p:cNvSpPr>
          <p:nvPr>
            <p:ph type="title"/>
          </p:nvPr>
        </p:nvSpPr>
        <p:spPr>
          <a:xfrm>
            <a:off x="593364" y="1027646"/>
            <a:ext cx="10515600" cy="939125"/>
          </a:xfrm>
        </p:spPr>
        <p:txBody>
          <a:bodyPr anchor="t">
            <a:normAutofit/>
          </a:bodyPr>
          <a:lstStyle/>
          <a:p>
            <a:r>
              <a:rPr lang="en-GB" dirty="0"/>
              <a:t>Context - Examples</a:t>
            </a:r>
          </a:p>
        </p:txBody>
      </p:sp>
      <p:sp>
        <p:nvSpPr>
          <p:cNvPr id="3" name="Content Placeholder 2">
            <a:extLst>
              <a:ext uri="{FF2B5EF4-FFF2-40B4-BE49-F238E27FC236}">
                <a16:creationId xmlns:a16="http://schemas.microsoft.com/office/drawing/2014/main" id="{45A75DD3-82FF-0D00-BCAE-35691F97DACF}"/>
              </a:ext>
            </a:extLst>
          </p:cNvPr>
          <p:cNvSpPr>
            <a:spLocks noGrp="1"/>
          </p:cNvSpPr>
          <p:nvPr>
            <p:ph sz="half" idx="1"/>
          </p:nvPr>
        </p:nvSpPr>
        <p:spPr>
          <a:xfrm>
            <a:off x="254644" y="1774879"/>
            <a:ext cx="8540644" cy="4602674"/>
          </a:xfrm>
        </p:spPr>
        <p:txBody>
          <a:bodyPr>
            <a:normAutofit fontScale="70000" lnSpcReduction="20000"/>
          </a:bodyPr>
          <a:lstStyle/>
          <a:p>
            <a:r>
              <a:rPr lang="en-GB" sz="3000" b="1" dirty="0">
                <a:effectLst/>
              </a:rPr>
              <a:t>Environmental</a:t>
            </a:r>
            <a:r>
              <a:rPr lang="fr-FR" sz="3000" b="1" dirty="0">
                <a:effectLst/>
              </a:rPr>
              <a:t> Pollution –  </a:t>
            </a:r>
          </a:p>
          <a:p>
            <a:pPr lvl="1"/>
            <a:r>
              <a:rPr lang="en-GB" sz="3000" i="1" dirty="0">
                <a:solidFill>
                  <a:schemeClr val="tx1"/>
                </a:solidFill>
              </a:rPr>
              <a:t>Municipio de Mariana and others v BHP Group plc (2021) – collapse of Fundao Dam in Brazil  -</a:t>
            </a:r>
            <a:r>
              <a:rPr lang="en-GB" sz="3000" b="1" i="1" dirty="0">
                <a:solidFill>
                  <a:schemeClr val="tx1"/>
                </a:solidFill>
              </a:rPr>
              <a:t>200,000 </a:t>
            </a:r>
            <a:r>
              <a:rPr lang="en-GB" sz="3000" i="1" dirty="0">
                <a:solidFill>
                  <a:schemeClr val="tx1"/>
                </a:solidFill>
              </a:rPr>
              <a:t>individuals, </a:t>
            </a:r>
            <a:r>
              <a:rPr lang="en-GB" sz="3000" b="1" i="1" dirty="0">
                <a:solidFill>
                  <a:schemeClr val="tx1"/>
                </a:solidFill>
              </a:rPr>
              <a:t>530 </a:t>
            </a:r>
            <a:r>
              <a:rPr lang="en-GB" sz="3000" i="1" dirty="0">
                <a:solidFill>
                  <a:schemeClr val="tx1"/>
                </a:solidFill>
              </a:rPr>
              <a:t>businesses, </a:t>
            </a:r>
            <a:r>
              <a:rPr lang="en-GB" sz="3000" b="1" i="1" dirty="0">
                <a:solidFill>
                  <a:schemeClr val="tx1"/>
                </a:solidFill>
              </a:rPr>
              <a:t>25</a:t>
            </a:r>
            <a:r>
              <a:rPr lang="en-GB" sz="3000" i="1" dirty="0">
                <a:solidFill>
                  <a:schemeClr val="tx1"/>
                </a:solidFill>
              </a:rPr>
              <a:t> municipalities etc.</a:t>
            </a:r>
          </a:p>
          <a:p>
            <a:pPr lvl="1"/>
            <a:r>
              <a:rPr lang="en-GB" sz="3000" i="1" dirty="0">
                <a:solidFill>
                  <a:schemeClr val="tx1"/>
                </a:solidFill>
              </a:rPr>
              <a:t>Okpabi v Royal Dutch Shell (2020)  - </a:t>
            </a:r>
            <a:r>
              <a:rPr lang="en-GB" sz="3000" b="1" i="1" dirty="0">
                <a:solidFill>
                  <a:schemeClr val="tx1"/>
                </a:solidFill>
              </a:rPr>
              <a:t>40,000</a:t>
            </a:r>
            <a:r>
              <a:rPr lang="en-GB" sz="3000" i="1" dirty="0">
                <a:solidFill>
                  <a:schemeClr val="tx1"/>
                </a:solidFill>
              </a:rPr>
              <a:t> Nigerian claimants</a:t>
            </a:r>
          </a:p>
          <a:p>
            <a:pPr lvl="1"/>
            <a:r>
              <a:rPr lang="fr-FR" sz="3000" i="1" dirty="0">
                <a:solidFill>
                  <a:schemeClr val="tx1"/>
                </a:solidFill>
              </a:rPr>
              <a:t>Vedanta </a:t>
            </a:r>
            <a:r>
              <a:rPr lang="fr-FR" sz="3000" i="1" dirty="0" err="1">
                <a:solidFill>
                  <a:schemeClr val="tx1"/>
                </a:solidFill>
              </a:rPr>
              <a:t>Resources</a:t>
            </a:r>
            <a:r>
              <a:rPr lang="fr-FR" sz="3000" i="1" dirty="0">
                <a:solidFill>
                  <a:schemeClr val="tx1"/>
                </a:solidFill>
              </a:rPr>
              <a:t> Plc v Lungowe (2019) -</a:t>
            </a:r>
            <a:r>
              <a:rPr lang="fr-FR" sz="3000" b="1" i="1" dirty="0">
                <a:solidFill>
                  <a:schemeClr val="tx1"/>
                </a:solidFill>
              </a:rPr>
              <a:t>1825</a:t>
            </a:r>
            <a:r>
              <a:rPr lang="fr-FR" sz="3000" i="1" dirty="0">
                <a:solidFill>
                  <a:schemeClr val="tx1"/>
                </a:solidFill>
              </a:rPr>
              <a:t> </a:t>
            </a:r>
            <a:r>
              <a:rPr lang="fr-FR" sz="3000" i="1" dirty="0" err="1">
                <a:solidFill>
                  <a:schemeClr val="tx1"/>
                </a:solidFill>
              </a:rPr>
              <a:t>Zambian</a:t>
            </a:r>
            <a:r>
              <a:rPr lang="fr-FR" sz="3000" i="1" dirty="0">
                <a:solidFill>
                  <a:schemeClr val="tx1"/>
                </a:solidFill>
              </a:rPr>
              <a:t> </a:t>
            </a:r>
            <a:r>
              <a:rPr lang="fr-FR" sz="3000" i="1" dirty="0" err="1">
                <a:solidFill>
                  <a:schemeClr val="tx1"/>
                </a:solidFill>
              </a:rPr>
              <a:t>claimants</a:t>
            </a:r>
            <a:endParaRPr lang="fr-FR" sz="3000" i="1" dirty="0">
              <a:solidFill>
                <a:schemeClr val="tx1"/>
              </a:solidFill>
            </a:endParaRPr>
          </a:p>
          <a:p>
            <a:pPr lvl="1"/>
            <a:r>
              <a:rPr lang="en-GB" sz="3000" i="1" dirty="0">
                <a:solidFill>
                  <a:schemeClr val="tx1"/>
                </a:solidFill>
              </a:rPr>
              <a:t>Motto v Trafigura Ltd   -  </a:t>
            </a:r>
            <a:r>
              <a:rPr lang="en-GB" sz="3000" b="1" i="1" dirty="0">
                <a:solidFill>
                  <a:schemeClr val="tx1"/>
                </a:solidFill>
              </a:rPr>
              <a:t>30,000</a:t>
            </a:r>
            <a:r>
              <a:rPr lang="en-GB" sz="3000" i="1" dirty="0">
                <a:solidFill>
                  <a:schemeClr val="tx1"/>
                </a:solidFill>
              </a:rPr>
              <a:t>  Ivorian claimants</a:t>
            </a:r>
          </a:p>
          <a:p>
            <a:pPr lvl="1"/>
            <a:r>
              <a:rPr lang="en-GB" sz="3000" i="1" dirty="0" err="1">
                <a:solidFill>
                  <a:schemeClr val="tx1"/>
                </a:solidFill>
              </a:rPr>
              <a:t>Ocensa</a:t>
            </a:r>
            <a:r>
              <a:rPr lang="en-GB" sz="3000" i="1" dirty="0">
                <a:solidFill>
                  <a:schemeClr val="tx1"/>
                </a:solidFill>
              </a:rPr>
              <a:t> Pipeline Group Litigation  involving </a:t>
            </a:r>
            <a:r>
              <a:rPr lang="en-GB" sz="3000" b="1" i="1" dirty="0">
                <a:solidFill>
                  <a:schemeClr val="tx1"/>
                </a:solidFill>
              </a:rPr>
              <a:t>109 </a:t>
            </a:r>
            <a:r>
              <a:rPr lang="en-GB" sz="3000" i="1" dirty="0">
                <a:solidFill>
                  <a:schemeClr val="tx1"/>
                </a:solidFill>
              </a:rPr>
              <a:t>Columbian claimants</a:t>
            </a:r>
          </a:p>
          <a:p>
            <a:pPr lvl="1"/>
            <a:r>
              <a:rPr lang="en-GB" sz="3000" i="1" dirty="0">
                <a:solidFill>
                  <a:schemeClr val="tx1"/>
                </a:solidFill>
              </a:rPr>
              <a:t>Bodo Community v Shell   involving </a:t>
            </a:r>
            <a:r>
              <a:rPr lang="en-GB" sz="3000" b="1" i="1" dirty="0">
                <a:solidFill>
                  <a:schemeClr val="tx1"/>
                </a:solidFill>
              </a:rPr>
              <a:t>15,000</a:t>
            </a:r>
            <a:r>
              <a:rPr lang="en-GB" sz="3000" i="1" dirty="0">
                <a:solidFill>
                  <a:schemeClr val="tx1"/>
                </a:solidFill>
              </a:rPr>
              <a:t> claimants. </a:t>
            </a:r>
          </a:p>
          <a:p>
            <a:pPr lvl="1"/>
            <a:endParaRPr lang="en-GB" sz="3000" i="1" dirty="0">
              <a:solidFill>
                <a:schemeClr val="tx1"/>
              </a:solidFill>
            </a:endParaRPr>
          </a:p>
          <a:p>
            <a:r>
              <a:rPr lang="en-GB" sz="3000" b="1" dirty="0">
                <a:effectLst/>
              </a:rPr>
              <a:t>Human Rights abuses </a:t>
            </a:r>
          </a:p>
          <a:p>
            <a:pPr lvl="1"/>
            <a:r>
              <a:rPr lang="en-GB" sz="3000" i="1" dirty="0">
                <a:solidFill>
                  <a:schemeClr val="tx1"/>
                </a:solidFill>
                <a:effectLst/>
              </a:rPr>
              <a:t>AAA v Unilever plc.,</a:t>
            </a:r>
            <a:r>
              <a:rPr lang="en-GB" sz="3000" dirty="0">
                <a:solidFill>
                  <a:schemeClr val="tx1"/>
                </a:solidFill>
                <a:effectLst/>
              </a:rPr>
              <a:t> 218 Kenyan employees</a:t>
            </a:r>
          </a:p>
          <a:p>
            <a:pPr marL="0" indent="0">
              <a:buNone/>
            </a:pPr>
            <a:r>
              <a:rPr lang="en-GB" sz="3000" dirty="0">
                <a:effectLst/>
              </a:rPr>
              <a:t> </a:t>
            </a:r>
          </a:p>
          <a:p>
            <a:r>
              <a:rPr lang="en-GB" sz="3000" b="1" dirty="0">
                <a:effectLst/>
              </a:rPr>
              <a:t>Health and Safety cases </a:t>
            </a:r>
          </a:p>
          <a:p>
            <a:pPr lvl="1"/>
            <a:r>
              <a:rPr lang="en-GB" sz="3000" i="1" dirty="0">
                <a:solidFill>
                  <a:schemeClr val="tx1"/>
                </a:solidFill>
                <a:effectLst/>
              </a:rPr>
              <a:t>Ngcobo v Thor Chemicals Holdings Ltd  ; </a:t>
            </a:r>
            <a:r>
              <a:rPr lang="en-GB" sz="3000" i="1" dirty="0">
                <a:solidFill>
                  <a:schemeClr val="tx1"/>
                </a:solidFill>
              </a:rPr>
              <a:t>Lubbe v Cape plc.  </a:t>
            </a:r>
          </a:p>
          <a:p>
            <a:endParaRPr lang="en-GB" sz="1300" dirty="0"/>
          </a:p>
        </p:txBody>
      </p:sp>
      <p:pic>
        <p:nvPicPr>
          <p:cNvPr id="1026" name="Picture 2">
            <a:extLst>
              <a:ext uri="{FF2B5EF4-FFF2-40B4-BE49-F238E27FC236}">
                <a16:creationId xmlns:a16="http://schemas.microsoft.com/office/drawing/2014/main" id="{17245AED-56DC-97C8-8D2D-14C44F083B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63" r="-3" b="-3"/>
          <a:stretch/>
        </p:blipFill>
        <p:spPr bwMode="auto">
          <a:xfrm>
            <a:off x="8672131" y="1774879"/>
            <a:ext cx="3519870" cy="2955871"/>
          </a:xfrm>
          <a:prstGeom prst="rect">
            <a:avLst/>
          </a:prstGeom>
          <a:solidFill>
            <a:srgbClr val="FFFFFF"/>
          </a:solidFill>
        </p:spPr>
      </p:pic>
      <p:sp>
        <p:nvSpPr>
          <p:cNvPr id="4" name="Date Placeholder 3">
            <a:extLst>
              <a:ext uri="{FF2B5EF4-FFF2-40B4-BE49-F238E27FC236}">
                <a16:creationId xmlns:a16="http://schemas.microsoft.com/office/drawing/2014/main" id="{E301D7E8-BF8A-E625-370F-C0A2A0A9CB43}"/>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29 June 2023</a:t>
            </a:fld>
            <a:endParaRPr lang="en-US"/>
          </a:p>
        </p:txBody>
      </p:sp>
      <p:sp>
        <p:nvSpPr>
          <p:cNvPr id="1031" name="Footer Placeholder 5">
            <a:extLst>
              <a:ext uri="{FF2B5EF4-FFF2-40B4-BE49-F238E27FC236}">
                <a16:creationId xmlns:a16="http://schemas.microsoft.com/office/drawing/2014/main" id="{25BF56DC-3A51-69E7-3EE3-AC52B6195E12}"/>
              </a:ext>
            </a:extLst>
          </p:cNvPr>
          <p:cNvSpPr>
            <a:spLocks noGrp="1"/>
          </p:cNvSpPr>
          <p:nvPr>
            <p:ph type="ftr" sz="quarter" idx="11"/>
          </p:nvPr>
        </p:nvSpPr>
        <p:spPr>
          <a:xfrm>
            <a:off x="1736202" y="6453450"/>
            <a:ext cx="6370899" cy="365125"/>
          </a:xfrm>
        </p:spPr>
        <p:txBody>
          <a:bodyPr/>
          <a:lstStyle/>
          <a:p>
            <a:endParaRPr lang="en-US"/>
          </a:p>
        </p:txBody>
      </p:sp>
      <p:sp>
        <p:nvSpPr>
          <p:cNvPr id="6" name="Slide Number Placeholder 5">
            <a:extLst>
              <a:ext uri="{FF2B5EF4-FFF2-40B4-BE49-F238E27FC236}">
                <a16:creationId xmlns:a16="http://schemas.microsoft.com/office/drawing/2014/main" id="{2F1A12A2-8199-622D-70FD-BEB6D802DD40}"/>
              </a:ext>
            </a:extLst>
          </p:cNvPr>
          <p:cNvSpPr>
            <a:spLocks noGrp="1"/>
          </p:cNvSpPr>
          <p:nvPr>
            <p:ph type="sldNum" sz="quarter" idx="12"/>
          </p:nvPr>
        </p:nvSpPr>
        <p:spPr>
          <a:xfrm>
            <a:off x="8610600" y="6453449"/>
            <a:ext cx="3311324" cy="365125"/>
          </a:xfrm>
        </p:spPr>
        <p:txBody>
          <a:bodyPr anchor="ctr">
            <a:normAutofit/>
          </a:bodyPr>
          <a:lstStyle/>
          <a:p>
            <a:pPr>
              <a:spcAft>
                <a:spcPts val="600"/>
              </a:spcAft>
            </a:pPr>
            <a:fld id="{437794D7-DC86-9A4E-9C9F-0B324FE8876A}" type="slidenum">
              <a:rPr lang="en-US" smtClean="0"/>
              <a:pPr>
                <a:spcAft>
                  <a:spcPts val="600"/>
                </a:spcAft>
              </a:pPr>
              <a:t>4</a:t>
            </a:fld>
            <a:endParaRPr lang="en-US"/>
          </a:p>
        </p:txBody>
      </p:sp>
    </p:spTree>
    <p:custDataLst>
      <p:tags r:id="rId1"/>
    </p:custDataLst>
    <p:extLst>
      <p:ext uri="{BB962C8B-B14F-4D97-AF65-F5344CB8AC3E}">
        <p14:creationId xmlns:p14="http://schemas.microsoft.com/office/powerpoint/2010/main" val="2568263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3396-72E9-68FA-D13E-B074C4C3579C}"/>
              </a:ext>
            </a:extLst>
          </p:cNvPr>
          <p:cNvSpPr>
            <a:spLocks noGrp="1"/>
          </p:cNvSpPr>
          <p:nvPr>
            <p:ph type="title"/>
          </p:nvPr>
        </p:nvSpPr>
        <p:spPr>
          <a:xfrm>
            <a:off x="0" y="327025"/>
            <a:ext cx="8636000" cy="1271058"/>
          </a:xfrm>
        </p:spPr>
        <p:txBody>
          <a:bodyPr anchor="b">
            <a:normAutofit/>
          </a:bodyPr>
          <a:lstStyle/>
          <a:p>
            <a:r>
              <a:rPr lang="en-GB" sz="3600"/>
              <a:t>Gatekeeping Rules and Evidential Standards</a:t>
            </a:r>
            <a:endParaRPr lang="en-US" sz="3600"/>
          </a:p>
        </p:txBody>
      </p:sp>
      <p:sp>
        <p:nvSpPr>
          <p:cNvPr id="3" name="Content Placeholder 2">
            <a:extLst>
              <a:ext uri="{FF2B5EF4-FFF2-40B4-BE49-F238E27FC236}">
                <a16:creationId xmlns:a16="http://schemas.microsoft.com/office/drawing/2014/main" id="{EEAB15F3-9136-D653-BD12-497B57B6CEE0}"/>
              </a:ext>
            </a:extLst>
          </p:cNvPr>
          <p:cNvSpPr>
            <a:spLocks noGrp="1"/>
          </p:cNvSpPr>
          <p:nvPr>
            <p:ph idx="1"/>
          </p:nvPr>
        </p:nvSpPr>
        <p:spPr>
          <a:xfrm>
            <a:off x="175666" y="1925107"/>
            <a:ext cx="8375667" cy="4280431"/>
          </a:xfrm>
        </p:spPr>
        <p:txBody>
          <a:bodyPr>
            <a:noAutofit/>
          </a:bodyPr>
          <a:lstStyle/>
          <a:p>
            <a:r>
              <a:rPr lang="en-GB" sz="2200" dirty="0"/>
              <a:t>Current Rules : CPR Part 6, Rules 6.36, 6.37 and Practice Direction (PD) 6B, para 3.1.</a:t>
            </a:r>
          </a:p>
          <a:p>
            <a:r>
              <a:rPr lang="en-GB" sz="2200" dirty="0"/>
              <a:t>Three conditions to be met - </a:t>
            </a:r>
            <a:r>
              <a:rPr lang="en-GB" sz="2200" b="1" i="1" dirty="0"/>
              <a:t>Four Seasons v. </a:t>
            </a:r>
            <a:r>
              <a:rPr lang="en-GB" sz="2200" b="1" i="1" dirty="0" err="1"/>
              <a:t>Brownlie</a:t>
            </a:r>
            <a:r>
              <a:rPr lang="en-GB" sz="2200" b="1" i="1" dirty="0"/>
              <a:t>  SC</a:t>
            </a:r>
            <a:r>
              <a:rPr lang="en-GB" sz="2200" dirty="0"/>
              <a:t> (2017), para 3):</a:t>
            </a:r>
          </a:p>
          <a:p>
            <a:pPr lvl="1"/>
            <a:r>
              <a:rPr lang="en-GB" sz="2200" dirty="0"/>
              <a:t>Jurisdictional gateways - claim must fall under one of the gateways under CPR PD 6B paragraph 3.1.</a:t>
            </a:r>
          </a:p>
          <a:p>
            <a:pPr lvl="1"/>
            <a:r>
              <a:rPr lang="en-GB" sz="2200" dirty="0"/>
              <a:t>There are serious issues to be tried. </a:t>
            </a:r>
          </a:p>
          <a:p>
            <a:pPr lvl="1"/>
            <a:r>
              <a:rPr lang="en-GB" sz="2200" dirty="0"/>
              <a:t> England is the appropriate forum for trial (</a:t>
            </a:r>
            <a:r>
              <a:rPr lang="en-GB" sz="2200" dirty="0" err="1"/>
              <a:t>Spiliada</a:t>
            </a:r>
            <a:r>
              <a:rPr lang="en-GB" sz="2200" dirty="0"/>
              <a:t>)</a:t>
            </a:r>
          </a:p>
          <a:p>
            <a:pPr lvl="2"/>
            <a:r>
              <a:rPr lang="en-GB" sz="2200" dirty="0"/>
              <a:t>Most real and substantive connection</a:t>
            </a:r>
          </a:p>
          <a:p>
            <a:pPr lvl="2"/>
            <a:r>
              <a:rPr lang="en-GB" sz="2200" dirty="0"/>
              <a:t>Case can be suitably/appropriately tried</a:t>
            </a:r>
          </a:p>
          <a:p>
            <a:pPr lvl="2"/>
            <a:r>
              <a:rPr lang="en-GB" sz="2200" dirty="0"/>
              <a:t>Interests of all parties</a:t>
            </a:r>
          </a:p>
          <a:p>
            <a:pPr lvl="2"/>
            <a:r>
              <a:rPr lang="en-GB" sz="2200" dirty="0"/>
              <a:t>Ends of Justice</a:t>
            </a:r>
            <a:r>
              <a:rPr lang="en-GB" sz="2100" dirty="0"/>
              <a:t> </a:t>
            </a:r>
          </a:p>
          <a:p>
            <a:pPr marL="457200" lvl="1" indent="0">
              <a:buNone/>
            </a:pPr>
            <a:r>
              <a:rPr lang="en-GB" sz="1900" dirty="0"/>
              <a:t>			</a:t>
            </a:r>
          </a:p>
          <a:p>
            <a:endParaRPr lang="en-GB" sz="1900" dirty="0"/>
          </a:p>
          <a:p>
            <a:endParaRPr lang="en-US" sz="1900" dirty="0"/>
          </a:p>
        </p:txBody>
      </p:sp>
      <p:sp>
        <p:nvSpPr>
          <p:cNvPr id="5" name="Footer Placeholder 4">
            <a:extLst>
              <a:ext uri="{FF2B5EF4-FFF2-40B4-BE49-F238E27FC236}">
                <a16:creationId xmlns:a16="http://schemas.microsoft.com/office/drawing/2014/main" id="{C21F4F20-EC8C-6F1C-41B5-F355C0336361}"/>
              </a:ext>
            </a:extLst>
          </p:cNvPr>
          <p:cNvSpPr>
            <a:spLocks noGrp="1"/>
          </p:cNvSpPr>
          <p:nvPr>
            <p:ph type="ftr" sz="quarter" idx="11"/>
          </p:nvPr>
        </p:nvSpPr>
        <p:spPr>
          <a:xfrm>
            <a:off x="481013" y="6356350"/>
            <a:ext cx="4114800" cy="365125"/>
          </a:xfrm>
        </p:spPr>
        <p:txBody>
          <a:bodyPr>
            <a:normAutofit/>
          </a:bodyPr>
          <a:lstStyle/>
          <a:p>
            <a:endParaRPr lang="en-US">
              <a:solidFill>
                <a:schemeClr val="tx1">
                  <a:lumMod val="75000"/>
                  <a:lumOff val="25000"/>
                </a:schemeClr>
              </a:solidFill>
            </a:endParaRPr>
          </a:p>
        </p:txBody>
      </p:sp>
      <p:pic>
        <p:nvPicPr>
          <p:cNvPr id="8" name="Picture 7" descr="White puzzle with one red piece">
            <a:extLst>
              <a:ext uri="{FF2B5EF4-FFF2-40B4-BE49-F238E27FC236}">
                <a16:creationId xmlns:a16="http://schemas.microsoft.com/office/drawing/2014/main" id="{5F263C4C-B18D-3750-F160-8618E5B9FB02}"/>
              </a:ext>
            </a:extLst>
          </p:cNvPr>
          <p:cNvPicPr>
            <a:picLocks noChangeAspect="1"/>
          </p:cNvPicPr>
          <p:nvPr/>
        </p:nvPicPr>
        <p:blipFill rotWithShape="1">
          <a:blip r:embed="rId3"/>
          <a:srcRect l="24276" r="22640"/>
          <a:stretch/>
        </p:blipFill>
        <p:spPr>
          <a:xfrm>
            <a:off x="8382000" y="1"/>
            <a:ext cx="3809999"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
        <p:nvSpPr>
          <p:cNvPr id="4" name="Date Placeholder 3">
            <a:extLst>
              <a:ext uri="{FF2B5EF4-FFF2-40B4-BE49-F238E27FC236}">
                <a16:creationId xmlns:a16="http://schemas.microsoft.com/office/drawing/2014/main" id="{8318C436-796B-F8D2-AD7A-C633F8BBC794}"/>
              </a:ext>
            </a:extLst>
          </p:cNvPr>
          <p:cNvSpPr>
            <a:spLocks noGrp="1"/>
          </p:cNvSpPr>
          <p:nvPr>
            <p:ph type="dt" sz="half" idx="10"/>
          </p:nvPr>
        </p:nvSpPr>
        <p:spPr>
          <a:xfrm>
            <a:off x="8145462" y="6356350"/>
            <a:ext cx="2743200" cy="365125"/>
          </a:xfrm>
        </p:spPr>
        <p:txBody>
          <a:bodyPr>
            <a:normAutofit/>
          </a:bodyPr>
          <a:lstStyle/>
          <a:p>
            <a:pPr algn="r">
              <a:spcAft>
                <a:spcPts val="600"/>
              </a:spcAft>
            </a:pPr>
            <a:fld id="{CD071B8E-0DD7-5842-950E-3289D9FBABB1}" type="datetime4">
              <a:rPr lang="en-GB">
                <a:solidFill>
                  <a:prstClr val="white"/>
                </a:solidFill>
              </a:rPr>
              <a:pPr algn="r">
                <a:spcAft>
                  <a:spcPts val="600"/>
                </a:spcAft>
              </a:pPr>
              <a:t>29 June 2023</a:t>
            </a:fld>
            <a:endParaRPr lang="en-US">
              <a:solidFill>
                <a:prstClr val="white"/>
              </a:solidFill>
            </a:endParaRPr>
          </a:p>
        </p:txBody>
      </p:sp>
      <p:sp>
        <p:nvSpPr>
          <p:cNvPr id="6" name="Slide Number Placeholder 5">
            <a:extLst>
              <a:ext uri="{FF2B5EF4-FFF2-40B4-BE49-F238E27FC236}">
                <a16:creationId xmlns:a16="http://schemas.microsoft.com/office/drawing/2014/main" id="{E775152D-63E5-23CF-5DCF-6CA5473BDBF5}"/>
              </a:ext>
            </a:extLst>
          </p:cNvPr>
          <p:cNvSpPr>
            <a:spLocks noGrp="1"/>
          </p:cNvSpPr>
          <p:nvPr>
            <p:ph type="sldNum" sz="quarter" idx="12"/>
          </p:nvPr>
        </p:nvSpPr>
        <p:spPr>
          <a:xfrm>
            <a:off x="10888662" y="6356350"/>
            <a:ext cx="819187" cy="365125"/>
          </a:xfrm>
        </p:spPr>
        <p:txBody>
          <a:bodyPr>
            <a:normAutofit/>
          </a:bodyPr>
          <a:lstStyle/>
          <a:p>
            <a:pPr>
              <a:spcAft>
                <a:spcPts val="600"/>
              </a:spcAft>
            </a:pPr>
            <a:fld id="{437794D7-DC86-9A4E-9C9F-0B324FE8876A}" type="slidenum">
              <a:rPr lang="en-US">
                <a:solidFill>
                  <a:prstClr val="white"/>
                </a:solidFill>
              </a:rPr>
              <a:pPr>
                <a:spcAft>
                  <a:spcPts val="600"/>
                </a:spcAft>
              </a:pPr>
              <a:t>5</a:t>
            </a:fld>
            <a:endParaRPr lang="en-US">
              <a:solidFill>
                <a:prstClr val="white"/>
              </a:solidFill>
            </a:endParaRPr>
          </a:p>
        </p:txBody>
      </p:sp>
    </p:spTree>
    <p:custDataLst>
      <p:tags r:id="rId1"/>
    </p:custDataLst>
    <p:extLst>
      <p:ext uri="{BB962C8B-B14F-4D97-AF65-F5344CB8AC3E}">
        <p14:creationId xmlns:p14="http://schemas.microsoft.com/office/powerpoint/2010/main" val="268190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C392-CF00-7485-D624-694C7064B39E}"/>
              </a:ext>
            </a:extLst>
          </p:cNvPr>
          <p:cNvSpPr>
            <a:spLocks noGrp="1"/>
          </p:cNvSpPr>
          <p:nvPr>
            <p:ph type="title"/>
          </p:nvPr>
        </p:nvSpPr>
        <p:spPr>
          <a:xfrm>
            <a:off x="481014" y="647699"/>
            <a:ext cx="2895070" cy="5065714"/>
          </a:xfrm>
        </p:spPr>
        <p:txBody>
          <a:bodyPr anchor="ctr">
            <a:normAutofit/>
          </a:bodyPr>
          <a:lstStyle/>
          <a:p>
            <a:r>
              <a:rPr lang="en-GB" sz="3600" dirty="0"/>
              <a:t>Three problems with current system</a:t>
            </a:r>
          </a:p>
        </p:txBody>
      </p:sp>
      <p:sp>
        <p:nvSpPr>
          <p:cNvPr id="3" name="Content Placeholder 2">
            <a:extLst>
              <a:ext uri="{FF2B5EF4-FFF2-40B4-BE49-F238E27FC236}">
                <a16:creationId xmlns:a16="http://schemas.microsoft.com/office/drawing/2014/main" id="{291F56DE-7245-EE2B-41DF-0823937B1DB5}"/>
              </a:ext>
            </a:extLst>
          </p:cNvPr>
          <p:cNvSpPr>
            <a:spLocks noGrp="1"/>
          </p:cNvSpPr>
          <p:nvPr>
            <p:ph idx="1"/>
          </p:nvPr>
        </p:nvSpPr>
        <p:spPr>
          <a:xfrm>
            <a:off x="4339168" y="485776"/>
            <a:ext cx="7370232" cy="5394324"/>
          </a:xfrm>
        </p:spPr>
        <p:txBody>
          <a:bodyPr anchor="ctr">
            <a:normAutofit/>
          </a:bodyPr>
          <a:lstStyle/>
          <a:p>
            <a:endParaRPr lang="en-GB" sz="2700" dirty="0"/>
          </a:p>
          <a:p>
            <a:r>
              <a:rPr lang="en-GB" sz="2700" b="1" dirty="0"/>
              <a:t>Time : </a:t>
            </a:r>
            <a:r>
              <a:rPr lang="en-GB" sz="2700" dirty="0"/>
              <a:t>The length of time these applications  (in their various guises) take to resolve.</a:t>
            </a:r>
          </a:p>
          <a:p>
            <a:endParaRPr lang="en-GB" sz="2700" dirty="0"/>
          </a:p>
          <a:p>
            <a:r>
              <a:rPr lang="en-GB" sz="2700" b="1" dirty="0"/>
              <a:t>Cost : </a:t>
            </a:r>
            <a:r>
              <a:rPr lang="en-GB" sz="2700" dirty="0"/>
              <a:t>The level of investment parties pour into these applications – justifiable?</a:t>
            </a:r>
          </a:p>
          <a:p>
            <a:endParaRPr lang="en-GB" sz="2700" dirty="0"/>
          </a:p>
          <a:p>
            <a:r>
              <a:rPr lang="en-GB" sz="2700" b="1" dirty="0"/>
              <a:t>Outcome</a:t>
            </a:r>
            <a:r>
              <a:rPr lang="en-GB" sz="2700" dirty="0"/>
              <a:t>/Consequences of current process?</a:t>
            </a:r>
          </a:p>
        </p:txBody>
      </p:sp>
      <p:sp>
        <p:nvSpPr>
          <p:cNvPr id="5" name="Footer Placeholder 4">
            <a:extLst>
              <a:ext uri="{FF2B5EF4-FFF2-40B4-BE49-F238E27FC236}">
                <a16:creationId xmlns:a16="http://schemas.microsoft.com/office/drawing/2014/main" id="{2B6D8936-FC2F-89E8-25CE-17E4AF4EE562}"/>
              </a:ext>
            </a:extLst>
          </p:cNvPr>
          <p:cNvSpPr>
            <a:spLocks noGrp="1"/>
          </p:cNvSpPr>
          <p:nvPr>
            <p:ph type="ftr" sz="quarter" idx="11"/>
          </p:nvPr>
        </p:nvSpPr>
        <p:spPr>
          <a:xfrm>
            <a:off x="481013" y="6356350"/>
            <a:ext cx="3223097" cy="365125"/>
          </a:xfrm>
        </p:spPr>
        <p:txBody>
          <a:bodyPr>
            <a:normAutofit/>
          </a:bodyPr>
          <a:lstStyle/>
          <a:p>
            <a:endParaRPr lang="en-US">
              <a:solidFill>
                <a:schemeClr val="tx1">
                  <a:lumMod val="75000"/>
                  <a:lumOff val="25000"/>
                </a:schemeClr>
              </a:solidFill>
            </a:endParaRPr>
          </a:p>
        </p:txBody>
      </p:sp>
      <p:sp>
        <p:nvSpPr>
          <p:cNvPr id="4" name="Date Placeholder 3">
            <a:extLst>
              <a:ext uri="{FF2B5EF4-FFF2-40B4-BE49-F238E27FC236}">
                <a16:creationId xmlns:a16="http://schemas.microsoft.com/office/drawing/2014/main" id="{00E1C911-B946-8536-4E19-7014CE0856A8}"/>
              </a:ext>
            </a:extLst>
          </p:cNvPr>
          <p:cNvSpPr>
            <a:spLocks noGrp="1"/>
          </p:cNvSpPr>
          <p:nvPr>
            <p:ph type="dt" sz="half" idx="10"/>
          </p:nvPr>
        </p:nvSpPr>
        <p:spPr>
          <a:xfrm>
            <a:off x="7594599" y="6356350"/>
            <a:ext cx="2743200" cy="365125"/>
          </a:xfrm>
        </p:spPr>
        <p:txBody>
          <a:bodyPr>
            <a:normAutofit/>
          </a:bodyPr>
          <a:lstStyle/>
          <a:p>
            <a:pPr>
              <a:spcAft>
                <a:spcPts val="600"/>
              </a:spcAft>
            </a:pPr>
            <a:fld id="{CD071B8E-0DD7-5842-950E-3289D9FBABB1}" type="datetime4">
              <a:rPr lang="en-GB" smtClean="0">
                <a:solidFill>
                  <a:schemeClr val="tx1">
                    <a:lumMod val="75000"/>
                    <a:lumOff val="25000"/>
                  </a:schemeClr>
                </a:solidFill>
              </a:rPr>
              <a:pPr>
                <a:spcAft>
                  <a:spcPts val="600"/>
                </a:spcAft>
              </a:pPr>
              <a:t>29 June 2023</a:t>
            </a:fld>
            <a:endParaRPr lang="en-US">
              <a:solidFill>
                <a:schemeClr val="tx1">
                  <a:lumMod val="75000"/>
                  <a:lumOff val="25000"/>
                </a:schemeClr>
              </a:solidFill>
            </a:endParaRPr>
          </a:p>
        </p:txBody>
      </p:sp>
      <p:sp>
        <p:nvSpPr>
          <p:cNvPr id="6" name="Slide Number Placeholder 5">
            <a:extLst>
              <a:ext uri="{FF2B5EF4-FFF2-40B4-BE49-F238E27FC236}">
                <a16:creationId xmlns:a16="http://schemas.microsoft.com/office/drawing/2014/main" id="{D0C69802-5DB0-0B61-821E-79C65D6A308E}"/>
              </a:ext>
            </a:extLst>
          </p:cNvPr>
          <p:cNvSpPr>
            <a:spLocks noGrp="1"/>
          </p:cNvSpPr>
          <p:nvPr>
            <p:ph type="sldNum" sz="quarter" idx="12"/>
          </p:nvPr>
        </p:nvSpPr>
        <p:spPr>
          <a:xfrm>
            <a:off x="10758389" y="6356350"/>
            <a:ext cx="951010" cy="365125"/>
          </a:xfrm>
        </p:spPr>
        <p:txBody>
          <a:bodyPr>
            <a:normAutofit/>
          </a:bodyPr>
          <a:lstStyle/>
          <a:p>
            <a:pPr>
              <a:spcAft>
                <a:spcPts val="600"/>
              </a:spcAft>
            </a:pPr>
            <a:fld id="{437794D7-DC86-9A4E-9C9F-0B324FE8876A}" type="slidenum">
              <a:rPr lang="en-US" smtClean="0">
                <a:solidFill>
                  <a:schemeClr val="tx1">
                    <a:lumMod val="75000"/>
                    <a:lumOff val="25000"/>
                  </a:schemeClr>
                </a:solidFill>
              </a:rPr>
              <a:pPr>
                <a:spcAft>
                  <a:spcPts val="600"/>
                </a:spcAft>
              </a:pPr>
              <a:t>6</a:t>
            </a:fld>
            <a:endParaRPr lang="en-US">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64457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9A29-32F7-BCE3-C25A-3DE488C00FFA}"/>
              </a:ext>
            </a:extLst>
          </p:cNvPr>
          <p:cNvSpPr>
            <a:spLocks noGrp="1"/>
          </p:cNvSpPr>
          <p:nvPr>
            <p:ph type="title"/>
          </p:nvPr>
        </p:nvSpPr>
        <p:spPr>
          <a:xfrm>
            <a:off x="5755598" y="1138036"/>
            <a:ext cx="5598202" cy="1402470"/>
          </a:xfrm>
        </p:spPr>
        <p:txBody>
          <a:bodyPr vert="horz" lIns="91440" tIns="45720" rIns="91440" bIns="45720" rtlCol="0" anchor="t">
            <a:normAutofit/>
          </a:bodyPr>
          <a:lstStyle/>
          <a:p>
            <a:r>
              <a:rPr lang="en-US" sz="3200">
                <a:latin typeface="+mj-lt"/>
              </a:rPr>
              <a:t>Time </a:t>
            </a:r>
          </a:p>
        </p:txBody>
      </p:sp>
      <p:pic>
        <p:nvPicPr>
          <p:cNvPr id="15" name="Picture 14" descr="Calendar on table">
            <a:extLst>
              <a:ext uri="{FF2B5EF4-FFF2-40B4-BE49-F238E27FC236}">
                <a16:creationId xmlns:a16="http://schemas.microsoft.com/office/drawing/2014/main" id="{1350AB3A-B323-C60C-D4FB-2AFBA01F9C01}"/>
              </a:ext>
            </a:extLst>
          </p:cNvPr>
          <p:cNvPicPr>
            <a:picLocks noChangeAspect="1"/>
          </p:cNvPicPr>
          <p:nvPr/>
        </p:nvPicPr>
        <p:blipFill rotWithShape="1">
          <a:blip r:embed="rId4"/>
          <a:srcRect r="33495" b="-1"/>
          <a:stretch/>
        </p:blipFill>
        <p:spPr>
          <a:xfrm>
            <a:off x="742122" y="1307791"/>
            <a:ext cx="4365438" cy="4381563"/>
          </a:xfrm>
          <a:prstGeom prst="rect">
            <a:avLst/>
          </a:prstGeom>
        </p:spPr>
      </p:pic>
      <p:cxnSp>
        <p:nvCxnSpPr>
          <p:cNvPr id="17" name="Straight Connector 1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7C5A5F-B007-B3CE-F4BF-D2A0F2502936}"/>
              </a:ext>
            </a:extLst>
          </p:cNvPr>
          <p:cNvSpPr>
            <a:spLocks noGrp="1"/>
          </p:cNvSpPr>
          <p:nvPr>
            <p:ph idx="1"/>
          </p:nvPr>
        </p:nvSpPr>
        <p:spPr>
          <a:xfrm>
            <a:off x="5281083" y="1672290"/>
            <a:ext cx="6776801" cy="4470094"/>
          </a:xfrm>
        </p:spPr>
        <p:txBody>
          <a:bodyPr vert="horz" lIns="91440" tIns="45720" rIns="91440" bIns="45720" rtlCol="0">
            <a:noAutofit/>
          </a:bodyPr>
          <a:lstStyle/>
          <a:p>
            <a:r>
              <a:rPr lang="en-GB" sz="2200" dirty="0"/>
              <a:t>Emerging trend: these jurisdiction applications</a:t>
            </a:r>
            <a:r>
              <a:rPr lang="en-US" sz="2200" dirty="0"/>
              <a:t> take  long time to resolve</a:t>
            </a:r>
          </a:p>
          <a:p>
            <a:r>
              <a:rPr lang="en-US" sz="2200" dirty="0"/>
              <a:t>Examples: - </a:t>
            </a:r>
          </a:p>
          <a:p>
            <a:pPr lvl="1"/>
            <a:r>
              <a:rPr lang="en-US" sz="2200" i="1" dirty="0"/>
              <a:t>Vedanta Resources Plc v Lungowe </a:t>
            </a:r>
            <a:r>
              <a:rPr lang="en-US" sz="2200" dirty="0"/>
              <a:t>-  challenge  July 2015 resolved four year later by the Supreme Court</a:t>
            </a:r>
          </a:p>
          <a:p>
            <a:pPr lvl="1"/>
            <a:r>
              <a:rPr lang="en-US" sz="2200" i="1" dirty="0"/>
              <a:t>Okpabi v Royal Dutch Shell – action commenced 2015 – application  resolved in 2019</a:t>
            </a:r>
          </a:p>
          <a:p>
            <a:pPr lvl="1"/>
            <a:r>
              <a:rPr lang="en-US" sz="2200" i="1" dirty="0"/>
              <a:t>FS Cairo (Nile Plaza) LLC v Lady Brownlie </a:t>
            </a:r>
            <a:r>
              <a:rPr lang="en-US" sz="2200" dirty="0"/>
              <a:t>– Accident in 2010. Claim issued December 2012; challenge –May 2013 – Finally resolved by the SC in 2021</a:t>
            </a:r>
          </a:p>
          <a:p>
            <a:pPr lvl="1"/>
            <a:endParaRPr lang="en-US" sz="2200" dirty="0"/>
          </a:p>
          <a:p>
            <a:r>
              <a:rPr lang="en-US" sz="2200" dirty="0"/>
              <a:t>Jurisdiction disputes - preliminary…</a:t>
            </a:r>
          </a:p>
          <a:p>
            <a:endParaRPr lang="en-US" sz="2200" dirty="0"/>
          </a:p>
          <a:p>
            <a:endParaRPr lang="en-US" sz="2200" dirty="0"/>
          </a:p>
        </p:txBody>
      </p:sp>
      <p:sp>
        <p:nvSpPr>
          <p:cNvPr id="4" name="Date Placeholder 3">
            <a:extLst>
              <a:ext uri="{FF2B5EF4-FFF2-40B4-BE49-F238E27FC236}">
                <a16:creationId xmlns:a16="http://schemas.microsoft.com/office/drawing/2014/main" id="{DF60186E-E079-0F3D-2470-CF0FC4ECAC8B}"/>
              </a:ext>
            </a:extLst>
          </p:cNvPr>
          <p:cNvSpPr>
            <a:spLocks noGrp="1"/>
          </p:cNvSpPr>
          <p:nvPr>
            <p:ph type="dt" sz="half" idx="10"/>
          </p:nvPr>
        </p:nvSpPr>
        <p:spPr>
          <a:xfrm>
            <a:off x="838200" y="6356350"/>
            <a:ext cx="2743200" cy="365125"/>
          </a:xfrm>
        </p:spPr>
        <p:txBody>
          <a:bodyPr vert="horz" lIns="91440" tIns="45720" rIns="91440" bIns="45720" rtlCol="0">
            <a:normAutofit/>
          </a:bodyPr>
          <a:lstStyle/>
          <a:p>
            <a:pPr>
              <a:spcAft>
                <a:spcPts val="600"/>
              </a:spcAft>
              <a:defRPr/>
            </a:pPr>
            <a:fld id="{CD071B8E-0DD7-5842-950E-3289D9FBABB1}" type="datetime4">
              <a:rPr lang="en-US">
                <a:solidFill>
                  <a:schemeClr val="tx1">
                    <a:lumMod val="50000"/>
                    <a:lumOff val="50000"/>
                  </a:schemeClr>
                </a:solidFill>
                <a:latin typeface="Calibri" panose="020F0502020204030204"/>
              </a:rPr>
              <a:pPr>
                <a:spcAft>
                  <a:spcPts val="600"/>
                </a:spcAft>
                <a:defRPr/>
              </a:pPr>
              <a:t>June 29, 2023</a:t>
            </a:fld>
            <a:endParaRPr lang="en-US">
              <a:solidFill>
                <a:schemeClr val="tx1">
                  <a:lumMod val="50000"/>
                  <a:lumOff val="50000"/>
                </a:schemeClr>
              </a:solidFill>
              <a:latin typeface="Calibri" panose="020F0502020204030204"/>
            </a:endParaRPr>
          </a:p>
        </p:txBody>
      </p:sp>
      <p:sp>
        <p:nvSpPr>
          <p:cNvPr id="13" name="Footer Placeholder 5">
            <a:extLst>
              <a:ext uri="{FF2B5EF4-FFF2-40B4-BE49-F238E27FC236}">
                <a16:creationId xmlns:a16="http://schemas.microsoft.com/office/drawing/2014/main" id="{6CBDBD33-17B8-5F1D-3069-6C1359A87B18}"/>
              </a:ext>
            </a:extLst>
          </p:cNvPr>
          <p:cNvSpPr>
            <a:spLocks noGrp="1"/>
          </p:cNvSpPr>
          <p:nvPr>
            <p:ph type="ftr" sz="quarter" idx="11"/>
          </p:nvPr>
        </p:nvSpPr>
        <p:spPr>
          <a:xfrm>
            <a:off x="5755598" y="6356350"/>
            <a:ext cx="3254356" cy="365125"/>
          </a:xfrm>
        </p:spPr>
        <p:txBody>
          <a:bodyPr vert="horz" lIns="91440" tIns="45720" rIns="91440" bIns="45720" rtlCol="0">
            <a:normAutofit/>
          </a:bodyPr>
          <a:lstStyle/>
          <a:p>
            <a:pPr>
              <a:defRPr/>
            </a:pPr>
            <a:endParaRPr lang="en-US" kern="1200">
              <a:solidFill>
                <a:schemeClr val="tx1">
                  <a:lumMod val="50000"/>
                  <a:lumOff val="50000"/>
                </a:scheme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DBA162-8389-ECC3-690F-703E171C05CE}"/>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437794D7-DC86-9A4E-9C9F-0B324FE8876A}" type="slidenum">
              <a:rPr lang="en-US">
                <a:solidFill>
                  <a:schemeClr val="tx1">
                    <a:lumMod val="50000"/>
                    <a:lumOff val="50000"/>
                  </a:schemeClr>
                </a:solidFill>
                <a:latin typeface="Calibri" panose="020F0502020204030204"/>
              </a:rPr>
              <a:pPr>
                <a:spcAft>
                  <a:spcPts val="600"/>
                </a:spcAft>
                <a:defRPr/>
              </a:pPr>
              <a:t>7</a:t>
            </a:fld>
            <a:endParaRPr lang="en-US">
              <a:solidFill>
                <a:schemeClr val="tx1">
                  <a:lumMod val="50000"/>
                  <a:lumOff val="50000"/>
                </a:schemeClr>
              </a:solidFill>
              <a:latin typeface="Calibri" panose="020F0502020204030204"/>
            </a:endParaRPr>
          </a:p>
        </p:txBody>
      </p:sp>
    </p:spTree>
    <p:custDataLst>
      <p:tags r:id="rId1"/>
    </p:custDataLst>
    <p:extLst>
      <p:ext uri="{BB962C8B-B14F-4D97-AF65-F5344CB8AC3E}">
        <p14:creationId xmlns:p14="http://schemas.microsoft.com/office/powerpoint/2010/main" val="2420666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8E78-AD61-1202-84B3-C25B97CD7CB4}"/>
              </a:ext>
            </a:extLst>
          </p:cNvPr>
          <p:cNvSpPr>
            <a:spLocks noGrp="1"/>
          </p:cNvSpPr>
          <p:nvPr>
            <p:ph type="title"/>
          </p:nvPr>
        </p:nvSpPr>
        <p:spPr/>
        <p:txBody>
          <a:bodyPr/>
          <a:lstStyle/>
          <a:p>
            <a:r>
              <a:rPr lang="en-GB" dirty="0"/>
              <a:t> Cost </a:t>
            </a:r>
          </a:p>
        </p:txBody>
      </p:sp>
      <p:sp>
        <p:nvSpPr>
          <p:cNvPr id="3" name="Content Placeholder 2">
            <a:extLst>
              <a:ext uri="{FF2B5EF4-FFF2-40B4-BE49-F238E27FC236}">
                <a16:creationId xmlns:a16="http://schemas.microsoft.com/office/drawing/2014/main" id="{81CAD132-F5F0-0029-58FB-D20EC4EDFFFE}"/>
              </a:ext>
            </a:extLst>
          </p:cNvPr>
          <p:cNvSpPr>
            <a:spLocks noGrp="1"/>
          </p:cNvSpPr>
          <p:nvPr>
            <p:ph idx="1"/>
          </p:nvPr>
        </p:nvSpPr>
        <p:spPr>
          <a:xfrm>
            <a:off x="595842" y="1757928"/>
            <a:ext cx="11386773" cy="4221453"/>
          </a:xfrm>
        </p:spPr>
        <p:txBody>
          <a:bodyPr>
            <a:normAutofit/>
          </a:bodyPr>
          <a:lstStyle/>
          <a:p>
            <a:r>
              <a:rPr lang="en-GB" sz="2400" b="1" i="1" dirty="0">
                <a:effectLst/>
                <a:latin typeface="Calibri" panose="020F0502020204030204" pitchFamily="34" charset="0"/>
                <a:ea typeface="Calibri" panose="020F0502020204030204" pitchFamily="34" charset="0"/>
                <a:cs typeface="Times New Roman" panose="02020603050405020304" pitchFamily="18" charset="0"/>
              </a:rPr>
              <a:t>HRH Okpabi v Royal Dutch Shell Plc (CA) para17:</a:t>
            </a:r>
          </a:p>
          <a:p>
            <a:pPr marL="0" indent="0" algn="just">
              <a:buNone/>
            </a:pPr>
            <a:r>
              <a:rPr lang="en-GB" sz="2000" i="1" dirty="0"/>
              <a:t>At the hearing before the judge the parties’ “skeleton arguments” ran to </a:t>
            </a:r>
            <a:r>
              <a:rPr lang="en-GB" sz="2000" b="1" i="1" dirty="0"/>
              <a:t>259</a:t>
            </a:r>
            <a:r>
              <a:rPr lang="en-GB" sz="2000" i="1" dirty="0"/>
              <a:t> pages, plus </a:t>
            </a:r>
            <a:r>
              <a:rPr lang="en-GB" sz="2000" b="1" i="1" dirty="0"/>
              <a:t>17 </a:t>
            </a:r>
            <a:r>
              <a:rPr lang="en-GB" sz="2000" i="1" dirty="0"/>
              <a:t>additional pages of detailed criticism of the other side's case and </a:t>
            </a:r>
            <a:r>
              <a:rPr lang="en-GB" sz="2000" b="1" i="1" dirty="0"/>
              <a:t>61</a:t>
            </a:r>
            <a:r>
              <a:rPr lang="en-GB" sz="2000" i="1" dirty="0"/>
              <a:t> pages of post-hearing notes. RDS deployed </a:t>
            </a:r>
            <a:r>
              <a:rPr lang="en-GB" sz="2000" b="1" i="1" dirty="0"/>
              <a:t>13</a:t>
            </a:r>
            <a:r>
              <a:rPr lang="en-GB" sz="2000" i="1" dirty="0"/>
              <a:t> lengthy witness statements and </a:t>
            </a:r>
            <a:r>
              <a:rPr lang="en-GB" sz="2000" b="1" i="1" dirty="0"/>
              <a:t>three </a:t>
            </a:r>
            <a:r>
              <a:rPr lang="en-GB" sz="2000" i="1" dirty="0"/>
              <a:t>expert reports; and the claimants served </a:t>
            </a:r>
            <a:r>
              <a:rPr lang="en-GB" sz="2000" b="1" i="1" dirty="0"/>
              <a:t>15 </a:t>
            </a:r>
            <a:r>
              <a:rPr lang="en-GB" sz="2000" i="1" dirty="0"/>
              <a:t>witness statements and </a:t>
            </a:r>
            <a:r>
              <a:rPr lang="en-GB" sz="2000" b="1" i="1" dirty="0"/>
              <a:t>two</a:t>
            </a:r>
            <a:r>
              <a:rPr lang="en-GB" sz="2000" i="1" dirty="0"/>
              <a:t> expert reports. The total length of the witness statements ran to over </a:t>
            </a:r>
            <a:r>
              <a:rPr lang="en-GB" sz="2000" b="1" i="1" dirty="0"/>
              <a:t>2,000</a:t>
            </a:r>
            <a:r>
              <a:rPr lang="en-GB" sz="2000" i="1" dirty="0"/>
              <a:t> pages of material, quite apart from the eight files of exhibits…”</a:t>
            </a:r>
            <a:r>
              <a:rPr lang="en-GB" sz="2400" dirty="0"/>
              <a:t> </a:t>
            </a:r>
          </a:p>
          <a:p>
            <a:pPr algn="just"/>
            <a:r>
              <a:rPr lang="fr-FR" sz="2400" b="1" i="1" dirty="0">
                <a:latin typeface="Calibri" panose="020F0502020204030204" pitchFamily="34" charset="0"/>
                <a:cs typeface="Times New Roman" panose="02020603050405020304" pitchFamily="18" charset="0"/>
              </a:rPr>
              <a:t>Vedanta </a:t>
            </a:r>
            <a:r>
              <a:rPr lang="fr-FR" sz="2400" b="1" i="1" dirty="0" err="1">
                <a:latin typeface="Calibri" panose="020F0502020204030204" pitchFamily="34" charset="0"/>
                <a:cs typeface="Times New Roman" panose="02020603050405020304" pitchFamily="18" charset="0"/>
              </a:rPr>
              <a:t>Resources</a:t>
            </a:r>
            <a:r>
              <a:rPr lang="fr-FR" sz="2400" b="1" i="1" dirty="0">
                <a:latin typeface="Calibri" panose="020F0502020204030204" pitchFamily="34" charset="0"/>
                <a:cs typeface="Times New Roman" panose="02020603050405020304" pitchFamily="18" charset="0"/>
              </a:rPr>
              <a:t> Plc v Lungowe S.C, para 10:</a:t>
            </a:r>
          </a:p>
          <a:p>
            <a:pPr marL="0" indent="0" algn="just">
              <a:buNone/>
            </a:pPr>
            <a:r>
              <a:rPr lang="en-GB" sz="2400" i="1" dirty="0">
                <a:latin typeface="Calibri" panose="020F0502020204030204" pitchFamily="34" charset="0"/>
                <a:cs typeface="Times New Roman" panose="02020603050405020304" pitchFamily="18" charset="0"/>
              </a:rPr>
              <a:t>The extent to which these well-known warnings have been ignored in this litigation can be measured by the following statistics about the materials placed before this court. The parties’ two written cases (ignoring annexes) ran to </a:t>
            </a:r>
            <a:r>
              <a:rPr lang="en-GB" sz="2400" b="1" i="1" dirty="0">
                <a:latin typeface="Calibri" panose="020F0502020204030204" pitchFamily="34" charset="0"/>
                <a:cs typeface="Times New Roman" panose="02020603050405020304" pitchFamily="18" charset="0"/>
              </a:rPr>
              <a:t>294</a:t>
            </a:r>
            <a:r>
              <a:rPr lang="en-GB" sz="2400" i="1" dirty="0">
                <a:latin typeface="Calibri" panose="020F0502020204030204" pitchFamily="34" charset="0"/>
                <a:cs typeface="Times New Roman" panose="02020603050405020304" pitchFamily="18" charset="0"/>
              </a:rPr>
              <a:t> pages. The electronic bundles included </a:t>
            </a:r>
            <a:r>
              <a:rPr lang="en-GB" sz="2400" b="1" i="1" dirty="0">
                <a:latin typeface="Calibri" panose="020F0502020204030204" pitchFamily="34" charset="0"/>
                <a:cs typeface="Times New Roman" panose="02020603050405020304" pitchFamily="18" charset="0"/>
              </a:rPr>
              <a:t>8,945</a:t>
            </a:r>
            <a:r>
              <a:rPr lang="en-GB" sz="2400" i="1" dirty="0">
                <a:latin typeface="Calibri" panose="020F0502020204030204" pitchFamily="34" charset="0"/>
                <a:cs typeface="Times New Roman" panose="02020603050405020304" pitchFamily="18" charset="0"/>
              </a:rPr>
              <a:t> pages. No less than </a:t>
            </a:r>
            <a:r>
              <a:rPr lang="en-GB" sz="2400" b="1" i="1" dirty="0">
                <a:latin typeface="Calibri" panose="020F0502020204030204" pitchFamily="34" charset="0"/>
                <a:cs typeface="Times New Roman" panose="02020603050405020304" pitchFamily="18" charset="0"/>
              </a:rPr>
              <a:t>142 </a:t>
            </a:r>
            <a:r>
              <a:rPr lang="en-GB" sz="2400" i="1" dirty="0">
                <a:latin typeface="Calibri" panose="020F0502020204030204" pitchFamily="34" charset="0"/>
                <a:cs typeface="Times New Roman" panose="02020603050405020304" pitchFamily="18" charset="0"/>
              </a:rPr>
              <a:t>authorities were deployed, spread over </a:t>
            </a:r>
            <a:r>
              <a:rPr lang="en-GB" sz="2400" b="1" i="1" dirty="0">
                <a:latin typeface="Calibri" panose="020F0502020204030204" pitchFamily="34" charset="0"/>
                <a:cs typeface="Times New Roman" panose="02020603050405020304" pitchFamily="18" charset="0"/>
              </a:rPr>
              <a:t>13 </a:t>
            </a:r>
            <a:r>
              <a:rPr lang="en-GB" sz="2400" i="1" dirty="0">
                <a:latin typeface="Calibri" panose="020F0502020204030204" pitchFamily="34" charset="0"/>
                <a:cs typeface="Times New Roman" panose="02020603050405020304" pitchFamily="18" charset="0"/>
              </a:rPr>
              <a:t>bundles, in relation to an appeal which, on final analysis, involved only one difficult point of law.</a:t>
            </a:r>
          </a:p>
        </p:txBody>
      </p:sp>
      <p:sp>
        <p:nvSpPr>
          <p:cNvPr id="4" name="Date Placeholder 3">
            <a:extLst>
              <a:ext uri="{FF2B5EF4-FFF2-40B4-BE49-F238E27FC236}">
                <a16:creationId xmlns:a16="http://schemas.microsoft.com/office/drawing/2014/main" id="{5DAC0857-25B4-81C2-090F-E689F1915F35}"/>
              </a:ext>
            </a:extLst>
          </p:cNvPr>
          <p:cNvSpPr>
            <a:spLocks noGrp="1"/>
          </p:cNvSpPr>
          <p:nvPr>
            <p:ph type="dt" sz="half" idx="10"/>
          </p:nvPr>
        </p:nvSpPr>
        <p:spPr/>
        <p:txBody>
          <a:bodyPr/>
          <a:lstStyle/>
          <a:p>
            <a:fld id="{CD071B8E-0DD7-5842-950E-3289D9FBABB1}" type="datetime4">
              <a:rPr lang="en-GB" smtClean="0"/>
              <a:pPr/>
              <a:t>29 June 2023</a:t>
            </a:fld>
            <a:endParaRPr lang="en-US"/>
          </a:p>
        </p:txBody>
      </p:sp>
      <p:sp>
        <p:nvSpPr>
          <p:cNvPr id="5" name="Footer Placeholder 4">
            <a:extLst>
              <a:ext uri="{FF2B5EF4-FFF2-40B4-BE49-F238E27FC236}">
                <a16:creationId xmlns:a16="http://schemas.microsoft.com/office/drawing/2014/main" id="{6E5CF505-93E5-E37D-6738-451D322FD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3E1FD-EAD4-1C94-6B13-2D1568E99BAD}"/>
              </a:ext>
            </a:extLst>
          </p:cNvPr>
          <p:cNvSpPr>
            <a:spLocks noGrp="1"/>
          </p:cNvSpPr>
          <p:nvPr>
            <p:ph type="sldNum" sz="quarter" idx="12"/>
          </p:nvPr>
        </p:nvSpPr>
        <p:spPr/>
        <p:txBody>
          <a:bodyPr/>
          <a:lstStyle/>
          <a:p>
            <a:fld id="{437794D7-DC86-9A4E-9C9F-0B324FE8876A}" type="slidenum">
              <a:rPr lang="en-US" smtClean="0"/>
              <a:pPr/>
              <a:t>8</a:t>
            </a:fld>
            <a:endParaRPr lang="en-US"/>
          </a:p>
        </p:txBody>
      </p:sp>
    </p:spTree>
    <p:custDataLst>
      <p:tags r:id="rId1"/>
    </p:custDataLst>
    <p:extLst>
      <p:ext uri="{BB962C8B-B14F-4D97-AF65-F5344CB8AC3E}">
        <p14:creationId xmlns:p14="http://schemas.microsoft.com/office/powerpoint/2010/main" val="139305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F7D-84AD-EFA9-8E22-134EA01643E6}"/>
              </a:ext>
            </a:extLst>
          </p:cNvPr>
          <p:cNvSpPr>
            <a:spLocks noGrp="1"/>
          </p:cNvSpPr>
          <p:nvPr>
            <p:ph type="title"/>
          </p:nvPr>
        </p:nvSpPr>
        <p:spPr>
          <a:xfrm>
            <a:off x="4308378" y="897693"/>
            <a:ext cx="7045421" cy="1402470"/>
          </a:xfrm>
        </p:spPr>
        <p:txBody>
          <a:bodyPr anchor="t">
            <a:normAutofit/>
          </a:bodyPr>
          <a:lstStyle/>
          <a:p>
            <a:r>
              <a:rPr lang="en-GB" sz="3200" dirty="0"/>
              <a:t>Consequences of Current process</a:t>
            </a:r>
          </a:p>
        </p:txBody>
      </p:sp>
      <p:pic>
        <p:nvPicPr>
          <p:cNvPr id="10" name="Graphic 9" descr="Error">
            <a:extLst>
              <a:ext uri="{FF2B5EF4-FFF2-40B4-BE49-F238E27FC236}">
                <a16:creationId xmlns:a16="http://schemas.microsoft.com/office/drawing/2014/main" id="{DCCE8873-3B54-EFB1-044B-C544A660B7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122" y="1315854"/>
            <a:ext cx="2113146" cy="2113146"/>
          </a:xfrm>
          <a:prstGeom prst="rect">
            <a:avLst/>
          </a:prstGeom>
        </p:spPr>
      </p:pic>
      <p:cxnSp>
        <p:nvCxnSpPr>
          <p:cNvPr id="13" name="Straight Connector 1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8A7A21-0F1F-77E6-151B-404B5FF2A6DB}"/>
              </a:ext>
            </a:extLst>
          </p:cNvPr>
          <p:cNvSpPr>
            <a:spLocks noGrp="1"/>
          </p:cNvSpPr>
          <p:nvPr>
            <p:ph idx="1"/>
          </p:nvPr>
        </p:nvSpPr>
        <p:spPr>
          <a:xfrm>
            <a:off x="2855268" y="1882002"/>
            <a:ext cx="9262649" cy="5132852"/>
          </a:xfrm>
        </p:spPr>
        <p:txBody>
          <a:bodyPr>
            <a:normAutofit/>
          </a:bodyPr>
          <a:lstStyle/>
          <a:p>
            <a:r>
              <a:rPr lang="en-GB" sz="2100" i="1" dirty="0">
                <a:effectLst/>
                <a:latin typeface="Calibri" panose="020F0502020204030204" pitchFamily="34" charset="0"/>
                <a:ea typeface="Calibri" panose="020F0502020204030204" pitchFamily="34" charset="0"/>
                <a:cs typeface="Times New Roman" panose="02020603050405020304" pitchFamily="18" charset="0"/>
              </a:rPr>
              <a:t>VTB Capital plc v </a:t>
            </a:r>
            <a:r>
              <a:rPr lang="en-GB" sz="2100" i="1" dirty="0" err="1">
                <a:effectLst/>
                <a:latin typeface="Calibri" panose="020F0502020204030204" pitchFamily="34" charset="0"/>
                <a:ea typeface="Calibri" panose="020F0502020204030204" pitchFamily="34" charset="0"/>
                <a:cs typeface="Times New Roman" panose="02020603050405020304" pitchFamily="18" charset="0"/>
              </a:rPr>
              <a:t>Nutritek</a:t>
            </a:r>
            <a:r>
              <a:rPr lang="en-GB" sz="2100" i="1" dirty="0">
                <a:effectLst/>
                <a:latin typeface="Calibri" panose="020F0502020204030204" pitchFamily="34" charset="0"/>
                <a:ea typeface="Calibri" panose="020F0502020204030204" pitchFamily="34" charset="0"/>
                <a:cs typeface="Times New Roman" panose="02020603050405020304" pitchFamily="18" charset="0"/>
              </a:rPr>
              <a:t> International </a:t>
            </a:r>
            <a:r>
              <a:rPr lang="en-GB" sz="2100" i="1" dirty="0" err="1">
                <a:effectLst/>
                <a:latin typeface="Calibri" panose="020F0502020204030204" pitchFamily="34" charset="0"/>
                <a:ea typeface="Calibri" panose="020F0502020204030204" pitchFamily="34" charset="0"/>
                <a:cs typeface="Times New Roman" panose="02020603050405020304" pitchFamily="18" charset="0"/>
              </a:rPr>
              <a:t>Corpn</a:t>
            </a:r>
            <a:r>
              <a:rPr lang="en-GB" sz="2100" i="1" dirty="0">
                <a:effectLst/>
                <a:latin typeface="Calibri" panose="020F0502020204030204" pitchFamily="34" charset="0"/>
                <a:ea typeface="Calibri" panose="020F0502020204030204" pitchFamily="34" charset="0"/>
                <a:cs typeface="Times New Roman" panose="02020603050405020304" pitchFamily="18" charset="0"/>
              </a:rPr>
              <a:t> (per Lord </a:t>
            </a:r>
            <a:r>
              <a:rPr lang="en-GB" sz="2100" i="1" dirty="0" err="1">
                <a:effectLst/>
                <a:latin typeface="Calibri" panose="020F0502020204030204" pitchFamily="34" charset="0"/>
                <a:ea typeface="Calibri" panose="020F0502020204030204" pitchFamily="34" charset="0"/>
                <a:cs typeface="Times New Roman" panose="02020603050405020304" pitchFamily="18" charset="0"/>
              </a:rPr>
              <a:t>Neuberger</a:t>
            </a:r>
            <a:r>
              <a:rPr lang="en-GB" sz="2100" i="1" dirty="0">
                <a:effectLst/>
                <a:latin typeface="Calibri" panose="020F0502020204030204" pitchFamily="34" charset="0"/>
                <a:ea typeface="Calibri" panose="020F0502020204030204" pitchFamily="34" charset="0"/>
                <a:cs typeface="Times New Roman" panose="02020603050405020304" pitchFamily="18" charset="0"/>
              </a:rPr>
              <a:t>)</a:t>
            </a:r>
          </a:p>
          <a:p>
            <a:pPr lvl="1"/>
            <a:r>
              <a:rPr lang="en-GB" sz="2100" b="1" i="1" dirty="0">
                <a:latin typeface="Calibri" panose="020F0502020204030204" pitchFamily="34" charset="0"/>
                <a:ea typeface="Calibri" panose="020F0502020204030204" pitchFamily="34" charset="0"/>
                <a:cs typeface="Times New Roman" panose="02020603050405020304" pitchFamily="18" charset="0"/>
              </a:rPr>
              <a:t>Self-defeating</a:t>
            </a:r>
            <a:r>
              <a:rPr lang="en-GB" sz="2100" i="1" dirty="0">
                <a:latin typeface="Calibri" panose="020F0502020204030204" pitchFamily="34" charset="0"/>
                <a:ea typeface="Calibri" panose="020F0502020204030204" pitchFamily="34" charset="0"/>
                <a:cs typeface="Times New Roman" panose="02020603050405020304" pitchFamily="18" charset="0"/>
              </a:rPr>
              <a:t> – doing as much as will be done in the actual hearing…</a:t>
            </a:r>
          </a:p>
          <a:p>
            <a:pPr lvl="1"/>
            <a:r>
              <a:rPr lang="en-GB" sz="2100" b="1" i="1" dirty="0">
                <a:latin typeface="Calibri" panose="020F0502020204030204" pitchFamily="34" charset="0"/>
                <a:ea typeface="Calibri" panose="020F0502020204030204" pitchFamily="34" charset="0"/>
                <a:cs typeface="Times New Roman" panose="02020603050405020304" pitchFamily="18" charset="0"/>
              </a:rPr>
              <a:t>Disproportionate</a:t>
            </a:r>
            <a:r>
              <a:rPr lang="en-GB" sz="2100" i="1" dirty="0">
                <a:latin typeface="Calibri" panose="020F0502020204030204" pitchFamily="34" charset="0"/>
                <a:ea typeface="Calibri" panose="020F0502020204030204" pitchFamily="34" charset="0"/>
                <a:cs typeface="Times New Roman" panose="02020603050405020304" pitchFamily="18" charset="0"/>
              </a:rPr>
              <a:t> – incurring enormous cost on a simple and uncontroversial issue</a:t>
            </a:r>
          </a:p>
          <a:p>
            <a:pPr lvl="1"/>
            <a:r>
              <a:rPr lang="en-GB" sz="2100" b="1" i="1" dirty="0">
                <a:latin typeface="Calibri" panose="020F0502020204030204" pitchFamily="34" charset="0"/>
                <a:ea typeface="Calibri" panose="020F0502020204030204" pitchFamily="34" charset="0"/>
                <a:cs typeface="Times New Roman" panose="02020603050405020304" pitchFamily="18" charset="0"/>
              </a:rPr>
              <a:t>Unnecessary exertion</a:t>
            </a:r>
            <a:r>
              <a:rPr lang="en-GB" sz="2100" i="1" dirty="0">
                <a:latin typeface="Calibri" panose="020F0502020204030204" pitchFamily="34" charset="0"/>
                <a:ea typeface="Calibri" panose="020F0502020204030204" pitchFamily="34" charset="0"/>
                <a:cs typeface="Times New Roman" panose="02020603050405020304" pitchFamily="18" charset="0"/>
              </a:rPr>
              <a:t> for a relatively straightforward issue</a:t>
            </a:r>
          </a:p>
          <a:p>
            <a:pPr lvl="1"/>
            <a:r>
              <a:rPr lang="en-GB" sz="2100" b="1" i="1" dirty="0">
                <a:latin typeface="Calibri" panose="020F0502020204030204" pitchFamily="34" charset="0"/>
                <a:ea typeface="Calibri" panose="020F0502020204030204" pitchFamily="34" charset="0"/>
                <a:cs typeface="Times New Roman" panose="02020603050405020304" pitchFamily="18" charset="0"/>
              </a:rPr>
              <a:t>Access to justice concerns</a:t>
            </a:r>
            <a:r>
              <a:rPr lang="en-GB" sz="2100" i="1" dirty="0">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GB" sz="2100" i="1" dirty="0">
                <a:latin typeface="Calibri" panose="020F0502020204030204" pitchFamily="34" charset="0"/>
                <a:ea typeface="Calibri" panose="020F0502020204030204" pitchFamily="34" charset="0"/>
                <a:cs typeface="Times New Roman" panose="02020603050405020304" pitchFamily="18" charset="0"/>
              </a:rPr>
              <a:t>	“There is also a real danger that, if the hearing is an expensive and time-	consuming exercise, it will be used by a richer party to wear down a poorer 	party, or by a party with a weak case to prevent, or at least to discourage, a 	party with a strong case from enforcing its rights.” (Para 82)</a:t>
            </a:r>
          </a:p>
          <a:p>
            <a:r>
              <a:rPr lang="en-GB" sz="2100" dirty="0"/>
              <a:t>Evidence of judicial frustration with the process…Judicial admonition on ‘proportionality’ has largely not been followed.</a:t>
            </a:r>
          </a:p>
          <a:p>
            <a:endParaRPr lang="en-GB" sz="2100" dirty="0"/>
          </a:p>
          <a:p>
            <a:endParaRPr lang="en-GB" sz="21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100" dirty="0"/>
          </a:p>
        </p:txBody>
      </p:sp>
      <p:sp>
        <p:nvSpPr>
          <p:cNvPr id="4" name="Date Placeholder 3">
            <a:extLst>
              <a:ext uri="{FF2B5EF4-FFF2-40B4-BE49-F238E27FC236}">
                <a16:creationId xmlns:a16="http://schemas.microsoft.com/office/drawing/2014/main" id="{C0847574-F4E9-1442-E5C7-4830DE072454}"/>
              </a:ext>
            </a:extLst>
          </p:cNvPr>
          <p:cNvSpPr>
            <a:spLocks noGrp="1"/>
          </p:cNvSpPr>
          <p:nvPr>
            <p:ph type="dt" sz="half" idx="10"/>
          </p:nvPr>
        </p:nvSpPr>
        <p:spPr>
          <a:xfrm>
            <a:off x="838200" y="6356350"/>
            <a:ext cx="2743200" cy="365125"/>
          </a:xfrm>
        </p:spPr>
        <p:txBody>
          <a:bodyPr>
            <a:normAutofit/>
          </a:bodyPr>
          <a:lstStyle/>
          <a:p>
            <a:pPr>
              <a:spcAft>
                <a:spcPts val="600"/>
              </a:spcAft>
            </a:pPr>
            <a:fld id="{CD071B8E-0DD7-5842-950E-3289D9FBABB1}" type="datetime4">
              <a:rPr lang="en-GB">
                <a:solidFill>
                  <a:schemeClr val="tx1">
                    <a:lumMod val="50000"/>
                    <a:lumOff val="50000"/>
                  </a:schemeClr>
                </a:solidFill>
              </a:rPr>
              <a:pPr>
                <a:spcAft>
                  <a:spcPts val="600"/>
                </a:spcAft>
              </a:pPr>
              <a:t>29 June 2023</a:t>
            </a:fld>
            <a:endParaRPr lang="en-US">
              <a:solidFill>
                <a:schemeClr val="tx1">
                  <a:lumMod val="50000"/>
                  <a:lumOff val="50000"/>
                </a:schemeClr>
              </a:solidFill>
            </a:endParaRPr>
          </a:p>
        </p:txBody>
      </p:sp>
      <p:sp>
        <p:nvSpPr>
          <p:cNvPr id="5" name="Footer Placeholder 4">
            <a:extLst>
              <a:ext uri="{FF2B5EF4-FFF2-40B4-BE49-F238E27FC236}">
                <a16:creationId xmlns:a16="http://schemas.microsoft.com/office/drawing/2014/main" id="{3EF999A4-1087-FAB1-D1AC-CFD97035DF7E}"/>
              </a:ext>
            </a:extLst>
          </p:cNvPr>
          <p:cNvSpPr>
            <a:spLocks noGrp="1"/>
          </p:cNvSpPr>
          <p:nvPr>
            <p:ph type="ftr" sz="quarter" idx="11"/>
          </p:nvPr>
        </p:nvSpPr>
        <p:spPr>
          <a:xfrm>
            <a:off x="5755598" y="6356350"/>
            <a:ext cx="3254356" cy="365125"/>
          </a:xfrm>
        </p:spPr>
        <p:txBody>
          <a:bodyPr>
            <a:normAutofit/>
          </a:bodyPr>
          <a:lstStyle/>
          <a:p>
            <a:endParaRPr lang="en-US">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6B1597F9-E4E1-1538-0642-8577A55877F9}"/>
              </a:ext>
            </a:extLst>
          </p:cNvPr>
          <p:cNvSpPr>
            <a:spLocks noGrp="1"/>
          </p:cNvSpPr>
          <p:nvPr>
            <p:ph type="sldNum" sz="quarter" idx="12"/>
          </p:nvPr>
        </p:nvSpPr>
        <p:spPr>
          <a:xfrm>
            <a:off x="8610600" y="6356350"/>
            <a:ext cx="2743200" cy="365125"/>
          </a:xfrm>
        </p:spPr>
        <p:txBody>
          <a:bodyPr>
            <a:normAutofit/>
          </a:bodyPr>
          <a:lstStyle/>
          <a:p>
            <a:pPr>
              <a:spcAft>
                <a:spcPts val="600"/>
              </a:spcAft>
            </a:pPr>
            <a:fld id="{437794D7-DC86-9A4E-9C9F-0B324FE8876A}" type="slidenum">
              <a:rPr lang="en-US">
                <a:solidFill>
                  <a:schemeClr val="tx1">
                    <a:lumMod val="50000"/>
                    <a:lumOff val="50000"/>
                  </a:schemeClr>
                </a:solidFill>
              </a:rPr>
              <a:pPr>
                <a:spcAft>
                  <a:spcPts val="600"/>
                </a:spcAft>
              </a:pPr>
              <a:t>9</a:t>
            </a:fld>
            <a:endParaRPr lang="en-US">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9960531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tWP9bUW"/>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GU 1">
      <a:dk1>
        <a:srgbClr val="000000"/>
      </a:dk1>
      <a:lt1>
        <a:srgbClr val="FFFFFF"/>
      </a:lt1>
      <a:dk2>
        <a:srgbClr val="44546A"/>
      </a:dk2>
      <a:lt2>
        <a:srgbClr val="E7E6E6"/>
      </a:lt2>
      <a:accent1>
        <a:srgbClr val="69216A"/>
      </a:accent1>
      <a:accent2>
        <a:srgbClr val="00A3DA"/>
      </a:accent2>
      <a:accent3>
        <a:srgbClr val="F2B229"/>
      </a:accent3>
      <a:accent4>
        <a:srgbClr val="E88A2C"/>
      </a:accent4>
      <a:accent5>
        <a:srgbClr val="D91F53"/>
      </a:accent5>
      <a:accent6>
        <a:srgbClr val="80AE3D"/>
      </a:accent6>
      <a:hlink>
        <a:srgbClr val="C51473"/>
      </a:hlink>
      <a:folHlink>
        <a:srgbClr val="0067A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 Template.pptx" id="{792BF715-3378-4770-886C-9E8E8657A3DC}" vid="{25337485-6636-4DE2-8845-23B49BB46782}"/>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 Template.pptx" id="{792BF715-3378-4770-886C-9E8E8657A3DC}" vid="{112216D4-54E2-4F1C-8D93-EF87A370C1FB}"/>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 Template.pptx" id="{792BF715-3378-4770-886C-9E8E8657A3DC}" vid="{2E2277AF-E9C7-4B47-9B35-7382B1D9604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68AD7851D87042ADABC2FC5F8D349B" ma:contentTypeVersion="2" ma:contentTypeDescription="Create a new document." ma:contentTypeScope="" ma:versionID="344cb0859fa353a25fe729dad509c1a9">
  <xsd:schema xmlns:xsd="http://www.w3.org/2001/XMLSchema" xmlns:xs="http://www.w3.org/2001/XMLSchema" xmlns:p="http://schemas.microsoft.com/office/2006/metadata/properties" xmlns:ns2="4fda59b2-845c-4c8e-9a06-59a686a5ff47" targetNamespace="http://schemas.microsoft.com/office/2006/metadata/properties" ma:root="true" ma:fieldsID="2f5ca9445bb02b669d420c321cae36b1" ns2:_="">
    <xsd:import namespace="4fda59b2-845c-4c8e-9a06-59a686a5ff4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a59b2-845c-4c8e-9a06-59a686a5ff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DD7A9A-77A0-4F6E-B1CC-9139D2DE8439}">
  <ds:schemaRefs>
    <ds:schemaRef ds:uri="http://schemas.microsoft.com/sharepoint/v3/contenttype/forms"/>
  </ds:schemaRefs>
</ds:datastoreItem>
</file>

<file path=customXml/itemProps2.xml><?xml version="1.0" encoding="utf-8"?>
<ds:datastoreItem xmlns:ds="http://schemas.openxmlformats.org/officeDocument/2006/customXml" ds:itemID="{829216D8-B908-4E6A-BA31-201CFAFE04E7}">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33D19A59-339C-4D6E-8989-F9F7F0F95B58}">
  <ds:schemaRefs>
    <ds:schemaRef ds:uri="http://schemas.microsoft.com/office/2006/metadata/contentType"/>
    <ds:schemaRef ds:uri="http://schemas.microsoft.com/office/2006/metadata/properties/metaAttributes"/>
    <ds:schemaRef ds:uri="http://www.w3.org/2000/xmlns/"/>
    <ds:schemaRef ds:uri="http://www.w3.org/2001/XMLSchema"/>
    <ds:schemaRef ds:uri="4fda59b2-845c-4c8e-9a06-59a686a5ff4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RGU Template</Template>
  <TotalTime>1972</TotalTime>
  <Words>1864</Words>
  <Application>Microsoft Office PowerPoint</Application>
  <PresentationFormat>Widescreen</PresentationFormat>
  <Paragraphs>174</Paragraphs>
  <Slides>15</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Calibri</vt:lpstr>
      <vt:lpstr>Calibri Light</vt:lpstr>
      <vt:lpstr>Roboto</vt:lpstr>
      <vt:lpstr>Symbol</vt:lpstr>
      <vt:lpstr>Times New Roman</vt:lpstr>
      <vt:lpstr>Verdana</vt:lpstr>
      <vt:lpstr>Office Theme</vt:lpstr>
      <vt:lpstr>1_Custom Design</vt:lpstr>
      <vt:lpstr>Custom Design</vt:lpstr>
      <vt:lpstr>The English Civil Procedure Gate-Keeping Rules, Foreign Claimants and Access to Justice </vt:lpstr>
      <vt:lpstr>Outline</vt:lpstr>
      <vt:lpstr>Context – Foreign parties</vt:lpstr>
      <vt:lpstr>Context - Examples</vt:lpstr>
      <vt:lpstr>Gatekeeping Rules and Evidential Standards</vt:lpstr>
      <vt:lpstr>Three problems with current system</vt:lpstr>
      <vt:lpstr>Time </vt:lpstr>
      <vt:lpstr> Cost </vt:lpstr>
      <vt:lpstr>Consequences of Current process</vt:lpstr>
      <vt:lpstr> Why parties do what they do? </vt:lpstr>
      <vt:lpstr> Proposed solutions </vt:lpstr>
      <vt:lpstr> Proposed solutions </vt:lpstr>
      <vt:lpstr>Rule change?</vt:lpstr>
      <vt:lpstr>Impact on Access to justice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English CPR’s Gate-Keeping Rules, Foreign Claimants and Access to Justice</dc:title>
  <dc:creator>Joseph Mante (law)</dc:creator>
  <cp:lastModifiedBy>Joseph Mante (law)</cp:lastModifiedBy>
  <cp:revision>12</cp:revision>
  <dcterms:created xsi:type="dcterms:W3CDTF">2023-06-24T22:55:52Z</dcterms:created>
  <dcterms:modified xsi:type="dcterms:W3CDTF">2023-06-30T00:17:53Z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0x010100A668AD7851D87042ADABC2FC5F8D349B</vt:lpwstr>
  </property>
  <property fmtid="{D5CDD505-2E9C-101B-9397-08002B2CF9AE}" pid="3" name="ArticulateGUID">
    <vt:lpwstr>7AB49817-ABEE-4011-BCD7-E05D35513330</vt:lpwstr>
  </property>
  <property fmtid="{D5CDD505-2E9C-101B-9397-08002B2CF9AE}" pid="4" name="ArticulatePath">
    <vt:lpwstr>SLS-Oxford Brookes - English CPR Gatekeeping Rules</vt:lpwstr>
  </property>
</Properties>
</file>