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15"/>
  </p:notesMasterIdLst>
  <p:sldIdLst>
    <p:sldId id="256" r:id="rId4"/>
    <p:sldId id="257" r:id="rId5"/>
    <p:sldId id="259" r:id="rId6"/>
    <p:sldId id="268" r:id="rId7"/>
    <p:sldId id="269" r:id="rId8"/>
    <p:sldId id="263" r:id="rId9"/>
    <p:sldId id="264" r:id="rId10"/>
    <p:sldId id="267" r:id="rId11"/>
    <p:sldId id="261" r:id="rId12"/>
    <p:sldId id="258" r:id="rId13"/>
    <p:sldId id="270" r:id="rId14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467" autoAdjust="0"/>
    <p:restoredTop sz="72579" autoAdjust="0"/>
  </p:normalViewPr>
  <p:slideViewPr>
    <p:cSldViewPr snapToGrid="0" snapToObjects="1">
      <p:cViewPr varScale="1">
        <p:scale>
          <a:sx n="54" d="100"/>
          <a:sy n="54" d="100"/>
        </p:scale>
        <p:origin x="22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6E631-0B25-4049-8A58-19F3FEA43314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F9694CF-10AB-421D-96DB-D1E6FCF5C2F1}">
      <dgm:prSet phldrT="[Text]" custT="1"/>
      <dgm:spPr/>
      <dgm:t>
        <a:bodyPr/>
        <a:lstStyle/>
        <a:p>
          <a:r>
            <a:rPr lang="en-GB" sz="1800" i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Improvements needed to support provision</a:t>
          </a:r>
          <a:endParaRPr lang="en-GB" sz="1800" i="0" dirty="0">
            <a:latin typeface="+mn-lt"/>
          </a:endParaRPr>
        </a:p>
      </dgm:t>
    </dgm:pt>
    <dgm:pt modelId="{7C21C986-F890-4C0C-B8DB-4E7C47F7B9A1}" type="parTrans" cxnId="{54E447E3-F481-4C98-96C3-0BA1326900DB}">
      <dgm:prSet/>
      <dgm:spPr/>
      <dgm:t>
        <a:bodyPr/>
        <a:lstStyle/>
        <a:p>
          <a:endParaRPr lang="en-GB" sz="1800" i="0">
            <a:latin typeface="+mn-lt"/>
          </a:endParaRPr>
        </a:p>
      </dgm:t>
    </dgm:pt>
    <dgm:pt modelId="{A813132B-1F69-43EB-B8EF-D285E89D3C2E}" type="sibTrans" cxnId="{54E447E3-F481-4C98-96C3-0BA1326900DB}">
      <dgm:prSet/>
      <dgm:spPr/>
      <dgm:t>
        <a:bodyPr/>
        <a:lstStyle/>
        <a:p>
          <a:endParaRPr lang="en-GB" sz="1800" i="0">
            <a:latin typeface="+mn-lt"/>
          </a:endParaRPr>
        </a:p>
      </dgm:t>
    </dgm:pt>
    <dgm:pt modelId="{236D9C30-9422-4791-BC0D-C897D887C19E}">
      <dgm:prSet custT="1"/>
      <dgm:spPr/>
      <dgm:t>
        <a:bodyPr/>
        <a:lstStyle/>
        <a:p>
          <a:r>
            <a:rPr lang="en-GB" sz="1800" i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provide supportive and engaging personal tutor relationships</a:t>
          </a:r>
          <a:endParaRPr lang="en-GB" sz="1800" i="0" dirty="0">
            <a:latin typeface="+mn-lt"/>
          </a:endParaRPr>
        </a:p>
      </dgm:t>
    </dgm:pt>
    <dgm:pt modelId="{32D7A769-199E-40E3-BEA7-D0E8AC26D01F}" type="parTrans" cxnId="{4F142A50-E53F-4A44-AEEE-8ACCD7A6ED5F}">
      <dgm:prSet custT="1"/>
      <dgm:spPr/>
      <dgm:t>
        <a:bodyPr/>
        <a:lstStyle/>
        <a:p>
          <a:endParaRPr lang="en-GB" sz="1800" i="0">
            <a:latin typeface="+mn-lt"/>
          </a:endParaRPr>
        </a:p>
      </dgm:t>
    </dgm:pt>
    <dgm:pt modelId="{14665387-D777-4ADE-BAD1-077CB3EC02FA}" type="sibTrans" cxnId="{4F142A50-E53F-4A44-AEEE-8ACCD7A6ED5F}">
      <dgm:prSet/>
      <dgm:spPr/>
      <dgm:t>
        <a:bodyPr/>
        <a:lstStyle/>
        <a:p>
          <a:endParaRPr lang="en-GB" sz="1800" i="0">
            <a:latin typeface="+mn-lt"/>
          </a:endParaRPr>
        </a:p>
      </dgm:t>
    </dgm:pt>
    <dgm:pt modelId="{FE2858B6-4CDF-4248-B848-648993EAF2E5}">
      <dgm:prSet custT="1"/>
      <dgm:spPr/>
      <dgm:t>
        <a:bodyPr/>
        <a:lstStyle/>
        <a:p>
          <a:r>
            <a:rPr lang="en-GB" sz="1800" i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promote enhanced wellbeing </a:t>
          </a:r>
        </a:p>
      </dgm:t>
    </dgm:pt>
    <dgm:pt modelId="{01B60769-FF9C-40D1-B97F-D1AB9D1AD27C}" type="parTrans" cxnId="{951F65DB-821F-460A-B26E-59BCB489A0B2}">
      <dgm:prSet custT="1"/>
      <dgm:spPr/>
      <dgm:t>
        <a:bodyPr/>
        <a:lstStyle/>
        <a:p>
          <a:endParaRPr lang="en-GB" sz="1800" i="0">
            <a:latin typeface="+mn-lt"/>
          </a:endParaRPr>
        </a:p>
      </dgm:t>
    </dgm:pt>
    <dgm:pt modelId="{A2A0C64D-E582-4EF8-ADE2-EC10FE81CECF}" type="sibTrans" cxnId="{951F65DB-821F-460A-B26E-59BCB489A0B2}">
      <dgm:prSet/>
      <dgm:spPr/>
      <dgm:t>
        <a:bodyPr/>
        <a:lstStyle/>
        <a:p>
          <a:endParaRPr lang="en-GB" sz="1800" i="0">
            <a:latin typeface="+mn-lt"/>
          </a:endParaRPr>
        </a:p>
      </dgm:t>
    </dgm:pt>
    <dgm:pt modelId="{11CDE6A1-80B6-477D-8F5B-F33B29451A85}">
      <dgm:prSet custT="1"/>
      <dgm:spPr/>
      <dgm:t>
        <a:bodyPr/>
        <a:lstStyle/>
        <a:p>
          <a:r>
            <a:rPr lang="en-GB" sz="1800" i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regularly monitor and respond to student wellbeing, </a:t>
          </a:r>
        </a:p>
      </dgm:t>
    </dgm:pt>
    <dgm:pt modelId="{08D64FCE-06FE-4854-A666-6761469CA533}" type="parTrans" cxnId="{412235F2-A27E-4BFF-ABF8-16373E85090E}">
      <dgm:prSet custT="1"/>
      <dgm:spPr/>
      <dgm:t>
        <a:bodyPr/>
        <a:lstStyle/>
        <a:p>
          <a:endParaRPr lang="en-GB" sz="1800" i="0">
            <a:latin typeface="+mn-lt"/>
          </a:endParaRPr>
        </a:p>
      </dgm:t>
    </dgm:pt>
    <dgm:pt modelId="{87AA770A-7703-4185-B12B-3E527445E43F}" type="sibTrans" cxnId="{412235F2-A27E-4BFF-ABF8-16373E85090E}">
      <dgm:prSet/>
      <dgm:spPr/>
      <dgm:t>
        <a:bodyPr/>
        <a:lstStyle/>
        <a:p>
          <a:endParaRPr lang="en-GB" sz="1800" i="0">
            <a:latin typeface="+mn-lt"/>
          </a:endParaRPr>
        </a:p>
      </dgm:t>
    </dgm:pt>
    <dgm:pt modelId="{4FE93082-0094-4D25-9B69-F22DCAE27A8A}">
      <dgm:prSet custT="1"/>
      <dgm:spPr/>
      <dgm:t>
        <a:bodyPr/>
        <a:lstStyle/>
        <a:p>
          <a:r>
            <a:rPr lang="en-GB" sz="1800" i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improve signposting to resources</a:t>
          </a:r>
          <a:endParaRPr lang="en-GB" sz="1800" i="0" dirty="0">
            <a:latin typeface="+mn-lt"/>
          </a:endParaRPr>
        </a:p>
      </dgm:t>
    </dgm:pt>
    <dgm:pt modelId="{79D390E0-8D8C-46A5-A595-02B390C82D0E}" type="parTrans" cxnId="{F6979000-8181-4DB0-BE32-A629834EE314}">
      <dgm:prSet custT="1"/>
      <dgm:spPr/>
      <dgm:t>
        <a:bodyPr/>
        <a:lstStyle/>
        <a:p>
          <a:endParaRPr lang="en-GB" sz="1800" i="0">
            <a:latin typeface="+mn-lt"/>
          </a:endParaRPr>
        </a:p>
      </dgm:t>
    </dgm:pt>
    <dgm:pt modelId="{CEFB4ED3-C472-4AD4-BA54-632A3A0F6C8E}" type="sibTrans" cxnId="{F6979000-8181-4DB0-BE32-A629834EE314}">
      <dgm:prSet/>
      <dgm:spPr/>
      <dgm:t>
        <a:bodyPr/>
        <a:lstStyle/>
        <a:p>
          <a:endParaRPr lang="en-GB" sz="1800" i="0">
            <a:latin typeface="+mn-lt"/>
          </a:endParaRPr>
        </a:p>
      </dgm:t>
    </dgm:pt>
    <dgm:pt modelId="{E46FA77B-1B5D-467E-8BBE-A710E2920298}">
      <dgm:prSet custT="1"/>
      <dgm:spPr/>
      <dgm:t>
        <a:bodyPr/>
        <a:lstStyle/>
        <a:p>
          <a:r>
            <a:rPr lang="en-GB" sz="1600" i="0" dirty="0">
              <a:latin typeface="+mn-lt"/>
            </a:rPr>
            <a:t>I think </a:t>
          </a:r>
          <a:r>
            <a:rPr lang="en-GB" sz="1600" b="1" i="0" dirty="0">
              <a:latin typeface="+mn-lt"/>
            </a:rPr>
            <a:t>connection</a:t>
          </a:r>
          <a:r>
            <a:rPr lang="en-GB" sz="1600" i="0" dirty="0">
              <a:latin typeface="+mn-lt"/>
            </a:rPr>
            <a:t> with personal tutor has to </a:t>
          </a:r>
          <a:r>
            <a:rPr lang="en-GB" sz="1600" b="1" i="0" dirty="0">
              <a:latin typeface="+mn-lt"/>
            </a:rPr>
            <a:t>be good, consistent and empathetic</a:t>
          </a:r>
          <a:r>
            <a:rPr lang="en-GB" sz="1600" i="0" dirty="0">
              <a:latin typeface="+mn-lt"/>
            </a:rPr>
            <a:t> </a:t>
          </a:r>
        </a:p>
      </dgm:t>
    </dgm:pt>
    <dgm:pt modelId="{C6D7DD8F-A1C2-4A2B-BF16-4E1EE36D9D90}" type="parTrans" cxnId="{B47BB898-F87D-40C9-9B91-17CD85D2A2CB}">
      <dgm:prSet custT="1"/>
      <dgm:spPr/>
      <dgm:t>
        <a:bodyPr/>
        <a:lstStyle/>
        <a:p>
          <a:endParaRPr lang="en-GB" sz="1800" i="0">
            <a:latin typeface="+mn-lt"/>
          </a:endParaRPr>
        </a:p>
      </dgm:t>
    </dgm:pt>
    <dgm:pt modelId="{BF1B4DA9-7D68-443F-91B7-8750E0DA0D38}" type="sibTrans" cxnId="{B47BB898-F87D-40C9-9B91-17CD85D2A2CB}">
      <dgm:prSet/>
      <dgm:spPr/>
      <dgm:t>
        <a:bodyPr/>
        <a:lstStyle/>
        <a:p>
          <a:endParaRPr lang="en-GB" sz="1800" i="0">
            <a:latin typeface="+mn-lt"/>
          </a:endParaRPr>
        </a:p>
      </dgm:t>
    </dgm:pt>
    <dgm:pt modelId="{410CEBFE-6BA6-4B30-9C4B-BA21648D760B}">
      <dgm:prSet custT="1"/>
      <dgm:spPr/>
      <dgm:t>
        <a:bodyPr/>
        <a:lstStyle/>
        <a:p>
          <a:r>
            <a:rPr lang="en-GB" sz="1800" i="0" dirty="0">
              <a:latin typeface="+mn-lt"/>
            </a:rPr>
            <a:t>Really short, fortnightly wellbeing questionnaire</a:t>
          </a:r>
        </a:p>
      </dgm:t>
    </dgm:pt>
    <dgm:pt modelId="{38CAD919-C92D-41AB-AC75-6604499C1A52}" type="parTrans" cxnId="{1D46AF93-ECB8-439E-BE8F-2C5105194A10}">
      <dgm:prSet custT="1"/>
      <dgm:spPr/>
      <dgm:t>
        <a:bodyPr/>
        <a:lstStyle/>
        <a:p>
          <a:endParaRPr lang="en-GB" sz="1800" i="0">
            <a:latin typeface="+mn-lt"/>
          </a:endParaRPr>
        </a:p>
      </dgm:t>
    </dgm:pt>
    <dgm:pt modelId="{5E3D3957-DF09-4162-A4B4-A34BD682C75C}" type="sibTrans" cxnId="{1D46AF93-ECB8-439E-BE8F-2C5105194A10}">
      <dgm:prSet/>
      <dgm:spPr/>
      <dgm:t>
        <a:bodyPr/>
        <a:lstStyle/>
        <a:p>
          <a:endParaRPr lang="en-GB" sz="1800" i="0">
            <a:latin typeface="+mn-lt"/>
          </a:endParaRPr>
        </a:p>
      </dgm:t>
    </dgm:pt>
    <dgm:pt modelId="{CB9F45F3-0C38-40FC-8389-55F32777A953}">
      <dgm:prSet custT="1"/>
      <dgm:spPr/>
      <dgm:t>
        <a:bodyPr/>
        <a:lstStyle/>
        <a:p>
          <a:r>
            <a:rPr lang="en-GB" sz="1600" i="0" dirty="0">
              <a:latin typeface="+mn-lt"/>
            </a:rPr>
            <a:t>Links to information and activities that help promote wellbeing, </a:t>
          </a:r>
        </a:p>
      </dgm:t>
    </dgm:pt>
    <dgm:pt modelId="{0C93512A-4BE6-4D3D-B4CC-E2D77CBE9F87}" type="parTrans" cxnId="{BA718B08-2DA4-4843-97AA-08AFAA95C36B}">
      <dgm:prSet custT="1"/>
      <dgm:spPr/>
      <dgm:t>
        <a:bodyPr/>
        <a:lstStyle/>
        <a:p>
          <a:endParaRPr lang="en-GB" sz="1800" i="0">
            <a:latin typeface="+mn-lt"/>
          </a:endParaRPr>
        </a:p>
      </dgm:t>
    </dgm:pt>
    <dgm:pt modelId="{D5680F8D-E51D-4C8C-B9D2-98D916FE26F8}" type="sibTrans" cxnId="{BA718B08-2DA4-4843-97AA-08AFAA95C36B}">
      <dgm:prSet/>
      <dgm:spPr/>
      <dgm:t>
        <a:bodyPr/>
        <a:lstStyle/>
        <a:p>
          <a:endParaRPr lang="en-GB" sz="1800" i="0">
            <a:latin typeface="+mn-lt"/>
          </a:endParaRPr>
        </a:p>
      </dgm:t>
    </dgm:pt>
    <dgm:pt modelId="{7FC16A89-F35B-4249-8DCE-2B12440119EC}">
      <dgm:prSet custT="1"/>
      <dgm:spPr/>
      <dgm:t>
        <a:bodyPr/>
        <a:lstStyle/>
        <a:p>
          <a:r>
            <a:rPr lang="en-GB" sz="1600" i="0" dirty="0">
              <a:latin typeface="+mn-lt"/>
            </a:rPr>
            <a:t>it can be tricky finding the right page, especially if you are continually directed to other links - this creates additional stress</a:t>
          </a:r>
        </a:p>
      </dgm:t>
    </dgm:pt>
    <dgm:pt modelId="{FC44C211-EB26-4991-BDDA-9A59EA9FD0CA}" type="parTrans" cxnId="{9596672C-CD2F-4344-BE81-9FBA655EAAA7}">
      <dgm:prSet custT="1"/>
      <dgm:spPr/>
      <dgm:t>
        <a:bodyPr/>
        <a:lstStyle/>
        <a:p>
          <a:endParaRPr lang="en-GB" sz="1800" i="0">
            <a:latin typeface="+mn-lt"/>
          </a:endParaRPr>
        </a:p>
      </dgm:t>
    </dgm:pt>
    <dgm:pt modelId="{04883269-661E-40F7-BA95-7CEE6069A82C}" type="sibTrans" cxnId="{9596672C-CD2F-4344-BE81-9FBA655EAAA7}">
      <dgm:prSet/>
      <dgm:spPr/>
      <dgm:t>
        <a:bodyPr/>
        <a:lstStyle/>
        <a:p>
          <a:endParaRPr lang="en-GB" sz="1800" i="0">
            <a:latin typeface="+mn-lt"/>
          </a:endParaRPr>
        </a:p>
      </dgm:t>
    </dgm:pt>
    <dgm:pt modelId="{60FBE016-FF3D-4B78-9BAB-81B475A28AEC}" type="pres">
      <dgm:prSet presAssocID="{3506E631-0B25-4049-8A58-19F3FEA433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29B8B1F-7837-4501-9D9E-BBC8F22F3CF5}" type="pres">
      <dgm:prSet presAssocID="{BF9694CF-10AB-421D-96DB-D1E6FCF5C2F1}" presName="root1" presStyleCnt="0"/>
      <dgm:spPr/>
    </dgm:pt>
    <dgm:pt modelId="{5449F5C8-3410-4229-93ED-805CEC6B07D0}" type="pres">
      <dgm:prSet presAssocID="{BF9694CF-10AB-421D-96DB-D1E6FCF5C2F1}" presName="LevelOneTextNode" presStyleLbl="node0" presStyleIdx="0" presStyleCnt="1">
        <dgm:presLayoutVars>
          <dgm:chPref val="3"/>
        </dgm:presLayoutVars>
      </dgm:prSet>
      <dgm:spPr/>
    </dgm:pt>
    <dgm:pt modelId="{26D85C6C-79F9-49A0-967F-8CC6EA14F4A2}" type="pres">
      <dgm:prSet presAssocID="{BF9694CF-10AB-421D-96DB-D1E6FCF5C2F1}" presName="level2hierChild" presStyleCnt="0"/>
      <dgm:spPr/>
    </dgm:pt>
    <dgm:pt modelId="{A6C1F304-9E08-4FA2-B172-2451D5E1A864}" type="pres">
      <dgm:prSet presAssocID="{32D7A769-199E-40E3-BEA7-D0E8AC26D01F}" presName="conn2-1" presStyleLbl="parChTrans1D2" presStyleIdx="0" presStyleCnt="4"/>
      <dgm:spPr/>
    </dgm:pt>
    <dgm:pt modelId="{159882F1-3F55-46A5-A943-6253C13E788D}" type="pres">
      <dgm:prSet presAssocID="{32D7A769-199E-40E3-BEA7-D0E8AC26D01F}" presName="connTx" presStyleLbl="parChTrans1D2" presStyleIdx="0" presStyleCnt="4"/>
      <dgm:spPr/>
    </dgm:pt>
    <dgm:pt modelId="{D920BC6F-5084-4147-80B7-351F832F03E5}" type="pres">
      <dgm:prSet presAssocID="{236D9C30-9422-4791-BC0D-C897D887C19E}" presName="root2" presStyleCnt="0"/>
      <dgm:spPr/>
    </dgm:pt>
    <dgm:pt modelId="{F36FFAF2-FA6A-4D07-A836-4E29309177F2}" type="pres">
      <dgm:prSet presAssocID="{236D9C30-9422-4791-BC0D-C897D887C19E}" presName="LevelTwoTextNode" presStyleLbl="node2" presStyleIdx="0" presStyleCnt="4">
        <dgm:presLayoutVars>
          <dgm:chPref val="3"/>
        </dgm:presLayoutVars>
      </dgm:prSet>
      <dgm:spPr/>
    </dgm:pt>
    <dgm:pt modelId="{BADEF739-89E2-4207-9161-8D9A1E8223B3}" type="pres">
      <dgm:prSet presAssocID="{236D9C30-9422-4791-BC0D-C897D887C19E}" presName="level3hierChild" presStyleCnt="0"/>
      <dgm:spPr/>
    </dgm:pt>
    <dgm:pt modelId="{CE2C7333-07FB-4967-A12E-B1F855C08056}" type="pres">
      <dgm:prSet presAssocID="{C6D7DD8F-A1C2-4A2B-BF16-4E1EE36D9D90}" presName="conn2-1" presStyleLbl="parChTrans1D3" presStyleIdx="0" presStyleCnt="4"/>
      <dgm:spPr/>
    </dgm:pt>
    <dgm:pt modelId="{7DEA9B69-1537-4E61-929C-DB5C541947FA}" type="pres">
      <dgm:prSet presAssocID="{C6D7DD8F-A1C2-4A2B-BF16-4E1EE36D9D90}" presName="connTx" presStyleLbl="parChTrans1D3" presStyleIdx="0" presStyleCnt="4"/>
      <dgm:spPr/>
    </dgm:pt>
    <dgm:pt modelId="{C65F733D-9011-482D-A9BA-E1C3C8C74402}" type="pres">
      <dgm:prSet presAssocID="{E46FA77B-1B5D-467E-8BBE-A710E2920298}" presName="root2" presStyleCnt="0"/>
      <dgm:spPr/>
    </dgm:pt>
    <dgm:pt modelId="{5AFA3441-B9F1-45C8-B012-E4CA7A922829}" type="pres">
      <dgm:prSet presAssocID="{E46FA77B-1B5D-467E-8BBE-A710E2920298}" presName="LevelTwoTextNode" presStyleLbl="node3" presStyleIdx="0" presStyleCnt="4">
        <dgm:presLayoutVars>
          <dgm:chPref val="3"/>
        </dgm:presLayoutVars>
      </dgm:prSet>
      <dgm:spPr/>
    </dgm:pt>
    <dgm:pt modelId="{1AFECE9A-50E4-4B68-82A9-26DD2D8F39A4}" type="pres">
      <dgm:prSet presAssocID="{E46FA77B-1B5D-467E-8BBE-A710E2920298}" presName="level3hierChild" presStyleCnt="0"/>
      <dgm:spPr/>
    </dgm:pt>
    <dgm:pt modelId="{01952C2D-D6AC-41E2-815B-8CCEE65B7629}" type="pres">
      <dgm:prSet presAssocID="{08D64FCE-06FE-4854-A666-6761469CA533}" presName="conn2-1" presStyleLbl="parChTrans1D2" presStyleIdx="1" presStyleCnt="4"/>
      <dgm:spPr/>
    </dgm:pt>
    <dgm:pt modelId="{CF5717B4-0026-49CE-B1B2-DE7BF482D414}" type="pres">
      <dgm:prSet presAssocID="{08D64FCE-06FE-4854-A666-6761469CA533}" presName="connTx" presStyleLbl="parChTrans1D2" presStyleIdx="1" presStyleCnt="4"/>
      <dgm:spPr/>
    </dgm:pt>
    <dgm:pt modelId="{13383811-B004-48E4-A992-79C76F96373F}" type="pres">
      <dgm:prSet presAssocID="{11CDE6A1-80B6-477D-8F5B-F33B29451A85}" presName="root2" presStyleCnt="0"/>
      <dgm:spPr/>
    </dgm:pt>
    <dgm:pt modelId="{37F821DB-12B7-4920-A7D7-9A0260B514A8}" type="pres">
      <dgm:prSet presAssocID="{11CDE6A1-80B6-477D-8F5B-F33B29451A85}" presName="LevelTwoTextNode" presStyleLbl="node2" presStyleIdx="1" presStyleCnt="4">
        <dgm:presLayoutVars>
          <dgm:chPref val="3"/>
        </dgm:presLayoutVars>
      </dgm:prSet>
      <dgm:spPr/>
    </dgm:pt>
    <dgm:pt modelId="{C418FA1C-131D-42BF-8DAC-E5F8229395F0}" type="pres">
      <dgm:prSet presAssocID="{11CDE6A1-80B6-477D-8F5B-F33B29451A85}" presName="level3hierChild" presStyleCnt="0"/>
      <dgm:spPr/>
    </dgm:pt>
    <dgm:pt modelId="{02CB9A2D-0ECE-4BAA-9EFC-36C8FA12C015}" type="pres">
      <dgm:prSet presAssocID="{38CAD919-C92D-41AB-AC75-6604499C1A52}" presName="conn2-1" presStyleLbl="parChTrans1D3" presStyleIdx="1" presStyleCnt="4"/>
      <dgm:spPr/>
    </dgm:pt>
    <dgm:pt modelId="{FBF45D9A-BAFE-4F33-8C07-A8A98FB8BA30}" type="pres">
      <dgm:prSet presAssocID="{38CAD919-C92D-41AB-AC75-6604499C1A52}" presName="connTx" presStyleLbl="parChTrans1D3" presStyleIdx="1" presStyleCnt="4"/>
      <dgm:spPr/>
    </dgm:pt>
    <dgm:pt modelId="{98B3E517-1E2F-4B6F-8341-8300432C3DFF}" type="pres">
      <dgm:prSet presAssocID="{410CEBFE-6BA6-4B30-9C4B-BA21648D760B}" presName="root2" presStyleCnt="0"/>
      <dgm:spPr/>
    </dgm:pt>
    <dgm:pt modelId="{7DFDAEC5-F6CE-4492-B857-9A11542A5A34}" type="pres">
      <dgm:prSet presAssocID="{410CEBFE-6BA6-4B30-9C4B-BA21648D760B}" presName="LevelTwoTextNode" presStyleLbl="node3" presStyleIdx="1" presStyleCnt="4">
        <dgm:presLayoutVars>
          <dgm:chPref val="3"/>
        </dgm:presLayoutVars>
      </dgm:prSet>
      <dgm:spPr/>
    </dgm:pt>
    <dgm:pt modelId="{15D7B5B3-B883-4EF2-B7AB-D09C17A2B265}" type="pres">
      <dgm:prSet presAssocID="{410CEBFE-6BA6-4B30-9C4B-BA21648D760B}" presName="level3hierChild" presStyleCnt="0"/>
      <dgm:spPr/>
    </dgm:pt>
    <dgm:pt modelId="{0E8D887D-178D-4118-B26B-FF5BC530183D}" type="pres">
      <dgm:prSet presAssocID="{01B60769-FF9C-40D1-B97F-D1AB9D1AD27C}" presName="conn2-1" presStyleLbl="parChTrans1D2" presStyleIdx="2" presStyleCnt="4"/>
      <dgm:spPr/>
    </dgm:pt>
    <dgm:pt modelId="{CB9961A2-EB65-4098-B70E-75C075609EB9}" type="pres">
      <dgm:prSet presAssocID="{01B60769-FF9C-40D1-B97F-D1AB9D1AD27C}" presName="connTx" presStyleLbl="parChTrans1D2" presStyleIdx="2" presStyleCnt="4"/>
      <dgm:spPr/>
    </dgm:pt>
    <dgm:pt modelId="{DBCC3CED-DE42-4342-B324-960478F89A9F}" type="pres">
      <dgm:prSet presAssocID="{FE2858B6-4CDF-4248-B848-648993EAF2E5}" presName="root2" presStyleCnt="0"/>
      <dgm:spPr/>
    </dgm:pt>
    <dgm:pt modelId="{3A9E6B0D-5055-432B-AE14-E4CE78FF4283}" type="pres">
      <dgm:prSet presAssocID="{FE2858B6-4CDF-4248-B848-648993EAF2E5}" presName="LevelTwoTextNode" presStyleLbl="node2" presStyleIdx="2" presStyleCnt="4">
        <dgm:presLayoutVars>
          <dgm:chPref val="3"/>
        </dgm:presLayoutVars>
      </dgm:prSet>
      <dgm:spPr/>
    </dgm:pt>
    <dgm:pt modelId="{11DEE0AE-DAA4-4660-897A-E0D3BD9C880E}" type="pres">
      <dgm:prSet presAssocID="{FE2858B6-4CDF-4248-B848-648993EAF2E5}" presName="level3hierChild" presStyleCnt="0"/>
      <dgm:spPr/>
    </dgm:pt>
    <dgm:pt modelId="{89C1177F-8A9D-4727-8F54-08A01F7301AA}" type="pres">
      <dgm:prSet presAssocID="{0C93512A-4BE6-4D3D-B4CC-E2D77CBE9F87}" presName="conn2-1" presStyleLbl="parChTrans1D3" presStyleIdx="2" presStyleCnt="4"/>
      <dgm:spPr/>
    </dgm:pt>
    <dgm:pt modelId="{2FADC82D-67A0-47ED-8117-A9E93D8557FE}" type="pres">
      <dgm:prSet presAssocID="{0C93512A-4BE6-4D3D-B4CC-E2D77CBE9F87}" presName="connTx" presStyleLbl="parChTrans1D3" presStyleIdx="2" presStyleCnt="4"/>
      <dgm:spPr/>
    </dgm:pt>
    <dgm:pt modelId="{F1ED55AF-E9D2-4CD8-AFA7-B4B59669B260}" type="pres">
      <dgm:prSet presAssocID="{CB9F45F3-0C38-40FC-8389-55F32777A953}" presName="root2" presStyleCnt="0"/>
      <dgm:spPr/>
    </dgm:pt>
    <dgm:pt modelId="{3DA3EB14-F72F-4721-B321-A15B486AEFAA}" type="pres">
      <dgm:prSet presAssocID="{CB9F45F3-0C38-40FC-8389-55F32777A953}" presName="LevelTwoTextNode" presStyleLbl="node3" presStyleIdx="2" presStyleCnt="4">
        <dgm:presLayoutVars>
          <dgm:chPref val="3"/>
        </dgm:presLayoutVars>
      </dgm:prSet>
      <dgm:spPr/>
    </dgm:pt>
    <dgm:pt modelId="{3E3C678E-0A24-4988-A181-EC5A98A9A94B}" type="pres">
      <dgm:prSet presAssocID="{CB9F45F3-0C38-40FC-8389-55F32777A953}" presName="level3hierChild" presStyleCnt="0"/>
      <dgm:spPr/>
    </dgm:pt>
    <dgm:pt modelId="{4226A16E-0A56-4FE0-BA27-EEF0FE193D39}" type="pres">
      <dgm:prSet presAssocID="{79D390E0-8D8C-46A5-A595-02B390C82D0E}" presName="conn2-1" presStyleLbl="parChTrans1D2" presStyleIdx="3" presStyleCnt="4"/>
      <dgm:spPr/>
    </dgm:pt>
    <dgm:pt modelId="{8A70F9B2-0024-4862-96F4-9229FEDD5917}" type="pres">
      <dgm:prSet presAssocID="{79D390E0-8D8C-46A5-A595-02B390C82D0E}" presName="connTx" presStyleLbl="parChTrans1D2" presStyleIdx="3" presStyleCnt="4"/>
      <dgm:spPr/>
    </dgm:pt>
    <dgm:pt modelId="{966799F4-1DEE-4F31-8E92-3C51781262F3}" type="pres">
      <dgm:prSet presAssocID="{4FE93082-0094-4D25-9B69-F22DCAE27A8A}" presName="root2" presStyleCnt="0"/>
      <dgm:spPr/>
    </dgm:pt>
    <dgm:pt modelId="{633246A3-884D-4509-B85A-38EE9DC6B63F}" type="pres">
      <dgm:prSet presAssocID="{4FE93082-0094-4D25-9B69-F22DCAE27A8A}" presName="LevelTwoTextNode" presStyleLbl="node2" presStyleIdx="3" presStyleCnt="4">
        <dgm:presLayoutVars>
          <dgm:chPref val="3"/>
        </dgm:presLayoutVars>
      </dgm:prSet>
      <dgm:spPr/>
    </dgm:pt>
    <dgm:pt modelId="{A2139543-18C2-43CE-A371-548507509164}" type="pres">
      <dgm:prSet presAssocID="{4FE93082-0094-4D25-9B69-F22DCAE27A8A}" presName="level3hierChild" presStyleCnt="0"/>
      <dgm:spPr/>
    </dgm:pt>
    <dgm:pt modelId="{019947DF-1BE9-41B8-B58C-BC4804E6E74D}" type="pres">
      <dgm:prSet presAssocID="{FC44C211-EB26-4991-BDDA-9A59EA9FD0CA}" presName="conn2-1" presStyleLbl="parChTrans1D3" presStyleIdx="3" presStyleCnt="4"/>
      <dgm:spPr/>
    </dgm:pt>
    <dgm:pt modelId="{09788125-05EF-44BA-8123-C667EB873ED3}" type="pres">
      <dgm:prSet presAssocID="{FC44C211-EB26-4991-BDDA-9A59EA9FD0CA}" presName="connTx" presStyleLbl="parChTrans1D3" presStyleIdx="3" presStyleCnt="4"/>
      <dgm:spPr/>
    </dgm:pt>
    <dgm:pt modelId="{AB89D2D9-7456-48E4-8B7C-C4D195921F36}" type="pres">
      <dgm:prSet presAssocID="{7FC16A89-F35B-4249-8DCE-2B12440119EC}" presName="root2" presStyleCnt="0"/>
      <dgm:spPr/>
    </dgm:pt>
    <dgm:pt modelId="{1BE689B6-A07A-401E-B518-904C65D35870}" type="pres">
      <dgm:prSet presAssocID="{7FC16A89-F35B-4249-8DCE-2B12440119EC}" presName="LevelTwoTextNode" presStyleLbl="node3" presStyleIdx="3" presStyleCnt="4" custScaleX="125341">
        <dgm:presLayoutVars>
          <dgm:chPref val="3"/>
        </dgm:presLayoutVars>
      </dgm:prSet>
      <dgm:spPr/>
    </dgm:pt>
    <dgm:pt modelId="{01CBE7F5-9F94-4637-BC1A-18AC06085255}" type="pres">
      <dgm:prSet presAssocID="{7FC16A89-F35B-4249-8DCE-2B12440119EC}" presName="level3hierChild" presStyleCnt="0"/>
      <dgm:spPr/>
    </dgm:pt>
  </dgm:ptLst>
  <dgm:cxnLst>
    <dgm:cxn modelId="{F6979000-8181-4DB0-BE32-A629834EE314}" srcId="{BF9694CF-10AB-421D-96DB-D1E6FCF5C2F1}" destId="{4FE93082-0094-4D25-9B69-F22DCAE27A8A}" srcOrd="3" destOrd="0" parTransId="{79D390E0-8D8C-46A5-A595-02B390C82D0E}" sibTransId="{CEFB4ED3-C472-4AD4-BA54-632A3A0F6C8E}"/>
    <dgm:cxn modelId="{3B03EB00-3C32-4BD7-A096-F32AA8FF955A}" type="presOf" srcId="{32D7A769-199E-40E3-BEA7-D0E8AC26D01F}" destId="{A6C1F304-9E08-4FA2-B172-2451D5E1A864}" srcOrd="0" destOrd="0" presId="urn:microsoft.com/office/officeart/2005/8/layout/hierarchy2"/>
    <dgm:cxn modelId="{BA718B08-2DA4-4843-97AA-08AFAA95C36B}" srcId="{FE2858B6-4CDF-4248-B848-648993EAF2E5}" destId="{CB9F45F3-0C38-40FC-8389-55F32777A953}" srcOrd="0" destOrd="0" parTransId="{0C93512A-4BE6-4D3D-B4CC-E2D77CBE9F87}" sibTransId="{D5680F8D-E51D-4C8C-B9D2-98D916FE26F8}"/>
    <dgm:cxn modelId="{E931DA16-B3FB-4184-A7E0-C4A3265F233B}" type="presOf" srcId="{FC44C211-EB26-4991-BDDA-9A59EA9FD0CA}" destId="{09788125-05EF-44BA-8123-C667EB873ED3}" srcOrd="1" destOrd="0" presId="urn:microsoft.com/office/officeart/2005/8/layout/hierarchy2"/>
    <dgm:cxn modelId="{E94A7B17-262E-4FFF-8396-544A350B2FE3}" type="presOf" srcId="{BF9694CF-10AB-421D-96DB-D1E6FCF5C2F1}" destId="{5449F5C8-3410-4229-93ED-805CEC6B07D0}" srcOrd="0" destOrd="0" presId="urn:microsoft.com/office/officeart/2005/8/layout/hierarchy2"/>
    <dgm:cxn modelId="{51F1661A-ED62-44EF-A3E6-28BFD674DD4D}" type="presOf" srcId="{08D64FCE-06FE-4854-A666-6761469CA533}" destId="{01952C2D-D6AC-41E2-815B-8CCEE65B7629}" srcOrd="0" destOrd="0" presId="urn:microsoft.com/office/officeart/2005/8/layout/hierarchy2"/>
    <dgm:cxn modelId="{A23A151B-BC05-4CA6-AD64-490E11EA4637}" type="presOf" srcId="{08D64FCE-06FE-4854-A666-6761469CA533}" destId="{CF5717B4-0026-49CE-B1B2-DE7BF482D414}" srcOrd="1" destOrd="0" presId="urn:microsoft.com/office/officeart/2005/8/layout/hierarchy2"/>
    <dgm:cxn modelId="{B32E9823-8A45-4B6B-8CAF-10C79C3AF992}" type="presOf" srcId="{C6D7DD8F-A1C2-4A2B-BF16-4E1EE36D9D90}" destId="{7DEA9B69-1537-4E61-929C-DB5C541947FA}" srcOrd="1" destOrd="0" presId="urn:microsoft.com/office/officeart/2005/8/layout/hierarchy2"/>
    <dgm:cxn modelId="{8AE44B2A-3AB9-4A16-8E49-7BF807A8AC1E}" type="presOf" srcId="{38CAD919-C92D-41AB-AC75-6604499C1A52}" destId="{FBF45D9A-BAFE-4F33-8C07-A8A98FB8BA30}" srcOrd="1" destOrd="0" presId="urn:microsoft.com/office/officeart/2005/8/layout/hierarchy2"/>
    <dgm:cxn modelId="{9596672C-CD2F-4344-BE81-9FBA655EAAA7}" srcId="{4FE93082-0094-4D25-9B69-F22DCAE27A8A}" destId="{7FC16A89-F35B-4249-8DCE-2B12440119EC}" srcOrd="0" destOrd="0" parTransId="{FC44C211-EB26-4991-BDDA-9A59EA9FD0CA}" sibTransId="{04883269-661E-40F7-BA95-7CEE6069A82C}"/>
    <dgm:cxn modelId="{D82C4B2D-9650-4B9F-BA8F-D13AACB8A340}" type="presOf" srcId="{FE2858B6-4CDF-4248-B848-648993EAF2E5}" destId="{3A9E6B0D-5055-432B-AE14-E4CE78FF4283}" srcOrd="0" destOrd="0" presId="urn:microsoft.com/office/officeart/2005/8/layout/hierarchy2"/>
    <dgm:cxn modelId="{7415F038-B4F0-492E-882F-38269470C816}" type="presOf" srcId="{79D390E0-8D8C-46A5-A595-02B390C82D0E}" destId="{4226A16E-0A56-4FE0-BA27-EEF0FE193D39}" srcOrd="0" destOrd="0" presId="urn:microsoft.com/office/officeart/2005/8/layout/hierarchy2"/>
    <dgm:cxn modelId="{1112B53E-C0A9-45A5-8F57-CF87A19DA451}" type="presOf" srcId="{3506E631-0B25-4049-8A58-19F3FEA43314}" destId="{60FBE016-FF3D-4B78-9BAB-81B475A28AEC}" srcOrd="0" destOrd="0" presId="urn:microsoft.com/office/officeart/2005/8/layout/hierarchy2"/>
    <dgm:cxn modelId="{C4E12D5F-DA8E-455F-B381-988E960CF6A1}" type="presOf" srcId="{32D7A769-199E-40E3-BEA7-D0E8AC26D01F}" destId="{159882F1-3F55-46A5-A943-6253C13E788D}" srcOrd="1" destOrd="0" presId="urn:microsoft.com/office/officeart/2005/8/layout/hierarchy2"/>
    <dgm:cxn modelId="{BCD45344-7A1F-4908-988D-14813A39386D}" type="presOf" srcId="{79D390E0-8D8C-46A5-A595-02B390C82D0E}" destId="{8A70F9B2-0024-4862-96F4-9229FEDD5917}" srcOrd="1" destOrd="0" presId="urn:microsoft.com/office/officeart/2005/8/layout/hierarchy2"/>
    <dgm:cxn modelId="{DC65A266-4999-47EC-85CA-4AF322A4B46F}" type="presOf" srcId="{01B60769-FF9C-40D1-B97F-D1AB9D1AD27C}" destId="{CB9961A2-EB65-4098-B70E-75C075609EB9}" srcOrd="1" destOrd="0" presId="urn:microsoft.com/office/officeart/2005/8/layout/hierarchy2"/>
    <dgm:cxn modelId="{8808C067-C271-4A91-A00F-98D70F9ECC53}" type="presOf" srcId="{11CDE6A1-80B6-477D-8F5B-F33B29451A85}" destId="{37F821DB-12B7-4920-A7D7-9A0260B514A8}" srcOrd="0" destOrd="0" presId="urn:microsoft.com/office/officeart/2005/8/layout/hierarchy2"/>
    <dgm:cxn modelId="{3B00096E-3DF5-4FA2-A5EB-1B95C3FBBB02}" type="presOf" srcId="{4FE93082-0094-4D25-9B69-F22DCAE27A8A}" destId="{633246A3-884D-4509-B85A-38EE9DC6B63F}" srcOrd="0" destOrd="0" presId="urn:microsoft.com/office/officeart/2005/8/layout/hierarchy2"/>
    <dgm:cxn modelId="{4F142A50-E53F-4A44-AEEE-8ACCD7A6ED5F}" srcId="{BF9694CF-10AB-421D-96DB-D1E6FCF5C2F1}" destId="{236D9C30-9422-4791-BC0D-C897D887C19E}" srcOrd="0" destOrd="0" parTransId="{32D7A769-199E-40E3-BEA7-D0E8AC26D01F}" sibTransId="{14665387-D777-4ADE-BAD1-077CB3EC02FA}"/>
    <dgm:cxn modelId="{D7C5EA7C-58F0-4B31-A3F8-3788C4050EA0}" type="presOf" srcId="{7FC16A89-F35B-4249-8DCE-2B12440119EC}" destId="{1BE689B6-A07A-401E-B518-904C65D35870}" srcOrd="0" destOrd="0" presId="urn:microsoft.com/office/officeart/2005/8/layout/hierarchy2"/>
    <dgm:cxn modelId="{662FA490-8DFC-4D86-8C0A-D0AA56E900FA}" type="presOf" srcId="{CB9F45F3-0C38-40FC-8389-55F32777A953}" destId="{3DA3EB14-F72F-4721-B321-A15B486AEFAA}" srcOrd="0" destOrd="0" presId="urn:microsoft.com/office/officeart/2005/8/layout/hierarchy2"/>
    <dgm:cxn modelId="{B3547F92-6FA0-49C5-A384-6420B2E5B32D}" type="presOf" srcId="{FC44C211-EB26-4991-BDDA-9A59EA9FD0CA}" destId="{019947DF-1BE9-41B8-B58C-BC4804E6E74D}" srcOrd="0" destOrd="0" presId="urn:microsoft.com/office/officeart/2005/8/layout/hierarchy2"/>
    <dgm:cxn modelId="{1D46AF93-ECB8-439E-BE8F-2C5105194A10}" srcId="{11CDE6A1-80B6-477D-8F5B-F33B29451A85}" destId="{410CEBFE-6BA6-4B30-9C4B-BA21648D760B}" srcOrd="0" destOrd="0" parTransId="{38CAD919-C92D-41AB-AC75-6604499C1A52}" sibTransId="{5E3D3957-DF09-4162-A4B4-A34BD682C75C}"/>
    <dgm:cxn modelId="{1D659996-5871-443B-8E60-4955B8A8F91F}" type="presOf" srcId="{E46FA77B-1B5D-467E-8BBE-A710E2920298}" destId="{5AFA3441-B9F1-45C8-B012-E4CA7A922829}" srcOrd="0" destOrd="0" presId="urn:microsoft.com/office/officeart/2005/8/layout/hierarchy2"/>
    <dgm:cxn modelId="{B47BB898-F87D-40C9-9B91-17CD85D2A2CB}" srcId="{236D9C30-9422-4791-BC0D-C897D887C19E}" destId="{E46FA77B-1B5D-467E-8BBE-A710E2920298}" srcOrd="0" destOrd="0" parTransId="{C6D7DD8F-A1C2-4A2B-BF16-4E1EE36D9D90}" sibTransId="{BF1B4DA9-7D68-443F-91B7-8750E0DA0D38}"/>
    <dgm:cxn modelId="{C8C0FFA4-0075-48A3-8680-92CE4EFB31EA}" type="presOf" srcId="{38CAD919-C92D-41AB-AC75-6604499C1A52}" destId="{02CB9A2D-0ECE-4BAA-9EFC-36C8FA12C015}" srcOrd="0" destOrd="0" presId="urn:microsoft.com/office/officeart/2005/8/layout/hierarchy2"/>
    <dgm:cxn modelId="{025FE5C9-D0AB-4106-B5C7-DA0868068C79}" type="presOf" srcId="{C6D7DD8F-A1C2-4A2B-BF16-4E1EE36D9D90}" destId="{CE2C7333-07FB-4967-A12E-B1F855C08056}" srcOrd="0" destOrd="0" presId="urn:microsoft.com/office/officeart/2005/8/layout/hierarchy2"/>
    <dgm:cxn modelId="{122425CC-A81E-4929-A081-D7E9F9DA006A}" type="presOf" srcId="{0C93512A-4BE6-4D3D-B4CC-E2D77CBE9F87}" destId="{2FADC82D-67A0-47ED-8117-A9E93D8557FE}" srcOrd="1" destOrd="0" presId="urn:microsoft.com/office/officeart/2005/8/layout/hierarchy2"/>
    <dgm:cxn modelId="{0F1C34D8-2C6E-4B01-96D2-A64657E09E11}" type="presOf" srcId="{01B60769-FF9C-40D1-B97F-D1AB9D1AD27C}" destId="{0E8D887D-178D-4118-B26B-FF5BC530183D}" srcOrd="0" destOrd="0" presId="urn:microsoft.com/office/officeart/2005/8/layout/hierarchy2"/>
    <dgm:cxn modelId="{951F65DB-821F-460A-B26E-59BCB489A0B2}" srcId="{BF9694CF-10AB-421D-96DB-D1E6FCF5C2F1}" destId="{FE2858B6-4CDF-4248-B848-648993EAF2E5}" srcOrd="2" destOrd="0" parTransId="{01B60769-FF9C-40D1-B97F-D1AB9D1AD27C}" sibTransId="{A2A0C64D-E582-4EF8-ADE2-EC10FE81CECF}"/>
    <dgm:cxn modelId="{8F4891DB-FD12-4F7B-8C9D-8F524ED32239}" type="presOf" srcId="{236D9C30-9422-4791-BC0D-C897D887C19E}" destId="{F36FFAF2-FA6A-4D07-A836-4E29309177F2}" srcOrd="0" destOrd="0" presId="urn:microsoft.com/office/officeart/2005/8/layout/hierarchy2"/>
    <dgm:cxn modelId="{54E447E3-F481-4C98-96C3-0BA1326900DB}" srcId="{3506E631-0B25-4049-8A58-19F3FEA43314}" destId="{BF9694CF-10AB-421D-96DB-D1E6FCF5C2F1}" srcOrd="0" destOrd="0" parTransId="{7C21C986-F890-4C0C-B8DB-4E7C47F7B9A1}" sibTransId="{A813132B-1F69-43EB-B8EF-D285E89D3C2E}"/>
    <dgm:cxn modelId="{2E4781E6-76E4-48DA-BE49-093513DA12EE}" type="presOf" srcId="{410CEBFE-6BA6-4B30-9C4B-BA21648D760B}" destId="{7DFDAEC5-F6CE-4492-B857-9A11542A5A34}" srcOrd="0" destOrd="0" presId="urn:microsoft.com/office/officeart/2005/8/layout/hierarchy2"/>
    <dgm:cxn modelId="{412235F2-A27E-4BFF-ABF8-16373E85090E}" srcId="{BF9694CF-10AB-421D-96DB-D1E6FCF5C2F1}" destId="{11CDE6A1-80B6-477D-8F5B-F33B29451A85}" srcOrd="1" destOrd="0" parTransId="{08D64FCE-06FE-4854-A666-6761469CA533}" sibTransId="{87AA770A-7703-4185-B12B-3E527445E43F}"/>
    <dgm:cxn modelId="{C687AAF2-A21F-479C-A991-767D1F4F8470}" type="presOf" srcId="{0C93512A-4BE6-4D3D-B4CC-E2D77CBE9F87}" destId="{89C1177F-8A9D-4727-8F54-08A01F7301AA}" srcOrd="0" destOrd="0" presId="urn:microsoft.com/office/officeart/2005/8/layout/hierarchy2"/>
    <dgm:cxn modelId="{CB210595-0D9D-426A-BDFC-E8BA21E9A5A8}" type="presParOf" srcId="{60FBE016-FF3D-4B78-9BAB-81B475A28AEC}" destId="{629B8B1F-7837-4501-9D9E-BBC8F22F3CF5}" srcOrd="0" destOrd="0" presId="urn:microsoft.com/office/officeart/2005/8/layout/hierarchy2"/>
    <dgm:cxn modelId="{665D8D5B-2CB0-481B-AA57-6817364D6F2F}" type="presParOf" srcId="{629B8B1F-7837-4501-9D9E-BBC8F22F3CF5}" destId="{5449F5C8-3410-4229-93ED-805CEC6B07D0}" srcOrd="0" destOrd="0" presId="urn:microsoft.com/office/officeart/2005/8/layout/hierarchy2"/>
    <dgm:cxn modelId="{73B7A5E8-CAEF-4944-8980-9EDFC2838EE5}" type="presParOf" srcId="{629B8B1F-7837-4501-9D9E-BBC8F22F3CF5}" destId="{26D85C6C-79F9-49A0-967F-8CC6EA14F4A2}" srcOrd="1" destOrd="0" presId="urn:microsoft.com/office/officeart/2005/8/layout/hierarchy2"/>
    <dgm:cxn modelId="{C145AA91-D99A-4293-B109-36E04A41187D}" type="presParOf" srcId="{26D85C6C-79F9-49A0-967F-8CC6EA14F4A2}" destId="{A6C1F304-9E08-4FA2-B172-2451D5E1A864}" srcOrd="0" destOrd="0" presId="urn:microsoft.com/office/officeart/2005/8/layout/hierarchy2"/>
    <dgm:cxn modelId="{60F85472-738A-4563-A84A-C750F99083FA}" type="presParOf" srcId="{A6C1F304-9E08-4FA2-B172-2451D5E1A864}" destId="{159882F1-3F55-46A5-A943-6253C13E788D}" srcOrd="0" destOrd="0" presId="urn:microsoft.com/office/officeart/2005/8/layout/hierarchy2"/>
    <dgm:cxn modelId="{B9A67E8B-B6BF-45CE-A63B-9A8F244366BC}" type="presParOf" srcId="{26D85C6C-79F9-49A0-967F-8CC6EA14F4A2}" destId="{D920BC6F-5084-4147-80B7-351F832F03E5}" srcOrd="1" destOrd="0" presId="urn:microsoft.com/office/officeart/2005/8/layout/hierarchy2"/>
    <dgm:cxn modelId="{6A09679C-56A9-47D4-824F-0991A210D851}" type="presParOf" srcId="{D920BC6F-5084-4147-80B7-351F832F03E5}" destId="{F36FFAF2-FA6A-4D07-A836-4E29309177F2}" srcOrd="0" destOrd="0" presId="urn:microsoft.com/office/officeart/2005/8/layout/hierarchy2"/>
    <dgm:cxn modelId="{029695F8-4F07-4FD8-9205-6EE9986AC0C3}" type="presParOf" srcId="{D920BC6F-5084-4147-80B7-351F832F03E5}" destId="{BADEF739-89E2-4207-9161-8D9A1E8223B3}" srcOrd="1" destOrd="0" presId="urn:microsoft.com/office/officeart/2005/8/layout/hierarchy2"/>
    <dgm:cxn modelId="{B1571888-DD3F-4FA9-AB08-A4E7E41C0124}" type="presParOf" srcId="{BADEF739-89E2-4207-9161-8D9A1E8223B3}" destId="{CE2C7333-07FB-4967-A12E-B1F855C08056}" srcOrd="0" destOrd="0" presId="urn:microsoft.com/office/officeart/2005/8/layout/hierarchy2"/>
    <dgm:cxn modelId="{55CEADB9-8EED-4184-9E14-039535B17F5D}" type="presParOf" srcId="{CE2C7333-07FB-4967-A12E-B1F855C08056}" destId="{7DEA9B69-1537-4E61-929C-DB5C541947FA}" srcOrd="0" destOrd="0" presId="urn:microsoft.com/office/officeart/2005/8/layout/hierarchy2"/>
    <dgm:cxn modelId="{9CBF90CA-48B5-4E5B-AB22-52A2FE402718}" type="presParOf" srcId="{BADEF739-89E2-4207-9161-8D9A1E8223B3}" destId="{C65F733D-9011-482D-A9BA-E1C3C8C74402}" srcOrd="1" destOrd="0" presId="urn:microsoft.com/office/officeart/2005/8/layout/hierarchy2"/>
    <dgm:cxn modelId="{0279819D-BDDA-430E-936F-33B78782FF7F}" type="presParOf" srcId="{C65F733D-9011-482D-A9BA-E1C3C8C74402}" destId="{5AFA3441-B9F1-45C8-B012-E4CA7A922829}" srcOrd="0" destOrd="0" presId="urn:microsoft.com/office/officeart/2005/8/layout/hierarchy2"/>
    <dgm:cxn modelId="{3328187D-6E02-484E-9D4D-9442A63830F9}" type="presParOf" srcId="{C65F733D-9011-482D-A9BA-E1C3C8C74402}" destId="{1AFECE9A-50E4-4B68-82A9-26DD2D8F39A4}" srcOrd="1" destOrd="0" presId="urn:microsoft.com/office/officeart/2005/8/layout/hierarchy2"/>
    <dgm:cxn modelId="{D29D42AB-18F2-47C7-B702-66310B65B682}" type="presParOf" srcId="{26D85C6C-79F9-49A0-967F-8CC6EA14F4A2}" destId="{01952C2D-D6AC-41E2-815B-8CCEE65B7629}" srcOrd="2" destOrd="0" presId="urn:microsoft.com/office/officeart/2005/8/layout/hierarchy2"/>
    <dgm:cxn modelId="{72550317-A89A-4DD5-B4B5-BB85C6F25E4A}" type="presParOf" srcId="{01952C2D-D6AC-41E2-815B-8CCEE65B7629}" destId="{CF5717B4-0026-49CE-B1B2-DE7BF482D414}" srcOrd="0" destOrd="0" presId="urn:microsoft.com/office/officeart/2005/8/layout/hierarchy2"/>
    <dgm:cxn modelId="{71724724-393E-4878-998D-0147712F1772}" type="presParOf" srcId="{26D85C6C-79F9-49A0-967F-8CC6EA14F4A2}" destId="{13383811-B004-48E4-A992-79C76F96373F}" srcOrd="3" destOrd="0" presId="urn:microsoft.com/office/officeart/2005/8/layout/hierarchy2"/>
    <dgm:cxn modelId="{87A38FB5-58D0-4EC8-8EF3-AE974D217CF9}" type="presParOf" srcId="{13383811-B004-48E4-A992-79C76F96373F}" destId="{37F821DB-12B7-4920-A7D7-9A0260B514A8}" srcOrd="0" destOrd="0" presId="urn:microsoft.com/office/officeart/2005/8/layout/hierarchy2"/>
    <dgm:cxn modelId="{632F38B8-01B5-43E6-90AE-8EE042F71BA4}" type="presParOf" srcId="{13383811-B004-48E4-A992-79C76F96373F}" destId="{C418FA1C-131D-42BF-8DAC-E5F8229395F0}" srcOrd="1" destOrd="0" presId="urn:microsoft.com/office/officeart/2005/8/layout/hierarchy2"/>
    <dgm:cxn modelId="{F14FA08A-601F-47ED-9097-78FA278A43B0}" type="presParOf" srcId="{C418FA1C-131D-42BF-8DAC-E5F8229395F0}" destId="{02CB9A2D-0ECE-4BAA-9EFC-36C8FA12C015}" srcOrd="0" destOrd="0" presId="urn:microsoft.com/office/officeart/2005/8/layout/hierarchy2"/>
    <dgm:cxn modelId="{0689F1DC-7993-4F9D-8568-6E3255770CC0}" type="presParOf" srcId="{02CB9A2D-0ECE-4BAA-9EFC-36C8FA12C015}" destId="{FBF45D9A-BAFE-4F33-8C07-A8A98FB8BA30}" srcOrd="0" destOrd="0" presId="urn:microsoft.com/office/officeart/2005/8/layout/hierarchy2"/>
    <dgm:cxn modelId="{056D700E-5110-4783-BFB3-64DA6C05166A}" type="presParOf" srcId="{C418FA1C-131D-42BF-8DAC-E5F8229395F0}" destId="{98B3E517-1E2F-4B6F-8341-8300432C3DFF}" srcOrd="1" destOrd="0" presId="urn:microsoft.com/office/officeart/2005/8/layout/hierarchy2"/>
    <dgm:cxn modelId="{41B3F704-1C99-4F6C-97D2-FD56131FB34E}" type="presParOf" srcId="{98B3E517-1E2F-4B6F-8341-8300432C3DFF}" destId="{7DFDAEC5-F6CE-4492-B857-9A11542A5A34}" srcOrd="0" destOrd="0" presId="urn:microsoft.com/office/officeart/2005/8/layout/hierarchy2"/>
    <dgm:cxn modelId="{E1DF260C-5E28-4750-AAB8-6944C488140B}" type="presParOf" srcId="{98B3E517-1E2F-4B6F-8341-8300432C3DFF}" destId="{15D7B5B3-B883-4EF2-B7AB-D09C17A2B265}" srcOrd="1" destOrd="0" presId="urn:microsoft.com/office/officeart/2005/8/layout/hierarchy2"/>
    <dgm:cxn modelId="{526FF7FD-9A5C-4136-86F6-8854344E5AD0}" type="presParOf" srcId="{26D85C6C-79F9-49A0-967F-8CC6EA14F4A2}" destId="{0E8D887D-178D-4118-B26B-FF5BC530183D}" srcOrd="4" destOrd="0" presId="urn:microsoft.com/office/officeart/2005/8/layout/hierarchy2"/>
    <dgm:cxn modelId="{35AA2722-8528-46FB-A495-F89499647E43}" type="presParOf" srcId="{0E8D887D-178D-4118-B26B-FF5BC530183D}" destId="{CB9961A2-EB65-4098-B70E-75C075609EB9}" srcOrd="0" destOrd="0" presId="urn:microsoft.com/office/officeart/2005/8/layout/hierarchy2"/>
    <dgm:cxn modelId="{ADE2BC37-C236-442C-93AD-513F18F28AA1}" type="presParOf" srcId="{26D85C6C-79F9-49A0-967F-8CC6EA14F4A2}" destId="{DBCC3CED-DE42-4342-B324-960478F89A9F}" srcOrd="5" destOrd="0" presId="urn:microsoft.com/office/officeart/2005/8/layout/hierarchy2"/>
    <dgm:cxn modelId="{EF54150C-2459-45F2-8468-800D210EFE79}" type="presParOf" srcId="{DBCC3CED-DE42-4342-B324-960478F89A9F}" destId="{3A9E6B0D-5055-432B-AE14-E4CE78FF4283}" srcOrd="0" destOrd="0" presId="urn:microsoft.com/office/officeart/2005/8/layout/hierarchy2"/>
    <dgm:cxn modelId="{C3978BD9-AA00-450A-81B2-78E91175BF55}" type="presParOf" srcId="{DBCC3CED-DE42-4342-B324-960478F89A9F}" destId="{11DEE0AE-DAA4-4660-897A-E0D3BD9C880E}" srcOrd="1" destOrd="0" presId="urn:microsoft.com/office/officeart/2005/8/layout/hierarchy2"/>
    <dgm:cxn modelId="{9C26D519-3BD8-4619-B337-C3F09561EF8C}" type="presParOf" srcId="{11DEE0AE-DAA4-4660-897A-E0D3BD9C880E}" destId="{89C1177F-8A9D-4727-8F54-08A01F7301AA}" srcOrd="0" destOrd="0" presId="urn:microsoft.com/office/officeart/2005/8/layout/hierarchy2"/>
    <dgm:cxn modelId="{0A8BE1E1-76A4-4BAC-86AA-EBE7C96E89E3}" type="presParOf" srcId="{89C1177F-8A9D-4727-8F54-08A01F7301AA}" destId="{2FADC82D-67A0-47ED-8117-A9E93D8557FE}" srcOrd="0" destOrd="0" presId="urn:microsoft.com/office/officeart/2005/8/layout/hierarchy2"/>
    <dgm:cxn modelId="{9E7ECD66-2025-47EA-BF7C-2A4665C863E1}" type="presParOf" srcId="{11DEE0AE-DAA4-4660-897A-E0D3BD9C880E}" destId="{F1ED55AF-E9D2-4CD8-AFA7-B4B59669B260}" srcOrd="1" destOrd="0" presId="urn:microsoft.com/office/officeart/2005/8/layout/hierarchy2"/>
    <dgm:cxn modelId="{135E43FE-B49E-485D-87CA-E90CC1CAB044}" type="presParOf" srcId="{F1ED55AF-E9D2-4CD8-AFA7-B4B59669B260}" destId="{3DA3EB14-F72F-4721-B321-A15B486AEFAA}" srcOrd="0" destOrd="0" presId="urn:microsoft.com/office/officeart/2005/8/layout/hierarchy2"/>
    <dgm:cxn modelId="{B65648CE-41A1-4167-B194-4A47076EE0BD}" type="presParOf" srcId="{F1ED55AF-E9D2-4CD8-AFA7-B4B59669B260}" destId="{3E3C678E-0A24-4988-A181-EC5A98A9A94B}" srcOrd="1" destOrd="0" presId="urn:microsoft.com/office/officeart/2005/8/layout/hierarchy2"/>
    <dgm:cxn modelId="{03D6F24E-7A00-41CB-99EA-D0677D0BB208}" type="presParOf" srcId="{26D85C6C-79F9-49A0-967F-8CC6EA14F4A2}" destId="{4226A16E-0A56-4FE0-BA27-EEF0FE193D39}" srcOrd="6" destOrd="0" presId="urn:microsoft.com/office/officeart/2005/8/layout/hierarchy2"/>
    <dgm:cxn modelId="{8FF7DE7C-EFEC-427F-A7D1-A5A47E24BE4A}" type="presParOf" srcId="{4226A16E-0A56-4FE0-BA27-EEF0FE193D39}" destId="{8A70F9B2-0024-4862-96F4-9229FEDD5917}" srcOrd="0" destOrd="0" presId="urn:microsoft.com/office/officeart/2005/8/layout/hierarchy2"/>
    <dgm:cxn modelId="{5C931DB8-F12C-4954-B763-C15B02E13831}" type="presParOf" srcId="{26D85C6C-79F9-49A0-967F-8CC6EA14F4A2}" destId="{966799F4-1DEE-4F31-8E92-3C51781262F3}" srcOrd="7" destOrd="0" presId="urn:microsoft.com/office/officeart/2005/8/layout/hierarchy2"/>
    <dgm:cxn modelId="{263F271A-B043-40CD-BFCC-D6EBF8D16993}" type="presParOf" srcId="{966799F4-1DEE-4F31-8E92-3C51781262F3}" destId="{633246A3-884D-4509-B85A-38EE9DC6B63F}" srcOrd="0" destOrd="0" presId="urn:microsoft.com/office/officeart/2005/8/layout/hierarchy2"/>
    <dgm:cxn modelId="{11674E20-99A4-403E-B537-20927F62A18B}" type="presParOf" srcId="{966799F4-1DEE-4F31-8E92-3C51781262F3}" destId="{A2139543-18C2-43CE-A371-548507509164}" srcOrd="1" destOrd="0" presId="urn:microsoft.com/office/officeart/2005/8/layout/hierarchy2"/>
    <dgm:cxn modelId="{AB25A990-93DE-4D09-9AA1-85945B5DA137}" type="presParOf" srcId="{A2139543-18C2-43CE-A371-548507509164}" destId="{019947DF-1BE9-41B8-B58C-BC4804E6E74D}" srcOrd="0" destOrd="0" presId="urn:microsoft.com/office/officeart/2005/8/layout/hierarchy2"/>
    <dgm:cxn modelId="{AFA2F61B-86E1-48D8-8DC2-DD0384BB71F6}" type="presParOf" srcId="{019947DF-1BE9-41B8-B58C-BC4804E6E74D}" destId="{09788125-05EF-44BA-8123-C667EB873ED3}" srcOrd="0" destOrd="0" presId="urn:microsoft.com/office/officeart/2005/8/layout/hierarchy2"/>
    <dgm:cxn modelId="{EAE39183-2577-4857-9977-8E52AE91A3D7}" type="presParOf" srcId="{A2139543-18C2-43CE-A371-548507509164}" destId="{AB89D2D9-7456-48E4-8B7C-C4D195921F36}" srcOrd="1" destOrd="0" presId="urn:microsoft.com/office/officeart/2005/8/layout/hierarchy2"/>
    <dgm:cxn modelId="{3A498D12-506F-4F08-A8BB-C9BFA6916ECD}" type="presParOf" srcId="{AB89D2D9-7456-48E4-8B7C-C4D195921F36}" destId="{1BE689B6-A07A-401E-B518-904C65D35870}" srcOrd="0" destOrd="0" presId="urn:microsoft.com/office/officeart/2005/8/layout/hierarchy2"/>
    <dgm:cxn modelId="{6AC3BE0C-4C13-459F-8D72-A7140C17E4CF}" type="presParOf" srcId="{AB89D2D9-7456-48E4-8B7C-C4D195921F36}" destId="{01CBE7F5-9F94-4637-BC1A-18AC060852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6E631-0B25-4049-8A58-19F3FEA43314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F9694CF-10AB-421D-96DB-D1E6FCF5C2F1}">
      <dgm:prSet phldrT="[Text]" custT="1"/>
      <dgm:spPr/>
      <dgm:t>
        <a:bodyPr/>
        <a:lstStyle/>
        <a:p>
          <a:r>
            <a: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Barriers to accessing support</a:t>
          </a:r>
          <a:endParaRPr lang="en-GB" sz="1800" dirty="0"/>
        </a:p>
      </dgm:t>
    </dgm:pt>
    <dgm:pt modelId="{7C21C986-F890-4C0C-B8DB-4E7C47F7B9A1}" type="parTrans" cxnId="{54E447E3-F481-4C98-96C3-0BA1326900DB}">
      <dgm:prSet/>
      <dgm:spPr/>
      <dgm:t>
        <a:bodyPr/>
        <a:lstStyle/>
        <a:p>
          <a:endParaRPr lang="en-GB"/>
        </a:p>
      </dgm:t>
    </dgm:pt>
    <dgm:pt modelId="{A813132B-1F69-43EB-B8EF-D285E89D3C2E}" type="sibTrans" cxnId="{54E447E3-F481-4C98-96C3-0BA1326900DB}">
      <dgm:prSet/>
      <dgm:spPr/>
      <dgm:t>
        <a:bodyPr/>
        <a:lstStyle/>
        <a:p>
          <a:endParaRPr lang="en-GB"/>
        </a:p>
      </dgm:t>
    </dgm:pt>
    <dgm:pt modelId="{236D9C30-9422-4791-BC0D-C897D887C19E}">
      <dgm:prSet custT="1"/>
      <dgm:spPr/>
      <dgm:t>
        <a:bodyPr/>
        <a:lstStyle/>
        <a:p>
          <a:r>
            <a: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Worry</a:t>
          </a:r>
          <a:endParaRPr lang="en-GB" sz="1800" dirty="0"/>
        </a:p>
      </dgm:t>
    </dgm:pt>
    <dgm:pt modelId="{32D7A769-199E-40E3-BEA7-D0E8AC26D01F}" type="parTrans" cxnId="{4F142A50-E53F-4A44-AEEE-8ACCD7A6ED5F}">
      <dgm:prSet/>
      <dgm:spPr/>
      <dgm:t>
        <a:bodyPr/>
        <a:lstStyle/>
        <a:p>
          <a:endParaRPr lang="en-GB"/>
        </a:p>
      </dgm:t>
    </dgm:pt>
    <dgm:pt modelId="{14665387-D777-4ADE-BAD1-077CB3EC02FA}" type="sibTrans" cxnId="{4F142A50-E53F-4A44-AEEE-8ACCD7A6ED5F}">
      <dgm:prSet/>
      <dgm:spPr/>
      <dgm:t>
        <a:bodyPr/>
        <a:lstStyle/>
        <a:p>
          <a:endParaRPr lang="en-GB"/>
        </a:p>
      </dgm:t>
    </dgm:pt>
    <dgm:pt modelId="{FE2858B6-4CDF-4248-B848-648993EAF2E5}">
      <dgm:prSet custT="1"/>
      <dgm:spPr/>
      <dgm:t>
        <a:bodyPr/>
        <a:lstStyle/>
        <a:p>
          <a:r>
            <a: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Failing to admit they have a problem</a:t>
          </a:r>
        </a:p>
      </dgm:t>
    </dgm:pt>
    <dgm:pt modelId="{01B60769-FF9C-40D1-B97F-D1AB9D1AD27C}" type="parTrans" cxnId="{951F65DB-821F-460A-B26E-59BCB489A0B2}">
      <dgm:prSet/>
      <dgm:spPr/>
      <dgm:t>
        <a:bodyPr/>
        <a:lstStyle/>
        <a:p>
          <a:endParaRPr lang="en-GB"/>
        </a:p>
      </dgm:t>
    </dgm:pt>
    <dgm:pt modelId="{A2A0C64D-E582-4EF8-ADE2-EC10FE81CECF}" type="sibTrans" cxnId="{951F65DB-821F-460A-B26E-59BCB489A0B2}">
      <dgm:prSet/>
      <dgm:spPr/>
      <dgm:t>
        <a:bodyPr/>
        <a:lstStyle/>
        <a:p>
          <a:endParaRPr lang="en-GB"/>
        </a:p>
      </dgm:t>
    </dgm:pt>
    <dgm:pt modelId="{11CDE6A1-80B6-477D-8F5B-F33B29451A85}">
      <dgm:prSet custT="1"/>
      <dgm:spPr/>
      <dgm:t>
        <a:bodyPr/>
        <a:lstStyle/>
        <a:p>
          <a:r>
            <a: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Lack of awareness about services</a:t>
          </a:r>
        </a:p>
      </dgm:t>
    </dgm:pt>
    <dgm:pt modelId="{08D64FCE-06FE-4854-A666-6761469CA533}" type="parTrans" cxnId="{412235F2-A27E-4BFF-ABF8-16373E85090E}">
      <dgm:prSet/>
      <dgm:spPr/>
      <dgm:t>
        <a:bodyPr/>
        <a:lstStyle/>
        <a:p>
          <a:endParaRPr lang="en-GB"/>
        </a:p>
      </dgm:t>
    </dgm:pt>
    <dgm:pt modelId="{87AA770A-7703-4185-B12B-3E527445E43F}" type="sibTrans" cxnId="{412235F2-A27E-4BFF-ABF8-16373E85090E}">
      <dgm:prSet/>
      <dgm:spPr/>
      <dgm:t>
        <a:bodyPr/>
        <a:lstStyle/>
        <a:p>
          <a:endParaRPr lang="en-GB"/>
        </a:p>
      </dgm:t>
    </dgm:pt>
    <dgm:pt modelId="{4FE93082-0094-4D25-9B69-F22DCAE27A8A}">
      <dgm:prSet custT="1"/>
      <dgm:spPr/>
      <dgm:t>
        <a:bodyPr/>
        <a:lstStyle/>
        <a:p>
          <a:r>
            <a: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Fear of being let down</a:t>
          </a:r>
          <a:endParaRPr lang="en-GB" sz="1800" dirty="0"/>
        </a:p>
      </dgm:t>
    </dgm:pt>
    <dgm:pt modelId="{79D390E0-8D8C-46A5-A595-02B390C82D0E}" type="parTrans" cxnId="{F6979000-8181-4DB0-BE32-A629834EE314}">
      <dgm:prSet/>
      <dgm:spPr/>
      <dgm:t>
        <a:bodyPr/>
        <a:lstStyle/>
        <a:p>
          <a:endParaRPr lang="en-GB"/>
        </a:p>
      </dgm:t>
    </dgm:pt>
    <dgm:pt modelId="{CEFB4ED3-C472-4AD4-BA54-632A3A0F6C8E}" type="sibTrans" cxnId="{F6979000-8181-4DB0-BE32-A629834EE314}">
      <dgm:prSet/>
      <dgm:spPr/>
      <dgm:t>
        <a:bodyPr/>
        <a:lstStyle/>
        <a:p>
          <a:endParaRPr lang="en-GB"/>
        </a:p>
      </dgm:t>
    </dgm:pt>
    <dgm:pt modelId="{35EFBF14-F819-419A-BFE5-6174607A29C9}">
      <dgm:prSet custT="1"/>
      <dgm:spPr/>
      <dgm:t>
        <a:bodyPr/>
        <a:lstStyle/>
        <a:p>
          <a:r>
            <a:rPr lang="en-GB" sz="1800" dirty="0"/>
            <a:t>Judgement</a:t>
          </a:r>
        </a:p>
      </dgm:t>
    </dgm:pt>
    <dgm:pt modelId="{D985FBEB-A603-4E28-AFA1-0DD3830D3E09}" type="parTrans" cxnId="{439FD39B-3D58-4585-808F-8A722616762F}">
      <dgm:prSet/>
      <dgm:spPr/>
      <dgm:t>
        <a:bodyPr/>
        <a:lstStyle/>
        <a:p>
          <a:endParaRPr lang="en-GB"/>
        </a:p>
      </dgm:t>
    </dgm:pt>
    <dgm:pt modelId="{12C427A8-7C9E-4EBB-94A3-996B847E60E7}" type="sibTrans" cxnId="{439FD39B-3D58-4585-808F-8A722616762F}">
      <dgm:prSet/>
      <dgm:spPr/>
      <dgm:t>
        <a:bodyPr/>
        <a:lstStyle/>
        <a:p>
          <a:endParaRPr lang="en-GB"/>
        </a:p>
      </dgm:t>
    </dgm:pt>
    <dgm:pt modelId="{4CF35680-47EE-497C-A0FC-5DE6A5C7AF9E}">
      <dgm:prSet custT="1"/>
      <dgm:spPr/>
      <dgm:t>
        <a:bodyPr/>
        <a:lstStyle/>
        <a:p>
          <a:r>
            <a:rPr lang="en-GB" sz="1600" dirty="0"/>
            <a:t>Someone might not feel like they can ask for support from these services. Maybe they are scared to, or scared of the consequences </a:t>
          </a:r>
        </a:p>
      </dgm:t>
    </dgm:pt>
    <dgm:pt modelId="{51BF0488-A9D6-4F1B-8416-A8CC88F7437E}" type="parTrans" cxnId="{63C7C4D8-2254-46E4-A358-9ED5443B0663}">
      <dgm:prSet/>
      <dgm:spPr/>
      <dgm:t>
        <a:bodyPr/>
        <a:lstStyle/>
        <a:p>
          <a:endParaRPr lang="en-GB"/>
        </a:p>
      </dgm:t>
    </dgm:pt>
    <dgm:pt modelId="{16F45DD1-E0A8-4853-B6C2-8495B180844C}" type="sibTrans" cxnId="{63C7C4D8-2254-46E4-A358-9ED5443B0663}">
      <dgm:prSet/>
      <dgm:spPr/>
      <dgm:t>
        <a:bodyPr/>
        <a:lstStyle/>
        <a:p>
          <a:endParaRPr lang="en-GB"/>
        </a:p>
      </dgm:t>
    </dgm:pt>
    <dgm:pt modelId="{94388DCA-D247-40DB-8E39-8C4724012035}">
      <dgm:prSet custT="1"/>
      <dgm:spPr/>
      <dgm:t>
        <a:bodyPr/>
        <a:lstStyle/>
        <a:p>
          <a:r>
            <a:rPr lang="en-GB" sz="1800" dirty="0"/>
            <a:t>I don’t know how to access support/ what support there is</a:t>
          </a:r>
        </a:p>
      </dgm:t>
    </dgm:pt>
    <dgm:pt modelId="{62EB2E2E-BB86-49F2-B1E8-AD025DDF5965}" type="parTrans" cxnId="{88035CDC-86AB-4CAA-88D7-4D6451CEB95A}">
      <dgm:prSet/>
      <dgm:spPr/>
      <dgm:t>
        <a:bodyPr/>
        <a:lstStyle/>
        <a:p>
          <a:endParaRPr lang="en-GB"/>
        </a:p>
      </dgm:t>
    </dgm:pt>
    <dgm:pt modelId="{BF744996-6834-44DE-BB4E-D4E948EB5AB9}" type="sibTrans" cxnId="{88035CDC-86AB-4CAA-88D7-4D6451CEB95A}">
      <dgm:prSet/>
      <dgm:spPr/>
      <dgm:t>
        <a:bodyPr/>
        <a:lstStyle/>
        <a:p>
          <a:endParaRPr lang="en-GB"/>
        </a:p>
      </dgm:t>
    </dgm:pt>
    <dgm:pt modelId="{FFF7181A-1C8E-4AD4-B5C0-480812A244E7}">
      <dgm:prSet custT="1"/>
      <dgm:spPr/>
      <dgm:t>
        <a:bodyPr/>
        <a:lstStyle/>
        <a:p>
          <a:r>
            <a:rPr lang="en-GB" sz="1800" dirty="0"/>
            <a:t>bad experiences in educational settings that prevent them from using sick services in concern of being let down</a:t>
          </a:r>
        </a:p>
      </dgm:t>
    </dgm:pt>
    <dgm:pt modelId="{9BE987DD-A9CE-484A-A76B-04B6ABBDD6E0}" type="parTrans" cxnId="{EDA82D02-2454-48FE-AB6A-DDD86BAB3499}">
      <dgm:prSet/>
      <dgm:spPr/>
      <dgm:t>
        <a:bodyPr/>
        <a:lstStyle/>
        <a:p>
          <a:endParaRPr lang="en-GB"/>
        </a:p>
      </dgm:t>
    </dgm:pt>
    <dgm:pt modelId="{170C7846-E6DB-4940-857A-E00C7A979FC2}" type="sibTrans" cxnId="{EDA82D02-2454-48FE-AB6A-DDD86BAB3499}">
      <dgm:prSet/>
      <dgm:spPr/>
      <dgm:t>
        <a:bodyPr/>
        <a:lstStyle/>
        <a:p>
          <a:endParaRPr lang="en-GB"/>
        </a:p>
      </dgm:t>
    </dgm:pt>
    <dgm:pt modelId="{34FD7315-5C1A-4C2F-9FBF-81309105D2E9}">
      <dgm:prSet custT="1"/>
      <dgm:spPr/>
      <dgm:t>
        <a:bodyPr/>
        <a:lstStyle/>
        <a:p>
          <a:r>
            <a:rPr lang="en-GB" sz="1800" dirty="0"/>
            <a:t>Sometimes it's hard for people to admit they need help</a:t>
          </a:r>
        </a:p>
      </dgm:t>
    </dgm:pt>
    <dgm:pt modelId="{C7ECB90E-2F05-4D3F-BB21-0B4593312DE0}" type="parTrans" cxnId="{60554324-7335-4496-AF58-56BF640CC3EB}">
      <dgm:prSet/>
      <dgm:spPr/>
      <dgm:t>
        <a:bodyPr/>
        <a:lstStyle/>
        <a:p>
          <a:endParaRPr lang="en-GB"/>
        </a:p>
      </dgm:t>
    </dgm:pt>
    <dgm:pt modelId="{B88D699A-0BDE-4DCC-BE81-E07503EC6C3A}" type="sibTrans" cxnId="{60554324-7335-4496-AF58-56BF640CC3EB}">
      <dgm:prSet/>
      <dgm:spPr/>
      <dgm:t>
        <a:bodyPr/>
        <a:lstStyle/>
        <a:p>
          <a:endParaRPr lang="en-GB"/>
        </a:p>
      </dgm:t>
    </dgm:pt>
    <dgm:pt modelId="{2A4254F5-D6C0-4CA9-AE84-D665A541149E}">
      <dgm:prSet custT="1"/>
      <dgm:spPr/>
      <dgm:t>
        <a:bodyPr/>
        <a:lstStyle/>
        <a:p>
          <a:r>
            <a:rPr lang="en-GB" sz="1800" dirty="0"/>
            <a:t>may feel judged or ashamed</a:t>
          </a:r>
        </a:p>
      </dgm:t>
    </dgm:pt>
    <dgm:pt modelId="{BD00E839-6896-4510-8548-0672DC3E8BC1}" type="parTrans" cxnId="{37E7C8DB-496E-442F-8F08-1A47E16C7477}">
      <dgm:prSet/>
      <dgm:spPr/>
      <dgm:t>
        <a:bodyPr/>
        <a:lstStyle/>
        <a:p>
          <a:endParaRPr lang="en-GB"/>
        </a:p>
      </dgm:t>
    </dgm:pt>
    <dgm:pt modelId="{C28C9CE4-DD59-4867-AFD5-E43381176DE0}" type="sibTrans" cxnId="{37E7C8DB-496E-442F-8F08-1A47E16C7477}">
      <dgm:prSet/>
      <dgm:spPr/>
      <dgm:t>
        <a:bodyPr/>
        <a:lstStyle/>
        <a:p>
          <a:endParaRPr lang="en-GB"/>
        </a:p>
      </dgm:t>
    </dgm:pt>
    <dgm:pt modelId="{60FBE016-FF3D-4B78-9BAB-81B475A28AEC}" type="pres">
      <dgm:prSet presAssocID="{3506E631-0B25-4049-8A58-19F3FEA433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29B8B1F-7837-4501-9D9E-BBC8F22F3CF5}" type="pres">
      <dgm:prSet presAssocID="{BF9694CF-10AB-421D-96DB-D1E6FCF5C2F1}" presName="root1" presStyleCnt="0"/>
      <dgm:spPr/>
    </dgm:pt>
    <dgm:pt modelId="{5449F5C8-3410-4229-93ED-805CEC6B07D0}" type="pres">
      <dgm:prSet presAssocID="{BF9694CF-10AB-421D-96DB-D1E6FCF5C2F1}" presName="LevelOneTextNode" presStyleLbl="node0" presStyleIdx="0" presStyleCnt="1">
        <dgm:presLayoutVars>
          <dgm:chPref val="3"/>
        </dgm:presLayoutVars>
      </dgm:prSet>
      <dgm:spPr/>
    </dgm:pt>
    <dgm:pt modelId="{26D85C6C-79F9-49A0-967F-8CC6EA14F4A2}" type="pres">
      <dgm:prSet presAssocID="{BF9694CF-10AB-421D-96DB-D1E6FCF5C2F1}" presName="level2hierChild" presStyleCnt="0"/>
      <dgm:spPr/>
    </dgm:pt>
    <dgm:pt modelId="{A6C1F304-9E08-4FA2-B172-2451D5E1A864}" type="pres">
      <dgm:prSet presAssocID="{32D7A769-199E-40E3-BEA7-D0E8AC26D01F}" presName="conn2-1" presStyleLbl="parChTrans1D2" presStyleIdx="0" presStyleCnt="5"/>
      <dgm:spPr/>
    </dgm:pt>
    <dgm:pt modelId="{159882F1-3F55-46A5-A943-6253C13E788D}" type="pres">
      <dgm:prSet presAssocID="{32D7A769-199E-40E3-BEA7-D0E8AC26D01F}" presName="connTx" presStyleLbl="parChTrans1D2" presStyleIdx="0" presStyleCnt="5"/>
      <dgm:spPr/>
    </dgm:pt>
    <dgm:pt modelId="{D920BC6F-5084-4147-80B7-351F832F03E5}" type="pres">
      <dgm:prSet presAssocID="{236D9C30-9422-4791-BC0D-C897D887C19E}" presName="root2" presStyleCnt="0"/>
      <dgm:spPr/>
    </dgm:pt>
    <dgm:pt modelId="{F36FFAF2-FA6A-4D07-A836-4E29309177F2}" type="pres">
      <dgm:prSet presAssocID="{236D9C30-9422-4791-BC0D-C897D887C19E}" presName="LevelTwoTextNode" presStyleLbl="node2" presStyleIdx="0" presStyleCnt="5">
        <dgm:presLayoutVars>
          <dgm:chPref val="3"/>
        </dgm:presLayoutVars>
      </dgm:prSet>
      <dgm:spPr/>
    </dgm:pt>
    <dgm:pt modelId="{BADEF739-89E2-4207-9161-8D9A1E8223B3}" type="pres">
      <dgm:prSet presAssocID="{236D9C30-9422-4791-BC0D-C897D887C19E}" presName="level3hierChild" presStyleCnt="0"/>
      <dgm:spPr/>
    </dgm:pt>
    <dgm:pt modelId="{F31882A9-AA23-4F41-9CCF-15E76C4F2C3C}" type="pres">
      <dgm:prSet presAssocID="{51BF0488-A9D6-4F1B-8416-A8CC88F7437E}" presName="conn2-1" presStyleLbl="parChTrans1D3" presStyleIdx="0" presStyleCnt="5"/>
      <dgm:spPr/>
    </dgm:pt>
    <dgm:pt modelId="{8A75C2BC-733D-4CF5-BDDF-85CE7554F3F5}" type="pres">
      <dgm:prSet presAssocID="{51BF0488-A9D6-4F1B-8416-A8CC88F7437E}" presName="connTx" presStyleLbl="parChTrans1D3" presStyleIdx="0" presStyleCnt="5"/>
      <dgm:spPr/>
    </dgm:pt>
    <dgm:pt modelId="{CE41CD6A-23BE-4D95-9189-EEF68097F2D7}" type="pres">
      <dgm:prSet presAssocID="{4CF35680-47EE-497C-A0FC-5DE6A5C7AF9E}" presName="root2" presStyleCnt="0"/>
      <dgm:spPr/>
    </dgm:pt>
    <dgm:pt modelId="{7DC7B4EB-D4F2-4DE3-8011-F7DA04B03306}" type="pres">
      <dgm:prSet presAssocID="{4CF35680-47EE-497C-A0FC-5DE6A5C7AF9E}" presName="LevelTwoTextNode" presStyleLbl="node3" presStyleIdx="0" presStyleCnt="5" custScaleX="209048">
        <dgm:presLayoutVars>
          <dgm:chPref val="3"/>
        </dgm:presLayoutVars>
      </dgm:prSet>
      <dgm:spPr/>
    </dgm:pt>
    <dgm:pt modelId="{375742A5-7B00-4EF7-9B99-AADC71ACE257}" type="pres">
      <dgm:prSet presAssocID="{4CF35680-47EE-497C-A0FC-5DE6A5C7AF9E}" presName="level3hierChild" presStyleCnt="0"/>
      <dgm:spPr/>
    </dgm:pt>
    <dgm:pt modelId="{01952C2D-D6AC-41E2-815B-8CCEE65B7629}" type="pres">
      <dgm:prSet presAssocID="{08D64FCE-06FE-4854-A666-6761469CA533}" presName="conn2-1" presStyleLbl="parChTrans1D2" presStyleIdx="1" presStyleCnt="5"/>
      <dgm:spPr/>
    </dgm:pt>
    <dgm:pt modelId="{CF5717B4-0026-49CE-B1B2-DE7BF482D414}" type="pres">
      <dgm:prSet presAssocID="{08D64FCE-06FE-4854-A666-6761469CA533}" presName="connTx" presStyleLbl="parChTrans1D2" presStyleIdx="1" presStyleCnt="5"/>
      <dgm:spPr/>
    </dgm:pt>
    <dgm:pt modelId="{13383811-B004-48E4-A992-79C76F96373F}" type="pres">
      <dgm:prSet presAssocID="{11CDE6A1-80B6-477D-8F5B-F33B29451A85}" presName="root2" presStyleCnt="0"/>
      <dgm:spPr/>
    </dgm:pt>
    <dgm:pt modelId="{37F821DB-12B7-4920-A7D7-9A0260B514A8}" type="pres">
      <dgm:prSet presAssocID="{11CDE6A1-80B6-477D-8F5B-F33B29451A85}" presName="LevelTwoTextNode" presStyleLbl="node2" presStyleIdx="1" presStyleCnt="5">
        <dgm:presLayoutVars>
          <dgm:chPref val="3"/>
        </dgm:presLayoutVars>
      </dgm:prSet>
      <dgm:spPr/>
    </dgm:pt>
    <dgm:pt modelId="{C418FA1C-131D-42BF-8DAC-E5F8229395F0}" type="pres">
      <dgm:prSet presAssocID="{11CDE6A1-80B6-477D-8F5B-F33B29451A85}" presName="level3hierChild" presStyleCnt="0"/>
      <dgm:spPr/>
    </dgm:pt>
    <dgm:pt modelId="{826A78F5-02D5-4966-8B1F-7AA1FBA5107B}" type="pres">
      <dgm:prSet presAssocID="{62EB2E2E-BB86-49F2-B1E8-AD025DDF5965}" presName="conn2-1" presStyleLbl="parChTrans1D3" presStyleIdx="1" presStyleCnt="5"/>
      <dgm:spPr/>
    </dgm:pt>
    <dgm:pt modelId="{CF1F6AB5-2E6A-4B3D-B2D4-7B811B9533B0}" type="pres">
      <dgm:prSet presAssocID="{62EB2E2E-BB86-49F2-B1E8-AD025DDF5965}" presName="connTx" presStyleLbl="parChTrans1D3" presStyleIdx="1" presStyleCnt="5"/>
      <dgm:spPr/>
    </dgm:pt>
    <dgm:pt modelId="{50DEF6A9-5944-4EA6-B06F-CAAC78F7B3DA}" type="pres">
      <dgm:prSet presAssocID="{94388DCA-D247-40DB-8E39-8C4724012035}" presName="root2" presStyleCnt="0"/>
      <dgm:spPr/>
    </dgm:pt>
    <dgm:pt modelId="{784EF450-FCD9-47B4-A263-07150CA7D049}" type="pres">
      <dgm:prSet presAssocID="{94388DCA-D247-40DB-8E39-8C4724012035}" presName="LevelTwoTextNode" presStyleLbl="node3" presStyleIdx="1" presStyleCnt="5" custScaleX="144974">
        <dgm:presLayoutVars>
          <dgm:chPref val="3"/>
        </dgm:presLayoutVars>
      </dgm:prSet>
      <dgm:spPr/>
    </dgm:pt>
    <dgm:pt modelId="{9928852E-097F-4F62-A441-A42CC74D27A1}" type="pres">
      <dgm:prSet presAssocID="{94388DCA-D247-40DB-8E39-8C4724012035}" presName="level3hierChild" presStyleCnt="0"/>
      <dgm:spPr/>
    </dgm:pt>
    <dgm:pt modelId="{0E8D887D-178D-4118-B26B-FF5BC530183D}" type="pres">
      <dgm:prSet presAssocID="{01B60769-FF9C-40D1-B97F-D1AB9D1AD27C}" presName="conn2-1" presStyleLbl="parChTrans1D2" presStyleIdx="2" presStyleCnt="5"/>
      <dgm:spPr/>
    </dgm:pt>
    <dgm:pt modelId="{CB9961A2-EB65-4098-B70E-75C075609EB9}" type="pres">
      <dgm:prSet presAssocID="{01B60769-FF9C-40D1-B97F-D1AB9D1AD27C}" presName="connTx" presStyleLbl="parChTrans1D2" presStyleIdx="2" presStyleCnt="5"/>
      <dgm:spPr/>
    </dgm:pt>
    <dgm:pt modelId="{DBCC3CED-DE42-4342-B324-960478F89A9F}" type="pres">
      <dgm:prSet presAssocID="{FE2858B6-4CDF-4248-B848-648993EAF2E5}" presName="root2" presStyleCnt="0"/>
      <dgm:spPr/>
    </dgm:pt>
    <dgm:pt modelId="{3A9E6B0D-5055-432B-AE14-E4CE78FF4283}" type="pres">
      <dgm:prSet presAssocID="{FE2858B6-4CDF-4248-B848-648993EAF2E5}" presName="LevelTwoTextNode" presStyleLbl="node2" presStyleIdx="2" presStyleCnt="5">
        <dgm:presLayoutVars>
          <dgm:chPref val="3"/>
        </dgm:presLayoutVars>
      </dgm:prSet>
      <dgm:spPr/>
    </dgm:pt>
    <dgm:pt modelId="{11DEE0AE-DAA4-4660-897A-E0D3BD9C880E}" type="pres">
      <dgm:prSet presAssocID="{FE2858B6-4CDF-4248-B848-648993EAF2E5}" presName="level3hierChild" presStyleCnt="0"/>
      <dgm:spPr/>
    </dgm:pt>
    <dgm:pt modelId="{06865534-AD9E-4EE4-A047-474B1C59F76A}" type="pres">
      <dgm:prSet presAssocID="{C7ECB90E-2F05-4D3F-BB21-0B4593312DE0}" presName="conn2-1" presStyleLbl="parChTrans1D3" presStyleIdx="2" presStyleCnt="5"/>
      <dgm:spPr/>
    </dgm:pt>
    <dgm:pt modelId="{F48899C1-75A1-4C70-9B26-649B3B730181}" type="pres">
      <dgm:prSet presAssocID="{C7ECB90E-2F05-4D3F-BB21-0B4593312DE0}" presName="connTx" presStyleLbl="parChTrans1D3" presStyleIdx="2" presStyleCnt="5"/>
      <dgm:spPr/>
    </dgm:pt>
    <dgm:pt modelId="{BBC872F9-B905-4B7F-AEBF-29A6C139E47A}" type="pres">
      <dgm:prSet presAssocID="{34FD7315-5C1A-4C2F-9FBF-81309105D2E9}" presName="root2" presStyleCnt="0"/>
      <dgm:spPr/>
    </dgm:pt>
    <dgm:pt modelId="{E965079D-C2D7-4CDE-9A61-F8FAFB942108}" type="pres">
      <dgm:prSet presAssocID="{34FD7315-5C1A-4C2F-9FBF-81309105D2E9}" presName="LevelTwoTextNode" presStyleLbl="node3" presStyleIdx="2" presStyleCnt="5" custScaleX="162537">
        <dgm:presLayoutVars>
          <dgm:chPref val="3"/>
        </dgm:presLayoutVars>
      </dgm:prSet>
      <dgm:spPr/>
    </dgm:pt>
    <dgm:pt modelId="{FD5DAD6A-3952-4CF4-8279-451411625B27}" type="pres">
      <dgm:prSet presAssocID="{34FD7315-5C1A-4C2F-9FBF-81309105D2E9}" presName="level3hierChild" presStyleCnt="0"/>
      <dgm:spPr/>
    </dgm:pt>
    <dgm:pt modelId="{4226A16E-0A56-4FE0-BA27-EEF0FE193D39}" type="pres">
      <dgm:prSet presAssocID="{79D390E0-8D8C-46A5-A595-02B390C82D0E}" presName="conn2-1" presStyleLbl="parChTrans1D2" presStyleIdx="3" presStyleCnt="5"/>
      <dgm:spPr/>
    </dgm:pt>
    <dgm:pt modelId="{8A70F9B2-0024-4862-96F4-9229FEDD5917}" type="pres">
      <dgm:prSet presAssocID="{79D390E0-8D8C-46A5-A595-02B390C82D0E}" presName="connTx" presStyleLbl="parChTrans1D2" presStyleIdx="3" presStyleCnt="5"/>
      <dgm:spPr/>
    </dgm:pt>
    <dgm:pt modelId="{966799F4-1DEE-4F31-8E92-3C51781262F3}" type="pres">
      <dgm:prSet presAssocID="{4FE93082-0094-4D25-9B69-F22DCAE27A8A}" presName="root2" presStyleCnt="0"/>
      <dgm:spPr/>
    </dgm:pt>
    <dgm:pt modelId="{633246A3-884D-4509-B85A-38EE9DC6B63F}" type="pres">
      <dgm:prSet presAssocID="{4FE93082-0094-4D25-9B69-F22DCAE27A8A}" presName="LevelTwoTextNode" presStyleLbl="node2" presStyleIdx="3" presStyleCnt="5">
        <dgm:presLayoutVars>
          <dgm:chPref val="3"/>
        </dgm:presLayoutVars>
      </dgm:prSet>
      <dgm:spPr/>
    </dgm:pt>
    <dgm:pt modelId="{A2139543-18C2-43CE-A371-548507509164}" type="pres">
      <dgm:prSet presAssocID="{4FE93082-0094-4D25-9B69-F22DCAE27A8A}" presName="level3hierChild" presStyleCnt="0"/>
      <dgm:spPr/>
    </dgm:pt>
    <dgm:pt modelId="{F9FB7240-7079-4B2B-A12E-FD3B46291911}" type="pres">
      <dgm:prSet presAssocID="{9BE987DD-A9CE-484A-A76B-04B6ABBDD6E0}" presName="conn2-1" presStyleLbl="parChTrans1D3" presStyleIdx="3" presStyleCnt="5"/>
      <dgm:spPr/>
    </dgm:pt>
    <dgm:pt modelId="{12B914EA-7221-45E3-836A-D944F58D5B83}" type="pres">
      <dgm:prSet presAssocID="{9BE987DD-A9CE-484A-A76B-04B6ABBDD6E0}" presName="connTx" presStyleLbl="parChTrans1D3" presStyleIdx="3" presStyleCnt="5"/>
      <dgm:spPr/>
    </dgm:pt>
    <dgm:pt modelId="{7A203164-00C6-439B-AB53-E0B840F055F0}" type="pres">
      <dgm:prSet presAssocID="{FFF7181A-1C8E-4AD4-B5C0-480812A244E7}" presName="root2" presStyleCnt="0"/>
      <dgm:spPr/>
    </dgm:pt>
    <dgm:pt modelId="{57A35212-F8C5-43CA-9A90-D72B6F3B7F21}" type="pres">
      <dgm:prSet presAssocID="{FFF7181A-1C8E-4AD4-B5C0-480812A244E7}" presName="LevelTwoTextNode" presStyleLbl="node3" presStyleIdx="3" presStyleCnt="5" custScaleX="224101">
        <dgm:presLayoutVars>
          <dgm:chPref val="3"/>
        </dgm:presLayoutVars>
      </dgm:prSet>
      <dgm:spPr/>
    </dgm:pt>
    <dgm:pt modelId="{CB5CFBEE-4B16-4201-A554-B0419FD120CC}" type="pres">
      <dgm:prSet presAssocID="{FFF7181A-1C8E-4AD4-B5C0-480812A244E7}" presName="level3hierChild" presStyleCnt="0"/>
      <dgm:spPr/>
    </dgm:pt>
    <dgm:pt modelId="{46E81568-9715-4E0E-BE52-36DC6A9BC556}" type="pres">
      <dgm:prSet presAssocID="{D985FBEB-A603-4E28-AFA1-0DD3830D3E09}" presName="conn2-1" presStyleLbl="parChTrans1D2" presStyleIdx="4" presStyleCnt="5"/>
      <dgm:spPr/>
    </dgm:pt>
    <dgm:pt modelId="{1CF7D557-0452-496C-95E4-24042E832552}" type="pres">
      <dgm:prSet presAssocID="{D985FBEB-A603-4E28-AFA1-0DD3830D3E09}" presName="connTx" presStyleLbl="parChTrans1D2" presStyleIdx="4" presStyleCnt="5"/>
      <dgm:spPr/>
    </dgm:pt>
    <dgm:pt modelId="{4545B405-17C9-41CB-ADB8-9D4BA2E6231E}" type="pres">
      <dgm:prSet presAssocID="{35EFBF14-F819-419A-BFE5-6174607A29C9}" presName="root2" presStyleCnt="0"/>
      <dgm:spPr/>
    </dgm:pt>
    <dgm:pt modelId="{B38ACB3E-D6C7-4708-91C3-A6116190268E}" type="pres">
      <dgm:prSet presAssocID="{35EFBF14-F819-419A-BFE5-6174607A29C9}" presName="LevelTwoTextNode" presStyleLbl="node2" presStyleIdx="4" presStyleCnt="5">
        <dgm:presLayoutVars>
          <dgm:chPref val="3"/>
        </dgm:presLayoutVars>
      </dgm:prSet>
      <dgm:spPr/>
    </dgm:pt>
    <dgm:pt modelId="{92B2D71F-FCCA-4064-86D2-19FF087EF3B8}" type="pres">
      <dgm:prSet presAssocID="{35EFBF14-F819-419A-BFE5-6174607A29C9}" presName="level3hierChild" presStyleCnt="0"/>
      <dgm:spPr/>
    </dgm:pt>
    <dgm:pt modelId="{1207BCC0-BE02-47C8-BBAB-473FB1676A9D}" type="pres">
      <dgm:prSet presAssocID="{BD00E839-6896-4510-8548-0672DC3E8BC1}" presName="conn2-1" presStyleLbl="parChTrans1D3" presStyleIdx="4" presStyleCnt="5"/>
      <dgm:spPr/>
    </dgm:pt>
    <dgm:pt modelId="{3BDF14AB-BD33-4F07-BF30-4A61831904C6}" type="pres">
      <dgm:prSet presAssocID="{BD00E839-6896-4510-8548-0672DC3E8BC1}" presName="connTx" presStyleLbl="parChTrans1D3" presStyleIdx="4" presStyleCnt="5"/>
      <dgm:spPr/>
    </dgm:pt>
    <dgm:pt modelId="{820F30B0-1B96-4A30-9B55-F87F344FE7C2}" type="pres">
      <dgm:prSet presAssocID="{2A4254F5-D6C0-4CA9-AE84-D665A541149E}" presName="root2" presStyleCnt="0"/>
      <dgm:spPr/>
    </dgm:pt>
    <dgm:pt modelId="{A7836F4E-FBEE-44D1-96F4-A37F538B91CE}" type="pres">
      <dgm:prSet presAssocID="{2A4254F5-D6C0-4CA9-AE84-D665A541149E}" presName="LevelTwoTextNode" presStyleLbl="node3" presStyleIdx="4" presStyleCnt="5" custScaleX="161282">
        <dgm:presLayoutVars>
          <dgm:chPref val="3"/>
        </dgm:presLayoutVars>
      </dgm:prSet>
      <dgm:spPr/>
    </dgm:pt>
    <dgm:pt modelId="{5FC3B2C9-487F-4346-AF8F-513323B4E5D5}" type="pres">
      <dgm:prSet presAssocID="{2A4254F5-D6C0-4CA9-AE84-D665A541149E}" presName="level3hierChild" presStyleCnt="0"/>
      <dgm:spPr/>
    </dgm:pt>
  </dgm:ptLst>
  <dgm:cxnLst>
    <dgm:cxn modelId="{F6979000-8181-4DB0-BE32-A629834EE314}" srcId="{BF9694CF-10AB-421D-96DB-D1E6FCF5C2F1}" destId="{4FE93082-0094-4D25-9B69-F22DCAE27A8A}" srcOrd="3" destOrd="0" parTransId="{79D390E0-8D8C-46A5-A595-02B390C82D0E}" sibTransId="{CEFB4ED3-C472-4AD4-BA54-632A3A0F6C8E}"/>
    <dgm:cxn modelId="{3B03EB00-3C32-4BD7-A096-F32AA8FF955A}" type="presOf" srcId="{32D7A769-199E-40E3-BEA7-D0E8AC26D01F}" destId="{A6C1F304-9E08-4FA2-B172-2451D5E1A864}" srcOrd="0" destOrd="0" presId="urn:microsoft.com/office/officeart/2005/8/layout/hierarchy2"/>
    <dgm:cxn modelId="{EDA82D02-2454-48FE-AB6A-DDD86BAB3499}" srcId="{4FE93082-0094-4D25-9B69-F22DCAE27A8A}" destId="{FFF7181A-1C8E-4AD4-B5C0-480812A244E7}" srcOrd="0" destOrd="0" parTransId="{9BE987DD-A9CE-484A-A76B-04B6ABBDD6E0}" sibTransId="{170C7846-E6DB-4940-857A-E00C7A979FC2}"/>
    <dgm:cxn modelId="{6B19A60D-3C91-42C4-960A-81BD1DC34C29}" type="presOf" srcId="{94388DCA-D247-40DB-8E39-8C4724012035}" destId="{784EF450-FCD9-47B4-A263-07150CA7D049}" srcOrd="0" destOrd="0" presId="urn:microsoft.com/office/officeart/2005/8/layout/hierarchy2"/>
    <dgm:cxn modelId="{0BF8B40E-CC70-41FD-A4AF-57673D68AC44}" type="presOf" srcId="{35EFBF14-F819-419A-BFE5-6174607A29C9}" destId="{B38ACB3E-D6C7-4708-91C3-A6116190268E}" srcOrd="0" destOrd="0" presId="urn:microsoft.com/office/officeart/2005/8/layout/hierarchy2"/>
    <dgm:cxn modelId="{E94A7B17-262E-4FFF-8396-544A350B2FE3}" type="presOf" srcId="{BF9694CF-10AB-421D-96DB-D1E6FCF5C2F1}" destId="{5449F5C8-3410-4229-93ED-805CEC6B07D0}" srcOrd="0" destOrd="0" presId="urn:microsoft.com/office/officeart/2005/8/layout/hierarchy2"/>
    <dgm:cxn modelId="{51F1661A-ED62-44EF-A3E6-28BFD674DD4D}" type="presOf" srcId="{08D64FCE-06FE-4854-A666-6761469CA533}" destId="{01952C2D-D6AC-41E2-815B-8CCEE65B7629}" srcOrd="0" destOrd="0" presId="urn:microsoft.com/office/officeart/2005/8/layout/hierarchy2"/>
    <dgm:cxn modelId="{A23A151B-BC05-4CA6-AD64-490E11EA4637}" type="presOf" srcId="{08D64FCE-06FE-4854-A666-6761469CA533}" destId="{CF5717B4-0026-49CE-B1B2-DE7BF482D414}" srcOrd="1" destOrd="0" presId="urn:microsoft.com/office/officeart/2005/8/layout/hierarchy2"/>
    <dgm:cxn modelId="{854E1C1D-FEE0-4D55-BA16-2214390BDEC2}" type="presOf" srcId="{D985FBEB-A603-4E28-AFA1-0DD3830D3E09}" destId="{46E81568-9715-4E0E-BE52-36DC6A9BC556}" srcOrd="0" destOrd="0" presId="urn:microsoft.com/office/officeart/2005/8/layout/hierarchy2"/>
    <dgm:cxn modelId="{FE0B7421-80FD-4A0F-9503-3DB69BC9CDE0}" type="presOf" srcId="{C7ECB90E-2F05-4D3F-BB21-0B4593312DE0}" destId="{F48899C1-75A1-4C70-9B26-649B3B730181}" srcOrd="1" destOrd="0" presId="urn:microsoft.com/office/officeart/2005/8/layout/hierarchy2"/>
    <dgm:cxn modelId="{60554324-7335-4496-AF58-56BF640CC3EB}" srcId="{FE2858B6-4CDF-4248-B848-648993EAF2E5}" destId="{34FD7315-5C1A-4C2F-9FBF-81309105D2E9}" srcOrd="0" destOrd="0" parTransId="{C7ECB90E-2F05-4D3F-BB21-0B4593312DE0}" sibTransId="{B88D699A-0BDE-4DCC-BE81-E07503EC6C3A}"/>
    <dgm:cxn modelId="{D82C4B2D-9650-4B9F-BA8F-D13AACB8A340}" type="presOf" srcId="{FE2858B6-4CDF-4248-B848-648993EAF2E5}" destId="{3A9E6B0D-5055-432B-AE14-E4CE78FF4283}" srcOrd="0" destOrd="0" presId="urn:microsoft.com/office/officeart/2005/8/layout/hierarchy2"/>
    <dgm:cxn modelId="{7415F038-B4F0-492E-882F-38269470C816}" type="presOf" srcId="{79D390E0-8D8C-46A5-A595-02B390C82D0E}" destId="{4226A16E-0A56-4FE0-BA27-EEF0FE193D39}" srcOrd="0" destOrd="0" presId="urn:microsoft.com/office/officeart/2005/8/layout/hierarchy2"/>
    <dgm:cxn modelId="{1112B53E-C0A9-45A5-8F57-CF87A19DA451}" type="presOf" srcId="{3506E631-0B25-4049-8A58-19F3FEA43314}" destId="{60FBE016-FF3D-4B78-9BAB-81B475A28AEC}" srcOrd="0" destOrd="0" presId="urn:microsoft.com/office/officeart/2005/8/layout/hierarchy2"/>
    <dgm:cxn modelId="{DCE8485E-B803-4F5A-80FE-E845894D0874}" type="presOf" srcId="{9BE987DD-A9CE-484A-A76B-04B6ABBDD6E0}" destId="{F9FB7240-7079-4B2B-A12E-FD3B46291911}" srcOrd="0" destOrd="0" presId="urn:microsoft.com/office/officeart/2005/8/layout/hierarchy2"/>
    <dgm:cxn modelId="{C4E12D5F-DA8E-455F-B381-988E960CF6A1}" type="presOf" srcId="{32D7A769-199E-40E3-BEA7-D0E8AC26D01F}" destId="{159882F1-3F55-46A5-A943-6253C13E788D}" srcOrd="1" destOrd="0" presId="urn:microsoft.com/office/officeart/2005/8/layout/hierarchy2"/>
    <dgm:cxn modelId="{5197EE41-290D-4A01-B46B-E74D772CAD81}" type="presOf" srcId="{C7ECB90E-2F05-4D3F-BB21-0B4593312DE0}" destId="{06865534-AD9E-4EE4-A047-474B1C59F76A}" srcOrd="0" destOrd="0" presId="urn:microsoft.com/office/officeart/2005/8/layout/hierarchy2"/>
    <dgm:cxn modelId="{BCD45344-7A1F-4908-988D-14813A39386D}" type="presOf" srcId="{79D390E0-8D8C-46A5-A595-02B390C82D0E}" destId="{8A70F9B2-0024-4862-96F4-9229FEDD5917}" srcOrd="1" destOrd="0" presId="urn:microsoft.com/office/officeart/2005/8/layout/hierarchy2"/>
    <dgm:cxn modelId="{CE7E9366-AA1D-4F1B-B395-0A93920559CE}" type="presOf" srcId="{9BE987DD-A9CE-484A-A76B-04B6ABBDD6E0}" destId="{12B914EA-7221-45E3-836A-D944F58D5B83}" srcOrd="1" destOrd="0" presId="urn:microsoft.com/office/officeart/2005/8/layout/hierarchy2"/>
    <dgm:cxn modelId="{DC65A266-4999-47EC-85CA-4AF322A4B46F}" type="presOf" srcId="{01B60769-FF9C-40D1-B97F-D1AB9D1AD27C}" destId="{CB9961A2-EB65-4098-B70E-75C075609EB9}" srcOrd="1" destOrd="0" presId="urn:microsoft.com/office/officeart/2005/8/layout/hierarchy2"/>
    <dgm:cxn modelId="{8808C067-C271-4A91-A00F-98D70F9ECC53}" type="presOf" srcId="{11CDE6A1-80B6-477D-8F5B-F33B29451A85}" destId="{37F821DB-12B7-4920-A7D7-9A0260B514A8}" srcOrd="0" destOrd="0" presId="urn:microsoft.com/office/officeart/2005/8/layout/hierarchy2"/>
    <dgm:cxn modelId="{3B00096E-3DF5-4FA2-A5EB-1B95C3FBBB02}" type="presOf" srcId="{4FE93082-0094-4D25-9B69-F22DCAE27A8A}" destId="{633246A3-884D-4509-B85A-38EE9DC6B63F}" srcOrd="0" destOrd="0" presId="urn:microsoft.com/office/officeart/2005/8/layout/hierarchy2"/>
    <dgm:cxn modelId="{4F142A50-E53F-4A44-AEEE-8ACCD7A6ED5F}" srcId="{BF9694CF-10AB-421D-96DB-D1E6FCF5C2F1}" destId="{236D9C30-9422-4791-BC0D-C897D887C19E}" srcOrd="0" destOrd="0" parTransId="{32D7A769-199E-40E3-BEA7-D0E8AC26D01F}" sibTransId="{14665387-D777-4ADE-BAD1-077CB3EC02FA}"/>
    <dgm:cxn modelId="{2F021D7B-F855-42F1-80BB-4E09869915F9}" type="presOf" srcId="{2A4254F5-D6C0-4CA9-AE84-D665A541149E}" destId="{A7836F4E-FBEE-44D1-96F4-A37F538B91CE}" srcOrd="0" destOrd="0" presId="urn:microsoft.com/office/officeart/2005/8/layout/hierarchy2"/>
    <dgm:cxn modelId="{439FD39B-3D58-4585-808F-8A722616762F}" srcId="{BF9694CF-10AB-421D-96DB-D1E6FCF5C2F1}" destId="{35EFBF14-F819-419A-BFE5-6174607A29C9}" srcOrd="4" destOrd="0" parTransId="{D985FBEB-A603-4E28-AFA1-0DD3830D3E09}" sibTransId="{12C427A8-7C9E-4EBB-94A3-996B847E60E7}"/>
    <dgm:cxn modelId="{ADB7E4AC-BB9A-4B3A-B009-79A182200B96}" type="presOf" srcId="{34FD7315-5C1A-4C2F-9FBF-81309105D2E9}" destId="{E965079D-C2D7-4CDE-9A61-F8FAFB942108}" srcOrd="0" destOrd="0" presId="urn:microsoft.com/office/officeart/2005/8/layout/hierarchy2"/>
    <dgm:cxn modelId="{33AC25B0-286D-4888-844D-7CCF5D18A2E0}" type="presOf" srcId="{FFF7181A-1C8E-4AD4-B5C0-480812A244E7}" destId="{57A35212-F8C5-43CA-9A90-D72B6F3B7F21}" srcOrd="0" destOrd="0" presId="urn:microsoft.com/office/officeart/2005/8/layout/hierarchy2"/>
    <dgm:cxn modelId="{781E4EB0-65FC-4E97-A78D-A23AE9037FC7}" type="presOf" srcId="{62EB2E2E-BB86-49F2-B1E8-AD025DDF5965}" destId="{826A78F5-02D5-4966-8B1F-7AA1FBA5107B}" srcOrd="0" destOrd="0" presId="urn:microsoft.com/office/officeart/2005/8/layout/hierarchy2"/>
    <dgm:cxn modelId="{DC028CBC-5514-4854-94F5-0E1193D1676A}" type="presOf" srcId="{51BF0488-A9D6-4F1B-8416-A8CC88F7437E}" destId="{F31882A9-AA23-4F41-9CCF-15E76C4F2C3C}" srcOrd="0" destOrd="0" presId="urn:microsoft.com/office/officeart/2005/8/layout/hierarchy2"/>
    <dgm:cxn modelId="{F110EDC1-4340-403C-B4CB-0E1FDA362087}" type="presOf" srcId="{62EB2E2E-BB86-49F2-B1E8-AD025DDF5965}" destId="{CF1F6AB5-2E6A-4B3D-B2D4-7B811B9533B0}" srcOrd="1" destOrd="0" presId="urn:microsoft.com/office/officeart/2005/8/layout/hierarchy2"/>
    <dgm:cxn modelId="{0BBDFBCD-18F1-4FFC-8A97-A616FE8A9A30}" type="presOf" srcId="{BD00E839-6896-4510-8548-0672DC3E8BC1}" destId="{3BDF14AB-BD33-4F07-BF30-4A61831904C6}" srcOrd="1" destOrd="0" presId="urn:microsoft.com/office/officeart/2005/8/layout/hierarchy2"/>
    <dgm:cxn modelId="{0F1C34D8-2C6E-4B01-96D2-A64657E09E11}" type="presOf" srcId="{01B60769-FF9C-40D1-B97F-D1AB9D1AD27C}" destId="{0E8D887D-178D-4118-B26B-FF5BC530183D}" srcOrd="0" destOrd="0" presId="urn:microsoft.com/office/officeart/2005/8/layout/hierarchy2"/>
    <dgm:cxn modelId="{63C7C4D8-2254-46E4-A358-9ED5443B0663}" srcId="{236D9C30-9422-4791-BC0D-C897D887C19E}" destId="{4CF35680-47EE-497C-A0FC-5DE6A5C7AF9E}" srcOrd="0" destOrd="0" parTransId="{51BF0488-A9D6-4F1B-8416-A8CC88F7437E}" sibTransId="{16F45DD1-E0A8-4853-B6C2-8495B180844C}"/>
    <dgm:cxn modelId="{951F65DB-821F-460A-B26E-59BCB489A0B2}" srcId="{BF9694CF-10AB-421D-96DB-D1E6FCF5C2F1}" destId="{FE2858B6-4CDF-4248-B848-648993EAF2E5}" srcOrd="2" destOrd="0" parTransId="{01B60769-FF9C-40D1-B97F-D1AB9D1AD27C}" sibTransId="{A2A0C64D-E582-4EF8-ADE2-EC10FE81CECF}"/>
    <dgm:cxn modelId="{8F4891DB-FD12-4F7B-8C9D-8F524ED32239}" type="presOf" srcId="{236D9C30-9422-4791-BC0D-C897D887C19E}" destId="{F36FFAF2-FA6A-4D07-A836-4E29309177F2}" srcOrd="0" destOrd="0" presId="urn:microsoft.com/office/officeart/2005/8/layout/hierarchy2"/>
    <dgm:cxn modelId="{37E7C8DB-496E-442F-8F08-1A47E16C7477}" srcId="{35EFBF14-F819-419A-BFE5-6174607A29C9}" destId="{2A4254F5-D6C0-4CA9-AE84-D665A541149E}" srcOrd="0" destOrd="0" parTransId="{BD00E839-6896-4510-8548-0672DC3E8BC1}" sibTransId="{C28C9CE4-DD59-4867-AFD5-E43381176DE0}"/>
    <dgm:cxn modelId="{88035CDC-86AB-4CAA-88D7-4D6451CEB95A}" srcId="{11CDE6A1-80B6-477D-8F5B-F33B29451A85}" destId="{94388DCA-D247-40DB-8E39-8C4724012035}" srcOrd="0" destOrd="0" parTransId="{62EB2E2E-BB86-49F2-B1E8-AD025DDF5965}" sibTransId="{BF744996-6834-44DE-BB4E-D4E948EB5AB9}"/>
    <dgm:cxn modelId="{54E447E3-F481-4C98-96C3-0BA1326900DB}" srcId="{3506E631-0B25-4049-8A58-19F3FEA43314}" destId="{BF9694CF-10AB-421D-96DB-D1E6FCF5C2F1}" srcOrd="0" destOrd="0" parTransId="{7C21C986-F890-4C0C-B8DB-4E7C47F7B9A1}" sibTransId="{A813132B-1F69-43EB-B8EF-D285E89D3C2E}"/>
    <dgm:cxn modelId="{3A2EC1E6-2B15-4ABF-B39A-F29BE7675A19}" type="presOf" srcId="{BD00E839-6896-4510-8548-0672DC3E8BC1}" destId="{1207BCC0-BE02-47C8-BBAB-473FB1676A9D}" srcOrd="0" destOrd="0" presId="urn:microsoft.com/office/officeart/2005/8/layout/hierarchy2"/>
    <dgm:cxn modelId="{8951BBED-76A5-47F9-A34F-F984FD4B7373}" type="presOf" srcId="{4CF35680-47EE-497C-A0FC-5DE6A5C7AF9E}" destId="{7DC7B4EB-D4F2-4DE3-8011-F7DA04B03306}" srcOrd="0" destOrd="0" presId="urn:microsoft.com/office/officeart/2005/8/layout/hierarchy2"/>
    <dgm:cxn modelId="{412235F2-A27E-4BFF-ABF8-16373E85090E}" srcId="{BF9694CF-10AB-421D-96DB-D1E6FCF5C2F1}" destId="{11CDE6A1-80B6-477D-8F5B-F33B29451A85}" srcOrd="1" destOrd="0" parTransId="{08D64FCE-06FE-4854-A666-6761469CA533}" sibTransId="{87AA770A-7703-4185-B12B-3E527445E43F}"/>
    <dgm:cxn modelId="{6D7C11F8-9C63-4C58-ACCA-FD2967ACF19D}" type="presOf" srcId="{51BF0488-A9D6-4F1B-8416-A8CC88F7437E}" destId="{8A75C2BC-733D-4CF5-BDDF-85CE7554F3F5}" srcOrd="1" destOrd="0" presId="urn:microsoft.com/office/officeart/2005/8/layout/hierarchy2"/>
    <dgm:cxn modelId="{4C9B6DFC-3EBB-4C8C-9695-1AB091838FAA}" type="presOf" srcId="{D985FBEB-A603-4E28-AFA1-0DD3830D3E09}" destId="{1CF7D557-0452-496C-95E4-24042E832552}" srcOrd="1" destOrd="0" presId="urn:microsoft.com/office/officeart/2005/8/layout/hierarchy2"/>
    <dgm:cxn modelId="{CB210595-0D9D-426A-BDFC-E8BA21E9A5A8}" type="presParOf" srcId="{60FBE016-FF3D-4B78-9BAB-81B475A28AEC}" destId="{629B8B1F-7837-4501-9D9E-BBC8F22F3CF5}" srcOrd="0" destOrd="0" presId="urn:microsoft.com/office/officeart/2005/8/layout/hierarchy2"/>
    <dgm:cxn modelId="{665D8D5B-2CB0-481B-AA57-6817364D6F2F}" type="presParOf" srcId="{629B8B1F-7837-4501-9D9E-BBC8F22F3CF5}" destId="{5449F5C8-3410-4229-93ED-805CEC6B07D0}" srcOrd="0" destOrd="0" presId="urn:microsoft.com/office/officeart/2005/8/layout/hierarchy2"/>
    <dgm:cxn modelId="{73B7A5E8-CAEF-4944-8980-9EDFC2838EE5}" type="presParOf" srcId="{629B8B1F-7837-4501-9D9E-BBC8F22F3CF5}" destId="{26D85C6C-79F9-49A0-967F-8CC6EA14F4A2}" srcOrd="1" destOrd="0" presId="urn:microsoft.com/office/officeart/2005/8/layout/hierarchy2"/>
    <dgm:cxn modelId="{C145AA91-D99A-4293-B109-36E04A41187D}" type="presParOf" srcId="{26D85C6C-79F9-49A0-967F-8CC6EA14F4A2}" destId="{A6C1F304-9E08-4FA2-B172-2451D5E1A864}" srcOrd="0" destOrd="0" presId="urn:microsoft.com/office/officeart/2005/8/layout/hierarchy2"/>
    <dgm:cxn modelId="{60F85472-738A-4563-A84A-C750F99083FA}" type="presParOf" srcId="{A6C1F304-9E08-4FA2-B172-2451D5E1A864}" destId="{159882F1-3F55-46A5-A943-6253C13E788D}" srcOrd="0" destOrd="0" presId="urn:microsoft.com/office/officeart/2005/8/layout/hierarchy2"/>
    <dgm:cxn modelId="{B9A67E8B-B6BF-45CE-A63B-9A8F244366BC}" type="presParOf" srcId="{26D85C6C-79F9-49A0-967F-8CC6EA14F4A2}" destId="{D920BC6F-5084-4147-80B7-351F832F03E5}" srcOrd="1" destOrd="0" presId="urn:microsoft.com/office/officeart/2005/8/layout/hierarchy2"/>
    <dgm:cxn modelId="{6A09679C-56A9-47D4-824F-0991A210D851}" type="presParOf" srcId="{D920BC6F-5084-4147-80B7-351F832F03E5}" destId="{F36FFAF2-FA6A-4D07-A836-4E29309177F2}" srcOrd="0" destOrd="0" presId="urn:microsoft.com/office/officeart/2005/8/layout/hierarchy2"/>
    <dgm:cxn modelId="{029695F8-4F07-4FD8-9205-6EE9986AC0C3}" type="presParOf" srcId="{D920BC6F-5084-4147-80B7-351F832F03E5}" destId="{BADEF739-89E2-4207-9161-8D9A1E8223B3}" srcOrd="1" destOrd="0" presId="urn:microsoft.com/office/officeart/2005/8/layout/hierarchy2"/>
    <dgm:cxn modelId="{E70366C1-9CA1-41D3-8C9A-BC91FA71961E}" type="presParOf" srcId="{BADEF739-89E2-4207-9161-8D9A1E8223B3}" destId="{F31882A9-AA23-4F41-9CCF-15E76C4F2C3C}" srcOrd="0" destOrd="0" presId="urn:microsoft.com/office/officeart/2005/8/layout/hierarchy2"/>
    <dgm:cxn modelId="{BB4279A9-FC69-492D-9253-AFA090D63B23}" type="presParOf" srcId="{F31882A9-AA23-4F41-9CCF-15E76C4F2C3C}" destId="{8A75C2BC-733D-4CF5-BDDF-85CE7554F3F5}" srcOrd="0" destOrd="0" presId="urn:microsoft.com/office/officeart/2005/8/layout/hierarchy2"/>
    <dgm:cxn modelId="{5699A97C-2CE5-48AC-A38A-42558E5B7450}" type="presParOf" srcId="{BADEF739-89E2-4207-9161-8D9A1E8223B3}" destId="{CE41CD6A-23BE-4D95-9189-EEF68097F2D7}" srcOrd="1" destOrd="0" presId="urn:microsoft.com/office/officeart/2005/8/layout/hierarchy2"/>
    <dgm:cxn modelId="{C1B24E28-1733-4F94-857F-47F81175110B}" type="presParOf" srcId="{CE41CD6A-23BE-4D95-9189-EEF68097F2D7}" destId="{7DC7B4EB-D4F2-4DE3-8011-F7DA04B03306}" srcOrd="0" destOrd="0" presId="urn:microsoft.com/office/officeart/2005/8/layout/hierarchy2"/>
    <dgm:cxn modelId="{61D306E7-1B49-415B-A8F7-4220CF9C97BA}" type="presParOf" srcId="{CE41CD6A-23BE-4D95-9189-EEF68097F2D7}" destId="{375742A5-7B00-4EF7-9B99-AADC71ACE257}" srcOrd="1" destOrd="0" presId="urn:microsoft.com/office/officeart/2005/8/layout/hierarchy2"/>
    <dgm:cxn modelId="{D29D42AB-18F2-47C7-B702-66310B65B682}" type="presParOf" srcId="{26D85C6C-79F9-49A0-967F-8CC6EA14F4A2}" destId="{01952C2D-D6AC-41E2-815B-8CCEE65B7629}" srcOrd="2" destOrd="0" presId="urn:microsoft.com/office/officeart/2005/8/layout/hierarchy2"/>
    <dgm:cxn modelId="{72550317-A89A-4DD5-B4B5-BB85C6F25E4A}" type="presParOf" srcId="{01952C2D-D6AC-41E2-815B-8CCEE65B7629}" destId="{CF5717B4-0026-49CE-B1B2-DE7BF482D414}" srcOrd="0" destOrd="0" presId="urn:microsoft.com/office/officeart/2005/8/layout/hierarchy2"/>
    <dgm:cxn modelId="{71724724-393E-4878-998D-0147712F1772}" type="presParOf" srcId="{26D85C6C-79F9-49A0-967F-8CC6EA14F4A2}" destId="{13383811-B004-48E4-A992-79C76F96373F}" srcOrd="3" destOrd="0" presId="urn:microsoft.com/office/officeart/2005/8/layout/hierarchy2"/>
    <dgm:cxn modelId="{87A38FB5-58D0-4EC8-8EF3-AE974D217CF9}" type="presParOf" srcId="{13383811-B004-48E4-A992-79C76F96373F}" destId="{37F821DB-12B7-4920-A7D7-9A0260B514A8}" srcOrd="0" destOrd="0" presId="urn:microsoft.com/office/officeart/2005/8/layout/hierarchy2"/>
    <dgm:cxn modelId="{632F38B8-01B5-43E6-90AE-8EE042F71BA4}" type="presParOf" srcId="{13383811-B004-48E4-A992-79C76F96373F}" destId="{C418FA1C-131D-42BF-8DAC-E5F8229395F0}" srcOrd="1" destOrd="0" presId="urn:microsoft.com/office/officeart/2005/8/layout/hierarchy2"/>
    <dgm:cxn modelId="{E3F25B3E-50CE-4D34-A4A9-8F607BF1D9EE}" type="presParOf" srcId="{C418FA1C-131D-42BF-8DAC-E5F8229395F0}" destId="{826A78F5-02D5-4966-8B1F-7AA1FBA5107B}" srcOrd="0" destOrd="0" presId="urn:microsoft.com/office/officeart/2005/8/layout/hierarchy2"/>
    <dgm:cxn modelId="{E2C8FA57-76F7-4FD8-B21D-D8E37EA38F06}" type="presParOf" srcId="{826A78F5-02D5-4966-8B1F-7AA1FBA5107B}" destId="{CF1F6AB5-2E6A-4B3D-B2D4-7B811B9533B0}" srcOrd="0" destOrd="0" presId="urn:microsoft.com/office/officeart/2005/8/layout/hierarchy2"/>
    <dgm:cxn modelId="{892E8FEB-A077-41A2-ADE7-AB502F3F4BA3}" type="presParOf" srcId="{C418FA1C-131D-42BF-8DAC-E5F8229395F0}" destId="{50DEF6A9-5944-4EA6-B06F-CAAC78F7B3DA}" srcOrd="1" destOrd="0" presId="urn:microsoft.com/office/officeart/2005/8/layout/hierarchy2"/>
    <dgm:cxn modelId="{B0BCB743-A440-4C90-9341-6EC49764CE89}" type="presParOf" srcId="{50DEF6A9-5944-4EA6-B06F-CAAC78F7B3DA}" destId="{784EF450-FCD9-47B4-A263-07150CA7D049}" srcOrd="0" destOrd="0" presId="urn:microsoft.com/office/officeart/2005/8/layout/hierarchy2"/>
    <dgm:cxn modelId="{A5A2CE65-C67D-4CF9-A47D-865A0BB515EF}" type="presParOf" srcId="{50DEF6A9-5944-4EA6-B06F-CAAC78F7B3DA}" destId="{9928852E-097F-4F62-A441-A42CC74D27A1}" srcOrd="1" destOrd="0" presId="urn:microsoft.com/office/officeart/2005/8/layout/hierarchy2"/>
    <dgm:cxn modelId="{526FF7FD-9A5C-4136-86F6-8854344E5AD0}" type="presParOf" srcId="{26D85C6C-79F9-49A0-967F-8CC6EA14F4A2}" destId="{0E8D887D-178D-4118-B26B-FF5BC530183D}" srcOrd="4" destOrd="0" presId="urn:microsoft.com/office/officeart/2005/8/layout/hierarchy2"/>
    <dgm:cxn modelId="{35AA2722-8528-46FB-A495-F89499647E43}" type="presParOf" srcId="{0E8D887D-178D-4118-B26B-FF5BC530183D}" destId="{CB9961A2-EB65-4098-B70E-75C075609EB9}" srcOrd="0" destOrd="0" presId="urn:microsoft.com/office/officeart/2005/8/layout/hierarchy2"/>
    <dgm:cxn modelId="{ADE2BC37-C236-442C-93AD-513F18F28AA1}" type="presParOf" srcId="{26D85C6C-79F9-49A0-967F-8CC6EA14F4A2}" destId="{DBCC3CED-DE42-4342-B324-960478F89A9F}" srcOrd="5" destOrd="0" presId="urn:microsoft.com/office/officeart/2005/8/layout/hierarchy2"/>
    <dgm:cxn modelId="{EF54150C-2459-45F2-8468-800D210EFE79}" type="presParOf" srcId="{DBCC3CED-DE42-4342-B324-960478F89A9F}" destId="{3A9E6B0D-5055-432B-AE14-E4CE78FF4283}" srcOrd="0" destOrd="0" presId="urn:microsoft.com/office/officeart/2005/8/layout/hierarchy2"/>
    <dgm:cxn modelId="{C3978BD9-AA00-450A-81B2-78E91175BF55}" type="presParOf" srcId="{DBCC3CED-DE42-4342-B324-960478F89A9F}" destId="{11DEE0AE-DAA4-4660-897A-E0D3BD9C880E}" srcOrd="1" destOrd="0" presId="urn:microsoft.com/office/officeart/2005/8/layout/hierarchy2"/>
    <dgm:cxn modelId="{F6379301-AF3C-49F1-8075-3BF38C21C127}" type="presParOf" srcId="{11DEE0AE-DAA4-4660-897A-E0D3BD9C880E}" destId="{06865534-AD9E-4EE4-A047-474B1C59F76A}" srcOrd="0" destOrd="0" presId="urn:microsoft.com/office/officeart/2005/8/layout/hierarchy2"/>
    <dgm:cxn modelId="{703262DF-C58C-46B6-92AA-DFEA50133BE5}" type="presParOf" srcId="{06865534-AD9E-4EE4-A047-474B1C59F76A}" destId="{F48899C1-75A1-4C70-9B26-649B3B730181}" srcOrd="0" destOrd="0" presId="urn:microsoft.com/office/officeart/2005/8/layout/hierarchy2"/>
    <dgm:cxn modelId="{B136099B-683A-438E-B05E-E7ACD99DAD9E}" type="presParOf" srcId="{11DEE0AE-DAA4-4660-897A-E0D3BD9C880E}" destId="{BBC872F9-B905-4B7F-AEBF-29A6C139E47A}" srcOrd="1" destOrd="0" presId="urn:microsoft.com/office/officeart/2005/8/layout/hierarchy2"/>
    <dgm:cxn modelId="{F049F9B5-6E57-44C4-8EFF-F0D02BEB9453}" type="presParOf" srcId="{BBC872F9-B905-4B7F-AEBF-29A6C139E47A}" destId="{E965079D-C2D7-4CDE-9A61-F8FAFB942108}" srcOrd="0" destOrd="0" presId="urn:microsoft.com/office/officeart/2005/8/layout/hierarchy2"/>
    <dgm:cxn modelId="{237D71C8-BA76-4051-9CA5-B1CA30E4C998}" type="presParOf" srcId="{BBC872F9-B905-4B7F-AEBF-29A6C139E47A}" destId="{FD5DAD6A-3952-4CF4-8279-451411625B27}" srcOrd="1" destOrd="0" presId="urn:microsoft.com/office/officeart/2005/8/layout/hierarchy2"/>
    <dgm:cxn modelId="{03D6F24E-7A00-41CB-99EA-D0677D0BB208}" type="presParOf" srcId="{26D85C6C-79F9-49A0-967F-8CC6EA14F4A2}" destId="{4226A16E-0A56-4FE0-BA27-EEF0FE193D39}" srcOrd="6" destOrd="0" presId="urn:microsoft.com/office/officeart/2005/8/layout/hierarchy2"/>
    <dgm:cxn modelId="{8FF7DE7C-EFEC-427F-A7D1-A5A47E24BE4A}" type="presParOf" srcId="{4226A16E-0A56-4FE0-BA27-EEF0FE193D39}" destId="{8A70F9B2-0024-4862-96F4-9229FEDD5917}" srcOrd="0" destOrd="0" presId="urn:microsoft.com/office/officeart/2005/8/layout/hierarchy2"/>
    <dgm:cxn modelId="{5C931DB8-F12C-4954-B763-C15B02E13831}" type="presParOf" srcId="{26D85C6C-79F9-49A0-967F-8CC6EA14F4A2}" destId="{966799F4-1DEE-4F31-8E92-3C51781262F3}" srcOrd="7" destOrd="0" presId="urn:microsoft.com/office/officeart/2005/8/layout/hierarchy2"/>
    <dgm:cxn modelId="{263F271A-B043-40CD-BFCC-D6EBF8D16993}" type="presParOf" srcId="{966799F4-1DEE-4F31-8E92-3C51781262F3}" destId="{633246A3-884D-4509-B85A-38EE9DC6B63F}" srcOrd="0" destOrd="0" presId="urn:microsoft.com/office/officeart/2005/8/layout/hierarchy2"/>
    <dgm:cxn modelId="{11674E20-99A4-403E-B537-20927F62A18B}" type="presParOf" srcId="{966799F4-1DEE-4F31-8E92-3C51781262F3}" destId="{A2139543-18C2-43CE-A371-548507509164}" srcOrd="1" destOrd="0" presId="urn:microsoft.com/office/officeart/2005/8/layout/hierarchy2"/>
    <dgm:cxn modelId="{B519FA13-2DF3-407B-A025-C5F555C685D1}" type="presParOf" srcId="{A2139543-18C2-43CE-A371-548507509164}" destId="{F9FB7240-7079-4B2B-A12E-FD3B46291911}" srcOrd="0" destOrd="0" presId="urn:microsoft.com/office/officeart/2005/8/layout/hierarchy2"/>
    <dgm:cxn modelId="{0742152B-C0C6-40A7-9D81-C589FE04A996}" type="presParOf" srcId="{F9FB7240-7079-4B2B-A12E-FD3B46291911}" destId="{12B914EA-7221-45E3-836A-D944F58D5B83}" srcOrd="0" destOrd="0" presId="urn:microsoft.com/office/officeart/2005/8/layout/hierarchy2"/>
    <dgm:cxn modelId="{5A515457-887F-4241-8D9C-26F33E64F38D}" type="presParOf" srcId="{A2139543-18C2-43CE-A371-548507509164}" destId="{7A203164-00C6-439B-AB53-E0B840F055F0}" srcOrd="1" destOrd="0" presId="urn:microsoft.com/office/officeart/2005/8/layout/hierarchy2"/>
    <dgm:cxn modelId="{BA1C547B-E66B-4151-BE5A-E00AF2FB7778}" type="presParOf" srcId="{7A203164-00C6-439B-AB53-E0B840F055F0}" destId="{57A35212-F8C5-43CA-9A90-D72B6F3B7F21}" srcOrd="0" destOrd="0" presId="urn:microsoft.com/office/officeart/2005/8/layout/hierarchy2"/>
    <dgm:cxn modelId="{B2E6B643-51FE-4EFE-9CE9-7527D62CF85A}" type="presParOf" srcId="{7A203164-00C6-439B-AB53-E0B840F055F0}" destId="{CB5CFBEE-4B16-4201-A554-B0419FD120CC}" srcOrd="1" destOrd="0" presId="urn:microsoft.com/office/officeart/2005/8/layout/hierarchy2"/>
    <dgm:cxn modelId="{2888F02F-BE5C-40EE-8D73-FA14A26BFBE1}" type="presParOf" srcId="{26D85C6C-79F9-49A0-967F-8CC6EA14F4A2}" destId="{46E81568-9715-4E0E-BE52-36DC6A9BC556}" srcOrd="8" destOrd="0" presId="urn:microsoft.com/office/officeart/2005/8/layout/hierarchy2"/>
    <dgm:cxn modelId="{6AFAD7FE-68F2-4D48-8BA5-72E433689AD0}" type="presParOf" srcId="{46E81568-9715-4E0E-BE52-36DC6A9BC556}" destId="{1CF7D557-0452-496C-95E4-24042E832552}" srcOrd="0" destOrd="0" presId="urn:microsoft.com/office/officeart/2005/8/layout/hierarchy2"/>
    <dgm:cxn modelId="{6974BD88-17EA-46C5-BE3A-F97352B162AD}" type="presParOf" srcId="{26D85C6C-79F9-49A0-967F-8CC6EA14F4A2}" destId="{4545B405-17C9-41CB-ADB8-9D4BA2E6231E}" srcOrd="9" destOrd="0" presId="urn:microsoft.com/office/officeart/2005/8/layout/hierarchy2"/>
    <dgm:cxn modelId="{A8B36E73-D36B-4D59-A73D-B61D985CCDF8}" type="presParOf" srcId="{4545B405-17C9-41CB-ADB8-9D4BA2E6231E}" destId="{B38ACB3E-D6C7-4708-91C3-A6116190268E}" srcOrd="0" destOrd="0" presId="urn:microsoft.com/office/officeart/2005/8/layout/hierarchy2"/>
    <dgm:cxn modelId="{00A12254-AF97-42C3-B93C-423B469B55FA}" type="presParOf" srcId="{4545B405-17C9-41CB-ADB8-9D4BA2E6231E}" destId="{92B2D71F-FCCA-4064-86D2-19FF087EF3B8}" srcOrd="1" destOrd="0" presId="urn:microsoft.com/office/officeart/2005/8/layout/hierarchy2"/>
    <dgm:cxn modelId="{40040933-B9A6-4101-8134-C9619F9F858F}" type="presParOf" srcId="{92B2D71F-FCCA-4064-86D2-19FF087EF3B8}" destId="{1207BCC0-BE02-47C8-BBAB-473FB1676A9D}" srcOrd="0" destOrd="0" presId="urn:microsoft.com/office/officeart/2005/8/layout/hierarchy2"/>
    <dgm:cxn modelId="{06E07C56-753B-4303-AB6B-FD960694F0F6}" type="presParOf" srcId="{1207BCC0-BE02-47C8-BBAB-473FB1676A9D}" destId="{3BDF14AB-BD33-4F07-BF30-4A61831904C6}" srcOrd="0" destOrd="0" presId="urn:microsoft.com/office/officeart/2005/8/layout/hierarchy2"/>
    <dgm:cxn modelId="{B36B38CC-484E-47AE-8CF4-28CC9FA639BC}" type="presParOf" srcId="{92B2D71F-FCCA-4064-86D2-19FF087EF3B8}" destId="{820F30B0-1B96-4A30-9B55-F87F344FE7C2}" srcOrd="1" destOrd="0" presId="urn:microsoft.com/office/officeart/2005/8/layout/hierarchy2"/>
    <dgm:cxn modelId="{216F12E1-FFFE-49E0-B00D-6E9698AF1357}" type="presParOf" srcId="{820F30B0-1B96-4A30-9B55-F87F344FE7C2}" destId="{A7836F4E-FBEE-44D1-96F4-A37F538B91CE}" srcOrd="0" destOrd="0" presId="urn:microsoft.com/office/officeart/2005/8/layout/hierarchy2"/>
    <dgm:cxn modelId="{C56E33A3-D76D-4FB6-A2CA-45260A320411}" type="presParOf" srcId="{820F30B0-1B96-4A30-9B55-F87F344FE7C2}" destId="{5FC3B2C9-487F-4346-AF8F-513323B4E5D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9F5C8-3410-4229-93ED-805CEC6B07D0}">
      <dsp:nvSpPr>
        <dsp:cNvPr id="0" name=""/>
        <dsp:cNvSpPr/>
      </dsp:nvSpPr>
      <dsp:spPr>
        <a:xfrm>
          <a:off x="857819" y="1908133"/>
          <a:ext cx="2208151" cy="110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Improvements needed to support provision</a:t>
          </a:r>
          <a:endParaRPr lang="en-GB" sz="1800" i="0" kern="1200" dirty="0">
            <a:latin typeface="+mn-lt"/>
          </a:endParaRPr>
        </a:p>
      </dsp:txBody>
      <dsp:txXfrm>
        <a:off x="890156" y="1940470"/>
        <a:ext cx="2143477" cy="1039401"/>
      </dsp:txXfrm>
    </dsp:sp>
    <dsp:sp modelId="{A6C1F304-9E08-4FA2-B172-2451D5E1A864}">
      <dsp:nvSpPr>
        <dsp:cNvPr id="0" name=""/>
        <dsp:cNvSpPr/>
      </dsp:nvSpPr>
      <dsp:spPr>
        <a:xfrm rot="17692822">
          <a:off x="2457912" y="1487710"/>
          <a:ext cx="209937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099377" y="201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i="0" kern="1200">
            <a:latin typeface="+mn-lt"/>
          </a:endParaRPr>
        </a:p>
      </dsp:txBody>
      <dsp:txXfrm>
        <a:off x="3455116" y="1455421"/>
        <a:ext cx="104968" cy="104968"/>
      </dsp:txXfrm>
    </dsp:sp>
    <dsp:sp modelId="{F36FFAF2-FA6A-4D07-A836-4E29309177F2}">
      <dsp:nvSpPr>
        <dsp:cNvPr id="0" name=""/>
        <dsp:cNvSpPr/>
      </dsp:nvSpPr>
      <dsp:spPr>
        <a:xfrm>
          <a:off x="3949231" y="3602"/>
          <a:ext cx="2208151" cy="110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provide supportive and engaging personal tutor relationships</a:t>
          </a:r>
          <a:endParaRPr lang="en-GB" sz="1800" i="0" kern="1200" dirty="0">
            <a:latin typeface="+mn-lt"/>
          </a:endParaRPr>
        </a:p>
      </dsp:txBody>
      <dsp:txXfrm>
        <a:off x="3981568" y="35939"/>
        <a:ext cx="2143477" cy="1039401"/>
      </dsp:txXfrm>
    </dsp:sp>
    <dsp:sp modelId="{CE2C7333-07FB-4967-A12E-B1F855C08056}">
      <dsp:nvSpPr>
        <dsp:cNvPr id="0" name=""/>
        <dsp:cNvSpPr/>
      </dsp:nvSpPr>
      <dsp:spPr>
        <a:xfrm>
          <a:off x="6157382" y="535445"/>
          <a:ext cx="88326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83260" y="201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i="0" kern="1200">
            <a:latin typeface="+mn-lt"/>
          </a:endParaRPr>
        </a:p>
      </dsp:txBody>
      <dsp:txXfrm>
        <a:off x="6576931" y="533558"/>
        <a:ext cx="44163" cy="44163"/>
      </dsp:txXfrm>
    </dsp:sp>
    <dsp:sp modelId="{5AFA3441-B9F1-45C8-B012-E4CA7A922829}">
      <dsp:nvSpPr>
        <dsp:cNvPr id="0" name=""/>
        <dsp:cNvSpPr/>
      </dsp:nvSpPr>
      <dsp:spPr>
        <a:xfrm>
          <a:off x="7040643" y="3602"/>
          <a:ext cx="2208151" cy="110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 dirty="0">
              <a:latin typeface="+mn-lt"/>
            </a:rPr>
            <a:t>I think </a:t>
          </a:r>
          <a:r>
            <a:rPr lang="en-GB" sz="1600" b="1" i="0" kern="1200" dirty="0">
              <a:latin typeface="+mn-lt"/>
            </a:rPr>
            <a:t>connection</a:t>
          </a:r>
          <a:r>
            <a:rPr lang="en-GB" sz="1600" i="0" kern="1200" dirty="0">
              <a:latin typeface="+mn-lt"/>
            </a:rPr>
            <a:t> with personal tutor has to </a:t>
          </a:r>
          <a:r>
            <a:rPr lang="en-GB" sz="1600" b="1" i="0" kern="1200" dirty="0">
              <a:latin typeface="+mn-lt"/>
            </a:rPr>
            <a:t>be good, consistent and empathetic</a:t>
          </a:r>
          <a:r>
            <a:rPr lang="en-GB" sz="1600" i="0" kern="1200" dirty="0">
              <a:latin typeface="+mn-lt"/>
            </a:rPr>
            <a:t> </a:t>
          </a:r>
        </a:p>
      </dsp:txBody>
      <dsp:txXfrm>
        <a:off x="7072980" y="35939"/>
        <a:ext cx="2143477" cy="1039401"/>
      </dsp:txXfrm>
    </dsp:sp>
    <dsp:sp modelId="{01952C2D-D6AC-41E2-815B-8CCEE65B7629}">
      <dsp:nvSpPr>
        <dsp:cNvPr id="0" name=""/>
        <dsp:cNvSpPr/>
      </dsp:nvSpPr>
      <dsp:spPr>
        <a:xfrm rot="19457599">
          <a:off x="2963731" y="2122554"/>
          <a:ext cx="108773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87738" y="201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i="0" kern="1200">
            <a:latin typeface="+mn-lt"/>
          </a:endParaRPr>
        </a:p>
      </dsp:txBody>
      <dsp:txXfrm>
        <a:off x="3480407" y="2115555"/>
        <a:ext cx="54386" cy="54386"/>
      </dsp:txXfrm>
    </dsp:sp>
    <dsp:sp modelId="{37F821DB-12B7-4920-A7D7-9A0260B514A8}">
      <dsp:nvSpPr>
        <dsp:cNvPr id="0" name=""/>
        <dsp:cNvSpPr/>
      </dsp:nvSpPr>
      <dsp:spPr>
        <a:xfrm>
          <a:off x="3949231" y="1273289"/>
          <a:ext cx="2208151" cy="110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regularly monitor and respond to student wellbeing, </a:t>
          </a:r>
        </a:p>
      </dsp:txBody>
      <dsp:txXfrm>
        <a:off x="3981568" y="1305626"/>
        <a:ext cx="2143477" cy="1039401"/>
      </dsp:txXfrm>
    </dsp:sp>
    <dsp:sp modelId="{02CB9A2D-0ECE-4BAA-9EFC-36C8FA12C015}">
      <dsp:nvSpPr>
        <dsp:cNvPr id="0" name=""/>
        <dsp:cNvSpPr/>
      </dsp:nvSpPr>
      <dsp:spPr>
        <a:xfrm>
          <a:off x="6157382" y="1805132"/>
          <a:ext cx="88326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83260" y="201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i="0" kern="1200">
            <a:latin typeface="+mn-lt"/>
          </a:endParaRPr>
        </a:p>
      </dsp:txBody>
      <dsp:txXfrm>
        <a:off x="6576931" y="1803245"/>
        <a:ext cx="44163" cy="44163"/>
      </dsp:txXfrm>
    </dsp:sp>
    <dsp:sp modelId="{7DFDAEC5-F6CE-4492-B857-9A11542A5A34}">
      <dsp:nvSpPr>
        <dsp:cNvPr id="0" name=""/>
        <dsp:cNvSpPr/>
      </dsp:nvSpPr>
      <dsp:spPr>
        <a:xfrm>
          <a:off x="7040643" y="1273289"/>
          <a:ext cx="2208151" cy="110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>
              <a:latin typeface="+mn-lt"/>
            </a:rPr>
            <a:t>Really short, fortnightly wellbeing questionnaire</a:t>
          </a:r>
        </a:p>
      </dsp:txBody>
      <dsp:txXfrm>
        <a:off x="7072980" y="1305626"/>
        <a:ext cx="2143477" cy="1039401"/>
      </dsp:txXfrm>
    </dsp:sp>
    <dsp:sp modelId="{0E8D887D-178D-4118-B26B-FF5BC530183D}">
      <dsp:nvSpPr>
        <dsp:cNvPr id="0" name=""/>
        <dsp:cNvSpPr/>
      </dsp:nvSpPr>
      <dsp:spPr>
        <a:xfrm rot="2142401">
          <a:off x="2963731" y="2757397"/>
          <a:ext cx="108773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87738" y="201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i="0" kern="1200">
            <a:latin typeface="+mn-lt"/>
          </a:endParaRPr>
        </a:p>
      </dsp:txBody>
      <dsp:txXfrm>
        <a:off x="3480407" y="2750399"/>
        <a:ext cx="54386" cy="54386"/>
      </dsp:txXfrm>
    </dsp:sp>
    <dsp:sp modelId="{3A9E6B0D-5055-432B-AE14-E4CE78FF4283}">
      <dsp:nvSpPr>
        <dsp:cNvPr id="0" name=""/>
        <dsp:cNvSpPr/>
      </dsp:nvSpPr>
      <dsp:spPr>
        <a:xfrm>
          <a:off x="3949231" y="2542976"/>
          <a:ext cx="2208151" cy="110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promote enhanced wellbeing </a:t>
          </a:r>
        </a:p>
      </dsp:txBody>
      <dsp:txXfrm>
        <a:off x="3981568" y="2575313"/>
        <a:ext cx="2143477" cy="1039401"/>
      </dsp:txXfrm>
    </dsp:sp>
    <dsp:sp modelId="{89C1177F-8A9D-4727-8F54-08A01F7301AA}">
      <dsp:nvSpPr>
        <dsp:cNvPr id="0" name=""/>
        <dsp:cNvSpPr/>
      </dsp:nvSpPr>
      <dsp:spPr>
        <a:xfrm>
          <a:off x="6157382" y="3074819"/>
          <a:ext cx="88326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83260" y="201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i="0" kern="1200">
            <a:latin typeface="+mn-lt"/>
          </a:endParaRPr>
        </a:p>
      </dsp:txBody>
      <dsp:txXfrm>
        <a:off x="6576931" y="3072933"/>
        <a:ext cx="44163" cy="44163"/>
      </dsp:txXfrm>
    </dsp:sp>
    <dsp:sp modelId="{3DA3EB14-F72F-4721-B321-A15B486AEFAA}">
      <dsp:nvSpPr>
        <dsp:cNvPr id="0" name=""/>
        <dsp:cNvSpPr/>
      </dsp:nvSpPr>
      <dsp:spPr>
        <a:xfrm>
          <a:off x="7040643" y="2542976"/>
          <a:ext cx="2208151" cy="110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 dirty="0">
              <a:latin typeface="+mn-lt"/>
            </a:rPr>
            <a:t>Links to information and activities that help promote wellbeing, </a:t>
          </a:r>
        </a:p>
      </dsp:txBody>
      <dsp:txXfrm>
        <a:off x="7072980" y="2575313"/>
        <a:ext cx="2143477" cy="1039401"/>
      </dsp:txXfrm>
    </dsp:sp>
    <dsp:sp modelId="{4226A16E-0A56-4FE0-BA27-EEF0FE193D39}">
      <dsp:nvSpPr>
        <dsp:cNvPr id="0" name=""/>
        <dsp:cNvSpPr/>
      </dsp:nvSpPr>
      <dsp:spPr>
        <a:xfrm rot="3907178">
          <a:off x="2457912" y="3392241"/>
          <a:ext cx="209937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099377" y="201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i="0" kern="1200">
            <a:latin typeface="+mn-lt"/>
          </a:endParaRPr>
        </a:p>
      </dsp:txBody>
      <dsp:txXfrm>
        <a:off x="3455116" y="3359951"/>
        <a:ext cx="104968" cy="104968"/>
      </dsp:txXfrm>
    </dsp:sp>
    <dsp:sp modelId="{633246A3-884D-4509-B85A-38EE9DC6B63F}">
      <dsp:nvSpPr>
        <dsp:cNvPr id="0" name=""/>
        <dsp:cNvSpPr/>
      </dsp:nvSpPr>
      <dsp:spPr>
        <a:xfrm>
          <a:off x="3949231" y="3812663"/>
          <a:ext cx="2208151" cy="110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improve signposting to resources</a:t>
          </a:r>
          <a:endParaRPr lang="en-GB" sz="1800" i="0" kern="1200" dirty="0">
            <a:latin typeface="+mn-lt"/>
          </a:endParaRPr>
        </a:p>
      </dsp:txBody>
      <dsp:txXfrm>
        <a:off x="3981568" y="3845000"/>
        <a:ext cx="2143477" cy="1039401"/>
      </dsp:txXfrm>
    </dsp:sp>
    <dsp:sp modelId="{019947DF-1BE9-41B8-B58C-BC4804E6E74D}">
      <dsp:nvSpPr>
        <dsp:cNvPr id="0" name=""/>
        <dsp:cNvSpPr/>
      </dsp:nvSpPr>
      <dsp:spPr>
        <a:xfrm>
          <a:off x="6157382" y="4344506"/>
          <a:ext cx="88326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83260" y="201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i="0" kern="1200">
            <a:latin typeface="+mn-lt"/>
          </a:endParaRPr>
        </a:p>
      </dsp:txBody>
      <dsp:txXfrm>
        <a:off x="6576931" y="4342620"/>
        <a:ext cx="44163" cy="44163"/>
      </dsp:txXfrm>
    </dsp:sp>
    <dsp:sp modelId="{1BE689B6-A07A-401E-B518-904C65D35870}">
      <dsp:nvSpPr>
        <dsp:cNvPr id="0" name=""/>
        <dsp:cNvSpPr/>
      </dsp:nvSpPr>
      <dsp:spPr>
        <a:xfrm>
          <a:off x="7040643" y="3812663"/>
          <a:ext cx="2767719" cy="110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 dirty="0">
              <a:latin typeface="+mn-lt"/>
            </a:rPr>
            <a:t>it can be tricky finding the right page, especially if you are continually directed to other links - this creates additional stress</a:t>
          </a:r>
        </a:p>
      </dsp:txBody>
      <dsp:txXfrm>
        <a:off x="7072980" y="3845000"/>
        <a:ext cx="2703045" cy="1039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9F5C8-3410-4229-93ED-805CEC6B07D0}">
      <dsp:nvSpPr>
        <dsp:cNvPr id="0" name=""/>
        <dsp:cNvSpPr/>
      </dsp:nvSpPr>
      <dsp:spPr>
        <a:xfrm>
          <a:off x="501801" y="2048375"/>
          <a:ext cx="1777810" cy="88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Barriers to accessing support</a:t>
          </a:r>
          <a:endParaRPr lang="en-GB" sz="1800" kern="1200" dirty="0"/>
        </a:p>
      </dsp:txBody>
      <dsp:txXfrm>
        <a:off x="527836" y="2074410"/>
        <a:ext cx="1725740" cy="836835"/>
      </dsp:txXfrm>
    </dsp:sp>
    <dsp:sp modelId="{A6C1F304-9E08-4FA2-B172-2451D5E1A864}">
      <dsp:nvSpPr>
        <dsp:cNvPr id="0" name=""/>
        <dsp:cNvSpPr/>
      </dsp:nvSpPr>
      <dsp:spPr>
        <a:xfrm rot="17350740">
          <a:off x="1552861" y="1454541"/>
          <a:ext cx="216462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164625" y="160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2581058" y="1416471"/>
        <a:ext cx="108231" cy="108231"/>
      </dsp:txXfrm>
    </dsp:sp>
    <dsp:sp modelId="{F36FFAF2-FA6A-4D07-A836-4E29309177F2}">
      <dsp:nvSpPr>
        <dsp:cNvPr id="0" name=""/>
        <dsp:cNvSpPr/>
      </dsp:nvSpPr>
      <dsp:spPr>
        <a:xfrm>
          <a:off x="2990736" y="3893"/>
          <a:ext cx="1777810" cy="88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Worry</a:t>
          </a:r>
          <a:endParaRPr lang="en-GB" sz="1800" kern="1200" dirty="0"/>
        </a:p>
      </dsp:txBody>
      <dsp:txXfrm>
        <a:off x="3016771" y="29928"/>
        <a:ext cx="1725740" cy="836835"/>
      </dsp:txXfrm>
    </dsp:sp>
    <dsp:sp modelId="{F31882A9-AA23-4F41-9CCF-15E76C4F2C3C}">
      <dsp:nvSpPr>
        <dsp:cNvPr id="0" name=""/>
        <dsp:cNvSpPr/>
      </dsp:nvSpPr>
      <dsp:spPr>
        <a:xfrm>
          <a:off x="4768546" y="432299"/>
          <a:ext cx="71112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11124" y="160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06330" y="430568"/>
        <a:ext cx="35556" cy="35556"/>
      </dsp:txXfrm>
    </dsp:sp>
    <dsp:sp modelId="{7DC7B4EB-D4F2-4DE3-8011-F7DA04B03306}">
      <dsp:nvSpPr>
        <dsp:cNvPr id="0" name=""/>
        <dsp:cNvSpPr/>
      </dsp:nvSpPr>
      <dsp:spPr>
        <a:xfrm>
          <a:off x="5479671" y="3893"/>
          <a:ext cx="3716477" cy="88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Someone might not feel like they can ask for support from these services. Maybe they are scared to, or scared of the consequences </a:t>
          </a:r>
        </a:p>
      </dsp:txBody>
      <dsp:txXfrm>
        <a:off x="5505706" y="29928"/>
        <a:ext cx="3664407" cy="836835"/>
      </dsp:txXfrm>
    </dsp:sp>
    <dsp:sp modelId="{01952C2D-D6AC-41E2-815B-8CCEE65B7629}">
      <dsp:nvSpPr>
        <dsp:cNvPr id="0" name=""/>
        <dsp:cNvSpPr/>
      </dsp:nvSpPr>
      <dsp:spPr>
        <a:xfrm rot="18289469">
          <a:off x="2012543" y="1965661"/>
          <a:ext cx="124526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45260" y="160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04042" y="1950576"/>
        <a:ext cx="62263" cy="62263"/>
      </dsp:txXfrm>
    </dsp:sp>
    <dsp:sp modelId="{37F821DB-12B7-4920-A7D7-9A0260B514A8}">
      <dsp:nvSpPr>
        <dsp:cNvPr id="0" name=""/>
        <dsp:cNvSpPr/>
      </dsp:nvSpPr>
      <dsp:spPr>
        <a:xfrm>
          <a:off x="2990736" y="1026134"/>
          <a:ext cx="1777810" cy="88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Lack of awareness about services</a:t>
          </a:r>
        </a:p>
      </dsp:txBody>
      <dsp:txXfrm>
        <a:off x="3016771" y="1052169"/>
        <a:ext cx="1725740" cy="836835"/>
      </dsp:txXfrm>
    </dsp:sp>
    <dsp:sp modelId="{826A78F5-02D5-4966-8B1F-7AA1FBA5107B}">
      <dsp:nvSpPr>
        <dsp:cNvPr id="0" name=""/>
        <dsp:cNvSpPr/>
      </dsp:nvSpPr>
      <dsp:spPr>
        <a:xfrm>
          <a:off x="4768546" y="1454541"/>
          <a:ext cx="71112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11124" y="160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06330" y="1452809"/>
        <a:ext cx="35556" cy="35556"/>
      </dsp:txXfrm>
    </dsp:sp>
    <dsp:sp modelId="{784EF450-FCD9-47B4-A263-07150CA7D049}">
      <dsp:nvSpPr>
        <dsp:cNvPr id="0" name=""/>
        <dsp:cNvSpPr/>
      </dsp:nvSpPr>
      <dsp:spPr>
        <a:xfrm>
          <a:off x="5479671" y="1026134"/>
          <a:ext cx="2577363" cy="88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 don’t know how to access support/ what support there is</a:t>
          </a:r>
        </a:p>
      </dsp:txBody>
      <dsp:txXfrm>
        <a:off x="5505706" y="1052169"/>
        <a:ext cx="2525293" cy="836835"/>
      </dsp:txXfrm>
    </dsp:sp>
    <dsp:sp modelId="{0E8D887D-178D-4118-B26B-FF5BC530183D}">
      <dsp:nvSpPr>
        <dsp:cNvPr id="0" name=""/>
        <dsp:cNvSpPr/>
      </dsp:nvSpPr>
      <dsp:spPr>
        <a:xfrm>
          <a:off x="2279612" y="2476782"/>
          <a:ext cx="71112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11124" y="160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17396" y="2475050"/>
        <a:ext cx="35556" cy="35556"/>
      </dsp:txXfrm>
    </dsp:sp>
    <dsp:sp modelId="{3A9E6B0D-5055-432B-AE14-E4CE78FF4283}">
      <dsp:nvSpPr>
        <dsp:cNvPr id="0" name=""/>
        <dsp:cNvSpPr/>
      </dsp:nvSpPr>
      <dsp:spPr>
        <a:xfrm>
          <a:off x="2990736" y="2048375"/>
          <a:ext cx="1777810" cy="88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Failing to admit they have a problem</a:t>
          </a:r>
        </a:p>
      </dsp:txBody>
      <dsp:txXfrm>
        <a:off x="3016771" y="2074410"/>
        <a:ext cx="1725740" cy="836835"/>
      </dsp:txXfrm>
    </dsp:sp>
    <dsp:sp modelId="{06865534-AD9E-4EE4-A047-474B1C59F76A}">
      <dsp:nvSpPr>
        <dsp:cNvPr id="0" name=""/>
        <dsp:cNvSpPr/>
      </dsp:nvSpPr>
      <dsp:spPr>
        <a:xfrm>
          <a:off x="4768546" y="2476782"/>
          <a:ext cx="71112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11124" y="160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06330" y="2475050"/>
        <a:ext cx="35556" cy="35556"/>
      </dsp:txXfrm>
    </dsp:sp>
    <dsp:sp modelId="{E965079D-C2D7-4CDE-9A61-F8FAFB942108}">
      <dsp:nvSpPr>
        <dsp:cNvPr id="0" name=""/>
        <dsp:cNvSpPr/>
      </dsp:nvSpPr>
      <dsp:spPr>
        <a:xfrm>
          <a:off x="5479671" y="2048375"/>
          <a:ext cx="2889600" cy="88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Sometimes it's hard for people to admit they need help</a:t>
          </a:r>
        </a:p>
      </dsp:txBody>
      <dsp:txXfrm>
        <a:off x="5505706" y="2074410"/>
        <a:ext cx="2837530" cy="836835"/>
      </dsp:txXfrm>
    </dsp:sp>
    <dsp:sp modelId="{4226A16E-0A56-4FE0-BA27-EEF0FE193D39}">
      <dsp:nvSpPr>
        <dsp:cNvPr id="0" name=""/>
        <dsp:cNvSpPr/>
      </dsp:nvSpPr>
      <dsp:spPr>
        <a:xfrm rot="3310531">
          <a:off x="2012543" y="2987902"/>
          <a:ext cx="124526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45260" y="160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04042" y="2972817"/>
        <a:ext cx="62263" cy="62263"/>
      </dsp:txXfrm>
    </dsp:sp>
    <dsp:sp modelId="{633246A3-884D-4509-B85A-38EE9DC6B63F}">
      <dsp:nvSpPr>
        <dsp:cNvPr id="0" name=""/>
        <dsp:cNvSpPr/>
      </dsp:nvSpPr>
      <dsp:spPr>
        <a:xfrm>
          <a:off x="2990736" y="3070616"/>
          <a:ext cx="1777810" cy="88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Fear of being let down</a:t>
          </a:r>
          <a:endParaRPr lang="en-GB" sz="1800" kern="1200" dirty="0"/>
        </a:p>
      </dsp:txBody>
      <dsp:txXfrm>
        <a:off x="3016771" y="3096651"/>
        <a:ext cx="1725740" cy="836835"/>
      </dsp:txXfrm>
    </dsp:sp>
    <dsp:sp modelId="{F9FB7240-7079-4B2B-A12E-FD3B46291911}">
      <dsp:nvSpPr>
        <dsp:cNvPr id="0" name=""/>
        <dsp:cNvSpPr/>
      </dsp:nvSpPr>
      <dsp:spPr>
        <a:xfrm>
          <a:off x="4768546" y="3499023"/>
          <a:ext cx="71112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11124" y="160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06330" y="3497291"/>
        <a:ext cx="35556" cy="35556"/>
      </dsp:txXfrm>
    </dsp:sp>
    <dsp:sp modelId="{57A35212-F8C5-43CA-9A90-D72B6F3B7F21}">
      <dsp:nvSpPr>
        <dsp:cNvPr id="0" name=""/>
        <dsp:cNvSpPr/>
      </dsp:nvSpPr>
      <dsp:spPr>
        <a:xfrm>
          <a:off x="5479671" y="3070616"/>
          <a:ext cx="3984091" cy="88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bad experiences in educational settings that prevent them from using sick services in concern of being let down</a:t>
          </a:r>
        </a:p>
      </dsp:txBody>
      <dsp:txXfrm>
        <a:off x="5505706" y="3096651"/>
        <a:ext cx="3932021" cy="836835"/>
      </dsp:txXfrm>
    </dsp:sp>
    <dsp:sp modelId="{46E81568-9715-4E0E-BE52-36DC6A9BC556}">
      <dsp:nvSpPr>
        <dsp:cNvPr id="0" name=""/>
        <dsp:cNvSpPr/>
      </dsp:nvSpPr>
      <dsp:spPr>
        <a:xfrm rot="4249260">
          <a:off x="1552861" y="3499023"/>
          <a:ext cx="216462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164625" y="160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2581058" y="3460953"/>
        <a:ext cx="108231" cy="108231"/>
      </dsp:txXfrm>
    </dsp:sp>
    <dsp:sp modelId="{B38ACB3E-D6C7-4708-91C3-A6116190268E}">
      <dsp:nvSpPr>
        <dsp:cNvPr id="0" name=""/>
        <dsp:cNvSpPr/>
      </dsp:nvSpPr>
      <dsp:spPr>
        <a:xfrm>
          <a:off x="2990736" y="4092858"/>
          <a:ext cx="1777810" cy="88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Judgement</a:t>
          </a:r>
        </a:p>
      </dsp:txBody>
      <dsp:txXfrm>
        <a:off x="3016771" y="4118893"/>
        <a:ext cx="1725740" cy="836835"/>
      </dsp:txXfrm>
    </dsp:sp>
    <dsp:sp modelId="{1207BCC0-BE02-47C8-BBAB-473FB1676A9D}">
      <dsp:nvSpPr>
        <dsp:cNvPr id="0" name=""/>
        <dsp:cNvSpPr/>
      </dsp:nvSpPr>
      <dsp:spPr>
        <a:xfrm>
          <a:off x="4768546" y="4521264"/>
          <a:ext cx="71112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11124" y="160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06330" y="4519532"/>
        <a:ext cx="35556" cy="35556"/>
      </dsp:txXfrm>
    </dsp:sp>
    <dsp:sp modelId="{A7836F4E-FBEE-44D1-96F4-A37F538B91CE}">
      <dsp:nvSpPr>
        <dsp:cNvPr id="0" name=""/>
        <dsp:cNvSpPr/>
      </dsp:nvSpPr>
      <dsp:spPr>
        <a:xfrm>
          <a:off x="5479671" y="4092858"/>
          <a:ext cx="2867288" cy="88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may feel judged or ashamed</a:t>
          </a:r>
        </a:p>
      </dsp:txBody>
      <dsp:txXfrm>
        <a:off x="5505706" y="4118893"/>
        <a:ext cx="2815218" cy="836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A4EFF-09A9-444D-B5E0-6F3DFB2E5534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03080-E6C5-4EB0-B80A-659C3FBFC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99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03080-E6C5-4EB0-B80A-659C3FBFCC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108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03080-E6C5-4EB0-B80A-659C3FBFCC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496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503080-E6C5-4EB0-B80A-659C3FBFCC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06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03080-E6C5-4EB0-B80A-659C3FBFCC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3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03080-E6C5-4EB0-B80A-659C3FBFCC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2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503080-E6C5-4EB0-B80A-659C3FBFCC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4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503080-E6C5-4EB0-B80A-659C3FBFCC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48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03080-E6C5-4EB0-B80A-659C3FBFCC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35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03080-E6C5-4EB0-B80A-659C3FBFCC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8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503080-E6C5-4EB0-B80A-659C3FBFCC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528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03080-E6C5-4EB0-B80A-659C3FBFCCB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26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20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RGU Riverside Logo White Reverse 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4" y="450001"/>
            <a:ext cx="5235296" cy="7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4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81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28670"/>
            <a:ext cx="12192000" cy="5000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00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FDA6C-68DD-8140-B6D3-9E3F42C2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1C44-5DD2-C547-951D-7AAABC43828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644B1B-4B78-8E43-AC77-63AFB7B9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88E09-6110-4843-B691-867D8AA9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7AC3-C0F2-DC4B-8460-87461839F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8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28670"/>
            <a:ext cx="12192000" cy="5000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Picture 4" descr="RGU Riverside wav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000" y="1857364"/>
            <a:ext cx="11616000" cy="28076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74460"/>
            <a:ext cx="10972800" cy="140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09645"/>
            <a:ext cx="10972800" cy="303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GU Riverside Logo White Reverse A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77267" y="6174295"/>
            <a:ext cx="3429024" cy="4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1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nicle.com/article/shock-fear-and-fatalism-as-coronavirus-prompts-colleges-to-close-students-grapple-with-uncertaint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360.articulate.com/review/content/b8618dd3-7793-4bf4-8c65-4e665bd346eb/re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5FEFED-D925-EE42-BD46-D46EF27B2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2274725"/>
            <a:ext cx="10261600" cy="180816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Zona Pro" panose="02010A03040002020004" pitchFamily="2" charset="0"/>
              </a:rPr>
              <a:t>Understanding how to support university student wellbeing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822AFE6-B27A-8D26-C43C-C90249D894F5}"/>
              </a:ext>
            </a:extLst>
          </p:cNvPr>
          <p:cNvSpPr txBox="1">
            <a:spLocks/>
          </p:cNvSpPr>
          <p:nvPr/>
        </p:nvSpPr>
        <p:spPr>
          <a:xfrm>
            <a:off x="965200" y="4053252"/>
            <a:ext cx="10054492" cy="1808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chemeClr val="bg1"/>
                </a:solidFill>
                <a:latin typeface="Zona Pro Regular Italic" panose="02010A03040002020004" pitchFamily="2" charset="0"/>
              </a:rPr>
              <a:t>Dr Sarah Henderson and Dr Katrina Forbes-McKay</a:t>
            </a:r>
          </a:p>
          <a:p>
            <a:pPr algn="l"/>
            <a:r>
              <a:rPr lang="en-US" sz="1800" i="1" dirty="0">
                <a:solidFill>
                  <a:schemeClr val="bg1"/>
                </a:solidFill>
                <a:latin typeface="Zona Pro Regular Italic" panose="02010A03040002020004" pitchFamily="2" charset="0"/>
              </a:rPr>
              <a:t>Email: s.e.henderson@rgu.ac.uk 		k.e.forbes-mckay@rgu.ac.uk</a:t>
            </a:r>
          </a:p>
          <a:p>
            <a:pPr algn="l"/>
            <a:endParaRPr lang="en-US" sz="2000" i="1" dirty="0">
              <a:solidFill>
                <a:schemeClr val="bg1"/>
              </a:solidFill>
              <a:latin typeface="Zona Pro Regular Italic" panose="02010A03040002020004" pitchFamily="2" charset="0"/>
            </a:endParaRPr>
          </a:p>
          <a:p>
            <a:pPr algn="l"/>
            <a:r>
              <a:rPr lang="en-US" sz="2000" i="1" dirty="0">
                <a:solidFill>
                  <a:schemeClr val="bg1"/>
                </a:solidFill>
                <a:latin typeface="Zona Pro Regular Italic" panose="02010A03040002020004" pitchFamily="2" charset="0"/>
              </a:rPr>
              <a:t>School of Applied Social Studies </a:t>
            </a:r>
          </a:p>
          <a:p>
            <a:pPr algn="l"/>
            <a:r>
              <a:rPr lang="en-US" sz="2000" i="1" dirty="0">
                <a:solidFill>
                  <a:schemeClr val="bg1"/>
                </a:solidFill>
                <a:latin typeface="Zona Pro Regular Italic" panose="02010A03040002020004" pitchFamily="2" charset="0"/>
              </a:rPr>
              <a:t>Robert Gordon University</a:t>
            </a:r>
          </a:p>
        </p:txBody>
      </p:sp>
    </p:spTree>
    <p:extLst>
      <p:ext uri="{BB962C8B-B14F-4D97-AF65-F5344CB8AC3E}">
        <p14:creationId xmlns:p14="http://schemas.microsoft.com/office/powerpoint/2010/main" val="2684832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777506-71BA-344D-8B2E-35B36A7FB6B6}"/>
              </a:ext>
            </a:extLst>
          </p:cNvPr>
          <p:cNvSpPr txBox="1"/>
          <p:nvPr/>
        </p:nvSpPr>
        <p:spPr>
          <a:xfrm>
            <a:off x="389398" y="516139"/>
            <a:ext cx="7357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Zona Pro ExtraBold" panose="02010A03040002020004" pitchFamily="2" charset="0"/>
              </a:rPr>
              <a:t>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62926-DB1D-1A44-8FA0-15822383C403}"/>
              </a:ext>
            </a:extLst>
          </p:cNvPr>
          <p:cNvSpPr txBox="1"/>
          <p:nvPr/>
        </p:nvSpPr>
        <p:spPr>
          <a:xfrm>
            <a:off x="389398" y="1327319"/>
            <a:ext cx="11413203" cy="472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Czyz</a:t>
            </a:r>
            <a:r>
              <a:rPr kumimoji="0" lang="en-GB" b="0" i="0" u="none" strike="noStrike" kern="1200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K., Horwitz, A. G., Eisenberg, D., Kramer, A., &amp; King, C. A. (2013). Self-reported barriers to professional help seeking among college students at elevated risk for suicide. </a:t>
            </a:r>
            <a:r>
              <a:rPr kumimoji="0" lang="en-GB" b="0" i="1" u="none" strike="noStrike" kern="1200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American college health</a:t>
            </a:r>
            <a:r>
              <a:rPr kumimoji="0" lang="en-GB" b="0" i="0" u="none" strike="noStrike" kern="1200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61(7), 398-406</a:t>
            </a:r>
            <a:r>
              <a:rPr kumimoji="0" lang="en-GB" b="0" i="0" u="none" strike="noStrike" kern="1200" cap="all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Eisenberg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D., </a:t>
            </a:r>
            <a:r>
              <a:rPr kumimoji="0" lang="en-GB" b="0" i="0" u="none" strike="noStrike" kern="1200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Golberstein</a:t>
            </a:r>
            <a:r>
              <a:rPr kumimoji="0" lang="en-GB" b="0" i="0" u="none" strike="noStrike" kern="1200" cap="all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 &amp; </a:t>
            </a:r>
            <a:r>
              <a:rPr kumimoji="0" lang="en-GB" b="0" i="0" u="none" strike="noStrike" kern="1200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(2009). Mental Health and Academic Success in College,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B.E. Journal of Economic Analysis &amp; Policy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Vol. 9, 40-40.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Harris</a:t>
            </a:r>
            <a:r>
              <a:rPr kumimoji="0" lang="en-GB" b="0" i="0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P. J., </a:t>
            </a:r>
            <a:r>
              <a:rPr kumimoji="0" lang="en-GB" b="0" i="0" u="none" strike="noStrike" kern="1200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Campbell Casey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A.,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Westbury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&amp; </a:t>
            </a:r>
            <a:r>
              <a:rPr kumimoji="0" lang="en-GB" b="0" i="0" u="none" strike="noStrike" kern="1200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Florida-James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 (2016). Assessing The link between stress and retention and the existence of barriers to support service use within HE.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Further and Higher Education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40(6), 824- 845.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HESA. (2022). Higher Education Student Statistics: UK, 2020/21. https://www.hesa.ac.uk/news/25-01-2022/sb262-higherFeducation-student-statistics/numbers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Kafka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C. (2020).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Shock, fear, and fatalism: as coronavirus prompts colleges to close, students grapple with uncertainty.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[Online ]. Washington, DC: The Chronical of Higher Education. Available from: </a:t>
            </a:r>
            <a:r>
              <a:rPr kumimoji="0" lang="en-GB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https://www.chronicle.com/article/shock-fear-and-fatalism-as-coronavirus-prompts-colleges-to-close-students-grapple-with-uncertainty/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[Accessed 18 March 2022].</a:t>
            </a:r>
          </a:p>
        </p:txBody>
      </p:sp>
    </p:spTree>
    <p:extLst>
      <p:ext uri="{BB962C8B-B14F-4D97-AF65-F5344CB8AC3E}">
        <p14:creationId xmlns:p14="http://schemas.microsoft.com/office/powerpoint/2010/main" val="12455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777506-71BA-344D-8B2E-35B36A7FB6B6}"/>
              </a:ext>
            </a:extLst>
          </p:cNvPr>
          <p:cNvSpPr txBox="1"/>
          <p:nvPr/>
        </p:nvSpPr>
        <p:spPr>
          <a:xfrm>
            <a:off x="389398" y="722598"/>
            <a:ext cx="7357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ona Pro ExtraBold" panose="02010A03040002020004" pitchFamily="2" charset="0"/>
                <a:ea typeface="+mn-ea"/>
                <a:cs typeface="+mn-cs"/>
              </a:rPr>
              <a:t>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62926-DB1D-1A44-8FA0-15822383C403}"/>
              </a:ext>
            </a:extLst>
          </p:cNvPr>
          <p:cNvSpPr txBox="1"/>
          <p:nvPr/>
        </p:nvSpPr>
        <p:spPr>
          <a:xfrm>
            <a:off x="389398" y="1504299"/>
            <a:ext cx="11413203" cy="3325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Mowbray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 T., </a:t>
            </a:r>
            <a:r>
              <a:rPr kumimoji="0" lang="en-GB" b="0" i="0" u="none" strike="noStrike" kern="1200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Megivern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D., </a:t>
            </a:r>
            <a:r>
              <a:rPr kumimoji="0" lang="en-GB" b="0" i="0" u="none" strike="noStrike" kern="1200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Mandiberg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M., </a:t>
            </a:r>
            <a:r>
              <a:rPr kumimoji="0" lang="en-GB" b="0" i="0" u="none" strike="noStrike" kern="1200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Strauss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kumimoji="0" lang="en-GB" b="0" i="0" u="none" strike="noStrike" kern="1200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Stein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 H., </a:t>
            </a:r>
            <a:r>
              <a:rPr kumimoji="0" lang="en-GB" b="0" i="0" u="none" strike="noStrike" kern="1200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Collins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kumimoji="0" lang="en-GB" b="0" i="0" u="none" strike="noStrike" kern="1200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Kopels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kumimoji="0" lang="en-GB" b="0" i="0" u="none" strike="noStrike" kern="1200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Curlin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C., &amp; Lett, R. (2006). Campus mental health services: Recommendations for change.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 Journal of Orthopsychiatry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76(2), 226-237.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Richardson, J.T. (2015). Academic attainment in students with mental health difficulties in distance education.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Mental Health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44(3), 231-240.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Rosenthal, B. &amp; Wilson, W. C. (2008). Mental health services: Use and disparity among diverse college students.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American College Health,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57(1), 61-68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Sahu, P. (2020). Closure of Universities Due to Coronavirus Disease 2019 (COVID-19): Impact on Education and Mental Health of Students and Academic Staff. </a:t>
            </a:r>
            <a:r>
              <a:rPr kumimoji="0" lang="en-GB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Cureus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12(4), e7541.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8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777506-71BA-344D-8B2E-35B36A7FB6B6}"/>
              </a:ext>
            </a:extLst>
          </p:cNvPr>
          <p:cNvSpPr txBox="1"/>
          <p:nvPr/>
        </p:nvSpPr>
        <p:spPr>
          <a:xfrm>
            <a:off x="215814" y="303988"/>
            <a:ext cx="1107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STUDENT WELLBEING AND SUPPORT NEEDS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09732-4C7F-5E47-B0FC-20E315156CF2}"/>
              </a:ext>
            </a:extLst>
          </p:cNvPr>
          <p:cNvSpPr txBox="1"/>
          <p:nvPr/>
        </p:nvSpPr>
        <p:spPr>
          <a:xfrm>
            <a:off x="215814" y="929266"/>
            <a:ext cx="739796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HESA (2022) reported 122,530  students with a recorded mental health condition in the UK in 2016/17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has been exacerbated by COVID-19 and the resultant lockdown (Sahu 2020; Kafka 2020)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students do not access support for mental health (Rosenthal &amp; Wilson, 2008).  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barriers include limited awareness of services, fear of stigma (Harris et al. 2016), lack of available counsellor appointments (Mowbray et al. 2006), and not believing they need treatment (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Czyz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2013).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7FBD3-2835-0468-D370-9501F21A3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8734"/>
            <a:ext cx="12192000" cy="1023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58885-C807-DE8F-8703-E02830EAF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815" y="1600798"/>
            <a:ext cx="3794450" cy="36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5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809732-4C7F-5E47-B0FC-20E315156CF2}"/>
              </a:ext>
            </a:extLst>
          </p:cNvPr>
          <p:cNvSpPr txBox="1"/>
          <p:nvPr/>
        </p:nvSpPr>
        <p:spPr>
          <a:xfrm>
            <a:off x="215814" y="950319"/>
            <a:ext cx="117273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Aims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explore </a:t>
            </a:r>
            <a:r>
              <a:rPr lang="en-GB" sz="2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student views on the </a:t>
            </a:r>
            <a:r>
              <a:rPr lang="en-GB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current provision of wellbeing support, the barriers to accessing support, and the implementation of an opt-in emergency contact scheme 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and materials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qualitative approach was employed using thematic analysis to code free-text responses on current support and opinions on an emergency contact scheme via a Jisc online survey</a:t>
            </a:r>
          </a:p>
          <a:p>
            <a:pPr>
              <a:spcBef>
                <a:spcPts val="0"/>
              </a:spcBef>
            </a:pP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Sample: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113 students recruited from the School of Applied Social Studies </a:t>
            </a:r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 (12.4%) male, 95 (84.1%) females, 2 (1.8%) Selected “Prefer not to say” and 1 (0.9%) identified as other.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77 (68.1%) undergraduates and 36 (31.9%) postgraduate students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ged between 17 to 60 (Mean 28.18, SD 11.14).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387823-0357-F18F-3BB9-0070C024D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7681"/>
            <a:ext cx="12192000" cy="1023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191529-8FBD-441D-AE76-3C17E75CA527}"/>
              </a:ext>
            </a:extLst>
          </p:cNvPr>
          <p:cNvSpPr txBox="1"/>
          <p:nvPr/>
        </p:nvSpPr>
        <p:spPr>
          <a:xfrm>
            <a:off x="215814" y="303988"/>
            <a:ext cx="1107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STUDENT WELLBEING AND SUPPORT NEEDS STUDY</a:t>
            </a:r>
          </a:p>
        </p:txBody>
      </p:sp>
    </p:spTree>
    <p:extLst>
      <p:ext uri="{BB962C8B-B14F-4D97-AF65-F5344CB8AC3E}">
        <p14:creationId xmlns:p14="http://schemas.microsoft.com/office/powerpoint/2010/main" val="180955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809732-4C7F-5E47-B0FC-20E315156CF2}"/>
              </a:ext>
            </a:extLst>
          </p:cNvPr>
          <p:cNvSpPr txBox="1"/>
          <p:nvPr/>
        </p:nvSpPr>
        <p:spPr>
          <a:xfrm>
            <a:off x="215814" y="950319"/>
            <a:ext cx="11727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 of support services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387823-0357-F18F-3BB9-0070C024D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2134"/>
            <a:ext cx="12192000" cy="1023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191529-8FBD-441D-AE76-3C17E75CA527}"/>
              </a:ext>
            </a:extLst>
          </p:cNvPr>
          <p:cNvSpPr txBox="1"/>
          <p:nvPr/>
        </p:nvSpPr>
        <p:spPr>
          <a:xfrm>
            <a:off x="215814" y="303988"/>
            <a:ext cx="1107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WELLBEING AND SUPPORT NEEDS STUDY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17D410C-8FCB-E009-6D0A-1664018D8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350733"/>
              </p:ext>
            </p:extLst>
          </p:nvPr>
        </p:nvGraphicFramePr>
        <p:xfrm>
          <a:off x="1947740" y="1757233"/>
          <a:ext cx="7610373" cy="4150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315">
                  <a:extLst>
                    <a:ext uri="{9D8B030D-6E8A-4147-A177-3AD203B41FA5}">
                      <a16:colId xmlns:a16="http://schemas.microsoft.com/office/drawing/2014/main" val="1354004921"/>
                    </a:ext>
                  </a:extLst>
                </a:gridCol>
                <a:gridCol w="796412">
                  <a:extLst>
                    <a:ext uri="{9D8B030D-6E8A-4147-A177-3AD203B41FA5}">
                      <a16:colId xmlns:a16="http://schemas.microsoft.com/office/drawing/2014/main" val="3859052646"/>
                    </a:ext>
                  </a:extLst>
                </a:gridCol>
                <a:gridCol w="3244646">
                  <a:extLst>
                    <a:ext uri="{9D8B030D-6E8A-4147-A177-3AD203B41FA5}">
                      <a16:colId xmlns:a16="http://schemas.microsoft.com/office/drawing/2014/main" val="2174630843"/>
                    </a:ext>
                  </a:extLst>
                </a:gridCol>
              </a:tblGrid>
              <a:tr h="518806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Financial support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62 (56%)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6210"/>
                  </a:ext>
                </a:extLst>
              </a:tr>
              <a:tr h="518806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49 (44%)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845746"/>
                  </a:ext>
                </a:extLst>
              </a:tr>
              <a:tr h="518806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Study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105 (93%)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82872"/>
                  </a:ext>
                </a:extLst>
              </a:tr>
              <a:tr h="518806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8 (7%)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09848"/>
                  </a:ext>
                </a:extLst>
              </a:tr>
              <a:tr h="518806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50 (47%)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769494"/>
                  </a:ext>
                </a:extLst>
              </a:tr>
              <a:tr h="518806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57 (53%)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330174"/>
                  </a:ext>
                </a:extLst>
              </a:tr>
              <a:tr h="518806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Mental Health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93 (84%)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891715"/>
                  </a:ext>
                </a:extLst>
              </a:tr>
              <a:tr h="518806">
                <a:tc>
                  <a:txBody>
                    <a:bodyPr/>
                    <a:lstStyle/>
                    <a:p>
                      <a:endParaRPr lang="en-GB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18 (16%)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86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05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809732-4C7F-5E47-B0FC-20E315156CF2}"/>
              </a:ext>
            </a:extLst>
          </p:cNvPr>
          <p:cNvSpPr txBox="1"/>
          <p:nvPr/>
        </p:nvSpPr>
        <p:spPr>
          <a:xfrm>
            <a:off x="215814" y="950319"/>
            <a:ext cx="11727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 of support services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91529-8FBD-441D-AE76-3C17E75CA527}"/>
              </a:ext>
            </a:extLst>
          </p:cNvPr>
          <p:cNvSpPr txBox="1"/>
          <p:nvPr/>
        </p:nvSpPr>
        <p:spPr>
          <a:xfrm>
            <a:off x="215814" y="303988"/>
            <a:ext cx="1107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WELLBEING AND SUPPORT NEEDS STUDY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17D410C-8FCB-E009-6D0A-1664018D8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87457"/>
              </p:ext>
            </p:extLst>
          </p:nvPr>
        </p:nvGraphicFramePr>
        <p:xfrm>
          <a:off x="1179664" y="1976336"/>
          <a:ext cx="8259304" cy="4229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452">
                  <a:extLst>
                    <a:ext uri="{9D8B030D-6E8A-4147-A177-3AD203B41FA5}">
                      <a16:colId xmlns:a16="http://schemas.microsoft.com/office/drawing/2014/main" val="1354004921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val="3859052646"/>
                    </a:ext>
                  </a:extLst>
                </a:gridCol>
                <a:gridCol w="634181">
                  <a:extLst>
                    <a:ext uri="{9D8B030D-6E8A-4147-A177-3AD203B41FA5}">
                      <a16:colId xmlns:a16="http://schemas.microsoft.com/office/drawing/2014/main" val="2174630843"/>
                    </a:ext>
                  </a:extLst>
                </a:gridCol>
                <a:gridCol w="2212258">
                  <a:extLst>
                    <a:ext uri="{9D8B030D-6E8A-4147-A177-3AD203B41FA5}">
                      <a16:colId xmlns:a16="http://schemas.microsoft.com/office/drawing/2014/main" val="312211322"/>
                    </a:ext>
                  </a:extLst>
                </a:gridCol>
              </a:tblGrid>
              <a:tr h="440236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Physical Health Issues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59 (53%)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(53%)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6210"/>
                  </a:ext>
                </a:extLst>
              </a:tr>
              <a:tr h="440236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52 (47%)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(47%)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845746"/>
                  </a:ext>
                </a:extLst>
              </a:tr>
              <a:tr h="440236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Crime Related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49 (44%)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(44%)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82872"/>
                  </a:ext>
                </a:extLst>
              </a:tr>
              <a:tr h="440236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62 (56%)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(56%)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09848"/>
                  </a:ext>
                </a:extLst>
              </a:tr>
              <a:tr h="602627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Barriers to accessing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32 (29%)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(29%)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769494"/>
                  </a:ext>
                </a:extLst>
              </a:tr>
              <a:tr h="440236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80 (71%)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(71%)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330174"/>
                  </a:ext>
                </a:extLst>
              </a:tr>
              <a:tr h="440236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891715"/>
                  </a:ext>
                </a:extLst>
              </a:tr>
              <a:tr h="440236">
                <a:tc>
                  <a:txBody>
                    <a:bodyPr/>
                    <a:lstStyle/>
                    <a:p>
                      <a:endParaRPr lang="en-GB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866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7E3CAA9-8238-22A2-3B0E-BBEA1E95593D}"/>
              </a:ext>
            </a:extLst>
          </p:cNvPr>
          <p:cNvSpPr/>
          <p:nvPr/>
        </p:nvSpPr>
        <p:spPr>
          <a:xfrm>
            <a:off x="-501445" y="5178023"/>
            <a:ext cx="12993329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387823-0357-F18F-3BB9-0070C024D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5788"/>
            <a:ext cx="12192000" cy="10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6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808795A-D67B-48C1-B8A4-5A0154378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641106"/>
              </p:ext>
            </p:extLst>
          </p:nvPr>
        </p:nvGraphicFramePr>
        <p:xfrm>
          <a:off x="762909" y="736822"/>
          <a:ext cx="10666182" cy="4920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09BEB4A-85D3-98BB-35D1-BAF8968B0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21178"/>
            <a:ext cx="12192000" cy="1023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97D17C-AF3E-2B60-C0A2-B94875959C0E}"/>
              </a:ext>
            </a:extLst>
          </p:cNvPr>
          <p:cNvSpPr txBox="1"/>
          <p:nvPr/>
        </p:nvSpPr>
        <p:spPr>
          <a:xfrm>
            <a:off x="215814" y="90491"/>
            <a:ext cx="1107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FINDINGS: THEMATIC ANALYSIS IMPROVEMENTS NEEDED </a:t>
            </a:r>
          </a:p>
        </p:txBody>
      </p:sp>
    </p:spTree>
    <p:extLst>
      <p:ext uri="{BB962C8B-B14F-4D97-AF65-F5344CB8AC3E}">
        <p14:creationId xmlns:p14="http://schemas.microsoft.com/office/powerpoint/2010/main" val="333144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D6492F6-08D1-4E16-998F-3650F88DD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366739"/>
              </p:ext>
            </p:extLst>
          </p:nvPr>
        </p:nvGraphicFramePr>
        <p:xfrm>
          <a:off x="901959" y="660477"/>
          <a:ext cx="9965564" cy="498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140E5FD-9335-4975-8DB9-2C8164E4CE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99571"/>
            <a:ext cx="12192000" cy="1023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923846-1CEA-5C16-AD61-7446F151CD72}"/>
              </a:ext>
            </a:extLst>
          </p:cNvPr>
          <p:cNvSpPr txBox="1"/>
          <p:nvPr/>
        </p:nvSpPr>
        <p:spPr>
          <a:xfrm>
            <a:off x="215814" y="-9168"/>
            <a:ext cx="1107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FINDINGS: THEMATIC ANALYSIS BARRIERS TO ACCESS</a:t>
            </a:r>
          </a:p>
        </p:txBody>
      </p:sp>
    </p:spTree>
    <p:extLst>
      <p:ext uri="{BB962C8B-B14F-4D97-AF65-F5344CB8AC3E}">
        <p14:creationId xmlns:p14="http://schemas.microsoft.com/office/powerpoint/2010/main" val="329191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387823-0357-F18F-3BB9-0070C024D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2801"/>
            <a:ext cx="12192000" cy="1023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191529-8FBD-441D-AE76-3C17E75CA527}"/>
              </a:ext>
            </a:extLst>
          </p:cNvPr>
          <p:cNvSpPr txBox="1"/>
          <p:nvPr/>
        </p:nvSpPr>
        <p:spPr>
          <a:xfrm>
            <a:off x="44958" y="170638"/>
            <a:ext cx="1194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"/>
              </a:rPr>
              <a:t>FINDINGS: STUDENT VIEWS OF THE EMERGENCY CONTACT SCHEME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30768D-D1C7-2616-B41B-8C8D07496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8763"/>
            <a:ext cx="10337292" cy="749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7F01D-790F-562E-441E-CD8F38BCC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0200" y="1523054"/>
            <a:ext cx="11943184" cy="3258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2497D9-D713-35D2-1297-4F7543D19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" y="2889775"/>
            <a:ext cx="7481316" cy="749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28305-3BFE-C049-9382-47E00D60C7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8646" y="3004818"/>
            <a:ext cx="4647680" cy="27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9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777506-71BA-344D-8B2E-35B36A7FB6B6}"/>
              </a:ext>
            </a:extLst>
          </p:cNvPr>
          <p:cNvSpPr txBox="1"/>
          <p:nvPr/>
        </p:nvSpPr>
        <p:spPr>
          <a:xfrm>
            <a:off x="433917" y="257027"/>
            <a:ext cx="965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NEXT STEPS</a:t>
            </a:r>
            <a:endParaRPr lang="en-US" sz="3600" b="1" dirty="0">
              <a:latin typeface="Zona Pro ExtraBold" panose="02010A03040002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09732-4C7F-5E47-B0FC-20E315156CF2}"/>
              </a:ext>
            </a:extLst>
          </p:cNvPr>
          <p:cNvSpPr txBox="1"/>
          <p:nvPr/>
        </p:nvSpPr>
        <p:spPr>
          <a:xfrm>
            <a:off x="433917" y="997462"/>
            <a:ext cx="80021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with mental health difficulties are more likely to drop out of university (Richardson, 2015), and less likely to attain higher grades (Eisenberg et al., 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Informed the development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Wellbeing Monitoring Tool </a:t>
            </a:r>
            <a:r>
              <a:rPr lang="en-GB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to identify concerns and signpost to relevant areas of support (developed by Katrina Forbes-McKay and Shonagh Douglas)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Trusted Contact Scheme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Improved Personal Tutor (Pastoral Support)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Trusted Contact Scheme research will continue to be extended across the University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ED88CC-53B1-81B7-8321-DB19A65F2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5213"/>
            <a:ext cx="12192000" cy="1023756"/>
          </a:xfrm>
          <a:prstGeom prst="rect">
            <a:avLst/>
          </a:prstGeom>
        </p:spPr>
      </p:pic>
      <p:pic>
        <p:nvPicPr>
          <p:cNvPr id="7" name="Picture 6" descr="People shaking hands">
            <a:extLst>
              <a:ext uri="{FF2B5EF4-FFF2-40B4-BE49-F238E27FC236}">
                <a16:creationId xmlns:a16="http://schemas.microsoft.com/office/drawing/2014/main" id="{D2CAE875-C698-B6CE-3870-B2E00FC8B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6326" y="419537"/>
            <a:ext cx="3105150" cy="2328546"/>
          </a:xfrm>
          <a:prstGeom prst="rect">
            <a:avLst/>
          </a:prstGeom>
        </p:spPr>
      </p:pic>
      <p:pic>
        <p:nvPicPr>
          <p:cNvPr id="1026" name="x_x_Picture 1">
            <a:extLst>
              <a:ext uri="{FF2B5EF4-FFF2-40B4-BE49-F238E27FC236}">
                <a16:creationId xmlns:a16="http://schemas.microsoft.com/office/drawing/2014/main" id="{D93AC89B-0727-AFF0-F21E-766BACD00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77" y="2607566"/>
            <a:ext cx="3377647" cy="337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937431"/>
      </p:ext>
    </p:extLst>
  </p:cSld>
  <p:clrMapOvr>
    <a:masterClrMapping/>
  </p:clrMapOvr>
</p:sld>
</file>

<file path=ppt/theme/theme1.xml><?xml version="1.0" encoding="utf-8"?>
<a:theme xmlns:a="http://schemas.openxmlformats.org/drawingml/2006/main" name="RGU Rivers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2E8043FFBB248969254E0B150C604" ma:contentTypeVersion="6" ma:contentTypeDescription="Create a new document." ma:contentTypeScope="" ma:versionID="4df0ee843b21db8638a754bddccd3c1f">
  <xsd:schema xmlns:xsd="http://www.w3.org/2001/XMLSchema" xmlns:xs="http://www.w3.org/2001/XMLSchema" xmlns:p="http://schemas.microsoft.com/office/2006/metadata/properties" xmlns:ns2="8e722a13-1766-48f1-a189-05f2a7939e3f" xmlns:ns3="b2734dc8-eb57-44fe-bf72-0e902939db77" targetNamespace="http://schemas.microsoft.com/office/2006/metadata/properties" ma:root="true" ma:fieldsID="0b1c62f441508769cfcfdf06a0dacb86" ns2:_="" ns3:_="">
    <xsd:import namespace="8e722a13-1766-48f1-a189-05f2a7939e3f"/>
    <xsd:import namespace="b2734dc8-eb57-44fe-bf72-0e902939d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2a13-1766-48f1-a189-05f2a7939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34dc8-eb57-44fe-bf72-0e902939d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3F1F23-57B8-41ED-A519-5138DC3CA4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22a13-1766-48f1-a189-05f2a7939e3f"/>
    <ds:schemaRef ds:uri="b2734dc8-eb57-44fe-bf72-0e902939db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71D1EA-709F-4757-9FF7-25156DA48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1098</Words>
  <Application>Microsoft Office PowerPoint</Application>
  <PresentationFormat>Widescreen</PresentationFormat>
  <Paragraphs>113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Zona Pro</vt:lpstr>
      <vt:lpstr>Zona Pro ExtraBold</vt:lpstr>
      <vt:lpstr>Zona Pro Regular Italic</vt:lpstr>
      <vt:lpstr>RGU Riverside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Jaimie Allan (delta)</dc:creator>
  <cp:lastModifiedBy>Leah Morrison (lib)</cp:lastModifiedBy>
  <cp:revision>29</cp:revision>
  <cp:lastPrinted>2023-09-19T08:47:35Z</cp:lastPrinted>
  <dcterms:created xsi:type="dcterms:W3CDTF">2022-03-10T13:59:19Z</dcterms:created>
  <dcterms:modified xsi:type="dcterms:W3CDTF">2023-10-03T10:05:43Z</dcterms:modified>
</cp:coreProperties>
</file>