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9" r:id="rId3"/>
    <p:sldMasterId id="2147483691" r:id="rId4"/>
    <p:sldMasterId id="2147483703" r:id="rId5"/>
    <p:sldMasterId id="2147483705" r:id="rId6"/>
    <p:sldMasterId id="2147483735" r:id="rId7"/>
    <p:sldMasterId id="2147483746" r:id="rId8"/>
  </p:sldMasterIdLst>
  <p:notesMasterIdLst>
    <p:notesMasterId r:id="rId72"/>
  </p:notesMasterIdLst>
  <p:sldIdLst>
    <p:sldId id="415" r:id="rId9"/>
    <p:sldId id="342" r:id="rId10"/>
    <p:sldId id="430" r:id="rId11"/>
    <p:sldId id="343" r:id="rId12"/>
    <p:sldId id="344" r:id="rId13"/>
    <p:sldId id="345" r:id="rId14"/>
    <p:sldId id="346" r:id="rId15"/>
    <p:sldId id="347" r:id="rId16"/>
    <p:sldId id="348" r:id="rId17"/>
    <p:sldId id="349" r:id="rId18"/>
    <p:sldId id="350" r:id="rId19"/>
    <p:sldId id="353" r:id="rId20"/>
    <p:sldId id="354" r:id="rId21"/>
    <p:sldId id="355" r:id="rId22"/>
    <p:sldId id="356" r:id="rId23"/>
    <p:sldId id="357" r:id="rId24"/>
    <p:sldId id="358" r:id="rId25"/>
    <p:sldId id="359" r:id="rId26"/>
    <p:sldId id="360" r:id="rId27"/>
    <p:sldId id="361" r:id="rId28"/>
    <p:sldId id="440" r:id="rId29"/>
    <p:sldId id="363" r:id="rId30"/>
    <p:sldId id="438" r:id="rId31"/>
    <p:sldId id="441" r:id="rId32"/>
    <p:sldId id="364" r:id="rId33"/>
    <p:sldId id="443" r:id="rId34"/>
    <p:sldId id="444" r:id="rId35"/>
    <p:sldId id="365" r:id="rId36"/>
    <p:sldId id="366" r:id="rId37"/>
    <p:sldId id="446" r:id="rId38"/>
    <p:sldId id="445" r:id="rId39"/>
    <p:sldId id="367" r:id="rId40"/>
    <p:sldId id="416" r:id="rId41"/>
    <p:sldId id="403" r:id="rId42"/>
    <p:sldId id="404" r:id="rId43"/>
    <p:sldId id="405" r:id="rId44"/>
    <p:sldId id="406" r:id="rId45"/>
    <p:sldId id="407" r:id="rId46"/>
    <p:sldId id="408" r:id="rId47"/>
    <p:sldId id="426" r:id="rId48"/>
    <p:sldId id="410" r:id="rId49"/>
    <p:sldId id="411" r:id="rId50"/>
    <p:sldId id="412" r:id="rId51"/>
    <p:sldId id="432" r:id="rId52"/>
    <p:sldId id="414" r:id="rId53"/>
    <p:sldId id="419" r:id="rId54"/>
    <p:sldId id="448" r:id="rId55"/>
    <p:sldId id="424" r:id="rId56"/>
    <p:sldId id="435" r:id="rId57"/>
    <p:sldId id="420" r:id="rId58"/>
    <p:sldId id="437" r:id="rId59"/>
    <p:sldId id="428" r:id="rId60"/>
    <p:sldId id="417" r:id="rId61"/>
    <p:sldId id="339" r:id="rId62"/>
    <p:sldId id="338" r:id="rId63"/>
    <p:sldId id="336" r:id="rId64"/>
    <p:sldId id="335" r:id="rId65"/>
    <p:sldId id="340" r:id="rId66"/>
    <p:sldId id="334" r:id="rId67"/>
    <p:sldId id="341" r:id="rId68"/>
    <p:sldId id="368" r:id="rId69"/>
    <p:sldId id="380" r:id="rId70"/>
    <p:sldId id="333"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28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415EBD-8F83-4387-8F94-E01F93DCEBF1}" v="4" dt="2023-11-02T12:08:49.4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46" autoAdjust="0"/>
    <p:restoredTop sz="94660"/>
  </p:normalViewPr>
  <p:slideViewPr>
    <p:cSldViewPr snapToGrid="0">
      <p:cViewPr varScale="1">
        <p:scale>
          <a:sx n="155" d="100"/>
          <a:sy n="155" d="100"/>
        </p:scale>
        <p:origin x="366" y="132"/>
      </p:cViewPr>
      <p:guideLst/>
    </p:cSldViewPr>
  </p:slideViewPr>
  <p:notesTextViewPr>
    <p:cViewPr>
      <p:scale>
        <a:sx n="1" d="1"/>
        <a:sy n="1" d="1"/>
      </p:scale>
      <p:origin x="0" y="0"/>
    </p:cViewPr>
  </p:notesTextViewPr>
  <p:sorterViewPr>
    <p:cViewPr>
      <p:scale>
        <a:sx n="100" d="100"/>
        <a:sy n="100" d="100"/>
      </p:scale>
      <p:origin x="0" y="-6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microsoft.com/office/2015/10/relationships/revisionInfo" Target="revisionInfo.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 Target="slides/slide2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chemeClr val="accent1"/>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9D739E"/>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FC4-9340-B129-763440D4355D}"/>
            </c:ext>
          </c:extLst>
        </c:ser>
        <c:ser>
          <c:idx val="1"/>
          <c:order val="1"/>
          <c:tx>
            <c:strRef>
              <c:f>Sheet1!$C$1</c:f>
              <c:strCache>
                <c:ptCount val="1"/>
                <c:pt idx="0">
                  <c:v>Series 2</c:v>
                </c:pt>
              </c:strCache>
            </c:strRef>
          </c:tx>
          <c:spPr>
            <a:solidFill>
              <a:srgbClr val="00B8E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FC4-9340-B129-763440D4355D}"/>
            </c:ext>
          </c:extLst>
        </c:ser>
        <c:ser>
          <c:idx val="2"/>
          <c:order val="2"/>
          <c:tx>
            <c:strRef>
              <c:f>Sheet1!$D$1</c:f>
              <c:strCache>
                <c:ptCount val="1"/>
                <c:pt idx="0">
                  <c:v>Series 3</c:v>
                </c:pt>
              </c:strCache>
            </c:strRef>
          </c:tx>
          <c:spPr>
            <a:solidFill>
              <a:srgbClr val="F9C85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FC4-9340-B129-763440D4355D}"/>
            </c:ext>
          </c:extLst>
        </c:ser>
        <c:dLbls>
          <c:showLegendKey val="0"/>
          <c:showVal val="0"/>
          <c:showCatName val="0"/>
          <c:showSerName val="0"/>
          <c:showPercent val="0"/>
          <c:showBubbleSize val="0"/>
        </c:dLbls>
        <c:gapWidth val="219"/>
        <c:overlap val="-27"/>
        <c:axId val="-2042759216"/>
        <c:axId val="-2042956128"/>
      </c:barChart>
      <c:catAx>
        <c:axId val="-204275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42956128"/>
        <c:crosses val="autoZero"/>
        <c:auto val="1"/>
        <c:lblAlgn val="ctr"/>
        <c:lblOffset val="100"/>
        <c:noMultiLvlLbl val="0"/>
      </c:catAx>
      <c:valAx>
        <c:axId val="-2042956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42759216"/>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ata10.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ata11.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diagrams/_rels/data12.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6.png"/><Relationship Id="rId7" Type="http://schemas.openxmlformats.org/officeDocument/2006/relationships/image" Target="../media/image48.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1.svg"/><Relationship Id="rId4" Type="http://schemas.openxmlformats.org/officeDocument/2006/relationships/image" Target="../media/image127.svg"/><Relationship Id="rId9" Type="http://schemas.openxmlformats.org/officeDocument/2006/relationships/image" Target="../media/image75.png"/></Relationships>
</file>

<file path=ppt/diagrams/_rels/data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ata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ata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10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6.png"/><Relationship Id="rId7" Type="http://schemas.openxmlformats.org/officeDocument/2006/relationships/image" Target="../media/image48.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1.svg"/><Relationship Id="rId4" Type="http://schemas.openxmlformats.org/officeDocument/2006/relationships/image" Target="../media/image127.svg"/><Relationship Id="rId9" Type="http://schemas.openxmlformats.org/officeDocument/2006/relationships/image" Target="../media/image7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diagrams/_rels/drawing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svg"/><Relationship Id="rId1" Type="http://schemas.openxmlformats.org/officeDocument/2006/relationships/image" Target="../media/image97.png"/><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10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4E4AC0-0D63-4802-A792-40E50F6F212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45F9825-CB9C-4485-82D0-55CC05D3EA13}">
      <dgm:prSet/>
      <dgm:spPr/>
      <dgm:t>
        <a:bodyPr/>
        <a:lstStyle/>
        <a:p>
          <a:pPr>
            <a:lnSpc>
              <a:spcPct val="100000"/>
            </a:lnSpc>
          </a:pPr>
          <a:r>
            <a:rPr lang="en-US"/>
            <a:t>Understand the meaning of and need for implementation research.</a:t>
          </a:r>
        </a:p>
      </dgm:t>
    </dgm:pt>
    <dgm:pt modelId="{9CCED8F1-4A79-486C-B1F8-A5B7C6193BDE}" type="parTrans" cxnId="{E919B1D1-1682-4DC8-98AD-ED832645279A}">
      <dgm:prSet/>
      <dgm:spPr/>
      <dgm:t>
        <a:bodyPr/>
        <a:lstStyle/>
        <a:p>
          <a:endParaRPr lang="en-US"/>
        </a:p>
      </dgm:t>
    </dgm:pt>
    <dgm:pt modelId="{BE832323-200E-4126-B4CB-AACA5FE2B4E4}" type="sibTrans" cxnId="{E919B1D1-1682-4DC8-98AD-ED832645279A}">
      <dgm:prSet/>
      <dgm:spPr/>
      <dgm:t>
        <a:bodyPr/>
        <a:lstStyle/>
        <a:p>
          <a:endParaRPr lang="en-US"/>
        </a:p>
      </dgm:t>
    </dgm:pt>
    <dgm:pt modelId="{880DB3B8-B566-4CA0-9057-66979673515E}">
      <dgm:prSet/>
      <dgm:spPr/>
      <dgm:t>
        <a:bodyPr/>
        <a:lstStyle/>
        <a:p>
          <a:pPr>
            <a:lnSpc>
              <a:spcPct val="100000"/>
            </a:lnSpc>
          </a:pPr>
          <a:r>
            <a:rPr lang="en-GB"/>
            <a:t>Recognise</a:t>
          </a:r>
          <a:r>
            <a:rPr lang="en-US"/>
            <a:t> the classification of implementation theories, models and frameworks.</a:t>
          </a:r>
        </a:p>
      </dgm:t>
    </dgm:pt>
    <dgm:pt modelId="{9858AAA2-D709-404A-AFB5-FEF35AEA6108}" type="parTrans" cxnId="{D741F478-7758-4B5F-9EFB-91410B0142F1}">
      <dgm:prSet/>
      <dgm:spPr/>
      <dgm:t>
        <a:bodyPr/>
        <a:lstStyle/>
        <a:p>
          <a:endParaRPr lang="en-US"/>
        </a:p>
      </dgm:t>
    </dgm:pt>
    <dgm:pt modelId="{A725DB85-DA58-4715-B903-1665852D5BE3}" type="sibTrans" cxnId="{D741F478-7758-4B5F-9EFB-91410B0142F1}">
      <dgm:prSet/>
      <dgm:spPr/>
      <dgm:t>
        <a:bodyPr/>
        <a:lstStyle/>
        <a:p>
          <a:endParaRPr lang="en-US"/>
        </a:p>
      </dgm:t>
    </dgm:pt>
    <dgm:pt modelId="{0060A9DF-CA92-47AB-B480-16B49073CB90}">
      <dgm:prSet/>
      <dgm:spPr/>
      <dgm:t>
        <a:bodyPr/>
        <a:lstStyle/>
        <a:p>
          <a:pPr>
            <a:lnSpc>
              <a:spcPct val="100000"/>
            </a:lnSpc>
          </a:pPr>
          <a:r>
            <a:rPr lang="en-US"/>
            <a:t>Apply different implementation theories, models and frameworks to varied research studies.</a:t>
          </a:r>
        </a:p>
      </dgm:t>
    </dgm:pt>
    <dgm:pt modelId="{D696E306-7B5C-4F89-92A2-F3B45ECE740A}" type="parTrans" cxnId="{89863056-61FB-4165-AC4F-21D7982CD52E}">
      <dgm:prSet/>
      <dgm:spPr/>
      <dgm:t>
        <a:bodyPr/>
        <a:lstStyle/>
        <a:p>
          <a:endParaRPr lang="en-US"/>
        </a:p>
      </dgm:t>
    </dgm:pt>
    <dgm:pt modelId="{30F02040-CC60-4F5E-A417-1C683F665162}" type="sibTrans" cxnId="{89863056-61FB-4165-AC4F-21D7982CD52E}">
      <dgm:prSet/>
      <dgm:spPr/>
      <dgm:t>
        <a:bodyPr/>
        <a:lstStyle/>
        <a:p>
          <a:endParaRPr lang="en-US"/>
        </a:p>
      </dgm:t>
    </dgm:pt>
    <dgm:pt modelId="{3DF54A02-237A-46E0-BB7A-DD7C63F9DA0E}" type="pres">
      <dgm:prSet presAssocID="{184E4AC0-0D63-4802-A792-40E50F6F212F}" presName="root" presStyleCnt="0">
        <dgm:presLayoutVars>
          <dgm:dir/>
          <dgm:resizeHandles val="exact"/>
        </dgm:presLayoutVars>
      </dgm:prSet>
      <dgm:spPr/>
    </dgm:pt>
    <dgm:pt modelId="{84D56CB2-7C2D-460F-9B23-4D280B0DEF57}" type="pres">
      <dgm:prSet presAssocID="{045F9825-CB9C-4485-82D0-55CC05D3EA13}" presName="compNode" presStyleCnt="0"/>
      <dgm:spPr/>
    </dgm:pt>
    <dgm:pt modelId="{029BAA87-7F31-43B8-A763-A5AA71151724}" type="pres">
      <dgm:prSet presAssocID="{045F9825-CB9C-4485-82D0-55CC05D3EA13}" presName="bgRect" presStyleLbl="bgShp" presStyleIdx="0" presStyleCnt="3"/>
      <dgm:spPr/>
    </dgm:pt>
    <dgm:pt modelId="{4B1C05FF-4D5D-47FC-BE83-4F295F44A9D9}" type="pres">
      <dgm:prSet presAssocID="{045F9825-CB9C-4485-82D0-55CC05D3EA1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 Bulb and Gear"/>
        </a:ext>
      </dgm:extLst>
    </dgm:pt>
    <dgm:pt modelId="{F20043CB-B236-4BB2-A780-935A8DC13C0F}" type="pres">
      <dgm:prSet presAssocID="{045F9825-CB9C-4485-82D0-55CC05D3EA13}" presName="spaceRect" presStyleCnt="0"/>
      <dgm:spPr/>
    </dgm:pt>
    <dgm:pt modelId="{8B332033-5421-42B7-B15C-DB6397F6F8EF}" type="pres">
      <dgm:prSet presAssocID="{045F9825-CB9C-4485-82D0-55CC05D3EA13}" presName="parTx" presStyleLbl="revTx" presStyleIdx="0" presStyleCnt="3">
        <dgm:presLayoutVars>
          <dgm:chMax val="0"/>
          <dgm:chPref val="0"/>
        </dgm:presLayoutVars>
      </dgm:prSet>
      <dgm:spPr/>
    </dgm:pt>
    <dgm:pt modelId="{DBD8883A-BD75-4E14-9D4C-586573C33473}" type="pres">
      <dgm:prSet presAssocID="{BE832323-200E-4126-B4CB-AACA5FE2B4E4}" presName="sibTrans" presStyleCnt="0"/>
      <dgm:spPr/>
    </dgm:pt>
    <dgm:pt modelId="{C8C7E0D1-258C-4302-AF26-8F7663B6AB78}" type="pres">
      <dgm:prSet presAssocID="{880DB3B8-B566-4CA0-9057-66979673515E}" presName="compNode" presStyleCnt="0"/>
      <dgm:spPr/>
    </dgm:pt>
    <dgm:pt modelId="{50850E03-115C-4C05-8FD5-571C8C6A34DA}" type="pres">
      <dgm:prSet presAssocID="{880DB3B8-B566-4CA0-9057-66979673515E}" presName="bgRect" presStyleLbl="bgShp" presStyleIdx="1" presStyleCnt="3"/>
      <dgm:spPr/>
    </dgm:pt>
    <dgm:pt modelId="{B651C3F2-319A-417D-8AE1-B5743E9635DB}" type="pres">
      <dgm:prSet presAssocID="{880DB3B8-B566-4CA0-9057-66979673515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ierarchy"/>
        </a:ext>
      </dgm:extLst>
    </dgm:pt>
    <dgm:pt modelId="{D47AEF2E-0D09-4D4F-8AE8-93DED0226184}" type="pres">
      <dgm:prSet presAssocID="{880DB3B8-B566-4CA0-9057-66979673515E}" presName="spaceRect" presStyleCnt="0"/>
      <dgm:spPr/>
    </dgm:pt>
    <dgm:pt modelId="{BE302FA5-C4D8-46CF-99D0-FD2946FC2B2A}" type="pres">
      <dgm:prSet presAssocID="{880DB3B8-B566-4CA0-9057-66979673515E}" presName="parTx" presStyleLbl="revTx" presStyleIdx="1" presStyleCnt="3">
        <dgm:presLayoutVars>
          <dgm:chMax val="0"/>
          <dgm:chPref val="0"/>
        </dgm:presLayoutVars>
      </dgm:prSet>
      <dgm:spPr/>
    </dgm:pt>
    <dgm:pt modelId="{2EDCC623-4611-4282-B243-72056FA5619C}" type="pres">
      <dgm:prSet presAssocID="{A725DB85-DA58-4715-B903-1665852D5BE3}" presName="sibTrans" presStyleCnt="0"/>
      <dgm:spPr/>
    </dgm:pt>
    <dgm:pt modelId="{AA472B72-B122-43DE-9922-DAB92B2A30DA}" type="pres">
      <dgm:prSet presAssocID="{0060A9DF-CA92-47AB-B480-16B49073CB90}" presName="compNode" presStyleCnt="0"/>
      <dgm:spPr/>
    </dgm:pt>
    <dgm:pt modelId="{44B08E82-BD7E-490F-BA77-DF67E04E6396}" type="pres">
      <dgm:prSet presAssocID="{0060A9DF-CA92-47AB-B480-16B49073CB90}" presName="bgRect" presStyleLbl="bgShp" presStyleIdx="2" presStyleCnt="3"/>
      <dgm:spPr/>
    </dgm:pt>
    <dgm:pt modelId="{C28AB5B6-9C2E-4356-ABDB-B2D956A01D59}" type="pres">
      <dgm:prSet presAssocID="{0060A9DF-CA92-47AB-B480-16B49073CB9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rson with Idea"/>
        </a:ext>
      </dgm:extLst>
    </dgm:pt>
    <dgm:pt modelId="{B4A8EC1A-33BC-4571-A864-4C29D1E14D46}" type="pres">
      <dgm:prSet presAssocID="{0060A9DF-CA92-47AB-B480-16B49073CB90}" presName="spaceRect" presStyleCnt="0"/>
      <dgm:spPr/>
    </dgm:pt>
    <dgm:pt modelId="{2290963E-15BE-4E01-BF19-84EA64C02156}" type="pres">
      <dgm:prSet presAssocID="{0060A9DF-CA92-47AB-B480-16B49073CB90}" presName="parTx" presStyleLbl="revTx" presStyleIdx="2" presStyleCnt="3">
        <dgm:presLayoutVars>
          <dgm:chMax val="0"/>
          <dgm:chPref val="0"/>
        </dgm:presLayoutVars>
      </dgm:prSet>
      <dgm:spPr/>
    </dgm:pt>
  </dgm:ptLst>
  <dgm:cxnLst>
    <dgm:cxn modelId="{0D99CC07-9164-423D-9851-95DA759B97F3}" type="presOf" srcId="{880DB3B8-B566-4CA0-9057-66979673515E}" destId="{BE302FA5-C4D8-46CF-99D0-FD2946FC2B2A}" srcOrd="0" destOrd="0" presId="urn:microsoft.com/office/officeart/2018/2/layout/IconVerticalSolidList"/>
    <dgm:cxn modelId="{6C7B450D-2E28-46F6-BE1E-C1D07F16E73C}" type="presOf" srcId="{0060A9DF-CA92-47AB-B480-16B49073CB90}" destId="{2290963E-15BE-4E01-BF19-84EA64C02156}" srcOrd="0" destOrd="0" presId="urn:microsoft.com/office/officeart/2018/2/layout/IconVerticalSolidList"/>
    <dgm:cxn modelId="{B3EE8927-9550-41BC-A188-7FB68C81CB3F}" type="presOf" srcId="{184E4AC0-0D63-4802-A792-40E50F6F212F}" destId="{3DF54A02-237A-46E0-BB7A-DD7C63F9DA0E}" srcOrd="0" destOrd="0" presId="urn:microsoft.com/office/officeart/2018/2/layout/IconVerticalSolidList"/>
    <dgm:cxn modelId="{89863056-61FB-4165-AC4F-21D7982CD52E}" srcId="{184E4AC0-0D63-4802-A792-40E50F6F212F}" destId="{0060A9DF-CA92-47AB-B480-16B49073CB90}" srcOrd="2" destOrd="0" parTransId="{D696E306-7B5C-4F89-92A2-F3B45ECE740A}" sibTransId="{30F02040-CC60-4F5E-A417-1C683F665162}"/>
    <dgm:cxn modelId="{D741F478-7758-4B5F-9EFB-91410B0142F1}" srcId="{184E4AC0-0D63-4802-A792-40E50F6F212F}" destId="{880DB3B8-B566-4CA0-9057-66979673515E}" srcOrd="1" destOrd="0" parTransId="{9858AAA2-D709-404A-AFB5-FEF35AEA6108}" sibTransId="{A725DB85-DA58-4715-B903-1665852D5BE3}"/>
    <dgm:cxn modelId="{E919B1D1-1682-4DC8-98AD-ED832645279A}" srcId="{184E4AC0-0D63-4802-A792-40E50F6F212F}" destId="{045F9825-CB9C-4485-82D0-55CC05D3EA13}" srcOrd="0" destOrd="0" parTransId="{9CCED8F1-4A79-486C-B1F8-A5B7C6193BDE}" sibTransId="{BE832323-200E-4126-B4CB-AACA5FE2B4E4}"/>
    <dgm:cxn modelId="{E8EDEFE9-B092-4D64-84C2-F9B078DE82DD}" type="presOf" srcId="{045F9825-CB9C-4485-82D0-55CC05D3EA13}" destId="{8B332033-5421-42B7-B15C-DB6397F6F8EF}" srcOrd="0" destOrd="0" presId="urn:microsoft.com/office/officeart/2018/2/layout/IconVerticalSolidList"/>
    <dgm:cxn modelId="{5242BC77-54AF-47CA-8454-0329D51F6185}" type="presParOf" srcId="{3DF54A02-237A-46E0-BB7A-DD7C63F9DA0E}" destId="{84D56CB2-7C2D-460F-9B23-4D280B0DEF57}" srcOrd="0" destOrd="0" presId="urn:microsoft.com/office/officeart/2018/2/layout/IconVerticalSolidList"/>
    <dgm:cxn modelId="{3810C7CC-31B1-42DC-85D9-8A37B74A6F35}" type="presParOf" srcId="{84D56CB2-7C2D-460F-9B23-4D280B0DEF57}" destId="{029BAA87-7F31-43B8-A763-A5AA71151724}" srcOrd="0" destOrd="0" presId="urn:microsoft.com/office/officeart/2018/2/layout/IconVerticalSolidList"/>
    <dgm:cxn modelId="{256F3B8F-94FE-4242-B78F-E790CE8E76D3}" type="presParOf" srcId="{84D56CB2-7C2D-460F-9B23-4D280B0DEF57}" destId="{4B1C05FF-4D5D-47FC-BE83-4F295F44A9D9}" srcOrd="1" destOrd="0" presId="urn:microsoft.com/office/officeart/2018/2/layout/IconVerticalSolidList"/>
    <dgm:cxn modelId="{500BC70B-99F7-4023-AB24-E9529257AF67}" type="presParOf" srcId="{84D56CB2-7C2D-460F-9B23-4D280B0DEF57}" destId="{F20043CB-B236-4BB2-A780-935A8DC13C0F}" srcOrd="2" destOrd="0" presId="urn:microsoft.com/office/officeart/2018/2/layout/IconVerticalSolidList"/>
    <dgm:cxn modelId="{E6D957C2-52B4-40B5-A953-435E9281C48D}" type="presParOf" srcId="{84D56CB2-7C2D-460F-9B23-4D280B0DEF57}" destId="{8B332033-5421-42B7-B15C-DB6397F6F8EF}" srcOrd="3" destOrd="0" presId="urn:microsoft.com/office/officeart/2018/2/layout/IconVerticalSolidList"/>
    <dgm:cxn modelId="{84193F27-B158-4C39-85E1-8AAB20F08569}" type="presParOf" srcId="{3DF54A02-237A-46E0-BB7A-DD7C63F9DA0E}" destId="{DBD8883A-BD75-4E14-9D4C-586573C33473}" srcOrd="1" destOrd="0" presId="urn:microsoft.com/office/officeart/2018/2/layout/IconVerticalSolidList"/>
    <dgm:cxn modelId="{F5C8189E-E79C-432D-9D25-1CD1BC11C814}" type="presParOf" srcId="{3DF54A02-237A-46E0-BB7A-DD7C63F9DA0E}" destId="{C8C7E0D1-258C-4302-AF26-8F7663B6AB78}" srcOrd="2" destOrd="0" presId="urn:microsoft.com/office/officeart/2018/2/layout/IconVerticalSolidList"/>
    <dgm:cxn modelId="{8F44F5BE-3167-4AE3-92D0-7897384E96DA}" type="presParOf" srcId="{C8C7E0D1-258C-4302-AF26-8F7663B6AB78}" destId="{50850E03-115C-4C05-8FD5-571C8C6A34DA}" srcOrd="0" destOrd="0" presId="urn:microsoft.com/office/officeart/2018/2/layout/IconVerticalSolidList"/>
    <dgm:cxn modelId="{09ADFD8A-297B-43A2-A61C-1CFA2BF29511}" type="presParOf" srcId="{C8C7E0D1-258C-4302-AF26-8F7663B6AB78}" destId="{B651C3F2-319A-417D-8AE1-B5743E9635DB}" srcOrd="1" destOrd="0" presId="urn:microsoft.com/office/officeart/2018/2/layout/IconVerticalSolidList"/>
    <dgm:cxn modelId="{DE4D7EF9-5B2F-47B8-82A9-DE224B02D674}" type="presParOf" srcId="{C8C7E0D1-258C-4302-AF26-8F7663B6AB78}" destId="{D47AEF2E-0D09-4D4F-8AE8-93DED0226184}" srcOrd="2" destOrd="0" presId="urn:microsoft.com/office/officeart/2018/2/layout/IconVerticalSolidList"/>
    <dgm:cxn modelId="{57438E70-FEE3-44A7-B96E-2D5877A248FD}" type="presParOf" srcId="{C8C7E0D1-258C-4302-AF26-8F7663B6AB78}" destId="{BE302FA5-C4D8-46CF-99D0-FD2946FC2B2A}" srcOrd="3" destOrd="0" presId="urn:microsoft.com/office/officeart/2018/2/layout/IconVerticalSolidList"/>
    <dgm:cxn modelId="{105BE1E1-5EF1-4FF7-9086-4D4C14348A52}" type="presParOf" srcId="{3DF54A02-237A-46E0-BB7A-DD7C63F9DA0E}" destId="{2EDCC623-4611-4282-B243-72056FA5619C}" srcOrd="3" destOrd="0" presId="urn:microsoft.com/office/officeart/2018/2/layout/IconVerticalSolidList"/>
    <dgm:cxn modelId="{DDA7C126-B610-4B48-931F-28C79F6DBEC2}" type="presParOf" srcId="{3DF54A02-237A-46E0-BB7A-DD7C63F9DA0E}" destId="{AA472B72-B122-43DE-9922-DAB92B2A30DA}" srcOrd="4" destOrd="0" presId="urn:microsoft.com/office/officeart/2018/2/layout/IconVerticalSolidList"/>
    <dgm:cxn modelId="{C5B5C2F9-7062-4E69-8BC7-DB0CE6DB8E7C}" type="presParOf" srcId="{AA472B72-B122-43DE-9922-DAB92B2A30DA}" destId="{44B08E82-BD7E-490F-BA77-DF67E04E6396}" srcOrd="0" destOrd="0" presId="urn:microsoft.com/office/officeart/2018/2/layout/IconVerticalSolidList"/>
    <dgm:cxn modelId="{E030A4A6-6BDC-461C-AEBB-89402281FE84}" type="presParOf" srcId="{AA472B72-B122-43DE-9922-DAB92B2A30DA}" destId="{C28AB5B6-9C2E-4356-ABDB-B2D956A01D59}" srcOrd="1" destOrd="0" presId="urn:microsoft.com/office/officeart/2018/2/layout/IconVerticalSolidList"/>
    <dgm:cxn modelId="{2E103CC8-98C4-4E81-80F0-41E4C0A18E0F}" type="presParOf" srcId="{AA472B72-B122-43DE-9922-DAB92B2A30DA}" destId="{B4A8EC1A-33BC-4571-A864-4C29D1E14D46}" srcOrd="2" destOrd="0" presId="urn:microsoft.com/office/officeart/2018/2/layout/IconVerticalSolidList"/>
    <dgm:cxn modelId="{6B5A49F8-18EA-4231-A6CC-AB56DBB92DA0}" type="presParOf" srcId="{AA472B72-B122-43DE-9922-DAB92B2A30DA}" destId="{2290963E-15BE-4E01-BF19-84EA64C0215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69B30C0-1B18-42D4-BE18-B5DD0206F97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A2B68FA-38A7-4A3F-8195-8746A90A6250}">
      <dgm:prSet/>
      <dgm:spPr/>
      <dgm:t>
        <a:bodyPr/>
        <a:lstStyle/>
        <a:p>
          <a:pPr>
            <a:lnSpc>
              <a:spcPct val="100000"/>
            </a:lnSpc>
          </a:pPr>
          <a:r>
            <a:rPr lang="en-US"/>
            <a:t>A pharmacist working in an ambulatory health care clinic, is about to start using automated (robotic) dispensers. </a:t>
          </a:r>
        </a:p>
      </dgm:t>
    </dgm:pt>
    <dgm:pt modelId="{4E34DC88-B244-417B-AACD-6F6AD235C6E0}" type="parTrans" cxnId="{19C81E70-069E-4B5B-BE91-22103A21654E}">
      <dgm:prSet/>
      <dgm:spPr/>
      <dgm:t>
        <a:bodyPr/>
        <a:lstStyle/>
        <a:p>
          <a:endParaRPr lang="en-US"/>
        </a:p>
      </dgm:t>
    </dgm:pt>
    <dgm:pt modelId="{D190D7CB-D440-4C73-A821-0D7FA541B3C4}" type="sibTrans" cxnId="{19C81E70-069E-4B5B-BE91-22103A21654E}">
      <dgm:prSet/>
      <dgm:spPr/>
      <dgm:t>
        <a:bodyPr/>
        <a:lstStyle/>
        <a:p>
          <a:endParaRPr lang="en-US"/>
        </a:p>
      </dgm:t>
    </dgm:pt>
    <dgm:pt modelId="{E67384DD-9F77-4DFD-BA63-697D707B0B35}">
      <dgm:prSet/>
      <dgm:spPr/>
      <dgm:t>
        <a:bodyPr/>
        <a:lstStyle/>
        <a:p>
          <a:pPr>
            <a:lnSpc>
              <a:spcPct val="100000"/>
            </a:lnSpc>
          </a:pPr>
          <a:r>
            <a:rPr lang="en-US"/>
            <a:t>These are machines which employ artificial intelligence to prepare prescriptions according to system entry by physicians. </a:t>
          </a:r>
        </a:p>
      </dgm:t>
    </dgm:pt>
    <dgm:pt modelId="{38B02A86-288D-4DC8-96F9-AE885EC3C0F8}" type="parTrans" cxnId="{75FFC416-914A-4D44-8BC7-B4421D5655A2}">
      <dgm:prSet/>
      <dgm:spPr/>
      <dgm:t>
        <a:bodyPr/>
        <a:lstStyle/>
        <a:p>
          <a:endParaRPr lang="en-US"/>
        </a:p>
      </dgm:t>
    </dgm:pt>
    <dgm:pt modelId="{CD5B14BC-5BFF-4193-8AA0-3C60D12FD2AE}" type="sibTrans" cxnId="{75FFC416-914A-4D44-8BC7-B4421D5655A2}">
      <dgm:prSet/>
      <dgm:spPr/>
      <dgm:t>
        <a:bodyPr/>
        <a:lstStyle/>
        <a:p>
          <a:endParaRPr lang="en-US"/>
        </a:p>
      </dgm:t>
    </dgm:pt>
    <dgm:pt modelId="{012DB31F-2262-4A00-A590-FFA48DB6A88C}">
      <dgm:prSet/>
      <dgm:spPr/>
      <dgm:t>
        <a:bodyPr/>
        <a:lstStyle/>
        <a:p>
          <a:pPr>
            <a:lnSpc>
              <a:spcPct val="100000"/>
            </a:lnSpc>
          </a:pPr>
          <a:r>
            <a:rPr lang="en-US" b="1" dirty="0"/>
            <a:t>The pharmacist is interested in examining which contextual factors  will support the implementation process so that they can consider in their plan.</a:t>
          </a:r>
          <a:endParaRPr lang="en-US" dirty="0"/>
        </a:p>
      </dgm:t>
    </dgm:pt>
    <dgm:pt modelId="{AD6F56BE-2BB3-4E3B-9D33-81080F253AE5}" type="parTrans" cxnId="{1BF58A36-845D-4BB8-B2DE-502BFDF30E9A}">
      <dgm:prSet/>
      <dgm:spPr/>
      <dgm:t>
        <a:bodyPr/>
        <a:lstStyle/>
        <a:p>
          <a:endParaRPr lang="en-US"/>
        </a:p>
      </dgm:t>
    </dgm:pt>
    <dgm:pt modelId="{168AC868-8C4D-4DDB-808B-879FC8850DE0}" type="sibTrans" cxnId="{1BF58A36-845D-4BB8-B2DE-502BFDF30E9A}">
      <dgm:prSet/>
      <dgm:spPr/>
      <dgm:t>
        <a:bodyPr/>
        <a:lstStyle/>
        <a:p>
          <a:endParaRPr lang="en-US"/>
        </a:p>
      </dgm:t>
    </dgm:pt>
    <dgm:pt modelId="{46982C19-04BD-4B17-AA5D-5F0E4A1D6FB5}">
      <dgm:prSet/>
      <dgm:spPr/>
      <dgm:t>
        <a:bodyPr/>
        <a:lstStyle/>
        <a:p>
          <a:pPr>
            <a:lnSpc>
              <a:spcPct val="100000"/>
            </a:lnSpc>
          </a:pPr>
          <a:r>
            <a:rPr lang="en-US" b="1" dirty="0"/>
            <a:t>What would be the most appropriate theoretical tool to underpin this study?</a:t>
          </a:r>
          <a:endParaRPr lang="en-US" dirty="0"/>
        </a:p>
      </dgm:t>
    </dgm:pt>
    <dgm:pt modelId="{A142C8C6-198B-49BE-94D9-AABA213D87CE}" type="parTrans" cxnId="{0FA25B1A-988A-4EC0-B414-706743866A07}">
      <dgm:prSet/>
      <dgm:spPr/>
      <dgm:t>
        <a:bodyPr/>
        <a:lstStyle/>
        <a:p>
          <a:endParaRPr lang="en-US"/>
        </a:p>
      </dgm:t>
    </dgm:pt>
    <dgm:pt modelId="{070387C1-0AB6-4DBB-9C77-C88E501F8986}" type="sibTrans" cxnId="{0FA25B1A-988A-4EC0-B414-706743866A07}">
      <dgm:prSet/>
      <dgm:spPr/>
      <dgm:t>
        <a:bodyPr/>
        <a:lstStyle/>
        <a:p>
          <a:endParaRPr lang="en-US"/>
        </a:p>
      </dgm:t>
    </dgm:pt>
    <dgm:pt modelId="{966241EA-5DCA-4728-9F84-765313FD11F6}" type="pres">
      <dgm:prSet presAssocID="{D69B30C0-1B18-42D4-BE18-B5DD0206F972}" presName="root" presStyleCnt="0">
        <dgm:presLayoutVars>
          <dgm:dir/>
          <dgm:resizeHandles val="exact"/>
        </dgm:presLayoutVars>
      </dgm:prSet>
      <dgm:spPr/>
    </dgm:pt>
    <dgm:pt modelId="{D108EDCF-F437-438C-A0E8-3C9FFCC4C34B}" type="pres">
      <dgm:prSet presAssocID="{0A2B68FA-38A7-4A3F-8195-8746A90A6250}" presName="compNode" presStyleCnt="0"/>
      <dgm:spPr/>
    </dgm:pt>
    <dgm:pt modelId="{25EC5D6A-DB7E-4850-9AE4-B324CCAA6346}" type="pres">
      <dgm:prSet presAssocID="{0A2B68FA-38A7-4A3F-8195-8746A90A6250}" presName="bgRect" presStyleLbl="bgShp" presStyleIdx="0" presStyleCnt="4"/>
      <dgm:spPr/>
    </dgm:pt>
    <dgm:pt modelId="{D5AB17CE-D073-44A0-B7A5-CA5E465666C4}" type="pres">
      <dgm:prSet presAssocID="{0A2B68FA-38A7-4A3F-8195-8746A90A625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B317A6FB-6DFE-4498-BCDD-4A1C7F464368}" type="pres">
      <dgm:prSet presAssocID="{0A2B68FA-38A7-4A3F-8195-8746A90A6250}" presName="spaceRect" presStyleCnt="0"/>
      <dgm:spPr/>
    </dgm:pt>
    <dgm:pt modelId="{976B7A6E-8AEC-4F8E-BEA6-21201D42F709}" type="pres">
      <dgm:prSet presAssocID="{0A2B68FA-38A7-4A3F-8195-8746A90A6250}" presName="parTx" presStyleLbl="revTx" presStyleIdx="0" presStyleCnt="4">
        <dgm:presLayoutVars>
          <dgm:chMax val="0"/>
          <dgm:chPref val="0"/>
        </dgm:presLayoutVars>
      </dgm:prSet>
      <dgm:spPr/>
    </dgm:pt>
    <dgm:pt modelId="{EFE09E97-78E4-408D-BEE1-0C3AFE3B3FD5}" type="pres">
      <dgm:prSet presAssocID="{D190D7CB-D440-4C73-A821-0D7FA541B3C4}" presName="sibTrans" presStyleCnt="0"/>
      <dgm:spPr/>
    </dgm:pt>
    <dgm:pt modelId="{B652216C-2567-4FC2-812C-501D6D48429B}" type="pres">
      <dgm:prSet presAssocID="{E67384DD-9F77-4DFD-BA63-697D707B0B35}" presName="compNode" presStyleCnt="0"/>
      <dgm:spPr/>
    </dgm:pt>
    <dgm:pt modelId="{85C29337-C006-4311-88AA-32AD534477EF}" type="pres">
      <dgm:prSet presAssocID="{E67384DD-9F77-4DFD-BA63-697D707B0B35}" presName="bgRect" presStyleLbl="bgShp" presStyleIdx="1" presStyleCnt="4"/>
      <dgm:spPr/>
    </dgm:pt>
    <dgm:pt modelId="{A95443A1-F496-47C9-B82A-F6D99F4D7392}" type="pres">
      <dgm:prSet presAssocID="{E67384DD-9F77-4DFD-BA63-697D707B0B3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4862E86C-A139-4801-B0C1-4B5D251390EF}" type="pres">
      <dgm:prSet presAssocID="{E67384DD-9F77-4DFD-BA63-697D707B0B35}" presName="spaceRect" presStyleCnt="0"/>
      <dgm:spPr/>
    </dgm:pt>
    <dgm:pt modelId="{EB8B8375-7D4E-42CC-8B29-73C5CE6C6F69}" type="pres">
      <dgm:prSet presAssocID="{E67384DD-9F77-4DFD-BA63-697D707B0B35}" presName="parTx" presStyleLbl="revTx" presStyleIdx="1" presStyleCnt="4">
        <dgm:presLayoutVars>
          <dgm:chMax val="0"/>
          <dgm:chPref val="0"/>
        </dgm:presLayoutVars>
      </dgm:prSet>
      <dgm:spPr/>
    </dgm:pt>
    <dgm:pt modelId="{B8B0F561-09EF-4E71-8201-A6EDB3CB9D51}" type="pres">
      <dgm:prSet presAssocID="{CD5B14BC-5BFF-4193-8AA0-3C60D12FD2AE}" presName="sibTrans" presStyleCnt="0"/>
      <dgm:spPr/>
    </dgm:pt>
    <dgm:pt modelId="{113C26E1-1CAF-4B3E-8D67-B8E3CD98AF06}" type="pres">
      <dgm:prSet presAssocID="{012DB31F-2262-4A00-A590-FFA48DB6A88C}" presName="compNode" presStyleCnt="0"/>
      <dgm:spPr/>
    </dgm:pt>
    <dgm:pt modelId="{885EE11D-36E4-4322-B248-64DFF9A29AB5}" type="pres">
      <dgm:prSet presAssocID="{012DB31F-2262-4A00-A590-FFA48DB6A88C}" presName="bgRect" presStyleLbl="bgShp" presStyleIdx="2" presStyleCnt="4"/>
      <dgm:spPr/>
    </dgm:pt>
    <dgm:pt modelId="{74423B68-EF22-41A2-A015-84B8C083DD4C}" type="pres">
      <dgm:prSet presAssocID="{012DB31F-2262-4A00-A590-FFA48DB6A88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BF2B8F7A-1FB6-4FFA-BA23-E595926ACDDF}" type="pres">
      <dgm:prSet presAssocID="{012DB31F-2262-4A00-A590-FFA48DB6A88C}" presName="spaceRect" presStyleCnt="0"/>
      <dgm:spPr/>
    </dgm:pt>
    <dgm:pt modelId="{692D2534-162E-413C-833F-1B65EF096D21}" type="pres">
      <dgm:prSet presAssocID="{012DB31F-2262-4A00-A590-FFA48DB6A88C}" presName="parTx" presStyleLbl="revTx" presStyleIdx="2" presStyleCnt="4">
        <dgm:presLayoutVars>
          <dgm:chMax val="0"/>
          <dgm:chPref val="0"/>
        </dgm:presLayoutVars>
      </dgm:prSet>
      <dgm:spPr/>
    </dgm:pt>
    <dgm:pt modelId="{48E8B2B4-7B95-43E3-99E2-8785F0033EEE}" type="pres">
      <dgm:prSet presAssocID="{168AC868-8C4D-4DDB-808B-879FC8850DE0}" presName="sibTrans" presStyleCnt="0"/>
      <dgm:spPr/>
    </dgm:pt>
    <dgm:pt modelId="{D19A27EB-420D-4F57-9DA1-A23CC310C9C5}" type="pres">
      <dgm:prSet presAssocID="{46982C19-04BD-4B17-AA5D-5F0E4A1D6FB5}" presName="compNode" presStyleCnt="0"/>
      <dgm:spPr/>
    </dgm:pt>
    <dgm:pt modelId="{3E9251AD-F12D-40C7-AE9F-B7B55F2926CB}" type="pres">
      <dgm:prSet presAssocID="{46982C19-04BD-4B17-AA5D-5F0E4A1D6FB5}" presName="bgRect" presStyleLbl="bgShp" presStyleIdx="3" presStyleCnt="4"/>
      <dgm:spPr/>
    </dgm:pt>
    <dgm:pt modelId="{AD54BD05-B0CB-4E2F-938B-C73C6CC66645}" type="pres">
      <dgm:prSet presAssocID="{46982C19-04BD-4B17-AA5D-5F0E4A1D6FB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E4CA2639-8D31-4B91-9AFD-48B8104CD97C}" type="pres">
      <dgm:prSet presAssocID="{46982C19-04BD-4B17-AA5D-5F0E4A1D6FB5}" presName="spaceRect" presStyleCnt="0"/>
      <dgm:spPr/>
    </dgm:pt>
    <dgm:pt modelId="{8337F96F-76BD-4ADF-9283-6297F7A729E2}" type="pres">
      <dgm:prSet presAssocID="{46982C19-04BD-4B17-AA5D-5F0E4A1D6FB5}" presName="parTx" presStyleLbl="revTx" presStyleIdx="3" presStyleCnt="4">
        <dgm:presLayoutVars>
          <dgm:chMax val="0"/>
          <dgm:chPref val="0"/>
        </dgm:presLayoutVars>
      </dgm:prSet>
      <dgm:spPr/>
    </dgm:pt>
  </dgm:ptLst>
  <dgm:cxnLst>
    <dgm:cxn modelId="{75FFC416-914A-4D44-8BC7-B4421D5655A2}" srcId="{D69B30C0-1B18-42D4-BE18-B5DD0206F972}" destId="{E67384DD-9F77-4DFD-BA63-697D707B0B35}" srcOrd="1" destOrd="0" parTransId="{38B02A86-288D-4DC8-96F9-AE885EC3C0F8}" sibTransId="{CD5B14BC-5BFF-4193-8AA0-3C60D12FD2AE}"/>
    <dgm:cxn modelId="{0FA25B1A-988A-4EC0-B414-706743866A07}" srcId="{D69B30C0-1B18-42D4-BE18-B5DD0206F972}" destId="{46982C19-04BD-4B17-AA5D-5F0E4A1D6FB5}" srcOrd="3" destOrd="0" parTransId="{A142C8C6-198B-49BE-94D9-AABA213D87CE}" sibTransId="{070387C1-0AB6-4DBB-9C77-C88E501F8986}"/>
    <dgm:cxn modelId="{8CC9A835-705B-4DC8-B136-308322D475D6}" type="presOf" srcId="{E67384DD-9F77-4DFD-BA63-697D707B0B35}" destId="{EB8B8375-7D4E-42CC-8B29-73C5CE6C6F69}" srcOrd="0" destOrd="0" presId="urn:microsoft.com/office/officeart/2018/2/layout/IconVerticalSolidList"/>
    <dgm:cxn modelId="{1BF58A36-845D-4BB8-B2DE-502BFDF30E9A}" srcId="{D69B30C0-1B18-42D4-BE18-B5DD0206F972}" destId="{012DB31F-2262-4A00-A590-FFA48DB6A88C}" srcOrd="2" destOrd="0" parTransId="{AD6F56BE-2BB3-4E3B-9D33-81080F253AE5}" sibTransId="{168AC868-8C4D-4DDB-808B-879FC8850DE0}"/>
    <dgm:cxn modelId="{CB436042-3496-48C7-89E7-EE4E30318061}" type="presOf" srcId="{D69B30C0-1B18-42D4-BE18-B5DD0206F972}" destId="{966241EA-5DCA-4728-9F84-765313FD11F6}" srcOrd="0" destOrd="0" presId="urn:microsoft.com/office/officeart/2018/2/layout/IconVerticalSolidList"/>
    <dgm:cxn modelId="{A4520F43-1BC8-4C81-BF73-946C36841A98}" type="presOf" srcId="{46982C19-04BD-4B17-AA5D-5F0E4A1D6FB5}" destId="{8337F96F-76BD-4ADF-9283-6297F7A729E2}" srcOrd="0" destOrd="0" presId="urn:microsoft.com/office/officeart/2018/2/layout/IconVerticalSolidList"/>
    <dgm:cxn modelId="{19C81E70-069E-4B5B-BE91-22103A21654E}" srcId="{D69B30C0-1B18-42D4-BE18-B5DD0206F972}" destId="{0A2B68FA-38A7-4A3F-8195-8746A90A6250}" srcOrd="0" destOrd="0" parTransId="{4E34DC88-B244-417B-AACD-6F6AD235C6E0}" sibTransId="{D190D7CB-D440-4C73-A821-0D7FA541B3C4}"/>
    <dgm:cxn modelId="{AF1C7EC7-CC50-4506-B975-2E7C67338475}" type="presOf" srcId="{0A2B68FA-38A7-4A3F-8195-8746A90A6250}" destId="{976B7A6E-8AEC-4F8E-BEA6-21201D42F709}" srcOrd="0" destOrd="0" presId="urn:microsoft.com/office/officeart/2018/2/layout/IconVerticalSolidList"/>
    <dgm:cxn modelId="{EE5A9AFD-73B3-4EE4-A11B-BDAC56A2D43A}" type="presOf" srcId="{012DB31F-2262-4A00-A590-FFA48DB6A88C}" destId="{692D2534-162E-413C-833F-1B65EF096D21}" srcOrd="0" destOrd="0" presId="urn:microsoft.com/office/officeart/2018/2/layout/IconVerticalSolidList"/>
    <dgm:cxn modelId="{7A6BE985-EBE7-4AF7-AC19-CF3617F68880}" type="presParOf" srcId="{966241EA-5DCA-4728-9F84-765313FD11F6}" destId="{D108EDCF-F437-438C-A0E8-3C9FFCC4C34B}" srcOrd="0" destOrd="0" presId="urn:microsoft.com/office/officeart/2018/2/layout/IconVerticalSolidList"/>
    <dgm:cxn modelId="{293ED288-1504-48B9-B1C7-1F4863FC1A82}" type="presParOf" srcId="{D108EDCF-F437-438C-A0E8-3C9FFCC4C34B}" destId="{25EC5D6A-DB7E-4850-9AE4-B324CCAA6346}" srcOrd="0" destOrd="0" presId="urn:microsoft.com/office/officeart/2018/2/layout/IconVerticalSolidList"/>
    <dgm:cxn modelId="{0C349DF0-32CC-4DC8-858C-3F5DD9B8A84C}" type="presParOf" srcId="{D108EDCF-F437-438C-A0E8-3C9FFCC4C34B}" destId="{D5AB17CE-D073-44A0-B7A5-CA5E465666C4}" srcOrd="1" destOrd="0" presId="urn:microsoft.com/office/officeart/2018/2/layout/IconVerticalSolidList"/>
    <dgm:cxn modelId="{F5ADE063-A011-4DB5-8C49-F6384B1B9B78}" type="presParOf" srcId="{D108EDCF-F437-438C-A0E8-3C9FFCC4C34B}" destId="{B317A6FB-6DFE-4498-BCDD-4A1C7F464368}" srcOrd="2" destOrd="0" presId="urn:microsoft.com/office/officeart/2018/2/layout/IconVerticalSolidList"/>
    <dgm:cxn modelId="{14675F1A-78E0-4930-A870-EAEFE9F7998F}" type="presParOf" srcId="{D108EDCF-F437-438C-A0E8-3C9FFCC4C34B}" destId="{976B7A6E-8AEC-4F8E-BEA6-21201D42F709}" srcOrd="3" destOrd="0" presId="urn:microsoft.com/office/officeart/2018/2/layout/IconVerticalSolidList"/>
    <dgm:cxn modelId="{CEAD1F95-9EE9-44B3-842D-61F99BF6AA91}" type="presParOf" srcId="{966241EA-5DCA-4728-9F84-765313FD11F6}" destId="{EFE09E97-78E4-408D-BEE1-0C3AFE3B3FD5}" srcOrd="1" destOrd="0" presId="urn:microsoft.com/office/officeart/2018/2/layout/IconVerticalSolidList"/>
    <dgm:cxn modelId="{816B214D-E0CA-43CF-82C5-6D198B31C818}" type="presParOf" srcId="{966241EA-5DCA-4728-9F84-765313FD11F6}" destId="{B652216C-2567-4FC2-812C-501D6D48429B}" srcOrd="2" destOrd="0" presId="urn:microsoft.com/office/officeart/2018/2/layout/IconVerticalSolidList"/>
    <dgm:cxn modelId="{1C0221E6-4D2B-4021-85E7-7FE0D26FDF5E}" type="presParOf" srcId="{B652216C-2567-4FC2-812C-501D6D48429B}" destId="{85C29337-C006-4311-88AA-32AD534477EF}" srcOrd="0" destOrd="0" presId="urn:microsoft.com/office/officeart/2018/2/layout/IconVerticalSolidList"/>
    <dgm:cxn modelId="{D9777450-D1DB-49F2-8017-1F055B8EC409}" type="presParOf" srcId="{B652216C-2567-4FC2-812C-501D6D48429B}" destId="{A95443A1-F496-47C9-B82A-F6D99F4D7392}" srcOrd="1" destOrd="0" presId="urn:microsoft.com/office/officeart/2018/2/layout/IconVerticalSolidList"/>
    <dgm:cxn modelId="{7A1E029D-EDA9-4735-9019-2FFC20C2A28F}" type="presParOf" srcId="{B652216C-2567-4FC2-812C-501D6D48429B}" destId="{4862E86C-A139-4801-B0C1-4B5D251390EF}" srcOrd="2" destOrd="0" presId="urn:microsoft.com/office/officeart/2018/2/layout/IconVerticalSolidList"/>
    <dgm:cxn modelId="{A2ED056F-BC9B-4765-97F9-AEFE0352F0C5}" type="presParOf" srcId="{B652216C-2567-4FC2-812C-501D6D48429B}" destId="{EB8B8375-7D4E-42CC-8B29-73C5CE6C6F69}" srcOrd="3" destOrd="0" presId="urn:microsoft.com/office/officeart/2018/2/layout/IconVerticalSolidList"/>
    <dgm:cxn modelId="{40B4EEB2-6839-47A5-A543-798DF40699B7}" type="presParOf" srcId="{966241EA-5DCA-4728-9F84-765313FD11F6}" destId="{B8B0F561-09EF-4E71-8201-A6EDB3CB9D51}" srcOrd="3" destOrd="0" presId="urn:microsoft.com/office/officeart/2018/2/layout/IconVerticalSolidList"/>
    <dgm:cxn modelId="{F7C18358-EFA8-4647-B91B-682184DA803D}" type="presParOf" srcId="{966241EA-5DCA-4728-9F84-765313FD11F6}" destId="{113C26E1-1CAF-4B3E-8D67-B8E3CD98AF06}" srcOrd="4" destOrd="0" presId="urn:microsoft.com/office/officeart/2018/2/layout/IconVerticalSolidList"/>
    <dgm:cxn modelId="{A896C857-9687-49DA-9B9A-57FD599EE485}" type="presParOf" srcId="{113C26E1-1CAF-4B3E-8D67-B8E3CD98AF06}" destId="{885EE11D-36E4-4322-B248-64DFF9A29AB5}" srcOrd="0" destOrd="0" presId="urn:microsoft.com/office/officeart/2018/2/layout/IconVerticalSolidList"/>
    <dgm:cxn modelId="{C6EDCD85-B900-494E-82F4-FEC758E8BF26}" type="presParOf" srcId="{113C26E1-1CAF-4B3E-8D67-B8E3CD98AF06}" destId="{74423B68-EF22-41A2-A015-84B8C083DD4C}" srcOrd="1" destOrd="0" presId="urn:microsoft.com/office/officeart/2018/2/layout/IconVerticalSolidList"/>
    <dgm:cxn modelId="{DE496352-3667-4A40-AD9E-04A31E8A6037}" type="presParOf" srcId="{113C26E1-1CAF-4B3E-8D67-B8E3CD98AF06}" destId="{BF2B8F7A-1FB6-4FFA-BA23-E595926ACDDF}" srcOrd="2" destOrd="0" presId="urn:microsoft.com/office/officeart/2018/2/layout/IconVerticalSolidList"/>
    <dgm:cxn modelId="{61514750-C46B-4C3E-B316-D0760901E941}" type="presParOf" srcId="{113C26E1-1CAF-4B3E-8D67-B8E3CD98AF06}" destId="{692D2534-162E-413C-833F-1B65EF096D21}" srcOrd="3" destOrd="0" presId="urn:microsoft.com/office/officeart/2018/2/layout/IconVerticalSolidList"/>
    <dgm:cxn modelId="{7F3FF2E6-81C2-4590-A290-06866C770332}" type="presParOf" srcId="{966241EA-5DCA-4728-9F84-765313FD11F6}" destId="{48E8B2B4-7B95-43E3-99E2-8785F0033EEE}" srcOrd="5" destOrd="0" presId="urn:microsoft.com/office/officeart/2018/2/layout/IconVerticalSolidList"/>
    <dgm:cxn modelId="{D1DA7DBD-0F10-4B7B-8CDC-DC22673C6261}" type="presParOf" srcId="{966241EA-5DCA-4728-9F84-765313FD11F6}" destId="{D19A27EB-420D-4F57-9DA1-A23CC310C9C5}" srcOrd="6" destOrd="0" presId="urn:microsoft.com/office/officeart/2018/2/layout/IconVerticalSolidList"/>
    <dgm:cxn modelId="{A9F2AAEC-337F-4C5D-BAED-D36E4E7008A4}" type="presParOf" srcId="{D19A27EB-420D-4F57-9DA1-A23CC310C9C5}" destId="{3E9251AD-F12D-40C7-AE9F-B7B55F2926CB}" srcOrd="0" destOrd="0" presId="urn:microsoft.com/office/officeart/2018/2/layout/IconVerticalSolidList"/>
    <dgm:cxn modelId="{F1C7CD98-A43B-4249-AB5E-9231463FF602}" type="presParOf" srcId="{D19A27EB-420D-4F57-9DA1-A23CC310C9C5}" destId="{AD54BD05-B0CB-4E2F-938B-C73C6CC66645}" srcOrd="1" destOrd="0" presId="urn:microsoft.com/office/officeart/2018/2/layout/IconVerticalSolidList"/>
    <dgm:cxn modelId="{7117F77D-26B0-460A-B916-521FABF2C288}" type="presParOf" srcId="{D19A27EB-420D-4F57-9DA1-A23CC310C9C5}" destId="{E4CA2639-8D31-4B91-9AFD-48B8104CD97C}" srcOrd="2" destOrd="0" presId="urn:microsoft.com/office/officeart/2018/2/layout/IconVerticalSolidList"/>
    <dgm:cxn modelId="{33BCF282-B22A-4419-84A8-E99446BF4BB6}" type="presParOf" srcId="{D19A27EB-420D-4F57-9DA1-A23CC310C9C5}" destId="{8337F96F-76BD-4ADF-9283-6297F7A729E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2C01E63-E648-4FB9-B68A-010826E8AD8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4EFFBE7-019B-4DDD-916B-79A344984FA7}">
      <dgm:prSet/>
      <dgm:spPr/>
      <dgm:t>
        <a:bodyPr/>
        <a:lstStyle/>
        <a:p>
          <a:pPr>
            <a:lnSpc>
              <a:spcPct val="100000"/>
            </a:lnSpc>
          </a:pPr>
          <a:r>
            <a:rPr lang="en-US" dirty="0"/>
            <a:t>The ambulatory health care clinic has been using automated dispensers (robotics) throughout the past year.</a:t>
          </a:r>
        </a:p>
      </dgm:t>
    </dgm:pt>
    <dgm:pt modelId="{A2613732-A570-4881-9605-7F47BD92FA45}" type="parTrans" cxnId="{7B787BA8-BF82-4856-8DA5-73C12C3F8AFF}">
      <dgm:prSet/>
      <dgm:spPr/>
      <dgm:t>
        <a:bodyPr/>
        <a:lstStyle/>
        <a:p>
          <a:endParaRPr lang="en-US"/>
        </a:p>
      </dgm:t>
    </dgm:pt>
    <dgm:pt modelId="{E6CC330B-5461-4AAD-AECC-674862E074E6}" type="sibTrans" cxnId="{7B787BA8-BF82-4856-8DA5-73C12C3F8AFF}">
      <dgm:prSet/>
      <dgm:spPr/>
      <dgm:t>
        <a:bodyPr/>
        <a:lstStyle/>
        <a:p>
          <a:endParaRPr lang="en-US"/>
        </a:p>
      </dgm:t>
    </dgm:pt>
    <dgm:pt modelId="{6588859F-345C-4EB7-943B-49FC91AB95AF}">
      <dgm:prSet/>
      <dgm:spPr/>
      <dgm:t>
        <a:bodyPr/>
        <a:lstStyle/>
        <a:p>
          <a:pPr>
            <a:lnSpc>
              <a:spcPct val="100000"/>
            </a:lnSpc>
          </a:pPr>
          <a:r>
            <a:rPr lang="en-US"/>
            <a:t>These are machines which employ artificial intelligence to prepare prescriptions according to system entry by physicians. </a:t>
          </a:r>
        </a:p>
      </dgm:t>
    </dgm:pt>
    <dgm:pt modelId="{8124A265-4EF5-4304-86E7-7D462630C6CD}" type="parTrans" cxnId="{4DDB3DDF-0CEA-4C95-8BA4-AC4E8F3827C4}">
      <dgm:prSet/>
      <dgm:spPr/>
      <dgm:t>
        <a:bodyPr/>
        <a:lstStyle/>
        <a:p>
          <a:endParaRPr lang="en-US"/>
        </a:p>
      </dgm:t>
    </dgm:pt>
    <dgm:pt modelId="{5115BD24-0A9C-4B2D-A860-0906765CB4FD}" type="sibTrans" cxnId="{4DDB3DDF-0CEA-4C95-8BA4-AC4E8F3827C4}">
      <dgm:prSet/>
      <dgm:spPr/>
      <dgm:t>
        <a:bodyPr/>
        <a:lstStyle/>
        <a:p>
          <a:endParaRPr lang="en-US"/>
        </a:p>
      </dgm:t>
    </dgm:pt>
    <dgm:pt modelId="{A8E12FAE-870E-46F2-82B2-08085B1A6DCE}">
      <dgm:prSet/>
      <dgm:spPr/>
      <dgm:t>
        <a:bodyPr/>
        <a:lstStyle/>
        <a:p>
          <a:pPr>
            <a:lnSpc>
              <a:spcPct val="100000"/>
            </a:lnSpc>
          </a:pPr>
          <a:r>
            <a:rPr lang="en-US" b="1" dirty="0"/>
            <a:t>The pharmacist is interested in evaluating outcomes of implementation over this past year.</a:t>
          </a:r>
          <a:endParaRPr lang="en-US" dirty="0"/>
        </a:p>
      </dgm:t>
    </dgm:pt>
    <dgm:pt modelId="{4F585A5D-22CB-4FDA-935C-300B2938BF56}" type="parTrans" cxnId="{5665959D-1BEF-4832-9843-BDC7F125A490}">
      <dgm:prSet/>
      <dgm:spPr/>
      <dgm:t>
        <a:bodyPr/>
        <a:lstStyle/>
        <a:p>
          <a:endParaRPr lang="en-US"/>
        </a:p>
      </dgm:t>
    </dgm:pt>
    <dgm:pt modelId="{0FB34667-F7A3-4495-BC94-D3E1279E5C92}" type="sibTrans" cxnId="{5665959D-1BEF-4832-9843-BDC7F125A490}">
      <dgm:prSet/>
      <dgm:spPr/>
      <dgm:t>
        <a:bodyPr/>
        <a:lstStyle/>
        <a:p>
          <a:endParaRPr lang="en-US"/>
        </a:p>
      </dgm:t>
    </dgm:pt>
    <dgm:pt modelId="{AAFDBDFE-74DD-4015-AB27-7ABFEE37177B}">
      <dgm:prSet/>
      <dgm:spPr/>
      <dgm:t>
        <a:bodyPr/>
        <a:lstStyle/>
        <a:p>
          <a:pPr>
            <a:lnSpc>
              <a:spcPct val="100000"/>
            </a:lnSpc>
          </a:pPr>
          <a:r>
            <a:rPr lang="en-US" b="1"/>
            <a:t>What would be the most appropriate theoretical tool to underpin this study?</a:t>
          </a:r>
          <a:endParaRPr lang="en-US"/>
        </a:p>
      </dgm:t>
    </dgm:pt>
    <dgm:pt modelId="{556A9DF1-A341-4E79-B72D-547703864378}" type="parTrans" cxnId="{FB417E0C-6600-4BC3-995F-89EFE837A43B}">
      <dgm:prSet/>
      <dgm:spPr/>
      <dgm:t>
        <a:bodyPr/>
        <a:lstStyle/>
        <a:p>
          <a:endParaRPr lang="en-US"/>
        </a:p>
      </dgm:t>
    </dgm:pt>
    <dgm:pt modelId="{7B2D9941-89EA-46C8-AA06-00DF78F76D72}" type="sibTrans" cxnId="{FB417E0C-6600-4BC3-995F-89EFE837A43B}">
      <dgm:prSet/>
      <dgm:spPr/>
      <dgm:t>
        <a:bodyPr/>
        <a:lstStyle/>
        <a:p>
          <a:endParaRPr lang="en-US"/>
        </a:p>
      </dgm:t>
    </dgm:pt>
    <dgm:pt modelId="{780377F9-18DE-43E5-A7FB-EBECDDF6FE08}" type="pres">
      <dgm:prSet presAssocID="{12C01E63-E648-4FB9-B68A-010826E8AD81}" presName="root" presStyleCnt="0">
        <dgm:presLayoutVars>
          <dgm:dir/>
          <dgm:resizeHandles val="exact"/>
        </dgm:presLayoutVars>
      </dgm:prSet>
      <dgm:spPr/>
    </dgm:pt>
    <dgm:pt modelId="{CAF0B68E-892C-402F-BCB0-CDD63253D121}" type="pres">
      <dgm:prSet presAssocID="{D4EFFBE7-019B-4DDD-916B-79A344984FA7}" presName="compNode" presStyleCnt="0"/>
      <dgm:spPr/>
    </dgm:pt>
    <dgm:pt modelId="{87770797-7E21-49F6-9E67-13683B52F73C}" type="pres">
      <dgm:prSet presAssocID="{D4EFFBE7-019B-4DDD-916B-79A344984FA7}" presName="bgRect" presStyleLbl="bgShp" presStyleIdx="0" presStyleCnt="4"/>
      <dgm:spPr/>
    </dgm:pt>
    <dgm:pt modelId="{BA616BCF-89C1-4848-AB4C-EAADF2691399}" type="pres">
      <dgm:prSet presAssocID="{D4EFFBE7-019B-4DDD-916B-79A344984FA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spital First Aid"/>
        </a:ext>
      </dgm:extLst>
    </dgm:pt>
    <dgm:pt modelId="{BF971F80-2AB2-4D10-A856-1A7896FD412C}" type="pres">
      <dgm:prSet presAssocID="{D4EFFBE7-019B-4DDD-916B-79A344984FA7}" presName="spaceRect" presStyleCnt="0"/>
      <dgm:spPr/>
    </dgm:pt>
    <dgm:pt modelId="{73A0DDAD-070D-4E67-9286-7687CA2B4DAB}" type="pres">
      <dgm:prSet presAssocID="{D4EFFBE7-019B-4DDD-916B-79A344984FA7}" presName="parTx" presStyleLbl="revTx" presStyleIdx="0" presStyleCnt="4">
        <dgm:presLayoutVars>
          <dgm:chMax val="0"/>
          <dgm:chPref val="0"/>
        </dgm:presLayoutVars>
      </dgm:prSet>
      <dgm:spPr/>
    </dgm:pt>
    <dgm:pt modelId="{CD396A36-2AE3-4837-8496-B93FE8BC2CCF}" type="pres">
      <dgm:prSet presAssocID="{E6CC330B-5461-4AAD-AECC-674862E074E6}" presName="sibTrans" presStyleCnt="0"/>
      <dgm:spPr/>
    </dgm:pt>
    <dgm:pt modelId="{F94125B3-3B81-4A4B-AFB5-04ABC452B39C}" type="pres">
      <dgm:prSet presAssocID="{6588859F-345C-4EB7-943B-49FC91AB95AF}" presName="compNode" presStyleCnt="0"/>
      <dgm:spPr/>
    </dgm:pt>
    <dgm:pt modelId="{20266BCC-1334-4050-88C1-F471F83CDAEE}" type="pres">
      <dgm:prSet presAssocID="{6588859F-345C-4EB7-943B-49FC91AB95AF}" presName="bgRect" presStyleLbl="bgShp" presStyleIdx="1" presStyleCnt="4"/>
      <dgm:spPr/>
    </dgm:pt>
    <dgm:pt modelId="{788B737E-E156-4DC2-9C87-E25A60DA1AB8}" type="pres">
      <dgm:prSet presAssocID="{6588859F-345C-4EB7-943B-49FC91AB95A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obot"/>
        </a:ext>
      </dgm:extLst>
    </dgm:pt>
    <dgm:pt modelId="{FD5AAE04-854D-4114-9C39-4A6DAA138079}" type="pres">
      <dgm:prSet presAssocID="{6588859F-345C-4EB7-943B-49FC91AB95AF}" presName="spaceRect" presStyleCnt="0"/>
      <dgm:spPr/>
    </dgm:pt>
    <dgm:pt modelId="{F266A3FC-10C6-45A9-AD80-96A000E1D56A}" type="pres">
      <dgm:prSet presAssocID="{6588859F-345C-4EB7-943B-49FC91AB95AF}" presName="parTx" presStyleLbl="revTx" presStyleIdx="1" presStyleCnt="4">
        <dgm:presLayoutVars>
          <dgm:chMax val="0"/>
          <dgm:chPref val="0"/>
        </dgm:presLayoutVars>
      </dgm:prSet>
      <dgm:spPr/>
    </dgm:pt>
    <dgm:pt modelId="{9D93102E-881B-4BF0-9F6A-7A0C0BE26916}" type="pres">
      <dgm:prSet presAssocID="{5115BD24-0A9C-4B2D-A860-0906765CB4FD}" presName="sibTrans" presStyleCnt="0"/>
      <dgm:spPr/>
    </dgm:pt>
    <dgm:pt modelId="{3CD5B419-5911-434D-9DDC-B70BAE6FF4CB}" type="pres">
      <dgm:prSet presAssocID="{A8E12FAE-870E-46F2-82B2-08085B1A6DCE}" presName="compNode" presStyleCnt="0"/>
      <dgm:spPr/>
    </dgm:pt>
    <dgm:pt modelId="{9C0F5BD3-7DC6-40B3-B429-1490272FE89D}" type="pres">
      <dgm:prSet presAssocID="{A8E12FAE-870E-46F2-82B2-08085B1A6DCE}" presName="bgRect" presStyleLbl="bgShp" presStyleIdx="2" presStyleCnt="4"/>
      <dgm:spPr/>
    </dgm:pt>
    <dgm:pt modelId="{DEC408BB-1283-4414-B76F-B9490F7421D9}" type="pres">
      <dgm:prSet presAssocID="{A8E12FAE-870E-46F2-82B2-08085B1A6DC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nboarding"/>
        </a:ext>
      </dgm:extLst>
    </dgm:pt>
    <dgm:pt modelId="{FE1FA88A-A191-4FAE-8E5C-82DA235678F8}" type="pres">
      <dgm:prSet presAssocID="{A8E12FAE-870E-46F2-82B2-08085B1A6DCE}" presName="spaceRect" presStyleCnt="0"/>
      <dgm:spPr/>
    </dgm:pt>
    <dgm:pt modelId="{5F1FE128-18D5-43CD-90D7-17AE4EB0A467}" type="pres">
      <dgm:prSet presAssocID="{A8E12FAE-870E-46F2-82B2-08085B1A6DCE}" presName="parTx" presStyleLbl="revTx" presStyleIdx="2" presStyleCnt="4">
        <dgm:presLayoutVars>
          <dgm:chMax val="0"/>
          <dgm:chPref val="0"/>
        </dgm:presLayoutVars>
      </dgm:prSet>
      <dgm:spPr/>
    </dgm:pt>
    <dgm:pt modelId="{F2D54438-0CF9-43EC-A4DD-C7C7BBADCF8B}" type="pres">
      <dgm:prSet presAssocID="{0FB34667-F7A3-4495-BC94-D3E1279E5C92}" presName="sibTrans" presStyleCnt="0"/>
      <dgm:spPr/>
    </dgm:pt>
    <dgm:pt modelId="{62FA00F7-D5D8-4D9A-BC2C-DD29B2B01C3A}" type="pres">
      <dgm:prSet presAssocID="{AAFDBDFE-74DD-4015-AB27-7ABFEE37177B}" presName="compNode" presStyleCnt="0"/>
      <dgm:spPr/>
    </dgm:pt>
    <dgm:pt modelId="{C9FDA26C-C5B9-4A85-857F-64953C527A9F}" type="pres">
      <dgm:prSet presAssocID="{AAFDBDFE-74DD-4015-AB27-7ABFEE37177B}" presName="bgRect" presStyleLbl="bgShp" presStyleIdx="3" presStyleCnt="4"/>
      <dgm:spPr/>
    </dgm:pt>
    <dgm:pt modelId="{CB2B049E-6877-4AA0-9208-701210987EC0}" type="pres">
      <dgm:prSet presAssocID="{AAFDBDFE-74DD-4015-AB27-7ABFEE37177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esign"/>
        </a:ext>
      </dgm:extLst>
    </dgm:pt>
    <dgm:pt modelId="{46A73702-92E5-4B78-B6AD-5D01FDEF7DD1}" type="pres">
      <dgm:prSet presAssocID="{AAFDBDFE-74DD-4015-AB27-7ABFEE37177B}" presName="spaceRect" presStyleCnt="0"/>
      <dgm:spPr/>
    </dgm:pt>
    <dgm:pt modelId="{3F3BF407-D52B-4A27-B71E-829D09112080}" type="pres">
      <dgm:prSet presAssocID="{AAFDBDFE-74DD-4015-AB27-7ABFEE37177B}" presName="parTx" presStyleLbl="revTx" presStyleIdx="3" presStyleCnt="4">
        <dgm:presLayoutVars>
          <dgm:chMax val="0"/>
          <dgm:chPref val="0"/>
        </dgm:presLayoutVars>
      </dgm:prSet>
      <dgm:spPr/>
    </dgm:pt>
  </dgm:ptLst>
  <dgm:cxnLst>
    <dgm:cxn modelId="{FB417E0C-6600-4BC3-995F-89EFE837A43B}" srcId="{12C01E63-E648-4FB9-B68A-010826E8AD81}" destId="{AAFDBDFE-74DD-4015-AB27-7ABFEE37177B}" srcOrd="3" destOrd="0" parTransId="{556A9DF1-A341-4E79-B72D-547703864378}" sibTransId="{7B2D9941-89EA-46C8-AA06-00DF78F76D72}"/>
    <dgm:cxn modelId="{A0D4976A-1FB0-42CD-88F0-C07B6CDC3527}" type="presOf" srcId="{6588859F-345C-4EB7-943B-49FC91AB95AF}" destId="{F266A3FC-10C6-45A9-AD80-96A000E1D56A}" srcOrd="0" destOrd="0" presId="urn:microsoft.com/office/officeart/2018/2/layout/IconVerticalSolidList"/>
    <dgm:cxn modelId="{47431E9A-2FB1-43DB-BC36-773982E2C755}" type="presOf" srcId="{12C01E63-E648-4FB9-B68A-010826E8AD81}" destId="{780377F9-18DE-43E5-A7FB-EBECDDF6FE08}" srcOrd="0" destOrd="0" presId="urn:microsoft.com/office/officeart/2018/2/layout/IconVerticalSolidList"/>
    <dgm:cxn modelId="{5665959D-1BEF-4832-9843-BDC7F125A490}" srcId="{12C01E63-E648-4FB9-B68A-010826E8AD81}" destId="{A8E12FAE-870E-46F2-82B2-08085B1A6DCE}" srcOrd="2" destOrd="0" parTransId="{4F585A5D-22CB-4FDA-935C-300B2938BF56}" sibTransId="{0FB34667-F7A3-4495-BC94-D3E1279E5C92}"/>
    <dgm:cxn modelId="{7B787BA8-BF82-4856-8DA5-73C12C3F8AFF}" srcId="{12C01E63-E648-4FB9-B68A-010826E8AD81}" destId="{D4EFFBE7-019B-4DDD-916B-79A344984FA7}" srcOrd="0" destOrd="0" parTransId="{A2613732-A570-4881-9605-7F47BD92FA45}" sibTransId="{E6CC330B-5461-4AAD-AECC-674862E074E6}"/>
    <dgm:cxn modelId="{718F58D5-DA65-4197-9B9D-70580B992F2E}" type="presOf" srcId="{D4EFFBE7-019B-4DDD-916B-79A344984FA7}" destId="{73A0DDAD-070D-4E67-9286-7687CA2B4DAB}" srcOrd="0" destOrd="0" presId="urn:microsoft.com/office/officeart/2018/2/layout/IconVerticalSolidList"/>
    <dgm:cxn modelId="{4DDB3DDF-0CEA-4C95-8BA4-AC4E8F3827C4}" srcId="{12C01E63-E648-4FB9-B68A-010826E8AD81}" destId="{6588859F-345C-4EB7-943B-49FC91AB95AF}" srcOrd="1" destOrd="0" parTransId="{8124A265-4EF5-4304-86E7-7D462630C6CD}" sibTransId="{5115BD24-0A9C-4B2D-A860-0906765CB4FD}"/>
    <dgm:cxn modelId="{A14661DF-FFCC-4F08-A6A3-EA4221145D48}" type="presOf" srcId="{AAFDBDFE-74DD-4015-AB27-7ABFEE37177B}" destId="{3F3BF407-D52B-4A27-B71E-829D09112080}" srcOrd="0" destOrd="0" presId="urn:microsoft.com/office/officeart/2018/2/layout/IconVerticalSolidList"/>
    <dgm:cxn modelId="{1B62D4EA-2F98-4EC7-94AB-FDE73992BB0B}" type="presOf" srcId="{A8E12FAE-870E-46F2-82B2-08085B1A6DCE}" destId="{5F1FE128-18D5-43CD-90D7-17AE4EB0A467}" srcOrd="0" destOrd="0" presId="urn:microsoft.com/office/officeart/2018/2/layout/IconVerticalSolidList"/>
    <dgm:cxn modelId="{B849EF11-57CA-4233-A2DF-BCE7AD9A25CA}" type="presParOf" srcId="{780377F9-18DE-43E5-A7FB-EBECDDF6FE08}" destId="{CAF0B68E-892C-402F-BCB0-CDD63253D121}" srcOrd="0" destOrd="0" presId="urn:microsoft.com/office/officeart/2018/2/layout/IconVerticalSolidList"/>
    <dgm:cxn modelId="{2D25DE77-18B6-4293-B87C-FE1FDDEC656A}" type="presParOf" srcId="{CAF0B68E-892C-402F-BCB0-CDD63253D121}" destId="{87770797-7E21-49F6-9E67-13683B52F73C}" srcOrd="0" destOrd="0" presId="urn:microsoft.com/office/officeart/2018/2/layout/IconVerticalSolidList"/>
    <dgm:cxn modelId="{69EE0497-246F-4CD9-A331-DAEA27AB6900}" type="presParOf" srcId="{CAF0B68E-892C-402F-BCB0-CDD63253D121}" destId="{BA616BCF-89C1-4848-AB4C-EAADF2691399}" srcOrd="1" destOrd="0" presId="urn:microsoft.com/office/officeart/2018/2/layout/IconVerticalSolidList"/>
    <dgm:cxn modelId="{CBF7BF08-68B3-4157-B40B-F1F91F6403AF}" type="presParOf" srcId="{CAF0B68E-892C-402F-BCB0-CDD63253D121}" destId="{BF971F80-2AB2-4D10-A856-1A7896FD412C}" srcOrd="2" destOrd="0" presId="urn:microsoft.com/office/officeart/2018/2/layout/IconVerticalSolidList"/>
    <dgm:cxn modelId="{38660241-0258-44B2-B065-6C9AB11DB229}" type="presParOf" srcId="{CAF0B68E-892C-402F-BCB0-CDD63253D121}" destId="{73A0DDAD-070D-4E67-9286-7687CA2B4DAB}" srcOrd="3" destOrd="0" presId="urn:microsoft.com/office/officeart/2018/2/layout/IconVerticalSolidList"/>
    <dgm:cxn modelId="{7CF518BC-EAA2-4B3A-9305-E487256A5C99}" type="presParOf" srcId="{780377F9-18DE-43E5-A7FB-EBECDDF6FE08}" destId="{CD396A36-2AE3-4837-8496-B93FE8BC2CCF}" srcOrd="1" destOrd="0" presId="urn:microsoft.com/office/officeart/2018/2/layout/IconVerticalSolidList"/>
    <dgm:cxn modelId="{E9311CD8-A52C-4098-8E8B-C6A2A20616E2}" type="presParOf" srcId="{780377F9-18DE-43E5-A7FB-EBECDDF6FE08}" destId="{F94125B3-3B81-4A4B-AFB5-04ABC452B39C}" srcOrd="2" destOrd="0" presId="urn:microsoft.com/office/officeart/2018/2/layout/IconVerticalSolidList"/>
    <dgm:cxn modelId="{DFE79A76-806E-4F1E-94BA-666D73C0231A}" type="presParOf" srcId="{F94125B3-3B81-4A4B-AFB5-04ABC452B39C}" destId="{20266BCC-1334-4050-88C1-F471F83CDAEE}" srcOrd="0" destOrd="0" presId="urn:microsoft.com/office/officeart/2018/2/layout/IconVerticalSolidList"/>
    <dgm:cxn modelId="{A2546EA7-5264-4D91-8E48-173735190E1C}" type="presParOf" srcId="{F94125B3-3B81-4A4B-AFB5-04ABC452B39C}" destId="{788B737E-E156-4DC2-9C87-E25A60DA1AB8}" srcOrd="1" destOrd="0" presId="urn:microsoft.com/office/officeart/2018/2/layout/IconVerticalSolidList"/>
    <dgm:cxn modelId="{612E539A-CAEF-4B7D-8F2B-269AA6E672F6}" type="presParOf" srcId="{F94125B3-3B81-4A4B-AFB5-04ABC452B39C}" destId="{FD5AAE04-854D-4114-9C39-4A6DAA138079}" srcOrd="2" destOrd="0" presId="urn:microsoft.com/office/officeart/2018/2/layout/IconVerticalSolidList"/>
    <dgm:cxn modelId="{ECC4624B-3C19-4E93-AEC3-5F581D00AC8A}" type="presParOf" srcId="{F94125B3-3B81-4A4B-AFB5-04ABC452B39C}" destId="{F266A3FC-10C6-45A9-AD80-96A000E1D56A}" srcOrd="3" destOrd="0" presId="urn:microsoft.com/office/officeart/2018/2/layout/IconVerticalSolidList"/>
    <dgm:cxn modelId="{09CF7716-F1B9-41D8-B58D-23BBADB29E27}" type="presParOf" srcId="{780377F9-18DE-43E5-A7FB-EBECDDF6FE08}" destId="{9D93102E-881B-4BF0-9F6A-7A0C0BE26916}" srcOrd="3" destOrd="0" presId="urn:microsoft.com/office/officeart/2018/2/layout/IconVerticalSolidList"/>
    <dgm:cxn modelId="{A0322F95-5968-46B1-B211-A0227B34D891}" type="presParOf" srcId="{780377F9-18DE-43E5-A7FB-EBECDDF6FE08}" destId="{3CD5B419-5911-434D-9DDC-B70BAE6FF4CB}" srcOrd="4" destOrd="0" presId="urn:microsoft.com/office/officeart/2018/2/layout/IconVerticalSolidList"/>
    <dgm:cxn modelId="{B00BD34F-8080-48C7-B716-B5F6AC95BF67}" type="presParOf" srcId="{3CD5B419-5911-434D-9DDC-B70BAE6FF4CB}" destId="{9C0F5BD3-7DC6-40B3-B429-1490272FE89D}" srcOrd="0" destOrd="0" presId="urn:microsoft.com/office/officeart/2018/2/layout/IconVerticalSolidList"/>
    <dgm:cxn modelId="{B7831BE1-16EB-45A9-B132-F4826F258618}" type="presParOf" srcId="{3CD5B419-5911-434D-9DDC-B70BAE6FF4CB}" destId="{DEC408BB-1283-4414-B76F-B9490F7421D9}" srcOrd="1" destOrd="0" presId="urn:microsoft.com/office/officeart/2018/2/layout/IconVerticalSolidList"/>
    <dgm:cxn modelId="{CB0944E3-8608-42D0-A379-21F03DD867C7}" type="presParOf" srcId="{3CD5B419-5911-434D-9DDC-B70BAE6FF4CB}" destId="{FE1FA88A-A191-4FAE-8E5C-82DA235678F8}" srcOrd="2" destOrd="0" presId="urn:microsoft.com/office/officeart/2018/2/layout/IconVerticalSolidList"/>
    <dgm:cxn modelId="{5BC27C96-8C63-4DEE-BD30-63AD01B0B09A}" type="presParOf" srcId="{3CD5B419-5911-434D-9DDC-B70BAE6FF4CB}" destId="{5F1FE128-18D5-43CD-90D7-17AE4EB0A467}" srcOrd="3" destOrd="0" presId="urn:microsoft.com/office/officeart/2018/2/layout/IconVerticalSolidList"/>
    <dgm:cxn modelId="{AF6CA6BA-4538-41B6-BE08-7F9EA1065DE4}" type="presParOf" srcId="{780377F9-18DE-43E5-A7FB-EBECDDF6FE08}" destId="{F2D54438-0CF9-43EC-A4DD-C7C7BBADCF8B}" srcOrd="5" destOrd="0" presId="urn:microsoft.com/office/officeart/2018/2/layout/IconVerticalSolidList"/>
    <dgm:cxn modelId="{BD268519-F166-4408-8C62-DB1BCDFEDBD3}" type="presParOf" srcId="{780377F9-18DE-43E5-A7FB-EBECDDF6FE08}" destId="{62FA00F7-D5D8-4D9A-BC2C-DD29B2B01C3A}" srcOrd="6" destOrd="0" presId="urn:microsoft.com/office/officeart/2018/2/layout/IconVerticalSolidList"/>
    <dgm:cxn modelId="{5370F3C1-3E30-4A29-9D07-67DAE92E1BE9}" type="presParOf" srcId="{62FA00F7-D5D8-4D9A-BC2C-DD29B2B01C3A}" destId="{C9FDA26C-C5B9-4A85-857F-64953C527A9F}" srcOrd="0" destOrd="0" presId="urn:microsoft.com/office/officeart/2018/2/layout/IconVerticalSolidList"/>
    <dgm:cxn modelId="{C4AF1249-FE6E-463E-BA57-6FD8958E8132}" type="presParOf" srcId="{62FA00F7-D5D8-4D9A-BC2C-DD29B2B01C3A}" destId="{CB2B049E-6877-4AA0-9208-701210987EC0}" srcOrd="1" destOrd="0" presId="urn:microsoft.com/office/officeart/2018/2/layout/IconVerticalSolidList"/>
    <dgm:cxn modelId="{A132E708-AA93-4206-B411-BD682D64781C}" type="presParOf" srcId="{62FA00F7-D5D8-4D9A-BC2C-DD29B2B01C3A}" destId="{46A73702-92E5-4B78-B6AD-5D01FDEF7DD1}" srcOrd="2" destOrd="0" presId="urn:microsoft.com/office/officeart/2018/2/layout/IconVerticalSolidList"/>
    <dgm:cxn modelId="{2D4D95AA-B53A-4E8C-AA80-B5626401F719}" type="presParOf" srcId="{62FA00F7-D5D8-4D9A-BC2C-DD29B2B01C3A}" destId="{3F3BF407-D52B-4A27-B71E-829D0911208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8FBC106-15EB-4280-A2C6-05C36885832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197EB70-815C-4AE7-93E2-CEB21565DB40}">
      <dgm:prSet custT="1"/>
      <dgm:spPr/>
      <dgm:t>
        <a:bodyPr/>
        <a:lstStyle/>
        <a:p>
          <a:pPr>
            <a:lnSpc>
              <a:spcPct val="100000"/>
            </a:lnSpc>
          </a:pPr>
          <a:r>
            <a:rPr lang="en-US" sz="1800" b="1"/>
            <a:t>The medical use of cannabis has been approved and regulated by health authorities</a:t>
          </a:r>
          <a:r>
            <a:rPr lang="en-US" sz="1300" b="1"/>
            <a:t>. </a:t>
          </a:r>
          <a:endParaRPr lang="en-US" sz="1300"/>
        </a:p>
      </dgm:t>
    </dgm:pt>
    <dgm:pt modelId="{A301B7C1-1044-4646-8AFD-DE390B38446F}" type="parTrans" cxnId="{D6BDE02D-906E-4D05-9829-29A59CC86059}">
      <dgm:prSet/>
      <dgm:spPr/>
      <dgm:t>
        <a:bodyPr/>
        <a:lstStyle/>
        <a:p>
          <a:endParaRPr lang="en-US"/>
        </a:p>
      </dgm:t>
    </dgm:pt>
    <dgm:pt modelId="{2B3BC987-6960-4467-BE7D-D27A8F0BCE20}" type="sibTrans" cxnId="{D6BDE02D-906E-4D05-9829-29A59CC86059}">
      <dgm:prSet/>
      <dgm:spPr/>
      <dgm:t>
        <a:bodyPr/>
        <a:lstStyle/>
        <a:p>
          <a:endParaRPr lang="en-US"/>
        </a:p>
      </dgm:t>
    </dgm:pt>
    <dgm:pt modelId="{0F6D1084-DFF2-4DF1-B08C-03E12CDB8675}">
      <dgm:prSet custT="1"/>
      <dgm:spPr/>
      <dgm:t>
        <a:bodyPr/>
        <a:lstStyle/>
        <a:p>
          <a:pPr>
            <a:lnSpc>
              <a:spcPct val="100000"/>
            </a:lnSpc>
          </a:pPr>
          <a:r>
            <a:rPr lang="en-US" sz="1800" b="1" dirty="0"/>
            <a:t>Your hospital has been implementing the service for a few years now.</a:t>
          </a:r>
          <a:endParaRPr lang="en-US" sz="1800" dirty="0"/>
        </a:p>
      </dgm:t>
    </dgm:pt>
    <dgm:pt modelId="{43473773-1E13-480B-83A7-0E1A4BD17DCE}" type="parTrans" cxnId="{2F402053-E924-494F-8B0B-1466CEC00C6E}">
      <dgm:prSet/>
      <dgm:spPr/>
      <dgm:t>
        <a:bodyPr/>
        <a:lstStyle/>
        <a:p>
          <a:endParaRPr lang="en-US"/>
        </a:p>
      </dgm:t>
    </dgm:pt>
    <dgm:pt modelId="{ACB77013-773C-4700-8344-0ABA6236AEF5}" type="sibTrans" cxnId="{2F402053-E924-494F-8B0B-1466CEC00C6E}">
      <dgm:prSet/>
      <dgm:spPr/>
      <dgm:t>
        <a:bodyPr/>
        <a:lstStyle/>
        <a:p>
          <a:endParaRPr lang="en-US"/>
        </a:p>
      </dgm:t>
    </dgm:pt>
    <dgm:pt modelId="{C273ED13-F63E-4FEF-B844-3090F1123123}">
      <dgm:prSet custT="1"/>
      <dgm:spPr/>
      <dgm:t>
        <a:bodyPr/>
        <a:lstStyle/>
        <a:p>
          <a:pPr>
            <a:lnSpc>
              <a:spcPct val="100000"/>
            </a:lnSpc>
          </a:pPr>
          <a:r>
            <a:rPr lang="en-US" sz="1800" b="1" dirty="0"/>
            <a:t>You would like patients in need to get the maximum possible benefit from this service. </a:t>
          </a:r>
          <a:endParaRPr lang="en-US" sz="1800" dirty="0"/>
        </a:p>
      </dgm:t>
    </dgm:pt>
    <dgm:pt modelId="{F6BB66EB-C077-4C7D-AB40-606FDA2B1764}" type="parTrans" cxnId="{FFAD81BB-71BE-4C80-A125-4D322CCF7E92}">
      <dgm:prSet/>
      <dgm:spPr/>
      <dgm:t>
        <a:bodyPr/>
        <a:lstStyle/>
        <a:p>
          <a:endParaRPr lang="en-US"/>
        </a:p>
      </dgm:t>
    </dgm:pt>
    <dgm:pt modelId="{043ADED1-7B10-4B8F-AC99-31EF0D9AB00B}" type="sibTrans" cxnId="{FFAD81BB-71BE-4C80-A125-4D322CCF7E92}">
      <dgm:prSet/>
      <dgm:spPr/>
      <dgm:t>
        <a:bodyPr/>
        <a:lstStyle/>
        <a:p>
          <a:endParaRPr lang="en-US"/>
        </a:p>
      </dgm:t>
    </dgm:pt>
    <dgm:pt modelId="{667C14AB-0BDD-481C-973E-A37B944F4664}">
      <dgm:prSet custT="1"/>
      <dgm:spPr/>
      <dgm:t>
        <a:bodyPr/>
        <a:lstStyle/>
        <a:p>
          <a:pPr>
            <a:lnSpc>
              <a:spcPct val="100000"/>
            </a:lnSpc>
          </a:pPr>
          <a:r>
            <a:rPr lang="en-US" sz="1800" b="1" dirty="0"/>
            <a:t>You decided to design a study to explore different factors (determinants) related to the context of your practice that are acting as facilitators or barriers for successful implementation.</a:t>
          </a:r>
          <a:endParaRPr lang="en-US" sz="1800" dirty="0"/>
        </a:p>
      </dgm:t>
    </dgm:pt>
    <dgm:pt modelId="{9A54F8BF-C643-4872-82AD-E69913921DBA}" type="parTrans" cxnId="{351A55EC-41BE-48BF-91C2-86A032696A1C}">
      <dgm:prSet/>
      <dgm:spPr/>
      <dgm:t>
        <a:bodyPr/>
        <a:lstStyle/>
        <a:p>
          <a:endParaRPr lang="en-US"/>
        </a:p>
      </dgm:t>
    </dgm:pt>
    <dgm:pt modelId="{2B084540-7E03-4D7D-B00A-06E60FEA940E}" type="sibTrans" cxnId="{351A55EC-41BE-48BF-91C2-86A032696A1C}">
      <dgm:prSet/>
      <dgm:spPr/>
      <dgm:t>
        <a:bodyPr/>
        <a:lstStyle/>
        <a:p>
          <a:endParaRPr lang="en-US"/>
        </a:p>
      </dgm:t>
    </dgm:pt>
    <dgm:pt modelId="{BAA7E49E-A61A-4CC7-9227-6DE33795CDF8}">
      <dgm:prSet custT="1"/>
      <dgm:spPr/>
      <dgm:t>
        <a:bodyPr/>
        <a:lstStyle/>
        <a:p>
          <a:pPr>
            <a:lnSpc>
              <a:spcPct val="100000"/>
            </a:lnSpc>
          </a:pPr>
          <a:r>
            <a:rPr lang="en-US" sz="1800" b="1"/>
            <a:t>What would be the most appropriate theoretical tool to underpin this study?</a:t>
          </a:r>
          <a:endParaRPr lang="en-US" sz="1800"/>
        </a:p>
      </dgm:t>
    </dgm:pt>
    <dgm:pt modelId="{12759A4E-2C66-4D67-9B6E-66402DC931F3}" type="parTrans" cxnId="{0F7233FF-6666-477C-885B-473EFDE8E795}">
      <dgm:prSet/>
      <dgm:spPr/>
      <dgm:t>
        <a:bodyPr/>
        <a:lstStyle/>
        <a:p>
          <a:endParaRPr lang="en-US"/>
        </a:p>
      </dgm:t>
    </dgm:pt>
    <dgm:pt modelId="{A156F100-7307-46CC-9680-9C7D07C0787B}" type="sibTrans" cxnId="{0F7233FF-6666-477C-885B-473EFDE8E795}">
      <dgm:prSet/>
      <dgm:spPr/>
      <dgm:t>
        <a:bodyPr/>
        <a:lstStyle/>
        <a:p>
          <a:endParaRPr lang="en-US"/>
        </a:p>
      </dgm:t>
    </dgm:pt>
    <dgm:pt modelId="{C6D8F249-CD16-4337-98C4-89520383108C}" type="pres">
      <dgm:prSet presAssocID="{E8FBC106-15EB-4280-A2C6-05C368858324}" presName="root" presStyleCnt="0">
        <dgm:presLayoutVars>
          <dgm:dir/>
          <dgm:resizeHandles val="exact"/>
        </dgm:presLayoutVars>
      </dgm:prSet>
      <dgm:spPr/>
    </dgm:pt>
    <dgm:pt modelId="{67050625-014F-4CD0-8F91-3881BC5B77F5}" type="pres">
      <dgm:prSet presAssocID="{7197EB70-815C-4AE7-93E2-CEB21565DB40}" presName="compNode" presStyleCnt="0"/>
      <dgm:spPr/>
    </dgm:pt>
    <dgm:pt modelId="{9060280F-9B77-4A48-974C-1EF873282C5A}" type="pres">
      <dgm:prSet presAssocID="{7197EB70-815C-4AE7-93E2-CEB21565DB40}" presName="bgRect" presStyleLbl="bgShp" presStyleIdx="0" presStyleCnt="5"/>
      <dgm:spPr/>
    </dgm:pt>
    <dgm:pt modelId="{1192BCE3-5BDE-4216-B94E-71DBCD4ECB58}" type="pres">
      <dgm:prSet presAssocID="{7197EB70-815C-4AE7-93E2-CEB21565DB4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2083B595-337C-4577-B8DE-3DC87953F130}" type="pres">
      <dgm:prSet presAssocID="{7197EB70-815C-4AE7-93E2-CEB21565DB40}" presName="spaceRect" presStyleCnt="0"/>
      <dgm:spPr/>
    </dgm:pt>
    <dgm:pt modelId="{9CB5FD95-ED12-4045-8A3C-7F898396B92C}" type="pres">
      <dgm:prSet presAssocID="{7197EB70-815C-4AE7-93E2-CEB21565DB40}" presName="parTx" presStyleLbl="revTx" presStyleIdx="0" presStyleCnt="5">
        <dgm:presLayoutVars>
          <dgm:chMax val="0"/>
          <dgm:chPref val="0"/>
        </dgm:presLayoutVars>
      </dgm:prSet>
      <dgm:spPr/>
    </dgm:pt>
    <dgm:pt modelId="{73EC2BD8-C3CE-4C36-B607-3A9345DFA6C3}" type="pres">
      <dgm:prSet presAssocID="{2B3BC987-6960-4467-BE7D-D27A8F0BCE20}" presName="sibTrans" presStyleCnt="0"/>
      <dgm:spPr/>
    </dgm:pt>
    <dgm:pt modelId="{EF2A33BE-51A4-468C-9107-422661AE2E6E}" type="pres">
      <dgm:prSet presAssocID="{0F6D1084-DFF2-4DF1-B08C-03E12CDB8675}" presName="compNode" presStyleCnt="0"/>
      <dgm:spPr/>
    </dgm:pt>
    <dgm:pt modelId="{4C9D8235-8823-42DD-83E0-C712F67A41CB}" type="pres">
      <dgm:prSet presAssocID="{0F6D1084-DFF2-4DF1-B08C-03E12CDB8675}" presName="bgRect" presStyleLbl="bgShp" presStyleIdx="1" presStyleCnt="5"/>
      <dgm:spPr/>
    </dgm:pt>
    <dgm:pt modelId="{A0839442-C264-455C-ABBF-93A4DCE2B30E}" type="pres">
      <dgm:prSet presAssocID="{0F6D1084-DFF2-4DF1-B08C-03E12CDB867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ospital"/>
        </a:ext>
      </dgm:extLst>
    </dgm:pt>
    <dgm:pt modelId="{BFA7C48B-F99A-4462-A3CC-903A1814993E}" type="pres">
      <dgm:prSet presAssocID="{0F6D1084-DFF2-4DF1-B08C-03E12CDB8675}" presName="spaceRect" presStyleCnt="0"/>
      <dgm:spPr/>
    </dgm:pt>
    <dgm:pt modelId="{7B5EE0D6-6D0E-46D2-ABC7-C61F08BAB8D9}" type="pres">
      <dgm:prSet presAssocID="{0F6D1084-DFF2-4DF1-B08C-03E12CDB8675}" presName="parTx" presStyleLbl="revTx" presStyleIdx="1" presStyleCnt="5">
        <dgm:presLayoutVars>
          <dgm:chMax val="0"/>
          <dgm:chPref val="0"/>
        </dgm:presLayoutVars>
      </dgm:prSet>
      <dgm:spPr/>
    </dgm:pt>
    <dgm:pt modelId="{F9008BCE-4915-44AE-97B7-E92622E4D65A}" type="pres">
      <dgm:prSet presAssocID="{ACB77013-773C-4700-8344-0ABA6236AEF5}" presName="sibTrans" presStyleCnt="0"/>
      <dgm:spPr/>
    </dgm:pt>
    <dgm:pt modelId="{C4A91BFA-E9A0-4CF1-BF93-5350FCA1A82C}" type="pres">
      <dgm:prSet presAssocID="{C273ED13-F63E-4FEF-B844-3090F1123123}" presName="compNode" presStyleCnt="0"/>
      <dgm:spPr/>
    </dgm:pt>
    <dgm:pt modelId="{0C091143-2657-41F4-9990-A189ADCE422A}" type="pres">
      <dgm:prSet presAssocID="{C273ED13-F63E-4FEF-B844-3090F1123123}" presName="bgRect" presStyleLbl="bgShp" presStyleIdx="2" presStyleCnt="5"/>
      <dgm:spPr/>
    </dgm:pt>
    <dgm:pt modelId="{17EB4363-9D74-4C4D-9EA5-123AEE20DDBE}" type="pres">
      <dgm:prSet presAssocID="{C273ED13-F63E-4FEF-B844-3090F112312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ethoscope"/>
        </a:ext>
      </dgm:extLst>
    </dgm:pt>
    <dgm:pt modelId="{3B27037B-8EA4-47CF-9C76-3551C2C4AF66}" type="pres">
      <dgm:prSet presAssocID="{C273ED13-F63E-4FEF-B844-3090F1123123}" presName="spaceRect" presStyleCnt="0"/>
      <dgm:spPr/>
    </dgm:pt>
    <dgm:pt modelId="{3381C3EE-91B9-436F-9606-478C9EA8664B}" type="pres">
      <dgm:prSet presAssocID="{C273ED13-F63E-4FEF-B844-3090F1123123}" presName="parTx" presStyleLbl="revTx" presStyleIdx="2" presStyleCnt="5">
        <dgm:presLayoutVars>
          <dgm:chMax val="0"/>
          <dgm:chPref val="0"/>
        </dgm:presLayoutVars>
      </dgm:prSet>
      <dgm:spPr/>
    </dgm:pt>
    <dgm:pt modelId="{CB33B8C7-1C36-4AC5-B53E-D6AC79579DFD}" type="pres">
      <dgm:prSet presAssocID="{043ADED1-7B10-4B8F-AC99-31EF0D9AB00B}" presName="sibTrans" presStyleCnt="0"/>
      <dgm:spPr/>
    </dgm:pt>
    <dgm:pt modelId="{60876E9D-5F17-4E01-9649-DB607AFDBAA6}" type="pres">
      <dgm:prSet presAssocID="{667C14AB-0BDD-481C-973E-A37B944F4664}" presName="compNode" presStyleCnt="0"/>
      <dgm:spPr/>
    </dgm:pt>
    <dgm:pt modelId="{16039FB6-D06A-48CC-B240-68DB5B02D061}" type="pres">
      <dgm:prSet presAssocID="{667C14AB-0BDD-481C-973E-A37B944F4664}" presName="bgRect" presStyleLbl="bgShp" presStyleIdx="3" presStyleCnt="5" custLinFactNeighborY="21233"/>
      <dgm:spPr/>
    </dgm:pt>
    <dgm:pt modelId="{948D7785-38F1-45D0-AEB0-16FE7F9458E2}" type="pres">
      <dgm:prSet presAssocID="{667C14AB-0BDD-481C-973E-A37B944F4664}" presName="iconRect" presStyleLbl="node1" presStyleIdx="3" presStyleCnt="5" custLinFactNeighborX="-8848" custLinFactNeighborY="2651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Light Bulb and Gear"/>
        </a:ext>
      </dgm:extLst>
    </dgm:pt>
    <dgm:pt modelId="{9427869B-B0E7-4DF4-ABA9-1133B39EBA78}" type="pres">
      <dgm:prSet presAssocID="{667C14AB-0BDD-481C-973E-A37B944F4664}" presName="spaceRect" presStyleCnt="0"/>
      <dgm:spPr/>
    </dgm:pt>
    <dgm:pt modelId="{CA72AA2D-F047-4F56-84F4-F821BC636181}" type="pres">
      <dgm:prSet presAssocID="{667C14AB-0BDD-481C-973E-A37B944F4664}" presName="parTx" presStyleLbl="revTx" presStyleIdx="3" presStyleCnt="5" custScaleY="160541" custLinFactNeighborX="-3" custLinFactNeighborY="20651">
        <dgm:presLayoutVars>
          <dgm:chMax val="0"/>
          <dgm:chPref val="0"/>
        </dgm:presLayoutVars>
      </dgm:prSet>
      <dgm:spPr/>
    </dgm:pt>
    <dgm:pt modelId="{0DA75EC5-9EE8-4EFF-B83E-250FBC4B6370}" type="pres">
      <dgm:prSet presAssocID="{2B084540-7E03-4D7D-B00A-06E60FEA940E}" presName="sibTrans" presStyleCnt="0"/>
      <dgm:spPr/>
    </dgm:pt>
    <dgm:pt modelId="{C4A4536A-9F7C-4BEE-95CD-ACA4F71C6EFF}" type="pres">
      <dgm:prSet presAssocID="{BAA7E49E-A61A-4CC7-9227-6DE33795CDF8}" presName="compNode" presStyleCnt="0"/>
      <dgm:spPr/>
    </dgm:pt>
    <dgm:pt modelId="{93523AF5-80F6-4A65-8165-0C183179210D}" type="pres">
      <dgm:prSet presAssocID="{BAA7E49E-A61A-4CC7-9227-6DE33795CDF8}" presName="bgRect" presStyleLbl="bgShp" presStyleIdx="4" presStyleCnt="5" custLinFactNeighborY="48"/>
      <dgm:spPr/>
    </dgm:pt>
    <dgm:pt modelId="{AD7496E2-D0D9-47C2-B054-162E8B11B92C}" type="pres">
      <dgm:prSet presAssocID="{BAA7E49E-A61A-4CC7-9227-6DE33795CDF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ead with Gears"/>
        </a:ext>
      </dgm:extLst>
    </dgm:pt>
    <dgm:pt modelId="{C88B460E-D6BF-4ECD-B520-10A33A2FC3A6}" type="pres">
      <dgm:prSet presAssocID="{BAA7E49E-A61A-4CC7-9227-6DE33795CDF8}" presName="spaceRect" presStyleCnt="0"/>
      <dgm:spPr/>
    </dgm:pt>
    <dgm:pt modelId="{CE61539A-1924-479F-91A5-E87CFFB7F1FB}" type="pres">
      <dgm:prSet presAssocID="{BAA7E49E-A61A-4CC7-9227-6DE33795CDF8}" presName="parTx" presStyleLbl="revTx" presStyleIdx="4" presStyleCnt="5">
        <dgm:presLayoutVars>
          <dgm:chMax val="0"/>
          <dgm:chPref val="0"/>
        </dgm:presLayoutVars>
      </dgm:prSet>
      <dgm:spPr/>
    </dgm:pt>
  </dgm:ptLst>
  <dgm:cxnLst>
    <dgm:cxn modelId="{2BAC3F12-82D9-4F30-A9ED-13498B6466FA}" type="presOf" srcId="{0F6D1084-DFF2-4DF1-B08C-03E12CDB8675}" destId="{7B5EE0D6-6D0E-46D2-ABC7-C61F08BAB8D9}" srcOrd="0" destOrd="0" presId="urn:microsoft.com/office/officeart/2018/2/layout/IconVerticalSolidList"/>
    <dgm:cxn modelId="{AB321915-FD54-44E2-BFA6-6C62379D4770}" type="presOf" srcId="{E8FBC106-15EB-4280-A2C6-05C368858324}" destId="{C6D8F249-CD16-4337-98C4-89520383108C}" srcOrd="0" destOrd="0" presId="urn:microsoft.com/office/officeart/2018/2/layout/IconVerticalSolidList"/>
    <dgm:cxn modelId="{D6BDE02D-906E-4D05-9829-29A59CC86059}" srcId="{E8FBC106-15EB-4280-A2C6-05C368858324}" destId="{7197EB70-815C-4AE7-93E2-CEB21565DB40}" srcOrd="0" destOrd="0" parTransId="{A301B7C1-1044-4646-8AFD-DE390B38446F}" sibTransId="{2B3BC987-6960-4467-BE7D-D27A8F0BCE20}"/>
    <dgm:cxn modelId="{B970546E-4866-4AF7-B53A-F15A1F4DF8FC}" type="presOf" srcId="{667C14AB-0BDD-481C-973E-A37B944F4664}" destId="{CA72AA2D-F047-4F56-84F4-F821BC636181}" srcOrd="0" destOrd="0" presId="urn:microsoft.com/office/officeart/2018/2/layout/IconVerticalSolidList"/>
    <dgm:cxn modelId="{2F402053-E924-494F-8B0B-1466CEC00C6E}" srcId="{E8FBC106-15EB-4280-A2C6-05C368858324}" destId="{0F6D1084-DFF2-4DF1-B08C-03E12CDB8675}" srcOrd="1" destOrd="0" parTransId="{43473773-1E13-480B-83A7-0E1A4BD17DCE}" sibTransId="{ACB77013-773C-4700-8344-0ABA6236AEF5}"/>
    <dgm:cxn modelId="{CC65DF57-EED8-44F9-94C2-C2FCC41B5B35}" type="presOf" srcId="{7197EB70-815C-4AE7-93E2-CEB21565DB40}" destId="{9CB5FD95-ED12-4045-8A3C-7F898396B92C}" srcOrd="0" destOrd="0" presId="urn:microsoft.com/office/officeart/2018/2/layout/IconVerticalSolidList"/>
    <dgm:cxn modelId="{FFAD81BB-71BE-4C80-A125-4D322CCF7E92}" srcId="{E8FBC106-15EB-4280-A2C6-05C368858324}" destId="{C273ED13-F63E-4FEF-B844-3090F1123123}" srcOrd="2" destOrd="0" parTransId="{F6BB66EB-C077-4C7D-AB40-606FDA2B1764}" sibTransId="{043ADED1-7B10-4B8F-AC99-31EF0D9AB00B}"/>
    <dgm:cxn modelId="{C2F44FCA-8D22-49FA-AE57-9EC0468BC7E9}" type="presOf" srcId="{BAA7E49E-A61A-4CC7-9227-6DE33795CDF8}" destId="{CE61539A-1924-479F-91A5-E87CFFB7F1FB}" srcOrd="0" destOrd="0" presId="urn:microsoft.com/office/officeart/2018/2/layout/IconVerticalSolidList"/>
    <dgm:cxn modelId="{351A55EC-41BE-48BF-91C2-86A032696A1C}" srcId="{E8FBC106-15EB-4280-A2C6-05C368858324}" destId="{667C14AB-0BDD-481C-973E-A37B944F4664}" srcOrd="3" destOrd="0" parTransId="{9A54F8BF-C643-4872-82AD-E69913921DBA}" sibTransId="{2B084540-7E03-4D7D-B00A-06E60FEA940E}"/>
    <dgm:cxn modelId="{0F7233FF-6666-477C-885B-473EFDE8E795}" srcId="{E8FBC106-15EB-4280-A2C6-05C368858324}" destId="{BAA7E49E-A61A-4CC7-9227-6DE33795CDF8}" srcOrd="4" destOrd="0" parTransId="{12759A4E-2C66-4D67-9B6E-66402DC931F3}" sibTransId="{A156F100-7307-46CC-9680-9C7D07C0787B}"/>
    <dgm:cxn modelId="{0CF25AFF-6D47-4AA6-9434-00569CFECCD4}" type="presOf" srcId="{C273ED13-F63E-4FEF-B844-3090F1123123}" destId="{3381C3EE-91B9-436F-9606-478C9EA8664B}" srcOrd="0" destOrd="0" presId="urn:microsoft.com/office/officeart/2018/2/layout/IconVerticalSolidList"/>
    <dgm:cxn modelId="{F02BBDCA-CF8E-4472-B8BD-3EC2997E7512}" type="presParOf" srcId="{C6D8F249-CD16-4337-98C4-89520383108C}" destId="{67050625-014F-4CD0-8F91-3881BC5B77F5}" srcOrd="0" destOrd="0" presId="urn:microsoft.com/office/officeart/2018/2/layout/IconVerticalSolidList"/>
    <dgm:cxn modelId="{8FE53346-2AC8-49EE-A977-265A59F7A028}" type="presParOf" srcId="{67050625-014F-4CD0-8F91-3881BC5B77F5}" destId="{9060280F-9B77-4A48-974C-1EF873282C5A}" srcOrd="0" destOrd="0" presId="urn:microsoft.com/office/officeart/2018/2/layout/IconVerticalSolidList"/>
    <dgm:cxn modelId="{41AB8DBD-F666-4D52-A8DA-785142F1AA9A}" type="presParOf" srcId="{67050625-014F-4CD0-8F91-3881BC5B77F5}" destId="{1192BCE3-5BDE-4216-B94E-71DBCD4ECB58}" srcOrd="1" destOrd="0" presId="urn:microsoft.com/office/officeart/2018/2/layout/IconVerticalSolidList"/>
    <dgm:cxn modelId="{71E2F0BF-1D34-43B6-8649-E49C64A20959}" type="presParOf" srcId="{67050625-014F-4CD0-8F91-3881BC5B77F5}" destId="{2083B595-337C-4577-B8DE-3DC87953F130}" srcOrd="2" destOrd="0" presId="urn:microsoft.com/office/officeart/2018/2/layout/IconVerticalSolidList"/>
    <dgm:cxn modelId="{D9DDA04D-41FA-4361-BA72-225FFB1887DC}" type="presParOf" srcId="{67050625-014F-4CD0-8F91-3881BC5B77F5}" destId="{9CB5FD95-ED12-4045-8A3C-7F898396B92C}" srcOrd="3" destOrd="0" presId="urn:microsoft.com/office/officeart/2018/2/layout/IconVerticalSolidList"/>
    <dgm:cxn modelId="{B450E74E-E101-4237-87E9-0A0674CF2DB2}" type="presParOf" srcId="{C6D8F249-CD16-4337-98C4-89520383108C}" destId="{73EC2BD8-C3CE-4C36-B607-3A9345DFA6C3}" srcOrd="1" destOrd="0" presId="urn:microsoft.com/office/officeart/2018/2/layout/IconVerticalSolidList"/>
    <dgm:cxn modelId="{61448E1D-C8F0-49B6-93C4-B40EA1784FC6}" type="presParOf" srcId="{C6D8F249-CD16-4337-98C4-89520383108C}" destId="{EF2A33BE-51A4-468C-9107-422661AE2E6E}" srcOrd="2" destOrd="0" presId="urn:microsoft.com/office/officeart/2018/2/layout/IconVerticalSolidList"/>
    <dgm:cxn modelId="{0681603B-617A-4616-9746-8B1E6B48D055}" type="presParOf" srcId="{EF2A33BE-51A4-468C-9107-422661AE2E6E}" destId="{4C9D8235-8823-42DD-83E0-C712F67A41CB}" srcOrd="0" destOrd="0" presId="urn:microsoft.com/office/officeart/2018/2/layout/IconVerticalSolidList"/>
    <dgm:cxn modelId="{BB2865AB-6809-47A9-B9BA-934DF7F5A675}" type="presParOf" srcId="{EF2A33BE-51A4-468C-9107-422661AE2E6E}" destId="{A0839442-C264-455C-ABBF-93A4DCE2B30E}" srcOrd="1" destOrd="0" presId="urn:microsoft.com/office/officeart/2018/2/layout/IconVerticalSolidList"/>
    <dgm:cxn modelId="{2568DEBC-EB31-42B8-9FC0-5F9957199494}" type="presParOf" srcId="{EF2A33BE-51A4-468C-9107-422661AE2E6E}" destId="{BFA7C48B-F99A-4462-A3CC-903A1814993E}" srcOrd="2" destOrd="0" presId="urn:microsoft.com/office/officeart/2018/2/layout/IconVerticalSolidList"/>
    <dgm:cxn modelId="{A0C8DBE2-35CF-4F88-A11A-3EC697A5E6ED}" type="presParOf" srcId="{EF2A33BE-51A4-468C-9107-422661AE2E6E}" destId="{7B5EE0D6-6D0E-46D2-ABC7-C61F08BAB8D9}" srcOrd="3" destOrd="0" presId="urn:microsoft.com/office/officeart/2018/2/layout/IconVerticalSolidList"/>
    <dgm:cxn modelId="{EFD7C130-5454-4D2F-9284-B907AFBE462F}" type="presParOf" srcId="{C6D8F249-CD16-4337-98C4-89520383108C}" destId="{F9008BCE-4915-44AE-97B7-E92622E4D65A}" srcOrd="3" destOrd="0" presId="urn:microsoft.com/office/officeart/2018/2/layout/IconVerticalSolidList"/>
    <dgm:cxn modelId="{AD1F0D02-DA4C-401F-AEAF-449E3DD800B6}" type="presParOf" srcId="{C6D8F249-CD16-4337-98C4-89520383108C}" destId="{C4A91BFA-E9A0-4CF1-BF93-5350FCA1A82C}" srcOrd="4" destOrd="0" presId="urn:microsoft.com/office/officeart/2018/2/layout/IconVerticalSolidList"/>
    <dgm:cxn modelId="{9B76217C-7FA1-4F0B-B169-73A052F7B8DB}" type="presParOf" srcId="{C4A91BFA-E9A0-4CF1-BF93-5350FCA1A82C}" destId="{0C091143-2657-41F4-9990-A189ADCE422A}" srcOrd="0" destOrd="0" presId="urn:microsoft.com/office/officeart/2018/2/layout/IconVerticalSolidList"/>
    <dgm:cxn modelId="{A5D590A9-12C9-49CE-AC4F-9A393BB98B79}" type="presParOf" srcId="{C4A91BFA-E9A0-4CF1-BF93-5350FCA1A82C}" destId="{17EB4363-9D74-4C4D-9EA5-123AEE20DDBE}" srcOrd="1" destOrd="0" presId="urn:microsoft.com/office/officeart/2018/2/layout/IconVerticalSolidList"/>
    <dgm:cxn modelId="{2F4CF34B-47B6-471D-B97E-C272EC0F17A9}" type="presParOf" srcId="{C4A91BFA-E9A0-4CF1-BF93-5350FCA1A82C}" destId="{3B27037B-8EA4-47CF-9C76-3551C2C4AF66}" srcOrd="2" destOrd="0" presId="urn:microsoft.com/office/officeart/2018/2/layout/IconVerticalSolidList"/>
    <dgm:cxn modelId="{77BC6A14-B6D3-483A-9E18-3E4A603F0F79}" type="presParOf" srcId="{C4A91BFA-E9A0-4CF1-BF93-5350FCA1A82C}" destId="{3381C3EE-91B9-436F-9606-478C9EA8664B}" srcOrd="3" destOrd="0" presId="urn:microsoft.com/office/officeart/2018/2/layout/IconVerticalSolidList"/>
    <dgm:cxn modelId="{B741B6F9-4806-4CEE-A231-0B93E40A510F}" type="presParOf" srcId="{C6D8F249-CD16-4337-98C4-89520383108C}" destId="{CB33B8C7-1C36-4AC5-B53E-D6AC79579DFD}" srcOrd="5" destOrd="0" presId="urn:microsoft.com/office/officeart/2018/2/layout/IconVerticalSolidList"/>
    <dgm:cxn modelId="{8EEE4CAC-64D5-419C-92B9-A69052C2A9F8}" type="presParOf" srcId="{C6D8F249-CD16-4337-98C4-89520383108C}" destId="{60876E9D-5F17-4E01-9649-DB607AFDBAA6}" srcOrd="6" destOrd="0" presId="urn:microsoft.com/office/officeart/2018/2/layout/IconVerticalSolidList"/>
    <dgm:cxn modelId="{DD2AFB00-87A0-4777-899B-15761A60FCE0}" type="presParOf" srcId="{60876E9D-5F17-4E01-9649-DB607AFDBAA6}" destId="{16039FB6-D06A-48CC-B240-68DB5B02D061}" srcOrd="0" destOrd="0" presId="urn:microsoft.com/office/officeart/2018/2/layout/IconVerticalSolidList"/>
    <dgm:cxn modelId="{AE181C3B-AD7C-4689-9096-AF0A4D2A8263}" type="presParOf" srcId="{60876E9D-5F17-4E01-9649-DB607AFDBAA6}" destId="{948D7785-38F1-45D0-AEB0-16FE7F9458E2}" srcOrd="1" destOrd="0" presId="urn:microsoft.com/office/officeart/2018/2/layout/IconVerticalSolidList"/>
    <dgm:cxn modelId="{C9B469EB-0810-4CFB-ABCB-1C3D9EED0CED}" type="presParOf" srcId="{60876E9D-5F17-4E01-9649-DB607AFDBAA6}" destId="{9427869B-B0E7-4DF4-ABA9-1133B39EBA78}" srcOrd="2" destOrd="0" presId="urn:microsoft.com/office/officeart/2018/2/layout/IconVerticalSolidList"/>
    <dgm:cxn modelId="{FCA92F96-F017-4AF2-AE87-9845D2D705BB}" type="presParOf" srcId="{60876E9D-5F17-4E01-9649-DB607AFDBAA6}" destId="{CA72AA2D-F047-4F56-84F4-F821BC636181}" srcOrd="3" destOrd="0" presId="urn:microsoft.com/office/officeart/2018/2/layout/IconVerticalSolidList"/>
    <dgm:cxn modelId="{5A7F4CC9-8E97-41AF-BCCF-2554D6414C14}" type="presParOf" srcId="{C6D8F249-CD16-4337-98C4-89520383108C}" destId="{0DA75EC5-9EE8-4EFF-B83E-250FBC4B6370}" srcOrd="7" destOrd="0" presId="urn:microsoft.com/office/officeart/2018/2/layout/IconVerticalSolidList"/>
    <dgm:cxn modelId="{E3BDF0D4-6750-41A8-8DF7-29E92D9E286A}" type="presParOf" srcId="{C6D8F249-CD16-4337-98C4-89520383108C}" destId="{C4A4536A-9F7C-4BEE-95CD-ACA4F71C6EFF}" srcOrd="8" destOrd="0" presId="urn:microsoft.com/office/officeart/2018/2/layout/IconVerticalSolidList"/>
    <dgm:cxn modelId="{BA3C795E-D5F3-440D-9801-F5F3693D58BE}" type="presParOf" srcId="{C4A4536A-9F7C-4BEE-95CD-ACA4F71C6EFF}" destId="{93523AF5-80F6-4A65-8165-0C183179210D}" srcOrd="0" destOrd="0" presId="urn:microsoft.com/office/officeart/2018/2/layout/IconVerticalSolidList"/>
    <dgm:cxn modelId="{EC347489-8068-4F22-9CD9-E3DD651990BA}" type="presParOf" srcId="{C4A4536A-9F7C-4BEE-95CD-ACA4F71C6EFF}" destId="{AD7496E2-D0D9-47C2-B054-162E8B11B92C}" srcOrd="1" destOrd="0" presId="urn:microsoft.com/office/officeart/2018/2/layout/IconVerticalSolidList"/>
    <dgm:cxn modelId="{7C6CA9EE-181B-49F0-84B6-51A38AACC902}" type="presParOf" srcId="{C4A4536A-9F7C-4BEE-95CD-ACA4F71C6EFF}" destId="{C88B460E-D6BF-4ECD-B520-10A33A2FC3A6}" srcOrd="2" destOrd="0" presId="urn:microsoft.com/office/officeart/2018/2/layout/IconVerticalSolidList"/>
    <dgm:cxn modelId="{668261DE-60F3-450C-B24C-092101A8B253}" type="presParOf" srcId="{C4A4536A-9F7C-4BEE-95CD-ACA4F71C6EFF}" destId="{CE61539A-1924-479F-91A5-E87CFFB7F1F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B33427-18CC-434E-8F42-BB7147FF7E4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1D2911E-A33A-4066-A2F2-A1EBA094854F}">
      <dgm:prSet custT="1"/>
      <dgm:spPr/>
      <dgm:t>
        <a:bodyPr/>
        <a:lstStyle/>
        <a:p>
          <a:pPr>
            <a:lnSpc>
              <a:spcPct val="100000"/>
            </a:lnSpc>
          </a:pPr>
          <a:r>
            <a:rPr lang="en-GB" sz="2000" b="0" i="0" dirty="0"/>
            <a:t>Scholars were increasingly interested in closing research-practice gap through </a:t>
          </a:r>
          <a:r>
            <a:rPr lang="en-US" sz="2000" b="0" i="0" dirty="0"/>
            <a:t>the identification and examination of activities and processes that effectively support the dissemination, uptake, and implementation of evidence in real-world practice and policy settings.</a:t>
          </a:r>
          <a:endParaRPr lang="en-US" sz="2000" dirty="0"/>
        </a:p>
      </dgm:t>
    </dgm:pt>
    <dgm:pt modelId="{D240A957-1E8E-427A-8D79-A6087F9DB64D}" type="parTrans" cxnId="{C5C8179B-43C6-47EE-9070-5C79A2BD4C10}">
      <dgm:prSet/>
      <dgm:spPr/>
      <dgm:t>
        <a:bodyPr/>
        <a:lstStyle/>
        <a:p>
          <a:endParaRPr lang="en-US"/>
        </a:p>
      </dgm:t>
    </dgm:pt>
    <dgm:pt modelId="{C9D20BCD-09AA-4361-921C-F93712FD8480}" type="sibTrans" cxnId="{C5C8179B-43C6-47EE-9070-5C79A2BD4C10}">
      <dgm:prSet/>
      <dgm:spPr/>
      <dgm:t>
        <a:bodyPr/>
        <a:lstStyle/>
        <a:p>
          <a:endParaRPr lang="en-US"/>
        </a:p>
      </dgm:t>
    </dgm:pt>
    <dgm:pt modelId="{0F9449F3-7E1B-4203-B545-907879A435CD}">
      <dgm:prSet custT="1"/>
      <dgm:spPr/>
      <dgm:t>
        <a:bodyPr/>
        <a:lstStyle/>
        <a:p>
          <a:pPr>
            <a:lnSpc>
              <a:spcPct val="100000"/>
            </a:lnSpc>
          </a:pPr>
          <a:r>
            <a:rPr lang="en-US" sz="2000" b="0" i="0" dirty="0"/>
            <a:t>Initially elements of interest were </a:t>
          </a:r>
          <a:r>
            <a:rPr lang="en-GB" sz="2000" b="0" i="0" dirty="0"/>
            <a:t>factors (setting or individuals related) influencing implementation and activities supporting implementation.</a:t>
          </a:r>
          <a:endParaRPr lang="en-US" sz="2000" dirty="0"/>
        </a:p>
      </dgm:t>
    </dgm:pt>
    <dgm:pt modelId="{D2007715-1A71-4BD0-B8F0-3582217EF0D9}" type="parTrans" cxnId="{00C4EEF4-568E-4753-BE08-79A2862F5FC6}">
      <dgm:prSet/>
      <dgm:spPr/>
      <dgm:t>
        <a:bodyPr/>
        <a:lstStyle/>
        <a:p>
          <a:endParaRPr lang="en-US"/>
        </a:p>
      </dgm:t>
    </dgm:pt>
    <dgm:pt modelId="{A9722D86-FD28-4C2C-A893-0AB73BBA0068}" type="sibTrans" cxnId="{00C4EEF4-568E-4753-BE08-79A2862F5FC6}">
      <dgm:prSet/>
      <dgm:spPr/>
      <dgm:t>
        <a:bodyPr/>
        <a:lstStyle/>
        <a:p>
          <a:endParaRPr lang="en-US"/>
        </a:p>
      </dgm:t>
    </dgm:pt>
    <dgm:pt modelId="{5FEA4105-29F0-4575-9951-106C3AC0DA1B}">
      <dgm:prSet custT="1"/>
      <dgm:spPr/>
      <dgm:t>
        <a:bodyPr/>
        <a:lstStyle/>
        <a:p>
          <a:pPr>
            <a:lnSpc>
              <a:spcPct val="100000"/>
            </a:lnSpc>
          </a:pPr>
          <a:r>
            <a:rPr lang="en-GB" sz="2000" b="0" i="0" dirty="0"/>
            <a:t>Constructs were grouped into implementation frameworks, aiming to identify overarching determinants of implementation success or failure.</a:t>
          </a:r>
          <a:endParaRPr lang="en-US" sz="2000" dirty="0"/>
        </a:p>
      </dgm:t>
    </dgm:pt>
    <dgm:pt modelId="{22D360A4-D31E-4B7C-B15F-FC4C36A69C59}" type="parTrans" cxnId="{7585DB7E-E8BC-449B-BBBF-80FEF8D423F2}">
      <dgm:prSet/>
      <dgm:spPr/>
      <dgm:t>
        <a:bodyPr/>
        <a:lstStyle/>
        <a:p>
          <a:endParaRPr lang="en-US"/>
        </a:p>
      </dgm:t>
    </dgm:pt>
    <dgm:pt modelId="{C86C2BAD-5231-4CF6-817F-5322C134FBFB}" type="sibTrans" cxnId="{7585DB7E-E8BC-449B-BBBF-80FEF8D423F2}">
      <dgm:prSet/>
      <dgm:spPr/>
      <dgm:t>
        <a:bodyPr/>
        <a:lstStyle/>
        <a:p>
          <a:endParaRPr lang="en-US"/>
        </a:p>
      </dgm:t>
    </dgm:pt>
    <dgm:pt modelId="{446AED10-A14A-4FB1-9AE6-DC3046842A3D}" type="pres">
      <dgm:prSet presAssocID="{4AB33427-18CC-434E-8F42-BB7147FF7E48}" presName="root" presStyleCnt="0">
        <dgm:presLayoutVars>
          <dgm:dir/>
          <dgm:resizeHandles val="exact"/>
        </dgm:presLayoutVars>
      </dgm:prSet>
      <dgm:spPr/>
    </dgm:pt>
    <dgm:pt modelId="{C22FFC4A-A8E2-4CEA-A136-E95271B066A0}" type="pres">
      <dgm:prSet presAssocID="{51D2911E-A33A-4066-A2F2-A1EBA094854F}" presName="compNode" presStyleCnt="0"/>
      <dgm:spPr/>
    </dgm:pt>
    <dgm:pt modelId="{BE2E0561-065D-4C5E-AC0D-5336B37049D4}" type="pres">
      <dgm:prSet presAssocID="{51D2911E-A33A-4066-A2F2-A1EBA094854F}" presName="bgRect" presStyleLbl="bgShp" presStyleIdx="0" presStyleCnt="3" custLinFactNeighborY="4986"/>
      <dgm:spPr/>
    </dgm:pt>
    <dgm:pt modelId="{4CE41F4E-54C6-4ED1-BA78-5C586A9D6764}" type="pres">
      <dgm:prSet presAssocID="{51D2911E-A33A-4066-A2F2-A1EBA094854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05EFE2BB-963B-40BD-AAB9-D38E9FBA9303}" type="pres">
      <dgm:prSet presAssocID="{51D2911E-A33A-4066-A2F2-A1EBA094854F}" presName="spaceRect" presStyleCnt="0"/>
      <dgm:spPr/>
    </dgm:pt>
    <dgm:pt modelId="{0CE41997-6AA2-4557-999F-E251BBFB1AC6}" type="pres">
      <dgm:prSet presAssocID="{51D2911E-A33A-4066-A2F2-A1EBA094854F}" presName="parTx" presStyleLbl="revTx" presStyleIdx="0" presStyleCnt="3">
        <dgm:presLayoutVars>
          <dgm:chMax val="0"/>
          <dgm:chPref val="0"/>
        </dgm:presLayoutVars>
      </dgm:prSet>
      <dgm:spPr/>
    </dgm:pt>
    <dgm:pt modelId="{61BC23EB-F84A-48B2-8B31-D26631C0E701}" type="pres">
      <dgm:prSet presAssocID="{C9D20BCD-09AA-4361-921C-F93712FD8480}" presName="sibTrans" presStyleCnt="0"/>
      <dgm:spPr/>
    </dgm:pt>
    <dgm:pt modelId="{EB407998-4EFD-4773-BB15-3B610DB4B344}" type="pres">
      <dgm:prSet presAssocID="{0F9449F3-7E1B-4203-B545-907879A435CD}" presName="compNode" presStyleCnt="0"/>
      <dgm:spPr/>
    </dgm:pt>
    <dgm:pt modelId="{310CFB33-D1F6-4229-93D1-1F7FC6796F83}" type="pres">
      <dgm:prSet presAssocID="{0F9449F3-7E1B-4203-B545-907879A435CD}" presName="bgRect" presStyleLbl="bgShp" presStyleIdx="1" presStyleCnt="3"/>
      <dgm:spPr/>
    </dgm:pt>
    <dgm:pt modelId="{8702D304-4FA1-4608-B93D-BCAD68BDA357}" type="pres">
      <dgm:prSet presAssocID="{0F9449F3-7E1B-4203-B545-907879A435C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nching Diagram"/>
        </a:ext>
      </dgm:extLst>
    </dgm:pt>
    <dgm:pt modelId="{F5F16C91-B031-4EE3-A847-883E56DF2F12}" type="pres">
      <dgm:prSet presAssocID="{0F9449F3-7E1B-4203-B545-907879A435CD}" presName="spaceRect" presStyleCnt="0"/>
      <dgm:spPr/>
    </dgm:pt>
    <dgm:pt modelId="{F0061A13-C34B-4FD2-BDAF-F7A4E10699CF}" type="pres">
      <dgm:prSet presAssocID="{0F9449F3-7E1B-4203-B545-907879A435CD}" presName="parTx" presStyleLbl="revTx" presStyleIdx="1" presStyleCnt="3">
        <dgm:presLayoutVars>
          <dgm:chMax val="0"/>
          <dgm:chPref val="0"/>
        </dgm:presLayoutVars>
      </dgm:prSet>
      <dgm:spPr/>
    </dgm:pt>
    <dgm:pt modelId="{77C7358E-E24D-4EAB-BB26-EA66EEE9150B}" type="pres">
      <dgm:prSet presAssocID="{A9722D86-FD28-4C2C-A893-0AB73BBA0068}" presName="sibTrans" presStyleCnt="0"/>
      <dgm:spPr/>
    </dgm:pt>
    <dgm:pt modelId="{D63915AF-10C1-4E93-B622-1A191990CE54}" type="pres">
      <dgm:prSet presAssocID="{5FEA4105-29F0-4575-9951-106C3AC0DA1B}" presName="compNode" presStyleCnt="0"/>
      <dgm:spPr/>
    </dgm:pt>
    <dgm:pt modelId="{77F17272-35C7-4F08-9093-F31076F160B6}" type="pres">
      <dgm:prSet presAssocID="{5FEA4105-29F0-4575-9951-106C3AC0DA1B}" presName="bgRect" presStyleLbl="bgShp" presStyleIdx="2" presStyleCnt="3" custLinFactNeighborX="0" custLinFactNeighborY="-4852"/>
      <dgm:spPr/>
    </dgm:pt>
    <dgm:pt modelId="{853B3B44-6190-4D4F-99A3-2FBD0B150804}" type="pres">
      <dgm:prSet presAssocID="{5FEA4105-29F0-4575-9951-106C3AC0DA1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Checklist"/>
        </a:ext>
      </dgm:extLst>
    </dgm:pt>
    <dgm:pt modelId="{19064004-375F-4C51-A8F7-F995AAFE4F15}" type="pres">
      <dgm:prSet presAssocID="{5FEA4105-29F0-4575-9951-106C3AC0DA1B}" presName="spaceRect" presStyleCnt="0"/>
      <dgm:spPr/>
    </dgm:pt>
    <dgm:pt modelId="{01472086-7FE2-4D32-A083-BAEA2BE969F4}" type="pres">
      <dgm:prSet presAssocID="{5FEA4105-29F0-4575-9951-106C3AC0DA1B}" presName="parTx" presStyleLbl="revTx" presStyleIdx="2" presStyleCnt="3">
        <dgm:presLayoutVars>
          <dgm:chMax val="0"/>
          <dgm:chPref val="0"/>
        </dgm:presLayoutVars>
      </dgm:prSet>
      <dgm:spPr/>
    </dgm:pt>
  </dgm:ptLst>
  <dgm:cxnLst>
    <dgm:cxn modelId="{2BE95E43-77A6-40D6-8DC4-CD953DBD2FAF}" type="presOf" srcId="{0F9449F3-7E1B-4203-B545-907879A435CD}" destId="{F0061A13-C34B-4FD2-BDAF-F7A4E10699CF}" srcOrd="0" destOrd="0" presId="urn:microsoft.com/office/officeart/2018/2/layout/IconVerticalSolidList"/>
    <dgm:cxn modelId="{0980A26C-4DD2-40FB-B07A-8FBA9EEBB083}" type="presOf" srcId="{4AB33427-18CC-434E-8F42-BB7147FF7E48}" destId="{446AED10-A14A-4FB1-9AE6-DC3046842A3D}" srcOrd="0" destOrd="0" presId="urn:microsoft.com/office/officeart/2018/2/layout/IconVerticalSolidList"/>
    <dgm:cxn modelId="{BDE8877C-AC65-40E7-8C41-873BB1458CFD}" type="presOf" srcId="{51D2911E-A33A-4066-A2F2-A1EBA094854F}" destId="{0CE41997-6AA2-4557-999F-E251BBFB1AC6}" srcOrd="0" destOrd="0" presId="urn:microsoft.com/office/officeart/2018/2/layout/IconVerticalSolidList"/>
    <dgm:cxn modelId="{7585DB7E-E8BC-449B-BBBF-80FEF8D423F2}" srcId="{4AB33427-18CC-434E-8F42-BB7147FF7E48}" destId="{5FEA4105-29F0-4575-9951-106C3AC0DA1B}" srcOrd="2" destOrd="0" parTransId="{22D360A4-D31E-4B7C-B15F-FC4C36A69C59}" sibTransId="{C86C2BAD-5231-4CF6-817F-5322C134FBFB}"/>
    <dgm:cxn modelId="{0842A482-4E7C-4E12-80E8-DE76398379E6}" type="presOf" srcId="{5FEA4105-29F0-4575-9951-106C3AC0DA1B}" destId="{01472086-7FE2-4D32-A083-BAEA2BE969F4}" srcOrd="0" destOrd="0" presId="urn:microsoft.com/office/officeart/2018/2/layout/IconVerticalSolidList"/>
    <dgm:cxn modelId="{C5C8179B-43C6-47EE-9070-5C79A2BD4C10}" srcId="{4AB33427-18CC-434E-8F42-BB7147FF7E48}" destId="{51D2911E-A33A-4066-A2F2-A1EBA094854F}" srcOrd="0" destOrd="0" parTransId="{D240A957-1E8E-427A-8D79-A6087F9DB64D}" sibTransId="{C9D20BCD-09AA-4361-921C-F93712FD8480}"/>
    <dgm:cxn modelId="{00C4EEF4-568E-4753-BE08-79A2862F5FC6}" srcId="{4AB33427-18CC-434E-8F42-BB7147FF7E48}" destId="{0F9449F3-7E1B-4203-B545-907879A435CD}" srcOrd="1" destOrd="0" parTransId="{D2007715-1A71-4BD0-B8F0-3582217EF0D9}" sibTransId="{A9722D86-FD28-4C2C-A893-0AB73BBA0068}"/>
    <dgm:cxn modelId="{94707AE7-C982-47EF-85B6-F06C920C6DD2}" type="presParOf" srcId="{446AED10-A14A-4FB1-9AE6-DC3046842A3D}" destId="{C22FFC4A-A8E2-4CEA-A136-E95271B066A0}" srcOrd="0" destOrd="0" presId="urn:microsoft.com/office/officeart/2018/2/layout/IconVerticalSolidList"/>
    <dgm:cxn modelId="{E0CA53FF-A81A-42E9-BF41-6E1DA1AEE535}" type="presParOf" srcId="{C22FFC4A-A8E2-4CEA-A136-E95271B066A0}" destId="{BE2E0561-065D-4C5E-AC0D-5336B37049D4}" srcOrd="0" destOrd="0" presId="urn:microsoft.com/office/officeart/2018/2/layout/IconVerticalSolidList"/>
    <dgm:cxn modelId="{79D123F7-AE9F-4374-A1E0-D2B693203C8F}" type="presParOf" srcId="{C22FFC4A-A8E2-4CEA-A136-E95271B066A0}" destId="{4CE41F4E-54C6-4ED1-BA78-5C586A9D6764}" srcOrd="1" destOrd="0" presId="urn:microsoft.com/office/officeart/2018/2/layout/IconVerticalSolidList"/>
    <dgm:cxn modelId="{8844AA14-24FA-4549-AB5C-F05A03AE3B88}" type="presParOf" srcId="{C22FFC4A-A8E2-4CEA-A136-E95271B066A0}" destId="{05EFE2BB-963B-40BD-AAB9-D38E9FBA9303}" srcOrd="2" destOrd="0" presId="urn:microsoft.com/office/officeart/2018/2/layout/IconVerticalSolidList"/>
    <dgm:cxn modelId="{3D985236-DD53-4509-91DC-4EC20B4D0A65}" type="presParOf" srcId="{C22FFC4A-A8E2-4CEA-A136-E95271B066A0}" destId="{0CE41997-6AA2-4557-999F-E251BBFB1AC6}" srcOrd="3" destOrd="0" presId="urn:microsoft.com/office/officeart/2018/2/layout/IconVerticalSolidList"/>
    <dgm:cxn modelId="{09F49220-9019-44B1-ADBC-BAA2F5867546}" type="presParOf" srcId="{446AED10-A14A-4FB1-9AE6-DC3046842A3D}" destId="{61BC23EB-F84A-48B2-8B31-D26631C0E701}" srcOrd="1" destOrd="0" presId="urn:microsoft.com/office/officeart/2018/2/layout/IconVerticalSolidList"/>
    <dgm:cxn modelId="{29B0FE2F-E593-4CEF-AA43-19DAE8BB344E}" type="presParOf" srcId="{446AED10-A14A-4FB1-9AE6-DC3046842A3D}" destId="{EB407998-4EFD-4773-BB15-3B610DB4B344}" srcOrd="2" destOrd="0" presId="urn:microsoft.com/office/officeart/2018/2/layout/IconVerticalSolidList"/>
    <dgm:cxn modelId="{691B4D07-CC5D-4F09-BD7A-ED56C3F1159E}" type="presParOf" srcId="{EB407998-4EFD-4773-BB15-3B610DB4B344}" destId="{310CFB33-D1F6-4229-93D1-1F7FC6796F83}" srcOrd="0" destOrd="0" presId="urn:microsoft.com/office/officeart/2018/2/layout/IconVerticalSolidList"/>
    <dgm:cxn modelId="{A8D25765-3250-4B80-8AD2-B171B0D4748F}" type="presParOf" srcId="{EB407998-4EFD-4773-BB15-3B610DB4B344}" destId="{8702D304-4FA1-4608-B93D-BCAD68BDA357}" srcOrd="1" destOrd="0" presId="urn:microsoft.com/office/officeart/2018/2/layout/IconVerticalSolidList"/>
    <dgm:cxn modelId="{E8AD922B-FBEC-4C9A-B257-228BA42E7DC2}" type="presParOf" srcId="{EB407998-4EFD-4773-BB15-3B610DB4B344}" destId="{F5F16C91-B031-4EE3-A847-883E56DF2F12}" srcOrd="2" destOrd="0" presId="urn:microsoft.com/office/officeart/2018/2/layout/IconVerticalSolidList"/>
    <dgm:cxn modelId="{879436D9-05D5-4ED8-8201-9BACF722B25E}" type="presParOf" srcId="{EB407998-4EFD-4773-BB15-3B610DB4B344}" destId="{F0061A13-C34B-4FD2-BDAF-F7A4E10699CF}" srcOrd="3" destOrd="0" presId="urn:microsoft.com/office/officeart/2018/2/layout/IconVerticalSolidList"/>
    <dgm:cxn modelId="{1A482743-6811-4BD6-B972-A6285A5CA628}" type="presParOf" srcId="{446AED10-A14A-4FB1-9AE6-DC3046842A3D}" destId="{77C7358E-E24D-4EAB-BB26-EA66EEE9150B}" srcOrd="3" destOrd="0" presId="urn:microsoft.com/office/officeart/2018/2/layout/IconVerticalSolidList"/>
    <dgm:cxn modelId="{A80CB4C4-72F5-4B90-B7FD-7CDA22F63687}" type="presParOf" srcId="{446AED10-A14A-4FB1-9AE6-DC3046842A3D}" destId="{D63915AF-10C1-4E93-B622-1A191990CE54}" srcOrd="4" destOrd="0" presId="urn:microsoft.com/office/officeart/2018/2/layout/IconVerticalSolidList"/>
    <dgm:cxn modelId="{0BD925B3-BC7E-4715-A0D5-7782FE2B9ECF}" type="presParOf" srcId="{D63915AF-10C1-4E93-B622-1A191990CE54}" destId="{77F17272-35C7-4F08-9093-F31076F160B6}" srcOrd="0" destOrd="0" presId="urn:microsoft.com/office/officeart/2018/2/layout/IconVerticalSolidList"/>
    <dgm:cxn modelId="{CF26B051-A50E-403E-9855-25268532AC6A}" type="presParOf" srcId="{D63915AF-10C1-4E93-B622-1A191990CE54}" destId="{853B3B44-6190-4D4F-99A3-2FBD0B150804}" srcOrd="1" destOrd="0" presId="urn:microsoft.com/office/officeart/2018/2/layout/IconVerticalSolidList"/>
    <dgm:cxn modelId="{D6A67F36-83C4-40DF-A72B-DA2D1DDDE9EA}" type="presParOf" srcId="{D63915AF-10C1-4E93-B622-1A191990CE54}" destId="{19064004-375F-4C51-A8F7-F995AAFE4F15}" srcOrd="2" destOrd="0" presId="urn:microsoft.com/office/officeart/2018/2/layout/IconVerticalSolidList"/>
    <dgm:cxn modelId="{23E93F83-05CD-43CF-90F8-B1D0C218BD3A}" type="presParOf" srcId="{D63915AF-10C1-4E93-B622-1A191990CE54}" destId="{01472086-7FE2-4D32-A083-BAEA2BE969F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FDE801-97FE-4738-98BF-95C3940D6694}" type="doc">
      <dgm:prSet loTypeId="urn:microsoft.com/office/officeart/2005/8/layout/pyramid3" loCatId="pyramid" qsTypeId="urn:microsoft.com/office/officeart/2005/8/quickstyle/simple3" qsCatId="simple" csTypeId="urn:microsoft.com/office/officeart/2005/8/colors/accent1_2" csCatId="accent1" phldr="1"/>
      <dgm:spPr/>
    </dgm:pt>
    <dgm:pt modelId="{1B7C58AF-B878-45E3-96AC-B30CC2FF904C}">
      <dgm:prSet phldrT="[Text]" custT="1"/>
      <dgm:spPr/>
      <dgm:t>
        <a:bodyPr/>
        <a:lstStyle/>
        <a:p>
          <a:r>
            <a:rPr lang="en-GB" sz="1800" dirty="0"/>
            <a:t>Villages in Africa assigned to receive a nutrition package for children; package developed based on nutritional EB guidelines for malnutrition</a:t>
          </a:r>
        </a:p>
        <a:p>
          <a:r>
            <a:rPr lang="en-GB" sz="1800" dirty="0"/>
            <a:t>Villagers traditionally refuse any help	</a:t>
          </a:r>
        </a:p>
      </dgm:t>
    </dgm:pt>
    <dgm:pt modelId="{89F74C83-73E9-4AAC-B840-10C75A6DEA85}" type="parTrans" cxnId="{045B4E48-D1C6-4652-A66C-F839F8FFC689}">
      <dgm:prSet/>
      <dgm:spPr/>
      <dgm:t>
        <a:bodyPr/>
        <a:lstStyle/>
        <a:p>
          <a:endParaRPr lang="en-GB" sz="1800"/>
        </a:p>
      </dgm:t>
    </dgm:pt>
    <dgm:pt modelId="{9747F720-4120-42AF-9A26-7523177F3E1F}" type="sibTrans" cxnId="{045B4E48-D1C6-4652-A66C-F839F8FFC689}">
      <dgm:prSet/>
      <dgm:spPr/>
      <dgm:t>
        <a:bodyPr/>
        <a:lstStyle/>
        <a:p>
          <a:endParaRPr lang="en-GB" sz="1800"/>
        </a:p>
      </dgm:t>
    </dgm:pt>
    <dgm:pt modelId="{033773C2-A61A-4762-8FC0-0EBC57815F45}">
      <dgm:prSet phldrT="[Text]" custT="1"/>
      <dgm:spPr/>
      <dgm:t>
        <a:bodyPr/>
        <a:lstStyle/>
        <a:p>
          <a:r>
            <a:rPr lang="en-GB" sz="1800" dirty="0"/>
            <a:t>Some individuals within the village are aware of this help</a:t>
          </a:r>
        </a:p>
      </dgm:t>
    </dgm:pt>
    <dgm:pt modelId="{E1435342-EDA3-4E51-8A32-900CFB932105}" type="parTrans" cxnId="{CC94F68C-E762-4E24-AE70-6C0AB57A026F}">
      <dgm:prSet/>
      <dgm:spPr/>
      <dgm:t>
        <a:bodyPr/>
        <a:lstStyle/>
        <a:p>
          <a:endParaRPr lang="en-GB" sz="1800"/>
        </a:p>
      </dgm:t>
    </dgm:pt>
    <dgm:pt modelId="{1EF39556-3F21-4E19-8768-52E129E79926}" type="sibTrans" cxnId="{CC94F68C-E762-4E24-AE70-6C0AB57A026F}">
      <dgm:prSet/>
      <dgm:spPr/>
      <dgm:t>
        <a:bodyPr/>
        <a:lstStyle/>
        <a:p>
          <a:endParaRPr lang="en-GB" sz="1800"/>
        </a:p>
      </dgm:t>
    </dgm:pt>
    <dgm:pt modelId="{C68BE2C8-6148-4160-8A31-8D4A726249BB}">
      <dgm:prSet phldrT="[Text]" custT="1"/>
      <dgm:spPr/>
      <dgm:t>
        <a:bodyPr/>
        <a:lstStyle/>
        <a:p>
          <a:r>
            <a:rPr lang="en-GB" sz="1600" b="1" dirty="0">
              <a:solidFill>
                <a:srgbClr val="FF0000"/>
              </a:solidFill>
            </a:rPr>
            <a:t>Intervention works as intended BUT a change in malnutrition status observed only in a handful of children</a:t>
          </a:r>
        </a:p>
      </dgm:t>
    </dgm:pt>
    <dgm:pt modelId="{242639CD-EDAD-4093-9E92-9FF0BDC0A9D8}" type="parTrans" cxnId="{7DA83B5F-8087-4A18-B657-5728E09AF5A5}">
      <dgm:prSet/>
      <dgm:spPr/>
      <dgm:t>
        <a:bodyPr/>
        <a:lstStyle/>
        <a:p>
          <a:endParaRPr lang="en-GB" sz="1800"/>
        </a:p>
      </dgm:t>
    </dgm:pt>
    <dgm:pt modelId="{1FCD21DF-EF71-448E-B2BE-141AD71FE8D8}" type="sibTrans" cxnId="{7DA83B5F-8087-4A18-B657-5728E09AF5A5}">
      <dgm:prSet/>
      <dgm:spPr/>
      <dgm:t>
        <a:bodyPr/>
        <a:lstStyle/>
        <a:p>
          <a:endParaRPr lang="en-GB" sz="1800"/>
        </a:p>
      </dgm:t>
    </dgm:pt>
    <dgm:pt modelId="{7ACDEB76-7F1F-42C5-8048-98A1B6F7325E}">
      <dgm:prSet custT="1"/>
      <dgm:spPr/>
      <dgm:t>
        <a:bodyPr/>
        <a:lstStyle/>
        <a:p>
          <a:r>
            <a:rPr lang="en-GB" sz="1800" dirty="0"/>
            <a:t>Less individuals are willing to be weighed to qualify for this intervention</a:t>
          </a:r>
        </a:p>
      </dgm:t>
    </dgm:pt>
    <dgm:pt modelId="{43B83D38-09EE-4AC2-84F1-6F43149A910F}" type="parTrans" cxnId="{F9D25430-9F9C-45DF-9CC7-5CB7F5D05605}">
      <dgm:prSet/>
      <dgm:spPr/>
      <dgm:t>
        <a:bodyPr/>
        <a:lstStyle/>
        <a:p>
          <a:endParaRPr lang="en-GB" sz="1800"/>
        </a:p>
      </dgm:t>
    </dgm:pt>
    <dgm:pt modelId="{85B2FF92-118F-4199-BADD-EBDAC902739C}" type="sibTrans" cxnId="{F9D25430-9F9C-45DF-9CC7-5CB7F5D05605}">
      <dgm:prSet/>
      <dgm:spPr/>
      <dgm:t>
        <a:bodyPr/>
        <a:lstStyle/>
        <a:p>
          <a:endParaRPr lang="en-GB" sz="1800"/>
        </a:p>
      </dgm:t>
    </dgm:pt>
    <dgm:pt modelId="{F6BD4A0B-9927-4BD9-9EA1-DF05413EF3C8}">
      <dgm:prSet custT="1"/>
      <dgm:spPr/>
      <dgm:t>
        <a:bodyPr/>
        <a:lstStyle/>
        <a:p>
          <a:r>
            <a:rPr lang="en-GB" sz="1800" dirty="0"/>
            <a:t>A few mothers attend nutritional counselling</a:t>
          </a:r>
        </a:p>
      </dgm:t>
    </dgm:pt>
    <dgm:pt modelId="{73B9FE02-39DC-4B6D-A43A-5ED2A5C835E3}" type="parTrans" cxnId="{E32A652D-4832-49F5-9F3A-F74EAC0C7BA0}">
      <dgm:prSet/>
      <dgm:spPr/>
      <dgm:t>
        <a:bodyPr/>
        <a:lstStyle/>
        <a:p>
          <a:endParaRPr lang="en-GB" sz="1800"/>
        </a:p>
      </dgm:t>
    </dgm:pt>
    <dgm:pt modelId="{FE448DF9-8B78-498A-A341-8C568BD419CF}" type="sibTrans" cxnId="{E32A652D-4832-49F5-9F3A-F74EAC0C7BA0}">
      <dgm:prSet/>
      <dgm:spPr/>
      <dgm:t>
        <a:bodyPr/>
        <a:lstStyle/>
        <a:p>
          <a:endParaRPr lang="en-GB" sz="1800"/>
        </a:p>
      </dgm:t>
    </dgm:pt>
    <dgm:pt modelId="{18C5FCDF-8E7D-417B-87EE-9DBB851957C4}">
      <dgm:prSet custT="1"/>
      <dgm:spPr/>
      <dgm:t>
        <a:bodyPr/>
        <a:lstStyle/>
        <a:p>
          <a:r>
            <a:rPr lang="en-GB" sz="1800" dirty="0"/>
            <a:t>These mothers change their behaviours allowing children to access food</a:t>
          </a:r>
        </a:p>
      </dgm:t>
    </dgm:pt>
    <dgm:pt modelId="{FBA56FD3-4CB5-42B0-ABB4-B1C6C26C53CF}" type="parTrans" cxnId="{FE942D07-B105-4364-A955-D7D5EF06EC61}">
      <dgm:prSet/>
      <dgm:spPr/>
      <dgm:t>
        <a:bodyPr/>
        <a:lstStyle/>
        <a:p>
          <a:endParaRPr lang="en-GB" sz="1800"/>
        </a:p>
      </dgm:t>
    </dgm:pt>
    <dgm:pt modelId="{AF0C1233-6AD1-4551-8185-E1FA5CBCDA3F}" type="sibTrans" cxnId="{FE942D07-B105-4364-A955-D7D5EF06EC61}">
      <dgm:prSet/>
      <dgm:spPr/>
      <dgm:t>
        <a:bodyPr/>
        <a:lstStyle/>
        <a:p>
          <a:endParaRPr lang="en-GB" sz="1800"/>
        </a:p>
      </dgm:t>
    </dgm:pt>
    <dgm:pt modelId="{DE1B9555-0A1E-4753-ADA4-FED2F02E81BE}" type="pres">
      <dgm:prSet presAssocID="{E6FDE801-97FE-4738-98BF-95C3940D6694}" presName="Name0" presStyleCnt="0">
        <dgm:presLayoutVars>
          <dgm:dir/>
          <dgm:animLvl val="lvl"/>
          <dgm:resizeHandles val="exact"/>
        </dgm:presLayoutVars>
      </dgm:prSet>
      <dgm:spPr/>
    </dgm:pt>
    <dgm:pt modelId="{DF3DD532-156A-47F9-806A-80D9E7CEA2F9}" type="pres">
      <dgm:prSet presAssocID="{1B7C58AF-B878-45E3-96AC-B30CC2FF904C}" presName="Name8" presStyleCnt="0"/>
      <dgm:spPr/>
    </dgm:pt>
    <dgm:pt modelId="{45E8B6B3-807F-44CD-853A-02AA92DDEFC8}" type="pres">
      <dgm:prSet presAssocID="{1B7C58AF-B878-45E3-96AC-B30CC2FF904C}" presName="level" presStyleLbl="node1" presStyleIdx="0" presStyleCnt="6" custScaleY="48704" custLinFactNeighborY="-289">
        <dgm:presLayoutVars>
          <dgm:chMax val="1"/>
          <dgm:bulletEnabled val="1"/>
        </dgm:presLayoutVars>
      </dgm:prSet>
      <dgm:spPr/>
    </dgm:pt>
    <dgm:pt modelId="{FEF17476-4EAD-4C7B-8850-189CBC708307}" type="pres">
      <dgm:prSet presAssocID="{1B7C58AF-B878-45E3-96AC-B30CC2FF904C}" presName="levelTx" presStyleLbl="revTx" presStyleIdx="0" presStyleCnt="0">
        <dgm:presLayoutVars>
          <dgm:chMax val="1"/>
          <dgm:bulletEnabled val="1"/>
        </dgm:presLayoutVars>
      </dgm:prSet>
      <dgm:spPr/>
    </dgm:pt>
    <dgm:pt modelId="{626DF5AC-DE48-433D-918B-E841D203BE1A}" type="pres">
      <dgm:prSet presAssocID="{033773C2-A61A-4762-8FC0-0EBC57815F45}" presName="Name8" presStyleCnt="0"/>
      <dgm:spPr/>
    </dgm:pt>
    <dgm:pt modelId="{5155E8E7-1062-4BDE-8658-456248A2B1BC}" type="pres">
      <dgm:prSet presAssocID="{033773C2-A61A-4762-8FC0-0EBC57815F45}" presName="level" presStyleLbl="node1" presStyleIdx="1" presStyleCnt="6" custScaleY="54307">
        <dgm:presLayoutVars>
          <dgm:chMax val="1"/>
          <dgm:bulletEnabled val="1"/>
        </dgm:presLayoutVars>
      </dgm:prSet>
      <dgm:spPr/>
    </dgm:pt>
    <dgm:pt modelId="{6D1B88BA-2584-4BB0-A22D-CD35336E0FCB}" type="pres">
      <dgm:prSet presAssocID="{033773C2-A61A-4762-8FC0-0EBC57815F45}" presName="levelTx" presStyleLbl="revTx" presStyleIdx="0" presStyleCnt="0">
        <dgm:presLayoutVars>
          <dgm:chMax val="1"/>
          <dgm:bulletEnabled val="1"/>
        </dgm:presLayoutVars>
      </dgm:prSet>
      <dgm:spPr/>
    </dgm:pt>
    <dgm:pt modelId="{4EFA59CE-A048-43B0-83BE-5391B7FB2FA7}" type="pres">
      <dgm:prSet presAssocID="{7ACDEB76-7F1F-42C5-8048-98A1B6F7325E}" presName="Name8" presStyleCnt="0"/>
      <dgm:spPr/>
    </dgm:pt>
    <dgm:pt modelId="{C9706897-6D02-4CF3-BD69-2C8FF0FE0170}" type="pres">
      <dgm:prSet presAssocID="{7ACDEB76-7F1F-42C5-8048-98A1B6F7325E}" presName="level" presStyleLbl="node1" presStyleIdx="2" presStyleCnt="6" custScaleY="65339">
        <dgm:presLayoutVars>
          <dgm:chMax val="1"/>
          <dgm:bulletEnabled val="1"/>
        </dgm:presLayoutVars>
      </dgm:prSet>
      <dgm:spPr/>
    </dgm:pt>
    <dgm:pt modelId="{CFF5041D-DE85-4F71-9B78-62073AAC4C43}" type="pres">
      <dgm:prSet presAssocID="{7ACDEB76-7F1F-42C5-8048-98A1B6F7325E}" presName="levelTx" presStyleLbl="revTx" presStyleIdx="0" presStyleCnt="0">
        <dgm:presLayoutVars>
          <dgm:chMax val="1"/>
          <dgm:bulletEnabled val="1"/>
        </dgm:presLayoutVars>
      </dgm:prSet>
      <dgm:spPr/>
    </dgm:pt>
    <dgm:pt modelId="{80E77581-335C-4D84-8135-0611DC7EEEE4}" type="pres">
      <dgm:prSet presAssocID="{F6BD4A0B-9927-4BD9-9EA1-DF05413EF3C8}" presName="Name8" presStyleCnt="0"/>
      <dgm:spPr/>
    </dgm:pt>
    <dgm:pt modelId="{3293BC0D-3DBF-4CEC-9171-E7586835E5D6}" type="pres">
      <dgm:prSet presAssocID="{F6BD4A0B-9927-4BD9-9EA1-DF05413EF3C8}" presName="level" presStyleLbl="node1" presStyleIdx="3" presStyleCnt="6" custScaleY="50596">
        <dgm:presLayoutVars>
          <dgm:chMax val="1"/>
          <dgm:bulletEnabled val="1"/>
        </dgm:presLayoutVars>
      </dgm:prSet>
      <dgm:spPr/>
    </dgm:pt>
    <dgm:pt modelId="{620F5284-3598-43D8-8A4A-D84257E5BCA0}" type="pres">
      <dgm:prSet presAssocID="{F6BD4A0B-9927-4BD9-9EA1-DF05413EF3C8}" presName="levelTx" presStyleLbl="revTx" presStyleIdx="0" presStyleCnt="0">
        <dgm:presLayoutVars>
          <dgm:chMax val="1"/>
          <dgm:bulletEnabled val="1"/>
        </dgm:presLayoutVars>
      </dgm:prSet>
      <dgm:spPr/>
    </dgm:pt>
    <dgm:pt modelId="{FCDA9F13-FEE5-4166-875C-A5B1DC10C44B}" type="pres">
      <dgm:prSet presAssocID="{18C5FCDF-8E7D-417B-87EE-9DBB851957C4}" presName="Name8" presStyleCnt="0"/>
      <dgm:spPr/>
    </dgm:pt>
    <dgm:pt modelId="{38E09562-9550-43F3-88D9-077E34419032}" type="pres">
      <dgm:prSet presAssocID="{18C5FCDF-8E7D-417B-87EE-9DBB851957C4}" presName="level" presStyleLbl="node1" presStyleIdx="4" presStyleCnt="6" custScaleY="70729">
        <dgm:presLayoutVars>
          <dgm:chMax val="1"/>
          <dgm:bulletEnabled val="1"/>
        </dgm:presLayoutVars>
      </dgm:prSet>
      <dgm:spPr/>
    </dgm:pt>
    <dgm:pt modelId="{797A13B5-B1DD-440D-BBD1-C3A0C74ED454}" type="pres">
      <dgm:prSet presAssocID="{18C5FCDF-8E7D-417B-87EE-9DBB851957C4}" presName="levelTx" presStyleLbl="revTx" presStyleIdx="0" presStyleCnt="0">
        <dgm:presLayoutVars>
          <dgm:chMax val="1"/>
          <dgm:bulletEnabled val="1"/>
        </dgm:presLayoutVars>
      </dgm:prSet>
      <dgm:spPr/>
    </dgm:pt>
    <dgm:pt modelId="{E5793EE7-ED8B-4835-8027-C79150B332DF}" type="pres">
      <dgm:prSet presAssocID="{C68BE2C8-6148-4160-8A31-8D4A726249BB}" presName="Name8" presStyleCnt="0"/>
      <dgm:spPr/>
    </dgm:pt>
    <dgm:pt modelId="{0FAD9A12-659B-4C3D-BF45-47569171BB05}" type="pres">
      <dgm:prSet presAssocID="{C68BE2C8-6148-4160-8A31-8D4A726249BB}" presName="level" presStyleLbl="node1" presStyleIdx="5" presStyleCnt="6">
        <dgm:presLayoutVars>
          <dgm:chMax val="1"/>
          <dgm:bulletEnabled val="1"/>
        </dgm:presLayoutVars>
      </dgm:prSet>
      <dgm:spPr/>
    </dgm:pt>
    <dgm:pt modelId="{B942FDBF-5F7A-4164-9618-C2B433E2F684}" type="pres">
      <dgm:prSet presAssocID="{C68BE2C8-6148-4160-8A31-8D4A726249BB}" presName="levelTx" presStyleLbl="revTx" presStyleIdx="0" presStyleCnt="0">
        <dgm:presLayoutVars>
          <dgm:chMax val="1"/>
          <dgm:bulletEnabled val="1"/>
        </dgm:presLayoutVars>
      </dgm:prSet>
      <dgm:spPr/>
    </dgm:pt>
  </dgm:ptLst>
  <dgm:cxnLst>
    <dgm:cxn modelId="{FE942D07-B105-4364-A955-D7D5EF06EC61}" srcId="{E6FDE801-97FE-4738-98BF-95C3940D6694}" destId="{18C5FCDF-8E7D-417B-87EE-9DBB851957C4}" srcOrd="4" destOrd="0" parTransId="{FBA56FD3-4CB5-42B0-ABB4-B1C6C26C53CF}" sibTransId="{AF0C1233-6AD1-4551-8185-E1FA5CBCDA3F}"/>
    <dgm:cxn modelId="{D6F69A08-875F-4026-97E6-D225B0B0B6E2}" type="presOf" srcId="{18C5FCDF-8E7D-417B-87EE-9DBB851957C4}" destId="{38E09562-9550-43F3-88D9-077E34419032}" srcOrd="0" destOrd="0" presId="urn:microsoft.com/office/officeart/2005/8/layout/pyramid3"/>
    <dgm:cxn modelId="{0D0D6C0C-BDD5-450D-9214-E3D0A103D196}" type="presOf" srcId="{F6BD4A0B-9927-4BD9-9EA1-DF05413EF3C8}" destId="{620F5284-3598-43D8-8A4A-D84257E5BCA0}" srcOrd="1" destOrd="0" presId="urn:microsoft.com/office/officeart/2005/8/layout/pyramid3"/>
    <dgm:cxn modelId="{035C1A2C-C315-4C78-8D06-4A1A38000D30}" type="presOf" srcId="{E6FDE801-97FE-4738-98BF-95C3940D6694}" destId="{DE1B9555-0A1E-4753-ADA4-FED2F02E81BE}" srcOrd="0" destOrd="0" presId="urn:microsoft.com/office/officeart/2005/8/layout/pyramid3"/>
    <dgm:cxn modelId="{E32A652D-4832-49F5-9F3A-F74EAC0C7BA0}" srcId="{E6FDE801-97FE-4738-98BF-95C3940D6694}" destId="{F6BD4A0B-9927-4BD9-9EA1-DF05413EF3C8}" srcOrd="3" destOrd="0" parTransId="{73B9FE02-39DC-4B6D-A43A-5ED2A5C835E3}" sibTransId="{FE448DF9-8B78-498A-A341-8C568BD419CF}"/>
    <dgm:cxn modelId="{F9D25430-9F9C-45DF-9CC7-5CB7F5D05605}" srcId="{E6FDE801-97FE-4738-98BF-95C3940D6694}" destId="{7ACDEB76-7F1F-42C5-8048-98A1B6F7325E}" srcOrd="2" destOrd="0" parTransId="{43B83D38-09EE-4AC2-84F1-6F43149A910F}" sibTransId="{85B2FF92-118F-4199-BADD-EBDAC902739C}"/>
    <dgm:cxn modelId="{DB1B4937-3EEF-4829-AF20-9A724990BB23}" type="presOf" srcId="{F6BD4A0B-9927-4BD9-9EA1-DF05413EF3C8}" destId="{3293BC0D-3DBF-4CEC-9171-E7586835E5D6}" srcOrd="0" destOrd="0" presId="urn:microsoft.com/office/officeart/2005/8/layout/pyramid3"/>
    <dgm:cxn modelId="{4ED54538-E622-4A95-A488-2092A1C5E117}" type="presOf" srcId="{033773C2-A61A-4762-8FC0-0EBC57815F45}" destId="{5155E8E7-1062-4BDE-8658-456248A2B1BC}" srcOrd="0" destOrd="0" presId="urn:microsoft.com/office/officeart/2005/8/layout/pyramid3"/>
    <dgm:cxn modelId="{D99E1C3C-7DFB-4E58-B9AB-DA55B1CDA20A}" type="presOf" srcId="{1B7C58AF-B878-45E3-96AC-B30CC2FF904C}" destId="{FEF17476-4EAD-4C7B-8850-189CBC708307}" srcOrd="1" destOrd="0" presId="urn:microsoft.com/office/officeart/2005/8/layout/pyramid3"/>
    <dgm:cxn modelId="{7DA83B5F-8087-4A18-B657-5728E09AF5A5}" srcId="{E6FDE801-97FE-4738-98BF-95C3940D6694}" destId="{C68BE2C8-6148-4160-8A31-8D4A726249BB}" srcOrd="5" destOrd="0" parTransId="{242639CD-EDAD-4093-9E92-9FF0BDC0A9D8}" sibTransId="{1FCD21DF-EF71-448E-B2BE-141AD71FE8D8}"/>
    <dgm:cxn modelId="{045B4E48-D1C6-4652-A66C-F839F8FFC689}" srcId="{E6FDE801-97FE-4738-98BF-95C3940D6694}" destId="{1B7C58AF-B878-45E3-96AC-B30CC2FF904C}" srcOrd="0" destOrd="0" parTransId="{89F74C83-73E9-4AAC-B840-10C75A6DEA85}" sibTransId="{9747F720-4120-42AF-9A26-7523177F3E1F}"/>
    <dgm:cxn modelId="{64A7F96D-AAD6-4929-A33B-54EBE82C268E}" type="presOf" srcId="{033773C2-A61A-4762-8FC0-0EBC57815F45}" destId="{6D1B88BA-2584-4BB0-A22D-CD35336E0FCB}" srcOrd="1" destOrd="0" presId="urn:microsoft.com/office/officeart/2005/8/layout/pyramid3"/>
    <dgm:cxn modelId="{D6194A59-9CF3-483C-B37D-E4583528833C}" type="presOf" srcId="{7ACDEB76-7F1F-42C5-8048-98A1B6F7325E}" destId="{C9706897-6D02-4CF3-BD69-2C8FF0FE0170}" srcOrd="0" destOrd="0" presId="urn:microsoft.com/office/officeart/2005/8/layout/pyramid3"/>
    <dgm:cxn modelId="{0726E98B-1250-42E2-AE41-3558C0F90904}" type="presOf" srcId="{C68BE2C8-6148-4160-8A31-8D4A726249BB}" destId="{B942FDBF-5F7A-4164-9618-C2B433E2F684}" srcOrd="1" destOrd="0" presId="urn:microsoft.com/office/officeart/2005/8/layout/pyramid3"/>
    <dgm:cxn modelId="{CC94F68C-E762-4E24-AE70-6C0AB57A026F}" srcId="{E6FDE801-97FE-4738-98BF-95C3940D6694}" destId="{033773C2-A61A-4762-8FC0-0EBC57815F45}" srcOrd="1" destOrd="0" parTransId="{E1435342-EDA3-4E51-8A32-900CFB932105}" sibTransId="{1EF39556-3F21-4E19-8768-52E129E79926}"/>
    <dgm:cxn modelId="{E7556CC4-BBF9-4049-9777-EDEEE5067CE2}" type="presOf" srcId="{C68BE2C8-6148-4160-8A31-8D4A726249BB}" destId="{0FAD9A12-659B-4C3D-BF45-47569171BB05}" srcOrd="0" destOrd="0" presId="urn:microsoft.com/office/officeart/2005/8/layout/pyramid3"/>
    <dgm:cxn modelId="{CB2CFECA-ADF1-4E46-8EA5-423B16E868EF}" type="presOf" srcId="{1B7C58AF-B878-45E3-96AC-B30CC2FF904C}" destId="{45E8B6B3-807F-44CD-853A-02AA92DDEFC8}" srcOrd="0" destOrd="0" presId="urn:microsoft.com/office/officeart/2005/8/layout/pyramid3"/>
    <dgm:cxn modelId="{C3645FE4-E6D9-4166-A245-4CF87228578E}" type="presOf" srcId="{18C5FCDF-8E7D-417B-87EE-9DBB851957C4}" destId="{797A13B5-B1DD-440D-BBD1-C3A0C74ED454}" srcOrd="1" destOrd="0" presId="urn:microsoft.com/office/officeart/2005/8/layout/pyramid3"/>
    <dgm:cxn modelId="{7F7F3FFA-BB32-474F-B0E0-55C228D52448}" type="presOf" srcId="{7ACDEB76-7F1F-42C5-8048-98A1B6F7325E}" destId="{CFF5041D-DE85-4F71-9B78-62073AAC4C43}" srcOrd="1" destOrd="0" presId="urn:microsoft.com/office/officeart/2005/8/layout/pyramid3"/>
    <dgm:cxn modelId="{69C5872C-0858-4189-AE21-ABF48E04C4D1}" type="presParOf" srcId="{DE1B9555-0A1E-4753-ADA4-FED2F02E81BE}" destId="{DF3DD532-156A-47F9-806A-80D9E7CEA2F9}" srcOrd="0" destOrd="0" presId="urn:microsoft.com/office/officeart/2005/8/layout/pyramid3"/>
    <dgm:cxn modelId="{1F281EF4-5100-4DD0-9576-DDCA726AF1CF}" type="presParOf" srcId="{DF3DD532-156A-47F9-806A-80D9E7CEA2F9}" destId="{45E8B6B3-807F-44CD-853A-02AA92DDEFC8}" srcOrd="0" destOrd="0" presId="urn:microsoft.com/office/officeart/2005/8/layout/pyramid3"/>
    <dgm:cxn modelId="{8ECFC2C1-FF3F-496B-9FAD-90197741FD86}" type="presParOf" srcId="{DF3DD532-156A-47F9-806A-80D9E7CEA2F9}" destId="{FEF17476-4EAD-4C7B-8850-189CBC708307}" srcOrd="1" destOrd="0" presId="urn:microsoft.com/office/officeart/2005/8/layout/pyramid3"/>
    <dgm:cxn modelId="{4DB5BA10-3F72-463C-912E-C1A94FF25663}" type="presParOf" srcId="{DE1B9555-0A1E-4753-ADA4-FED2F02E81BE}" destId="{626DF5AC-DE48-433D-918B-E841D203BE1A}" srcOrd="1" destOrd="0" presId="urn:microsoft.com/office/officeart/2005/8/layout/pyramid3"/>
    <dgm:cxn modelId="{DE38A213-6E6A-4882-B18B-A70360C5C93D}" type="presParOf" srcId="{626DF5AC-DE48-433D-918B-E841D203BE1A}" destId="{5155E8E7-1062-4BDE-8658-456248A2B1BC}" srcOrd="0" destOrd="0" presId="urn:microsoft.com/office/officeart/2005/8/layout/pyramid3"/>
    <dgm:cxn modelId="{FA229E35-DAAD-47DE-A674-71F139BDD4B4}" type="presParOf" srcId="{626DF5AC-DE48-433D-918B-E841D203BE1A}" destId="{6D1B88BA-2584-4BB0-A22D-CD35336E0FCB}" srcOrd="1" destOrd="0" presId="urn:microsoft.com/office/officeart/2005/8/layout/pyramid3"/>
    <dgm:cxn modelId="{392F6F84-6345-4985-B8B5-13D48D55BE93}" type="presParOf" srcId="{DE1B9555-0A1E-4753-ADA4-FED2F02E81BE}" destId="{4EFA59CE-A048-43B0-83BE-5391B7FB2FA7}" srcOrd="2" destOrd="0" presId="urn:microsoft.com/office/officeart/2005/8/layout/pyramid3"/>
    <dgm:cxn modelId="{6E33844B-FDE0-4EB0-90D9-A7CFA61FA5F2}" type="presParOf" srcId="{4EFA59CE-A048-43B0-83BE-5391B7FB2FA7}" destId="{C9706897-6D02-4CF3-BD69-2C8FF0FE0170}" srcOrd="0" destOrd="0" presId="urn:microsoft.com/office/officeart/2005/8/layout/pyramid3"/>
    <dgm:cxn modelId="{06605B54-9153-4F8B-B074-5AC917E9C800}" type="presParOf" srcId="{4EFA59CE-A048-43B0-83BE-5391B7FB2FA7}" destId="{CFF5041D-DE85-4F71-9B78-62073AAC4C43}" srcOrd="1" destOrd="0" presId="urn:microsoft.com/office/officeart/2005/8/layout/pyramid3"/>
    <dgm:cxn modelId="{E7017A92-A0C1-4128-8176-7B21F81D17D2}" type="presParOf" srcId="{DE1B9555-0A1E-4753-ADA4-FED2F02E81BE}" destId="{80E77581-335C-4D84-8135-0611DC7EEEE4}" srcOrd="3" destOrd="0" presId="urn:microsoft.com/office/officeart/2005/8/layout/pyramid3"/>
    <dgm:cxn modelId="{A863C472-1C5F-4030-A8F2-592DE46D6B69}" type="presParOf" srcId="{80E77581-335C-4D84-8135-0611DC7EEEE4}" destId="{3293BC0D-3DBF-4CEC-9171-E7586835E5D6}" srcOrd="0" destOrd="0" presId="urn:microsoft.com/office/officeart/2005/8/layout/pyramid3"/>
    <dgm:cxn modelId="{73EF28D7-42F1-4EC7-B60C-28554A81AC5F}" type="presParOf" srcId="{80E77581-335C-4D84-8135-0611DC7EEEE4}" destId="{620F5284-3598-43D8-8A4A-D84257E5BCA0}" srcOrd="1" destOrd="0" presId="urn:microsoft.com/office/officeart/2005/8/layout/pyramid3"/>
    <dgm:cxn modelId="{1D448D26-1B1A-46F3-875E-A21BAB21500C}" type="presParOf" srcId="{DE1B9555-0A1E-4753-ADA4-FED2F02E81BE}" destId="{FCDA9F13-FEE5-4166-875C-A5B1DC10C44B}" srcOrd="4" destOrd="0" presId="urn:microsoft.com/office/officeart/2005/8/layout/pyramid3"/>
    <dgm:cxn modelId="{A6D905C3-F2B7-49E2-A338-80742C1E4EEA}" type="presParOf" srcId="{FCDA9F13-FEE5-4166-875C-A5B1DC10C44B}" destId="{38E09562-9550-43F3-88D9-077E34419032}" srcOrd="0" destOrd="0" presId="urn:microsoft.com/office/officeart/2005/8/layout/pyramid3"/>
    <dgm:cxn modelId="{B602DF03-327E-4B1D-8A43-01C2B0877A06}" type="presParOf" srcId="{FCDA9F13-FEE5-4166-875C-A5B1DC10C44B}" destId="{797A13B5-B1DD-440D-BBD1-C3A0C74ED454}" srcOrd="1" destOrd="0" presId="urn:microsoft.com/office/officeart/2005/8/layout/pyramid3"/>
    <dgm:cxn modelId="{A78E1EEB-60ED-419C-82A8-8821C016D971}" type="presParOf" srcId="{DE1B9555-0A1E-4753-ADA4-FED2F02E81BE}" destId="{E5793EE7-ED8B-4835-8027-C79150B332DF}" srcOrd="5" destOrd="0" presId="urn:microsoft.com/office/officeart/2005/8/layout/pyramid3"/>
    <dgm:cxn modelId="{06D207DA-9745-4FBF-A6D5-27D32170D3AD}" type="presParOf" srcId="{E5793EE7-ED8B-4835-8027-C79150B332DF}" destId="{0FAD9A12-659B-4C3D-BF45-47569171BB05}" srcOrd="0" destOrd="0" presId="urn:microsoft.com/office/officeart/2005/8/layout/pyramid3"/>
    <dgm:cxn modelId="{4B51239E-C788-4CE1-B5A3-10EF0827591C}" type="presParOf" srcId="{E5793EE7-ED8B-4835-8027-C79150B332DF}" destId="{B942FDBF-5F7A-4164-9618-C2B433E2F684}"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2815B9-161A-4819-A639-AD4C6F1B126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B2B1191-B5EC-4629-B8D8-87F27530949D}">
      <dgm:prSet/>
      <dgm:spPr/>
      <dgm:t>
        <a:bodyPr/>
        <a:lstStyle/>
        <a:p>
          <a:r>
            <a:rPr lang="en-US" b="0" i="0" dirty="0"/>
            <a:t>According to World Health Organization practical guide for implementation research:</a:t>
          </a:r>
          <a:endParaRPr lang="en-US" dirty="0"/>
        </a:p>
      </dgm:t>
    </dgm:pt>
    <dgm:pt modelId="{4EA34CF1-F9AD-4A36-9130-EA98DDEB56C7}" type="parTrans" cxnId="{04D767BB-6BEF-4E47-BBDE-C334B2637FE2}">
      <dgm:prSet/>
      <dgm:spPr/>
      <dgm:t>
        <a:bodyPr/>
        <a:lstStyle/>
        <a:p>
          <a:endParaRPr lang="en-US"/>
        </a:p>
      </dgm:t>
    </dgm:pt>
    <dgm:pt modelId="{3117E529-268E-4F83-A60E-BF3436A909D5}" type="sibTrans" cxnId="{04D767BB-6BEF-4E47-BBDE-C334B2637FE2}">
      <dgm:prSet/>
      <dgm:spPr/>
      <dgm:t>
        <a:bodyPr/>
        <a:lstStyle/>
        <a:p>
          <a:endParaRPr lang="en-US"/>
        </a:p>
      </dgm:t>
    </dgm:pt>
    <dgm:pt modelId="{60E65932-DC1B-4E17-B37F-70FF44CE2A60}">
      <dgm:prSet/>
      <dgm:spPr/>
      <dgm:t>
        <a:bodyPr/>
        <a:lstStyle/>
        <a:p>
          <a:r>
            <a:rPr lang="en-US" b="0" i="0" dirty="0"/>
            <a:t>There is little understanding of how to deliver interventions effectively in diverse settings and within the wide range of existing health systems.</a:t>
          </a:r>
          <a:endParaRPr lang="en-US" dirty="0"/>
        </a:p>
      </dgm:t>
    </dgm:pt>
    <dgm:pt modelId="{7CD06ACA-1C7E-43E7-A432-9B2D32102C79}" type="parTrans" cxnId="{3BC1AF4C-813C-46C6-A361-48E7F8A5ED77}">
      <dgm:prSet/>
      <dgm:spPr/>
      <dgm:t>
        <a:bodyPr/>
        <a:lstStyle/>
        <a:p>
          <a:endParaRPr lang="en-US"/>
        </a:p>
      </dgm:t>
    </dgm:pt>
    <dgm:pt modelId="{4591FDCB-F837-4FB3-B488-D359241AC058}" type="sibTrans" cxnId="{3BC1AF4C-813C-46C6-A361-48E7F8A5ED77}">
      <dgm:prSet/>
      <dgm:spPr/>
      <dgm:t>
        <a:bodyPr/>
        <a:lstStyle/>
        <a:p>
          <a:endParaRPr lang="en-US"/>
        </a:p>
      </dgm:t>
    </dgm:pt>
    <dgm:pt modelId="{B92D4CCA-8653-45DA-8821-DEA7E71CF60B}">
      <dgm:prSet/>
      <dgm:spPr/>
      <dgm:t>
        <a:bodyPr/>
        <a:lstStyle/>
        <a:p>
          <a:r>
            <a:rPr lang="en-US" b="0" i="0" dirty="0"/>
            <a:t>Implementation issues often arise as a result of contextual factors that policy-makers and health system managers may not even have considered.</a:t>
          </a:r>
          <a:endParaRPr lang="en-US" dirty="0"/>
        </a:p>
      </dgm:t>
    </dgm:pt>
    <dgm:pt modelId="{A0560295-1E99-4450-BB3D-E27986B75384}" type="parTrans" cxnId="{1B9AEB98-9E82-447C-83FC-17876FBD1C91}">
      <dgm:prSet/>
      <dgm:spPr/>
      <dgm:t>
        <a:bodyPr/>
        <a:lstStyle/>
        <a:p>
          <a:endParaRPr lang="en-US"/>
        </a:p>
      </dgm:t>
    </dgm:pt>
    <dgm:pt modelId="{8DDB4068-4C39-499F-A72C-83A494CFC896}" type="sibTrans" cxnId="{1B9AEB98-9E82-447C-83FC-17876FBD1C91}">
      <dgm:prSet/>
      <dgm:spPr/>
      <dgm:t>
        <a:bodyPr/>
        <a:lstStyle/>
        <a:p>
          <a:endParaRPr lang="en-US"/>
        </a:p>
      </dgm:t>
    </dgm:pt>
    <dgm:pt modelId="{06CEB5AE-F14B-45C9-B277-B762FEC698ED}" type="pres">
      <dgm:prSet presAssocID="{E72815B9-161A-4819-A639-AD4C6F1B126E}" presName="linear" presStyleCnt="0">
        <dgm:presLayoutVars>
          <dgm:animLvl val="lvl"/>
          <dgm:resizeHandles val="exact"/>
        </dgm:presLayoutVars>
      </dgm:prSet>
      <dgm:spPr/>
    </dgm:pt>
    <dgm:pt modelId="{0EDE4CC1-AAA0-4AC4-A690-A19D28D175D3}" type="pres">
      <dgm:prSet presAssocID="{6B2B1191-B5EC-4629-B8D8-87F27530949D}" presName="parentText" presStyleLbl="node1" presStyleIdx="0" presStyleCnt="1">
        <dgm:presLayoutVars>
          <dgm:chMax val="0"/>
          <dgm:bulletEnabled val="1"/>
        </dgm:presLayoutVars>
      </dgm:prSet>
      <dgm:spPr/>
    </dgm:pt>
    <dgm:pt modelId="{CE64AED3-C2C2-4299-8D86-054B50C6581A}" type="pres">
      <dgm:prSet presAssocID="{6B2B1191-B5EC-4629-B8D8-87F27530949D}" presName="childText" presStyleLbl="revTx" presStyleIdx="0" presStyleCnt="1">
        <dgm:presLayoutVars>
          <dgm:bulletEnabled val="1"/>
        </dgm:presLayoutVars>
      </dgm:prSet>
      <dgm:spPr/>
    </dgm:pt>
  </dgm:ptLst>
  <dgm:cxnLst>
    <dgm:cxn modelId="{C5D28468-95ED-48B2-BCE1-471B101619A7}" type="presOf" srcId="{60E65932-DC1B-4E17-B37F-70FF44CE2A60}" destId="{CE64AED3-C2C2-4299-8D86-054B50C6581A}" srcOrd="0" destOrd="0" presId="urn:microsoft.com/office/officeart/2005/8/layout/vList2"/>
    <dgm:cxn modelId="{3BC1AF4C-813C-46C6-A361-48E7F8A5ED77}" srcId="{6B2B1191-B5EC-4629-B8D8-87F27530949D}" destId="{60E65932-DC1B-4E17-B37F-70FF44CE2A60}" srcOrd="0" destOrd="0" parTransId="{7CD06ACA-1C7E-43E7-A432-9B2D32102C79}" sibTransId="{4591FDCB-F837-4FB3-B488-D359241AC058}"/>
    <dgm:cxn modelId="{95FCE556-A1CD-4536-912B-8B24E069A588}" type="presOf" srcId="{B92D4CCA-8653-45DA-8821-DEA7E71CF60B}" destId="{CE64AED3-C2C2-4299-8D86-054B50C6581A}" srcOrd="0" destOrd="1" presId="urn:microsoft.com/office/officeart/2005/8/layout/vList2"/>
    <dgm:cxn modelId="{1B9AEB98-9E82-447C-83FC-17876FBD1C91}" srcId="{6B2B1191-B5EC-4629-B8D8-87F27530949D}" destId="{B92D4CCA-8653-45DA-8821-DEA7E71CF60B}" srcOrd="1" destOrd="0" parTransId="{A0560295-1E99-4450-BB3D-E27986B75384}" sibTransId="{8DDB4068-4C39-499F-A72C-83A494CFC896}"/>
    <dgm:cxn modelId="{EF18629D-9481-472E-A0DA-1407AAFE8B0D}" type="presOf" srcId="{E72815B9-161A-4819-A639-AD4C6F1B126E}" destId="{06CEB5AE-F14B-45C9-B277-B762FEC698ED}" srcOrd="0" destOrd="0" presId="urn:microsoft.com/office/officeart/2005/8/layout/vList2"/>
    <dgm:cxn modelId="{04D767BB-6BEF-4E47-BBDE-C334B2637FE2}" srcId="{E72815B9-161A-4819-A639-AD4C6F1B126E}" destId="{6B2B1191-B5EC-4629-B8D8-87F27530949D}" srcOrd="0" destOrd="0" parTransId="{4EA34CF1-F9AD-4A36-9130-EA98DDEB56C7}" sibTransId="{3117E529-268E-4F83-A60E-BF3436A909D5}"/>
    <dgm:cxn modelId="{8DDB27EE-421E-4B3A-AD05-82ADAF98B5E1}" type="presOf" srcId="{6B2B1191-B5EC-4629-B8D8-87F27530949D}" destId="{0EDE4CC1-AAA0-4AC4-A690-A19D28D175D3}" srcOrd="0" destOrd="0" presId="urn:microsoft.com/office/officeart/2005/8/layout/vList2"/>
    <dgm:cxn modelId="{E9EF936D-D5F6-4234-8B31-15537E23B9F7}" type="presParOf" srcId="{06CEB5AE-F14B-45C9-B277-B762FEC698ED}" destId="{0EDE4CC1-AAA0-4AC4-A690-A19D28D175D3}" srcOrd="0" destOrd="0" presId="urn:microsoft.com/office/officeart/2005/8/layout/vList2"/>
    <dgm:cxn modelId="{B6CEC463-8DA7-4586-A2DC-F6063FABDB3D}" type="presParOf" srcId="{06CEB5AE-F14B-45C9-B277-B762FEC698ED}" destId="{CE64AED3-C2C2-4299-8D86-054B50C6581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6BD8CA-9787-4C16-9BDC-3DA54023BA8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F6B2166-8B5F-472B-91B9-EC18F71C09ED}">
      <dgm:prSet/>
      <dgm:spPr/>
      <dgm:t>
        <a:bodyPr/>
        <a:lstStyle/>
        <a:p>
          <a:pPr>
            <a:lnSpc>
              <a:spcPct val="100000"/>
            </a:lnSpc>
          </a:pPr>
          <a:r>
            <a:rPr lang="en-US" b="0" i="0" dirty="0"/>
            <a:t>Describing and/or guiding the process of translating effective interventions and research evidence into practice - </a:t>
          </a:r>
          <a:r>
            <a:rPr lang="en-US" b="1" dirty="0">
              <a:solidFill>
                <a:schemeClr val="accent1">
                  <a:lumMod val="75000"/>
                </a:schemeClr>
              </a:solidFill>
            </a:rPr>
            <a:t>process frameworks</a:t>
          </a:r>
          <a:endParaRPr lang="en-US" dirty="0"/>
        </a:p>
      </dgm:t>
    </dgm:pt>
    <dgm:pt modelId="{BB8E29DB-8997-49AA-BFE5-2B77FE4ABC98}" type="parTrans" cxnId="{127399A7-7481-459F-B5F8-AF51A73AFA54}">
      <dgm:prSet/>
      <dgm:spPr/>
      <dgm:t>
        <a:bodyPr/>
        <a:lstStyle/>
        <a:p>
          <a:endParaRPr lang="en-US"/>
        </a:p>
      </dgm:t>
    </dgm:pt>
    <dgm:pt modelId="{955D63BC-2927-4F14-99B2-8FC6B9979C82}" type="sibTrans" cxnId="{127399A7-7481-459F-B5F8-AF51A73AFA54}">
      <dgm:prSet/>
      <dgm:spPr/>
      <dgm:t>
        <a:bodyPr/>
        <a:lstStyle/>
        <a:p>
          <a:endParaRPr lang="en-US"/>
        </a:p>
      </dgm:t>
    </dgm:pt>
    <dgm:pt modelId="{C9FCD899-7C1D-43C9-BEF1-DF8007C47026}">
      <dgm:prSet/>
      <dgm:spPr/>
      <dgm:t>
        <a:bodyPr/>
        <a:lstStyle/>
        <a:p>
          <a:pPr>
            <a:lnSpc>
              <a:spcPct val="100000"/>
            </a:lnSpc>
          </a:pPr>
          <a:r>
            <a:rPr lang="en-GB" b="0" i="0" dirty="0"/>
            <a:t>Analysing what influences implementation </a:t>
          </a:r>
          <a:r>
            <a:rPr lang="en-US" b="0" i="0" dirty="0"/>
            <a:t>outcomes - </a:t>
          </a:r>
          <a:r>
            <a:rPr lang="en-US" b="1" dirty="0">
              <a:solidFill>
                <a:schemeClr val="accent1">
                  <a:lumMod val="75000"/>
                </a:schemeClr>
              </a:solidFill>
            </a:rPr>
            <a:t>determinant frameworks</a:t>
          </a:r>
          <a:r>
            <a:rPr lang="en-US" b="0" i="0" dirty="0"/>
            <a:t> </a:t>
          </a:r>
          <a:endParaRPr lang="en-US" dirty="0"/>
        </a:p>
      </dgm:t>
    </dgm:pt>
    <dgm:pt modelId="{CF535224-A044-4138-9A0C-656FE532122F}" type="parTrans" cxnId="{6CE176E3-2372-457D-8B88-9897F8FB9100}">
      <dgm:prSet/>
      <dgm:spPr/>
      <dgm:t>
        <a:bodyPr/>
        <a:lstStyle/>
        <a:p>
          <a:endParaRPr lang="en-US"/>
        </a:p>
      </dgm:t>
    </dgm:pt>
    <dgm:pt modelId="{91C9476A-6AC4-43EF-888C-27BD6E0B075B}" type="sibTrans" cxnId="{6CE176E3-2372-457D-8B88-9897F8FB9100}">
      <dgm:prSet/>
      <dgm:spPr/>
      <dgm:t>
        <a:bodyPr/>
        <a:lstStyle/>
        <a:p>
          <a:endParaRPr lang="en-US"/>
        </a:p>
      </dgm:t>
    </dgm:pt>
    <dgm:pt modelId="{37BF9AEA-C3B3-4537-85A5-223B6D908374}">
      <dgm:prSet/>
      <dgm:spPr/>
      <dgm:t>
        <a:bodyPr/>
        <a:lstStyle/>
        <a:p>
          <a:pPr>
            <a:lnSpc>
              <a:spcPct val="100000"/>
            </a:lnSpc>
          </a:pPr>
          <a:r>
            <a:rPr lang="en-US" b="0" i="0" dirty="0"/>
            <a:t>Evaluating </a:t>
          </a:r>
          <a:r>
            <a:rPr lang="en-GB" b="0" i="0" dirty="0"/>
            <a:t>implementation efforts - </a:t>
          </a:r>
          <a:r>
            <a:rPr lang="en-GB" b="1" dirty="0">
              <a:solidFill>
                <a:schemeClr val="accent1">
                  <a:lumMod val="75000"/>
                </a:schemeClr>
              </a:solidFill>
            </a:rPr>
            <a:t>outcome frameworks</a:t>
          </a:r>
          <a:endParaRPr lang="en-US" dirty="0"/>
        </a:p>
      </dgm:t>
    </dgm:pt>
    <dgm:pt modelId="{AC567D31-12CB-438B-BB5E-C6CE33F109D6}" type="parTrans" cxnId="{B1DC4246-DFE2-4304-B1CF-C14E2FFFE607}">
      <dgm:prSet/>
      <dgm:spPr/>
      <dgm:t>
        <a:bodyPr/>
        <a:lstStyle/>
        <a:p>
          <a:endParaRPr lang="en-US"/>
        </a:p>
      </dgm:t>
    </dgm:pt>
    <dgm:pt modelId="{A32C9B51-0CAB-4A6F-93D6-2C3C63A637FB}" type="sibTrans" cxnId="{B1DC4246-DFE2-4304-B1CF-C14E2FFFE607}">
      <dgm:prSet/>
      <dgm:spPr/>
      <dgm:t>
        <a:bodyPr/>
        <a:lstStyle/>
        <a:p>
          <a:endParaRPr lang="en-US"/>
        </a:p>
      </dgm:t>
    </dgm:pt>
    <dgm:pt modelId="{7E776653-A87E-4921-B486-F20EB15C1B24}" type="pres">
      <dgm:prSet presAssocID="{176BD8CA-9787-4C16-9BDC-3DA54023BA83}" presName="root" presStyleCnt="0">
        <dgm:presLayoutVars>
          <dgm:dir/>
          <dgm:resizeHandles val="exact"/>
        </dgm:presLayoutVars>
      </dgm:prSet>
      <dgm:spPr/>
    </dgm:pt>
    <dgm:pt modelId="{8D6464D1-F31E-46FD-A13B-A9E295262301}" type="pres">
      <dgm:prSet presAssocID="{7F6B2166-8B5F-472B-91B9-EC18F71C09ED}" presName="compNode" presStyleCnt="0"/>
      <dgm:spPr/>
    </dgm:pt>
    <dgm:pt modelId="{A50BBF81-6A0F-4F6C-889E-99669C4628B6}" type="pres">
      <dgm:prSet presAssocID="{7F6B2166-8B5F-472B-91B9-EC18F71C09ED}" presName="bgRect" presStyleLbl="bgShp" presStyleIdx="0" presStyleCnt="3"/>
      <dgm:spPr/>
    </dgm:pt>
    <dgm:pt modelId="{13F1C9CB-B322-4D75-AC89-A3A10C98E063}" type="pres">
      <dgm:prSet presAssocID="{7F6B2166-8B5F-472B-91B9-EC18F71C09E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04E8F514-36A5-427C-B3FA-436EB60720E1}" type="pres">
      <dgm:prSet presAssocID="{7F6B2166-8B5F-472B-91B9-EC18F71C09ED}" presName="spaceRect" presStyleCnt="0"/>
      <dgm:spPr/>
    </dgm:pt>
    <dgm:pt modelId="{6AF1F51A-4E63-4FC2-8D4B-D7C32F42F069}" type="pres">
      <dgm:prSet presAssocID="{7F6B2166-8B5F-472B-91B9-EC18F71C09ED}" presName="parTx" presStyleLbl="revTx" presStyleIdx="0" presStyleCnt="3">
        <dgm:presLayoutVars>
          <dgm:chMax val="0"/>
          <dgm:chPref val="0"/>
        </dgm:presLayoutVars>
      </dgm:prSet>
      <dgm:spPr/>
    </dgm:pt>
    <dgm:pt modelId="{F56EF12A-947B-4860-99A5-ED403B985BD4}" type="pres">
      <dgm:prSet presAssocID="{955D63BC-2927-4F14-99B2-8FC6B9979C82}" presName="sibTrans" presStyleCnt="0"/>
      <dgm:spPr/>
    </dgm:pt>
    <dgm:pt modelId="{173597DE-3915-481D-98F9-C0A4BAC9C4CC}" type="pres">
      <dgm:prSet presAssocID="{C9FCD899-7C1D-43C9-BEF1-DF8007C47026}" presName="compNode" presStyleCnt="0"/>
      <dgm:spPr/>
    </dgm:pt>
    <dgm:pt modelId="{9D4ADEB6-1915-414A-B206-8459ED4D7EC9}" type="pres">
      <dgm:prSet presAssocID="{C9FCD899-7C1D-43C9-BEF1-DF8007C47026}" presName="bgRect" presStyleLbl="bgShp" presStyleIdx="1" presStyleCnt="3"/>
      <dgm:spPr/>
    </dgm:pt>
    <dgm:pt modelId="{59070EDE-53E5-4E0B-822F-8DF505054BDA}" type="pres">
      <dgm:prSet presAssocID="{C9FCD899-7C1D-43C9-BEF1-DF8007C4702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FCBA252B-0B59-49FF-8C0A-A8F32DC6A192}" type="pres">
      <dgm:prSet presAssocID="{C9FCD899-7C1D-43C9-BEF1-DF8007C47026}" presName="spaceRect" presStyleCnt="0"/>
      <dgm:spPr/>
    </dgm:pt>
    <dgm:pt modelId="{955A98A8-6071-40B4-A663-EF9724BBA978}" type="pres">
      <dgm:prSet presAssocID="{C9FCD899-7C1D-43C9-BEF1-DF8007C47026}" presName="parTx" presStyleLbl="revTx" presStyleIdx="1" presStyleCnt="3">
        <dgm:presLayoutVars>
          <dgm:chMax val="0"/>
          <dgm:chPref val="0"/>
        </dgm:presLayoutVars>
      </dgm:prSet>
      <dgm:spPr/>
    </dgm:pt>
    <dgm:pt modelId="{2E34034A-B72A-476A-A968-E63137C31426}" type="pres">
      <dgm:prSet presAssocID="{91C9476A-6AC4-43EF-888C-27BD6E0B075B}" presName="sibTrans" presStyleCnt="0"/>
      <dgm:spPr/>
    </dgm:pt>
    <dgm:pt modelId="{D9BE6A64-D581-464F-943E-D0455043F204}" type="pres">
      <dgm:prSet presAssocID="{37BF9AEA-C3B3-4537-85A5-223B6D908374}" presName="compNode" presStyleCnt="0"/>
      <dgm:spPr/>
    </dgm:pt>
    <dgm:pt modelId="{0043C367-08D1-41D7-B4C4-9F228BE1F593}" type="pres">
      <dgm:prSet presAssocID="{37BF9AEA-C3B3-4537-85A5-223B6D908374}" presName="bgRect" presStyleLbl="bgShp" presStyleIdx="2" presStyleCnt="3"/>
      <dgm:spPr/>
    </dgm:pt>
    <dgm:pt modelId="{604B71AA-4CEA-4E70-933B-F5F046A08262}" type="pres">
      <dgm:prSet presAssocID="{37BF9AEA-C3B3-4537-85A5-223B6D90837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38865C79-97F4-4BBA-BB1A-4F4989343813}" type="pres">
      <dgm:prSet presAssocID="{37BF9AEA-C3B3-4537-85A5-223B6D908374}" presName="spaceRect" presStyleCnt="0"/>
      <dgm:spPr/>
    </dgm:pt>
    <dgm:pt modelId="{2F5C6B7E-32C7-4980-8FF7-E661E32E1225}" type="pres">
      <dgm:prSet presAssocID="{37BF9AEA-C3B3-4537-85A5-223B6D908374}" presName="parTx" presStyleLbl="revTx" presStyleIdx="2" presStyleCnt="3">
        <dgm:presLayoutVars>
          <dgm:chMax val="0"/>
          <dgm:chPref val="0"/>
        </dgm:presLayoutVars>
      </dgm:prSet>
      <dgm:spPr/>
    </dgm:pt>
  </dgm:ptLst>
  <dgm:cxnLst>
    <dgm:cxn modelId="{B1DC4246-DFE2-4304-B1CF-C14E2FFFE607}" srcId="{176BD8CA-9787-4C16-9BDC-3DA54023BA83}" destId="{37BF9AEA-C3B3-4537-85A5-223B6D908374}" srcOrd="2" destOrd="0" parTransId="{AC567D31-12CB-438B-BB5E-C6CE33F109D6}" sibTransId="{A32C9B51-0CAB-4A6F-93D6-2C3C63A637FB}"/>
    <dgm:cxn modelId="{8DADE578-83D9-4776-AA78-1EA0DD9C2921}" type="presOf" srcId="{C9FCD899-7C1D-43C9-BEF1-DF8007C47026}" destId="{955A98A8-6071-40B4-A663-EF9724BBA978}" srcOrd="0" destOrd="0" presId="urn:microsoft.com/office/officeart/2018/2/layout/IconVerticalSolidList"/>
    <dgm:cxn modelId="{127399A7-7481-459F-B5F8-AF51A73AFA54}" srcId="{176BD8CA-9787-4C16-9BDC-3DA54023BA83}" destId="{7F6B2166-8B5F-472B-91B9-EC18F71C09ED}" srcOrd="0" destOrd="0" parTransId="{BB8E29DB-8997-49AA-BFE5-2B77FE4ABC98}" sibTransId="{955D63BC-2927-4F14-99B2-8FC6B9979C82}"/>
    <dgm:cxn modelId="{42E0CFAB-F429-49F7-A01F-FE67706C6E83}" type="presOf" srcId="{7F6B2166-8B5F-472B-91B9-EC18F71C09ED}" destId="{6AF1F51A-4E63-4FC2-8D4B-D7C32F42F069}" srcOrd="0" destOrd="0" presId="urn:microsoft.com/office/officeart/2018/2/layout/IconVerticalSolidList"/>
    <dgm:cxn modelId="{B2D8A0BA-62C4-4B31-A200-B179B9D94B72}" type="presOf" srcId="{176BD8CA-9787-4C16-9BDC-3DA54023BA83}" destId="{7E776653-A87E-4921-B486-F20EB15C1B24}" srcOrd="0" destOrd="0" presId="urn:microsoft.com/office/officeart/2018/2/layout/IconVerticalSolidList"/>
    <dgm:cxn modelId="{75E932CE-164A-4606-A5A3-7FB4C124C43C}" type="presOf" srcId="{37BF9AEA-C3B3-4537-85A5-223B6D908374}" destId="{2F5C6B7E-32C7-4980-8FF7-E661E32E1225}" srcOrd="0" destOrd="0" presId="urn:microsoft.com/office/officeart/2018/2/layout/IconVerticalSolidList"/>
    <dgm:cxn modelId="{6CE176E3-2372-457D-8B88-9897F8FB9100}" srcId="{176BD8CA-9787-4C16-9BDC-3DA54023BA83}" destId="{C9FCD899-7C1D-43C9-BEF1-DF8007C47026}" srcOrd="1" destOrd="0" parTransId="{CF535224-A044-4138-9A0C-656FE532122F}" sibTransId="{91C9476A-6AC4-43EF-888C-27BD6E0B075B}"/>
    <dgm:cxn modelId="{918E16CC-4590-41F0-ADD2-DB994443D1F5}" type="presParOf" srcId="{7E776653-A87E-4921-B486-F20EB15C1B24}" destId="{8D6464D1-F31E-46FD-A13B-A9E295262301}" srcOrd="0" destOrd="0" presId="urn:microsoft.com/office/officeart/2018/2/layout/IconVerticalSolidList"/>
    <dgm:cxn modelId="{1A387B5E-87A7-4B93-B47C-91AFA13C9DDD}" type="presParOf" srcId="{8D6464D1-F31E-46FD-A13B-A9E295262301}" destId="{A50BBF81-6A0F-4F6C-889E-99669C4628B6}" srcOrd="0" destOrd="0" presId="urn:microsoft.com/office/officeart/2018/2/layout/IconVerticalSolidList"/>
    <dgm:cxn modelId="{A591EE61-E8E4-4DF6-BEA8-83F17AC4CB0E}" type="presParOf" srcId="{8D6464D1-F31E-46FD-A13B-A9E295262301}" destId="{13F1C9CB-B322-4D75-AC89-A3A10C98E063}" srcOrd="1" destOrd="0" presId="urn:microsoft.com/office/officeart/2018/2/layout/IconVerticalSolidList"/>
    <dgm:cxn modelId="{1A3D66EF-9D76-4D55-BB0F-E0F872EBC594}" type="presParOf" srcId="{8D6464D1-F31E-46FD-A13B-A9E295262301}" destId="{04E8F514-36A5-427C-B3FA-436EB60720E1}" srcOrd="2" destOrd="0" presId="urn:microsoft.com/office/officeart/2018/2/layout/IconVerticalSolidList"/>
    <dgm:cxn modelId="{0E7B8B08-6F9C-495D-9EF1-B63B128A6319}" type="presParOf" srcId="{8D6464D1-F31E-46FD-A13B-A9E295262301}" destId="{6AF1F51A-4E63-4FC2-8D4B-D7C32F42F069}" srcOrd="3" destOrd="0" presId="urn:microsoft.com/office/officeart/2018/2/layout/IconVerticalSolidList"/>
    <dgm:cxn modelId="{28F9BC51-1664-4E10-A589-30D7A39FDA98}" type="presParOf" srcId="{7E776653-A87E-4921-B486-F20EB15C1B24}" destId="{F56EF12A-947B-4860-99A5-ED403B985BD4}" srcOrd="1" destOrd="0" presId="urn:microsoft.com/office/officeart/2018/2/layout/IconVerticalSolidList"/>
    <dgm:cxn modelId="{0F04B269-BB75-4D06-94F4-5C1E12061DD1}" type="presParOf" srcId="{7E776653-A87E-4921-B486-F20EB15C1B24}" destId="{173597DE-3915-481D-98F9-C0A4BAC9C4CC}" srcOrd="2" destOrd="0" presId="urn:microsoft.com/office/officeart/2018/2/layout/IconVerticalSolidList"/>
    <dgm:cxn modelId="{6B9DD05F-9ED9-40B5-AB2F-5C4BE56D4FF4}" type="presParOf" srcId="{173597DE-3915-481D-98F9-C0A4BAC9C4CC}" destId="{9D4ADEB6-1915-414A-B206-8459ED4D7EC9}" srcOrd="0" destOrd="0" presId="urn:microsoft.com/office/officeart/2018/2/layout/IconVerticalSolidList"/>
    <dgm:cxn modelId="{3B5283D2-768F-4F80-9B73-2BC6AFD28AFC}" type="presParOf" srcId="{173597DE-3915-481D-98F9-C0A4BAC9C4CC}" destId="{59070EDE-53E5-4E0B-822F-8DF505054BDA}" srcOrd="1" destOrd="0" presId="urn:microsoft.com/office/officeart/2018/2/layout/IconVerticalSolidList"/>
    <dgm:cxn modelId="{3E75E706-BF7C-488E-9518-F1BDC288E85B}" type="presParOf" srcId="{173597DE-3915-481D-98F9-C0A4BAC9C4CC}" destId="{FCBA252B-0B59-49FF-8C0A-A8F32DC6A192}" srcOrd="2" destOrd="0" presId="urn:microsoft.com/office/officeart/2018/2/layout/IconVerticalSolidList"/>
    <dgm:cxn modelId="{BE992B27-1E1D-4389-A6B7-F0EBA08C42DF}" type="presParOf" srcId="{173597DE-3915-481D-98F9-C0A4BAC9C4CC}" destId="{955A98A8-6071-40B4-A663-EF9724BBA978}" srcOrd="3" destOrd="0" presId="urn:microsoft.com/office/officeart/2018/2/layout/IconVerticalSolidList"/>
    <dgm:cxn modelId="{FBE0624E-ECD9-424F-B9BB-96785DDFE88E}" type="presParOf" srcId="{7E776653-A87E-4921-B486-F20EB15C1B24}" destId="{2E34034A-B72A-476A-A968-E63137C31426}" srcOrd="3" destOrd="0" presId="urn:microsoft.com/office/officeart/2018/2/layout/IconVerticalSolidList"/>
    <dgm:cxn modelId="{5CA66A5C-7FC8-4080-8E86-3A350974CE1E}" type="presParOf" srcId="{7E776653-A87E-4921-B486-F20EB15C1B24}" destId="{D9BE6A64-D581-464F-943E-D0455043F204}" srcOrd="4" destOrd="0" presId="urn:microsoft.com/office/officeart/2018/2/layout/IconVerticalSolidList"/>
    <dgm:cxn modelId="{4B6D12DF-59CC-4B7D-AB42-F3BAAAF9440E}" type="presParOf" srcId="{D9BE6A64-D581-464F-943E-D0455043F204}" destId="{0043C367-08D1-41D7-B4C4-9F228BE1F593}" srcOrd="0" destOrd="0" presId="urn:microsoft.com/office/officeart/2018/2/layout/IconVerticalSolidList"/>
    <dgm:cxn modelId="{182DC32B-7587-442A-9AB0-60C2901899DE}" type="presParOf" srcId="{D9BE6A64-D581-464F-943E-D0455043F204}" destId="{604B71AA-4CEA-4E70-933B-F5F046A08262}" srcOrd="1" destOrd="0" presId="urn:microsoft.com/office/officeart/2018/2/layout/IconVerticalSolidList"/>
    <dgm:cxn modelId="{2F75F2D1-9A26-4475-8B97-EDCA13A6D94A}" type="presParOf" srcId="{D9BE6A64-D581-464F-943E-D0455043F204}" destId="{38865C79-97F4-4BBA-BB1A-4F4989343813}" srcOrd="2" destOrd="0" presId="urn:microsoft.com/office/officeart/2018/2/layout/IconVerticalSolidList"/>
    <dgm:cxn modelId="{75225C90-3438-4E88-B2D7-D5D1307BFCF5}" type="presParOf" srcId="{D9BE6A64-D581-464F-943E-D0455043F204}" destId="{2F5C6B7E-32C7-4980-8FF7-E661E32E122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8CF978-2EF5-49A1-9E85-5E39BD2B58D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A5A53035-1430-4C12-92DD-8DA0C72E04CA}">
      <dgm:prSet custT="1"/>
      <dgm:spPr/>
      <dgm:t>
        <a:bodyPr/>
        <a:lstStyle/>
        <a:p>
          <a:r>
            <a:rPr lang="en-US" sz="1600" b="1" i="0" dirty="0"/>
            <a:t>Per Nilsen's schema sorts implementation science theories, models, and frameworks into five categories:</a:t>
          </a:r>
          <a:endParaRPr lang="en-US" sz="1600" b="1" dirty="0"/>
        </a:p>
      </dgm:t>
    </dgm:pt>
    <dgm:pt modelId="{63042ACC-A58D-4E71-85B1-D6B9FBE41113}" type="parTrans" cxnId="{C7C3BA02-014E-42CA-A9EE-E70A9B31EDAD}">
      <dgm:prSet/>
      <dgm:spPr/>
      <dgm:t>
        <a:bodyPr/>
        <a:lstStyle/>
        <a:p>
          <a:endParaRPr lang="en-US" sz="1600"/>
        </a:p>
      </dgm:t>
    </dgm:pt>
    <dgm:pt modelId="{0E948E30-F996-4CC1-B935-48F03D883CCA}" type="sibTrans" cxnId="{C7C3BA02-014E-42CA-A9EE-E70A9B31EDAD}">
      <dgm:prSet/>
      <dgm:spPr/>
      <dgm:t>
        <a:bodyPr/>
        <a:lstStyle/>
        <a:p>
          <a:endParaRPr lang="en-US" sz="1600"/>
        </a:p>
      </dgm:t>
    </dgm:pt>
    <dgm:pt modelId="{C59292F2-7618-4D4F-BBE9-765E8095DA3F}">
      <dgm:prSet custT="1"/>
      <dgm:spPr/>
      <dgm:t>
        <a:bodyPr/>
        <a:lstStyle/>
        <a:p>
          <a:r>
            <a:rPr lang="en-US" sz="1600" b="0" i="0" dirty="0"/>
            <a:t>1. Process models</a:t>
          </a:r>
          <a:endParaRPr lang="en-US" sz="1600" dirty="0"/>
        </a:p>
      </dgm:t>
    </dgm:pt>
    <dgm:pt modelId="{59EABE75-DF11-4F7A-A789-224159551A62}" type="parTrans" cxnId="{A989CE1A-D4AA-4A93-A463-08A38F07DE1E}">
      <dgm:prSet/>
      <dgm:spPr/>
      <dgm:t>
        <a:bodyPr/>
        <a:lstStyle/>
        <a:p>
          <a:endParaRPr lang="en-US" sz="1600"/>
        </a:p>
      </dgm:t>
    </dgm:pt>
    <dgm:pt modelId="{A9BA8C4B-2EF3-4797-B528-EDF9C72E23BF}" type="sibTrans" cxnId="{A989CE1A-D4AA-4A93-A463-08A38F07DE1E}">
      <dgm:prSet/>
      <dgm:spPr/>
      <dgm:t>
        <a:bodyPr/>
        <a:lstStyle/>
        <a:p>
          <a:endParaRPr lang="en-US" sz="1600"/>
        </a:p>
      </dgm:t>
    </dgm:pt>
    <dgm:pt modelId="{014A82B9-DFFB-425F-B579-71D7BE1D3F04}">
      <dgm:prSet custT="1"/>
      <dgm:spPr/>
      <dgm:t>
        <a:bodyPr/>
        <a:lstStyle/>
        <a:p>
          <a:r>
            <a:rPr lang="en-US" sz="1600" b="0" i="0" dirty="0"/>
            <a:t>2. Determinants frameworks</a:t>
          </a:r>
          <a:endParaRPr lang="en-US" sz="1600" dirty="0"/>
        </a:p>
      </dgm:t>
    </dgm:pt>
    <dgm:pt modelId="{4B205F49-4148-44AD-92C4-1E83479A9D9F}" type="parTrans" cxnId="{8D1B54A7-4D04-44D1-BD4A-B8658E154DD8}">
      <dgm:prSet/>
      <dgm:spPr/>
      <dgm:t>
        <a:bodyPr/>
        <a:lstStyle/>
        <a:p>
          <a:endParaRPr lang="en-US" sz="1600"/>
        </a:p>
      </dgm:t>
    </dgm:pt>
    <dgm:pt modelId="{9EB11068-2D60-4AC8-88B7-0AA770D30CAE}" type="sibTrans" cxnId="{8D1B54A7-4D04-44D1-BD4A-B8658E154DD8}">
      <dgm:prSet/>
      <dgm:spPr/>
      <dgm:t>
        <a:bodyPr/>
        <a:lstStyle/>
        <a:p>
          <a:endParaRPr lang="en-US" sz="1600"/>
        </a:p>
      </dgm:t>
    </dgm:pt>
    <dgm:pt modelId="{81F42DF8-7A43-4B11-B798-207515AD76BD}">
      <dgm:prSet custT="1"/>
      <dgm:spPr/>
      <dgm:t>
        <a:bodyPr/>
        <a:lstStyle/>
        <a:p>
          <a:r>
            <a:rPr lang="en-US" sz="1600" b="0" i="0" dirty="0"/>
            <a:t>3. Classic theories</a:t>
          </a:r>
          <a:endParaRPr lang="en-US" sz="1600" dirty="0"/>
        </a:p>
      </dgm:t>
    </dgm:pt>
    <dgm:pt modelId="{A560C46D-4ABC-4B24-9E98-E847AAE4D60C}" type="parTrans" cxnId="{FC1D59FE-E1B6-4DBC-AE20-1DA9C5579912}">
      <dgm:prSet/>
      <dgm:spPr/>
      <dgm:t>
        <a:bodyPr/>
        <a:lstStyle/>
        <a:p>
          <a:endParaRPr lang="en-US" sz="1600"/>
        </a:p>
      </dgm:t>
    </dgm:pt>
    <dgm:pt modelId="{59BD2946-121A-455F-B1D5-13C3C668F2D3}" type="sibTrans" cxnId="{FC1D59FE-E1B6-4DBC-AE20-1DA9C5579912}">
      <dgm:prSet/>
      <dgm:spPr/>
      <dgm:t>
        <a:bodyPr/>
        <a:lstStyle/>
        <a:p>
          <a:endParaRPr lang="en-US" sz="1600"/>
        </a:p>
      </dgm:t>
    </dgm:pt>
    <dgm:pt modelId="{A99BA26E-5909-4F75-8835-0B7DEA87C78C}">
      <dgm:prSet custT="1"/>
      <dgm:spPr/>
      <dgm:t>
        <a:bodyPr/>
        <a:lstStyle/>
        <a:p>
          <a:r>
            <a:rPr lang="en-US" sz="1600" b="0" i="0" dirty="0"/>
            <a:t>4. Implementation theories</a:t>
          </a:r>
          <a:endParaRPr lang="en-US" sz="1600" dirty="0"/>
        </a:p>
      </dgm:t>
    </dgm:pt>
    <dgm:pt modelId="{E19DD0CE-E5D5-4B1B-ABFB-E2923AFB4BFB}" type="parTrans" cxnId="{1BD1F0CA-58D1-4C17-9287-A4E4F0C6E348}">
      <dgm:prSet/>
      <dgm:spPr/>
      <dgm:t>
        <a:bodyPr/>
        <a:lstStyle/>
        <a:p>
          <a:endParaRPr lang="en-US" sz="1600"/>
        </a:p>
      </dgm:t>
    </dgm:pt>
    <dgm:pt modelId="{4891034C-990C-4F1F-891B-90775FD4E0F9}" type="sibTrans" cxnId="{1BD1F0CA-58D1-4C17-9287-A4E4F0C6E348}">
      <dgm:prSet/>
      <dgm:spPr/>
      <dgm:t>
        <a:bodyPr/>
        <a:lstStyle/>
        <a:p>
          <a:endParaRPr lang="en-US" sz="1600"/>
        </a:p>
      </dgm:t>
    </dgm:pt>
    <dgm:pt modelId="{C9DD878A-894A-4DCD-B21C-0FE88F0BB6CD}">
      <dgm:prSet custT="1"/>
      <dgm:spPr/>
      <dgm:t>
        <a:bodyPr/>
        <a:lstStyle/>
        <a:p>
          <a:r>
            <a:rPr lang="en-US" sz="1600" b="0" i="0" dirty="0"/>
            <a:t>5. Evaluation frameworks</a:t>
          </a:r>
          <a:endParaRPr lang="en-US" sz="1600" dirty="0"/>
        </a:p>
      </dgm:t>
    </dgm:pt>
    <dgm:pt modelId="{02B49A4F-D1AF-4FB4-9DD7-733BF0761039}" type="parTrans" cxnId="{D360D209-33B8-497E-B9DC-60042DBBB322}">
      <dgm:prSet/>
      <dgm:spPr/>
      <dgm:t>
        <a:bodyPr/>
        <a:lstStyle/>
        <a:p>
          <a:endParaRPr lang="en-US" sz="1600"/>
        </a:p>
      </dgm:t>
    </dgm:pt>
    <dgm:pt modelId="{434F017A-E34F-4347-BFBD-F1C163AEA788}" type="sibTrans" cxnId="{D360D209-33B8-497E-B9DC-60042DBBB322}">
      <dgm:prSet/>
      <dgm:spPr/>
      <dgm:t>
        <a:bodyPr/>
        <a:lstStyle/>
        <a:p>
          <a:endParaRPr lang="en-US" sz="1600"/>
        </a:p>
      </dgm:t>
    </dgm:pt>
    <dgm:pt modelId="{5F074AB9-CD00-4BC9-BF3F-394AFFBBF9DE}" type="pres">
      <dgm:prSet presAssocID="{A88CF978-2EF5-49A1-9E85-5E39BD2B58D4}" presName="theList" presStyleCnt="0">
        <dgm:presLayoutVars>
          <dgm:dir/>
          <dgm:animLvl val="lvl"/>
          <dgm:resizeHandles val="exact"/>
        </dgm:presLayoutVars>
      </dgm:prSet>
      <dgm:spPr/>
    </dgm:pt>
    <dgm:pt modelId="{BED1EE92-5A47-4CCD-A653-B3656DBA2F1B}" type="pres">
      <dgm:prSet presAssocID="{A5A53035-1430-4C12-92DD-8DA0C72E04CA}" presName="compNode" presStyleCnt="0"/>
      <dgm:spPr/>
    </dgm:pt>
    <dgm:pt modelId="{A02F6D58-EDD1-4FF1-87AC-0A50130E76EB}" type="pres">
      <dgm:prSet presAssocID="{A5A53035-1430-4C12-92DD-8DA0C72E04CA}" presName="aNode" presStyleLbl="bgShp" presStyleIdx="0" presStyleCnt="1"/>
      <dgm:spPr/>
    </dgm:pt>
    <dgm:pt modelId="{D69B0DE2-A949-415E-ABBA-6AB76565010A}" type="pres">
      <dgm:prSet presAssocID="{A5A53035-1430-4C12-92DD-8DA0C72E04CA}" presName="textNode" presStyleLbl="bgShp" presStyleIdx="0" presStyleCnt="1"/>
      <dgm:spPr/>
    </dgm:pt>
    <dgm:pt modelId="{6B4533D6-9B78-4D37-8BD0-DB0AFFAE9E48}" type="pres">
      <dgm:prSet presAssocID="{A5A53035-1430-4C12-92DD-8DA0C72E04CA}" presName="compChildNode" presStyleCnt="0"/>
      <dgm:spPr/>
    </dgm:pt>
    <dgm:pt modelId="{819D4900-66B5-4025-BF54-B07038A3CF36}" type="pres">
      <dgm:prSet presAssocID="{A5A53035-1430-4C12-92DD-8DA0C72E04CA}" presName="theInnerList" presStyleCnt="0"/>
      <dgm:spPr/>
    </dgm:pt>
    <dgm:pt modelId="{573AD523-6B2B-4A74-ADC4-B93E298A61E9}" type="pres">
      <dgm:prSet presAssocID="{C59292F2-7618-4D4F-BBE9-765E8095DA3F}" presName="childNode" presStyleLbl="node1" presStyleIdx="0" presStyleCnt="5">
        <dgm:presLayoutVars>
          <dgm:bulletEnabled val="1"/>
        </dgm:presLayoutVars>
      </dgm:prSet>
      <dgm:spPr/>
    </dgm:pt>
    <dgm:pt modelId="{CF327155-257D-4680-94BC-E1038D78EF97}" type="pres">
      <dgm:prSet presAssocID="{C59292F2-7618-4D4F-BBE9-765E8095DA3F}" presName="aSpace2" presStyleCnt="0"/>
      <dgm:spPr/>
    </dgm:pt>
    <dgm:pt modelId="{C23DF163-8924-4012-9A5D-C1443041FC8D}" type="pres">
      <dgm:prSet presAssocID="{014A82B9-DFFB-425F-B579-71D7BE1D3F04}" presName="childNode" presStyleLbl="node1" presStyleIdx="1" presStyleCnt="5">
        <dgm:presLayoutVars>
          <dgm:bulletEnabled val="1"/>
        </dgm:presLayoutVars>
      </dgm:prSet>
      <dgm:spPr/>
    </dgm:pt>
    <dgm:pt modelId="{D9C3AB4F-360C-4392-9224-29AE4A13811E}" type="pres">
      <dgm:prSet presAssocID="{014A82B9-DFFB-425F-B579-71D7BE1D3F04}" presName="aSpace2" presStyleCnt="0"/>
      <dgm:spPr/>
    </dgm:pt>
    <dgm:pt modelId="{5DC26F9A-C56F-473F-9233-CBEAD53BE70F}" type="pres">
      <dgm:prSet presAssocID="{81F42DF8-7A43-4B11-B798-207515AD76BD}" presName="childNode" presStyleLbl="node1" presStyleIdx="2" presStyleCnt="5">
        <dgm:presLayoutVars>
          <dgm:bulletEnabled val="1"/>
        </dgm:presLayoutVars>
      </dgm:prSet>
      <dgm:spPr/>
    </dgm:pt>
    <dgm:pt modelId="{E3152E66-4ABC-4B65-9F54-B38BA95D8CD7}" type="pres">
      <dgm:prSet presAssocID="{81F42DF8-7A43-4B11-B798-207515AD76BD}" presName="aSpace2" presStyleCnt="0"/>
      <dgm:spPr/>
    </dgm:pt>
    <dgm:pt modelId="{BAE0C4C6-0DB6-43E9-AABC-82E0111E00F6}" type="pres">
      <dgm:prSet presAssocID="{A99BA26E-5909-4F75-8835-0B7DEA87C78C}" presName="childNode" presStyleLbl="node1" presStyleIdx="3" presStyleCnt="5">
        <dgm:presLayoutVars>
          <dgm:bulletEnabled val="1"/>
        </dgm:presLayoutVars>
      </dgm:prSet>
      <dgm:spPr/>
    </dgm:pt>
    <dgm:pt modelId="{4721559E-AEB4-4D9E-A200-41938D517925}" type="pres">
      <dgm:prSet presAssocID="{A99BA26E-5909-4F75-8835-0B7DEA87C78C}" presName="aSpace2" presStyleCnt="0"/>
      <dgm:spPr/>
    </dgm:pt>
    <dgm:pt modelId="{3F091019-F342-4AFD-A157-B591D9634734}" type="pres">
      <dgm:prSet presAssocID="{C9DD878A-894A-4DCD-B21C-0FE88F0BB6CD}" presName="childNode" presStyleLbl="node1" presStyleIdx="4" presStyleCnt="5">
        <dgm:presLayoutVars>
          <dgm:bulletEnabled val="1"/>
        </dgm:presLayoutVars>
      </dgm:prSet>
      <dgm:spPr/>
    </dgm:pt>
  </dgm:ptLst>
  <dgm:cxnLst>
    <dgm:cxn modelId="{C7C3BA02-014E-42CA-A9EE-E70A9B31EDAD}" srcId="{A88CF978-2EF5-49A1-9E85-5E39BD2B58D4}" destId="{A5A53035-1430-4C12-92DD-8DA0C72E04CA}" srcOrd="0" destOrd="0" parTransId="{63042ACC-A58D-4E71-85B1-D6B9FBE41113}" sibTransId="{0E948E30-F996-4CC1-B935-48F03D883CCA}"/>
    <dgm:cxn modelId="{D360D209-33B8-497E-B9DC-60042DBBB322}" srcId="{A5A53035-1430-4C12-92DD-8DA0C72E04CA}" destId="{C9DD878A-894A-4DCD-B21C-0FE88F0BB6CD}" srcOrd="4" destOrd="0" parTransId="{02B49A4F-D1AF-4FB4-9DD7-733BF0761039}" sibTransId="{434F017A-E34F-4347-BFBD-F1C163AEA788}"/>
    <dgm:cxn modelId="{A989CE1A-D4AA-4A93-A463-08A38F07DE1E}" srcId="{A5A53035-1430-4C12-92DD-8DA0C72E04CA}" destId="{C59292F2-7618-4D4F-BBE9-765E8095DA3F}" srcOrd="0" destOrd="0" parTransId="{59EABE75-DF11-4F7A-A789-224159551A62}" sibTransId="{A9BA8C4B-2EF3-4797-B528-EDF9C72E23BF}"/>
    <dgm:cxn modelId="{19E8F545-C4C2-4F28-8AB5-B07947D9FAE8}" type="presOf" srcId="{81F42DF8-7A43-4B11-B798-207515AD76BD}" destId="{5DC26F9A-C56F-473F-9233-CBEAD53BE70F}" srcOrd="0" destOrd="0" presId="urn:microsoft.com/office/officeart/2005/8/layout/lProcess2"/>
    <dgm:cxn modelId="{F837B276-99AD-4C12-8235-65168FEFF5DD}" type="presOf" srcId="{A88CF978-2EF5-49A1-9E85-5E39BD2B58D4}" destId="{5F074AB9-CD00-4BC9-BF3F-394AFFBBF9DE}" srcOrd="0" destOrd="0" presId="urn:microsoft.com/office/officeart/2005/8/layout/lProcess2"/>
    <dgm:cxn modelId="{42E0809C-4748-4267-8FCC-A663A3401211}" type="presOf" srcId="{C9DD878A-894A-4DCD-B21C-0FE88F0BB6CD}" destId="{3F091019-F342-4AFD-A157-B591D9634734}" srcOrd="0" destOrd="0" presId="urn:microsoft.com/office/officeart/2005/8/layout/lProcess2"/>
    <dgm:cxn modelId="{8D1B54A7-4D04-44D1-BD4A-B8658E154DD8}" srcId="{A5A53035-1430-4C12-92DD-8DA0C72E04CA}" destId="{014A82B9-DFFB-425F-B579-71D7BE1D3F04}" srcOrd="1" destOrd="0" parTransId="{4B205F49-4148-44AD-92C4-1E83479A9D9F}" sibTransId="{9EB11068-2D60-4AC8-88B7-0AA770D30CAE}"/>
    <dgm:cxn modelId="{95D8A5AB-EE88-4473-AD06-8DEB7BFF2364}" type="presOf" srcId="{014A82B9-DFFB-425F-B579-71D7BE1D3F04}" destId="{C23DF163-8924-4012-9A5D-C1443041FC8D}" srcOrd="0" destOrd="0" presId="urn:microsoft.com/office/officeart/2005/8/layout/lProcess2"/>
    <dgm:cxn modelId="{643F75B8-70C5-4BE4-A92E-40165753A9D1}" type="presOf" srcId="{A5A53035-1430-4C12-92DD-8DA0C72E04CA}" destId="{A02F6D58-EDD1-4FF1-87AC-0A50130E76EB}" srcOrd="0" destOrd="0" presId="urn:microsoft.com/office/officeart/2005/8/layout/lProcess2"/>
    <dgm:cxn modelId="{75551CC3-CC43-4AA7-8654-DB8C111E8066}" type="presOf" srcId="{C59292F2-7618-4D4F-BBE9-765E8095DA3F}" destId="{573AD523-6B2B-4A74-ADC4-B93E298A61E9}" srcOrd="0" destOrd="0" presId="urn:microsoft.com/office/officeart/2005/8/layout/lProcess2"/>
    <dgm:cxn modelId="{F5DA68C8-FC9A-4D00-BFC9-3D15F400BD98}" type="presOf" srcId="{A5A53035-1430-4C12-92DD-8DA0C72E04CA}" destId="{D69B0DE2-A949-415E-ABBA-6AB76565010A}" srcOrd="1" destOrd="0" presId="urn:microsoft.com/office/officeart/2005/8/layout/lProcess2"/>
    <dgm:cxn modelId="{1BD1F0CA-58D1-4C17-9287-A4E4F0C6E348}" srcId="{A5A53035-1430-4C12-92DD-8DA0C72E04CA}" destId="{A99BA26E-5909-4F75-8835-0B7DEA87C78C}" srcOrd="3" destOrd="0" parTransId="{E19DD0CE-E5D5-4B1B-ABFB-E2923AFB4BFB}" sibTransId="{4891034C-990C-4F1F-891B-90775FD4E0F9}"/>
    <dgm:cxn modelId="{4E407CEE-D370-48E7-AE77-34B622E4AECE}" type="presOf" srcId="{A99BA26E-5909-4F75-8835-0B7DEA87C78C}" destId="{BAE0C4C6-0DB6-43E9-AABC-82E0111E00F6}" srcOrd="0" destOrd="0" presId="urn:microsoft.com/office/officeart/2005/8/layout/lProcess2"/>
    <dgm:cxn modelId="{FC1D59FE-E1B6-4DBC-AE20-1DA9C5579912}" srcId="{A5A53035-1430-4C12-92DD-8DA0C72E04CA}" destId="{81F42DF8-7A43-4B11-B798-207515AD76BD}" srcOrd="2" destOrd="0" parTransId="{A560C46D-4ABC-4B24-9E98-E847AAE4D60C}" sibTransId="{59BD2946-121A-455F-B1D5-13C3C668F2D3}"/>
    <dgm:cxn modelId="{9F1F4E12-C1C0-4455-BB13-BE78DFCF38CC}" type="presParOf" srcId="{5F074AB9-CD00-4BC9-BF3F-394AFFBBF9DE}" destId="{BED1EE92-5A47-4CCD-A653-B3656DBA2F1B}" srcOrd="0" destOrd="0" presId="urn:microsoft.com/office/officeart/2005/8/layout/lProcess2"/>
    <dgm:cxn modelId="{9D142340-3A0F-43B2-B0A3-3DA103ECAA51}" type="presParOf" srcId="{BED1EE92-5A47-4CCD-A653-B3656DBA2F1B}" destId="{A02F6D58-EDD1-4FF1-87AC-0A50130E76EB}" srcOrd="0" destOrd="0" presId="urn:microsoft.com/office/officeart/2005/8/layout/lProcess2"/>
    <dgm:cxn modelId="{D3F94031-4733-4695-B084-DF6B2C24605B}" type="presParOf" srcId="{BED1EE92-5A47-4CCD-A653-B3656DBA2F1B}" destId="{D69B0DE2-A949-415E-ABBA-6AB76565010A}" srcOrd="1" destOrd="0" presId="urn:microsoft.com/office/officeart/2005/8/layout/lProcess2"/>
    <dgm:cxn modelId="{65723428-04C4-4B46-AE1B-F83CFFCA400E}" type="presParOf" srcId="{BED1EE92-5A47-4CCD-A653-B3656DBA2F1B}" destId="{6B4533D6-9B78-4D37-8BD0-DB0AFFAE9E48}" srcOrd="2" destOrd="0" presId="urn:microsoft.com/office/officeart/2005/8/layout/lProcess2"/>
    <dgm:cxn modelId="{C10FFFDE-CC2C-4904-86D5-35D3AFC5DA3F}" type="presParOf" srcId="{6B4533D6-9B78-4D37-8BD0-DB0AFFAE9E48}" destId="{819D4900-66B5-4025-BF54-B07038A3CF36}" srcOrd="0" destOrd="0" presId="urn:microsoft.com/office/officeart/2005/8/layout/lProcess2"/>
    <dgm:cxn modelId="{5B55FE95-FBC7-4BD6-9FC3-F01723BB741E}" type="presParOf" srcId="{819D4900-66B5-4025-BF54-B07038A3CF36}" destId="{573AD523-6B2B-4A74-ADC4-B93E298A61E9}" srcOrd="0" destOrd="0" presId="urn:microsoft.com/office/officeart/2005/8/layout/lProcess2"/>
    <dgm:cxn modelId="{935596DA-3321-4563-8DA6-1DEB35F37EF5}" type="presParOf" srcId="{819D4900-66B5-4025-BF54-B07038A3CF36}" destId="{CF327155-257D-4680-94BC-E1038D78EF97}" srcOrd="1" destOrd="0" presId="urn:microsoft.com/office/officeart/2005/8/layout/lProcess2"/>
    <dgm:cxn modelId="{3F72D3EC-43C3-44C4-8B27-2EF839815C8F}" type="presParOf" srcId="{819D4900-66B5-4025-BF54-B07038A3CF36}" destId="{C23DF163-8924-4012-9A5D-C1443041FC8D}" srcOrd="2" destOrd="0" presId="urn:microsoft.com/office/officeart/2005/8/layout/lProcess2"/>
    <dgm:cxn modelId="{0D388EB8-6D08-494F-A598-83A7F5E473F7}" type="presParOf" srcId="{819D4900-66B5-4025-BF54-B07038A3CF36}" destId="{D9C3AB4F-360C-4392-9224-29AE4A13811E}" srcOrd="3" destOrd="0" presId="urn:microsoft.com/office/officeart/2005/8/layout/lProcess2"/>
    <dgm:cxn modelId="{8DCFD276-C8BC-41E0-A24F-F42789239180}" type="presParOf" srcId="{819D4900-66B5-4025-BF54-B07038A3CF36}" destId="{5DC26F9A-C56F-473F-9233-CBEAD53BE70F}" srcOrd="4" destOrd="0" presId="urn:microsoft.com/office/officeart/2005/8/layout/lProcess2"/>
    <dgm:cxn modelId="{8889BE87-D079-4742-ACEE-A21E3E973B71}" type="presParOf" srcId="{819D4900-66B5-4025-BF54-B07038A3CF36}" destId="{E3152E66-4ABC-4B65-9F54-B38BA95D8CD7}" srcOrd="5" destOrd="0" presId="urn:microsoft.com/office/officeart/2005/8/layout/lProcess2"/>
    <dgm:cxn modelId="{D87E2AA0-12FD-4134-9630-356B6FD4FC54}" type="presParOf" srcId="{819D4900-66B5-4025-BF54-B07038A3CF36}" destId="{BAE0C4C6-0DB6-43E9-AABC-82E0111E00F6}" srcOrd="6" destOrd="0" presId="urn:microsoft.com/office/officeart/2005/8/layout/lProcess2"/>
    <dgm:cxn modelId="{C0F06BE8-2B5D-47DB-AC79-313453F64430}" type="presParOf" srcId="{819D4900-66B5-4025-BF54-B07038A3CF36}" destId="{4721559E-AEB4-4D9E-A200-41938D517925}" srcOrd="7" destOrd="0" presId="urn:microsoft.com/office/officeart/2005/8/layout/lProcess2"/>
    <dgm:cxn modelId="{C8981DEE-20AD-40C0-B81C-8CF3FE691566}" type="presParOf" srcId="{819D4900-66B5-4025-BF54-B07038A3CF36}" destId="{3F091019-F342-4AFD-A157-B591D9634734}" srcOrd="8"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53344A-A3F5-4EDE-84C1-424F4D7EA806}"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9C95C135-BC71-40A2-8D62-BC3D5B7BF3FE}">
      <dgm:prSet phldrT="[Text]" custT="1"/>
      <dgm:spPr/>
      <dgm:t>
        <a:bodyPr/>
        <a:lstStyle/>
        <a:p>
          <a:r>
            <a:rPr lang="en-US" sz="1400" b="1" dirty="0"/>
            <a:t>1. Process models</a:t>
          </a:r>
        </a:p>
      </dgm:t>
    </dgm:pt>
    <dgm:pt modelId="{C33CC211-BEBA-4B91-80B9-DAC697146CA7}" type="parTrans" cxnId="{67E3B471-ABD7-43F0-8318-5843A2279DBB}">
      <dgm:prSet/>
      <dgm:spPr/>
      <dgm:t>
        <a:bodyPr/>
        <a:lstStyle/>
        <a:p>
          <a:endParaRPr lang="en-US" sz="1400"/>
        </a:p>
      </dgm:t>
    </dgm:pt>
    <dgm:pt modelId="{FE2D44DB-2860-440A-A02B-AD4E2CD643C0}" type="sibTrans" cxnId="{67E3B471-ABD7-43F0-8318-5843A2279DBB}">
      <dgm:prSet/>
      <dgm:spPr/>
      <dgm:t>
        <a:bodyPr/>
        <a:lstStyle/>
        <a:p>
          <a:endParaRPr lang="en-US" sz="1400"/>
        </a:p>
      </dgm:t>
    </dgm:pt>
    <dgm:pt modelId="{5B78B737-4502-4793-B628-16C0E0C9B47A}">
      <dgm:prSet phldrT="[Text]" custT="1"/>
      <dgm:spPr/>
      <dgm:t>
        <a:bodyPr/>
        <a:lstStyle/>
        <a:p>
          <a:r>
            <a:rPr lang="en-US" sz="1400"/>
            <a:t>Describe </a:t>
          </a:r>
          <a:r>
            <a:rPr lang="en-US" sz="1400" dirty="0"/>
            <a:t>and/or guide the process of translating research into practice.</a:t>
          </a:r>
        </a:p>
      </dgm:t>
    </dgm:pt>
    <dgm:pt modelId="{7E16DD8E-F31D-40BE-8607-1203806FBF19}" type="parTrans" cxnId="{3D53B4F4-E030-484F-8202-07945AC1D878}">
      <dgm:prSet/>
      <dgm:spPr/>
      <dgm:t>
        <a:bodyPr/>
        <a:lstStyle/>
        <a:p>
          <a:endParaRPr lang="en-US" sz="1400"/>
        </a:p>
      </dgm:t>
    </dgm:pt>
    <dgm:pt modelId="{BA267C98-42E1-4A7C-851D-833CDA0C6CF3}" type="sibTrans" cxnId="{3D53B4F4-E030-484F-8202-07945AC1D878}">
      <dgm:prSet/>
      <dgm:spPr/>
      <dgm:t>
        <a:bodyPr/>
        <a:lstStyle/>
        <a:p>
          <a:endParaRPr lang="en-US" sz="1400"/>
        </a:p>
      </dgm:t>
    </dgm:pt>
    <dgm:pt modelId="{F29E0A17-DD24-4806-8A28-FA1E85412446}">
      <dgm:prSet phldrT="[Text]" custT="1"/>
      <dgm:spPr/>
      <dgm:t>
        <a:bodyPr/>
        <a:lstStyle/>
        <a:p>
          <a:r>
            <a:rPr lang="en-US" sz="1400" b="1" dirty="0"/>
            <a:t>2. Determinant frameworks</a:t>
          </a:r>
        </a:p>
      </dgm:t>
    </dgm:pt>
    <dgm:pt modelId="{412707F2-087D-43A2-B2E0-8A9B7F000D2C}" type="parTrans" cxnId="{56FD78E7-B4D6-4231-BD0A-2ABB30CE22E0}">
      <dgm:prSet/>
      <dgm:spPr/>
      <dgm:t>
        <a:bodyPr/>
        <a:lstStyle/>
        <a:p>
          <a:endParaRPr lang="en-US" sz="1400"/>
        </a:p>
      </dgm:t>
    </dgm:pt>
    <dgm:pt modelId="{A385152F-A01D-4A6B-AB72-21C4B3543DDE}" type="sibTrans" cxnId="{56FD78E7-B4D6-4231-BD0A-2ABB30CE22E0}">
      <dgm:prSet/>
      <dgm:spPr/>
      <dgm:t>
        <a:bodyPr/>
        <a:lstStyle/>
        <a:p>
          <a:endParaRPr lang="en-US" sz="1400"/>
        </a:p>
      </dgm:t>
    </dgm:pt>
    <dgm:pt modelId="{47B54AC0-0A53-4B16-BAC7-75096E9EAE2A}">
      <dgm:prSet phldrT="[Text]" custT="1"/>
      <dgm:spPr/>
      <dgm:t>
        <a:bodyPr/>
        <a:lstStyle/>
        <a:p>
          <a:r>
            <a:rPr lang="en-US" sz="1400" dirty="0"/>
            <a:t>Specify types (also known as classes or domains) of determinants and individual determinants, which act as barriers and enablers (independent variables) that influence implementation outcomes (dependent variables).</a:t>
          </a:r>
        </a:p>
      </dgm:t>
    </dgm:pt>
    <dgm:pt modelId="{0F5D305B-73C1-4809-A668-2AAFA091D2C1}" type="parTrans" cxnId="{9C67145B-BED5-4E73-9544-C6A4742B82D3}">
      <dgm:prSet/>
      <dgm:spPr/>
      <dgm:t>
        <a:bodyPr/>
        <a:lstStyle/>
        <a:p>
          <a:endParaRPr lang="en-US" sz="1400"/>
        </a:p>
      </dgm:t>
    </dgm:pt>
    <dgm:pt modelId="{46C93F29-4220-46FB-BFE0-0B85CC99574D}" type="sibTrans" cxnId="{9C67145B-BED5-4E73-9544-C6A4742B82D3}">
      <dgm:prSet/>
      <dgm:spPr/>
      <dgm:t>
        <a:bodyPr/>
        <a:lstStyle/>
        <a:p>
          <a:endParaRPr lang="en-US" sz="1400"/>
        </a:p>
      </dgm:t>
    </dgm:pt>
    <dgm:pt modelId="{ABE592AF-60AA-44D9-BB8B-789E1C146236}">
      <dgm:prSet phldrT="[Text]" custT="1"/>
      <dgm:spPr/>
      <dgm:t>
        <a:bodyPr/>
        <a:lstStyle/>
        <a:p>
          <a:r>
            <a:rPr lang="en-US" sz="1400" b="1" dirty="0"/>
            <a:t>3.Classic theories</a:t>
          </a:r>
        </a:p>
      </dgm:t>
    </dgm:pt>
    <dgm:pt modelId="{EEF6D7EC-05AA-4D2D-87B0-D8F069124BD3}" type="parTrans" cxnId="{CC1E6E62-D078-402C-8B19-E19017579DE3}">
      <dgm:prSet/>
      <dgm:spPr/>
      <dgm:t>
        <a:bodyPr/>
        <a:lstStyle/>
        <a:p>
          <a:endParaRPr lang="en-US" sz="1400"/>
        </a:p>
      </dgm:t>
    </dgm:pt>
    <dgm:pt modelId="{CC973BCE-86C9-4679-8AEA-C2BB92AFFA31}" type="sibTrans" cxnId="{CC1E6E62-D078-402C-8B19-E19017579DE3}">
      <dgm:prSet/>
      <dgm:spPr/>
      <dgm:t>
        <a:bodyPr/>
        <a:lstStyle/>
        <a:p>
          <a:endParaRPr lang="en-US" sz="1400"/>
        </a:p>
      </dgm:t>
    </dgm:pt>
    <dgm:pt modelId="{A9262B44-50B2-4238-BADC-F74299C0C540}">
      <dgm:prSet phldrT="[Text]" custT="1"/>
      <dgm:spPr/>
      <dgm:t>
        <a:bodyPr/>
        <a:lstStyle/>
        <a:p>
          <a:r>
            <a:rPr lang="en-US" sz="1400" dirty="0"/>
            <a:t>Theories that originate from fields external to implementation science, e.g. psychology, sociology and organizational theory, which can be applied to provide understanding and/or explanation of aspects of implementation</a:t>
          </a:r>
        </a:p>
      </dgm:t>
    </dgm:pt>
    <dgm:pt modelId="{335321C5-9F78-4058-A031-23530A57F4B9}" type="parTrans" cxnId="{7587776D-FC0D-48F5-99AD-001CB15679B3}">
      <dgm:prSet/>
      <dgm:spPr/>
      <dgm:t>
        <a:bodyPr/>
        <a:lstStyle/>
        <a:p>
          <a:endParaRPr lang="en-US" sz="1400"/>
        </a:p>
      </dgm:t>
    </dgm:pt>
    <dgm:pt modelId="{ABD13E1C-72EE-4C6C-A7BC-C566FE190485}" type="sibTrans" cxnId="{7587776D-FC0D-48F5-99AD-001CB15679B3}">
      <dgm:prSet/>
      <dgm:spPr/>
      <dgm:t>
        <a:bodyPr/>
        <a:lstStyle/>
        <a:p>
          <a:endParaRPr lang="en-US" sz="1400"/>
        </a:p>
      </dgm:t>
    </dgm:pt>
    <dgm:pt modelId="{50AD8A91-6FF3-45A1-A622-E316B9FC5F8C}">
      <dgm:prSet phldrT="[Text]" custT="1"/>
      <dgm:spPr/>
      <dgm:t>
        <a:bodyPr/>
        <a:lstStyle/>
        <a:p>
          <a:r>
            <a:rPr lang="en-US" sz="1400" dirty="0"/>
            <a:t>Consolidated Framework for Implementation Research – organization</a:t>
          </a:r>
        </a:p>
      </dgm:t>
    </dgm:pt>
    <dgm:pt modelId="{A39A0E83-6AF5-4ED5-9C54-247601346B57}" type="parTrans" cxnId="{E16D117C-E6EA-40A3-B729-9970AD9A7559}">
      <dgm:prSet/>
      <dgm:spPr/>
      <dgm:t>
        <a:bodyPr/>
        <a:lstStyle/>
        <a:p>
          <a:endParaRPr lang="en-US" sz="1400"/>
        </a:p>
      </dgm:t>
    </dgm:pt>
    <dgm:pt modelId="{A70CF236-D0E8-4B6B-88AB-56B0441C2101}" type="sibTrans" cxnId="{E16D117C-E6EA-40A3-B729-9970AD9A7559}">
      <dgm:prSet/>
      <dgm:spPr/>
      <dgm:t>
        <a:bodyPr/>
        <a:lstStyle/>
        <a:p>
          <a:endParaRPr lang="en-US" sz="1400"/>
        </a:p>
      </dgm:t>
    </dgm:pt>
    <dgm:pt modelId="{E2BF8B35-B577-45F3-B301-6FE78659D1AB}">
      <dgm:prSet phldrT="[Text]" custT="1"/>
      <dgm:spPr/>
      <dgm:t>
        <a:bodyPr/>
        <a:lstStyle/>
        <a:p>
          <a:r>
            <a:rPr lang="en-US" sz="1400" dirty="0"/>
            <a:t>Theoretical domains framework - individual</a:t>
          </a:r>
        </a:p>
      </dgm:t>
    </dgm:pt>
    <dgm:pt modelId="{09EA0050-49E5-44AC-B946-1B378EFCC528}" type="parTrans" cxnId="{029B001A-3DD7-44AF-8DAC-329C6CFD2E9F}">
      <dgm:prSet/>
      <dgm:spPr/>
      <dgm:t>
        <a:bodyPr/>
        <a:lstStyle/>
        <a:p>
          <a:endParaRPr lang="en-US" sz="1400"/>
        </a:p>
      </dgm:t>
    </dgm:pt>
    <dgm:pt modelId="{B721CD41-4D94-43BB-8821-C5E97ECCE95F}" type="sibTrans" cxnId="{029B001A-3DD7-44AF-8DAC-329C6CFD2E9F}">
      <dgm:prSet/>
      <dgm:spPr/>
      <dgm:t>
        <a:bodyPr/>
        <a:lstStyle/>
        <a:p>
          <a:endParaRPr lang="en-US" sz="1400"/>
        </a:p>
      </dgm:t>
    </dgm:pt>
    <dgm:pt modelId="{75E15D07-850E-4BBD-B653-72EC422968C9}">
      <dgm:prSet phldrT="[Text]" custT="1"/>
      <dgm:spPr/>
      <dgm:t>
        <a:bodyPr/>
        <a:lstStyle/>
        <a:p>
          <a:r>
            <a:rPr lang="en-US" sz="1400" dirty="0"/>
            <a:t>Diffusion of innovation</a:t>
          </a:r>
        </a:p>
      </dgm:t>
    </dgm:pt>
    <dgm:pt modelId="{00B2776C-1890-4A31-AC4C-0620F2FE07E1}" type="parTrans" cxnId="{E8A25CBD-5094-4384-86D1-1DC254623DE7}">
      <dgm:prSet/>
      <dgm:spPr/>
      <dgm:t>
        <a:bodyPr/>
        <a:lstStyle/>
        <a:p>
          <a:endParaRPr lang="en-US" sz="1400"/>
        </a:p>
      </dgm:t>
    </dgm:pt>
    <dgm:pt modelId="{3BB5D357-FB85-4A72-9F55-76B8C82EADDF}" type="sibTrans" cxnId="{E8A25CBD-5094-4384-86D1-1DC254623DE7}">
      <dgm:prSet/>
      <dgm:spPr/>
      <dgm:t>
        <a:bodyPr/>
        <a:lstStyle/>
        <a:p>
          <a:endParaRPr lang="en-US" sz="1400"/>
        </a:p>
      </dgm:t>
    </dgm:pt>
    <dgm:pt modelId="{7B9E3B7A-C33F-44FE-A48D-08C07CD2E233}" type="pres">
      <dgm:prSet presAssocID="{5B53344A-A3F5-4EDE-84C1-424F4D7EA806}" presName="linear" presStyleCnt="0">
        <dgm:presLayoutVars>
          <dgm:dir/>
          <dgm:animLvl val="lvl"/>
          <dgm:resizeHandles val="exact"/>
        </dgm:presLayoutVars>
      </dgm:prSet>
      <dgm:spPr/>
    </dgm:pt>
    <dgm:pt modelId="{01B1F627-31B1-4746-BC3F-7EEF46E5F617}" type="pres">
      <dgm:prSet presAssocID="{9C95C135-BC71-40A2-8D62-BC3D5B7BF3FE}" presName="parentLin" presStyleCnt="0"/>
      <dgm:spPr/>
    </dgm:pt>
    <dgm:pt modelId="{36565AE7-9247-4896-B658-4A82768D9DC1}" type="pres">
      <dgm:prSet presAssocID="{9C95C135-BC71-40A2-8D62-BC3D5B7BF3FE}" presName="parentLeftMargin" presStyleLbl="node1" presStyleIdx="0" presStyleCnt="3"/>
      <dgm:spPr/>
    </dgm:pt>
    <dgm:pt modelId="{347E4FA6-93CE-4525-ACA0-FCCFCF3ACD7E}" type="pres">
      <dgm:prSet presAssocID="{9C95C135-BC71-40A2-8D62-BC3D5B7BF3FE}" presName="parentText" presStyleLbl="node1" presStyleIdx="0" presStyleCnt="3">
        <dgm:presLayoutVars>
          <dgm:chMax val="0"/>
          <dgm:bulletEnabled val="1"/>
        </dgm:presLayoutVars>
      </dgm:prSet>
      <dgm:spPr/>
    </dgm:pt>
    <dgm:pt modelId="{1B4F49F5-DB59-46F3-9B67-A5A2978B8A90}" type="pres">
      <dgm:prSet presAssocID="{9C95C135-BC71-40A2-8D62-BC3D5B7BF3FE}" presName="negativeSpace" presStyleCnt="0"/>
      <dgm:spPr/>
    </dgm:pt>
    <dgm:pt modelId="{391E3B5C-C514-498E-A3A8-1B7286A11105}" type="pres">
      <dgm:prSet presAssocID="{9C95C135-BC71-40A2-8D62-BC3D5B7BF3FE}" presName="childText" presStyleLbl="conFgAcc1" presStyleIdx="0" presStyleCnt="3">
        <dgm:presLayoutVars>
          <dgm:bulletEnabled val="1"/>
        </dgm:presLayoutVars>
      </dgm:prSet>
      <dgm:spPr/>
    </dgm:pt>
    <dgm:pt modelId="{08285440-11BE-44F1-87DF-76E7C354F688}" type="pres">
      <dgm:prSet presAssocID="{FE2D44DB-2860-440A-A02B-AD4E2CD643C0}" presName="spaceBetweenRectangles" presStyleCnt="0"/>
      <dgm:spPr/>
    </dgm:pt>
    <dgm:pt modelId="{76B625D2-50A4-40B1-AE1B-7169EDDCAA75}" type="pres">
      <dgm:prSet presAssocID="{F29E0A17-DD24-4806-8A28-FA1E85412446}" presName="parentLin" presStyleCnt="0"/>
      <dgm:spPr/>
    </dgm:pt>
    <dgm:pt modelId="{99068329-ACC8-48EF-A97E-D9200B479BC9}" type="pres">
      <dgm:prSet presAssocID="{F29E0A17-DD24-4806-8A28-FA1E85412446}" presName="parentLeftMargin" presStyleLbl="node1" presStyleIdx="0" presStyleCnt="3"/>
      <dgm:spPr/>
    </dgm:pt>
    <dgm:pt modelId="{89CA723B-A5A4-4E46-9FFA-C84BC563CED5}" type="pres">
      <dgm:prSet presAssocID="{F29E0A17-DD24-4806-8A28-FA1E85412446}" presName="parentText" presStyleLbl="node1" presStyleIdx="1" presStyleCnt="3">
        <dgm:presLayoutVars>
          <dgm:chMax val="0"/>
          <dgm:bulletEnabled val="1"/>
        </dgm:presLayoutVars>
      </dgm:prSet>
      <dgm:spPr/>
    </dgm:pt>
    <dgm:pt modelId="{BB657AAC-575A-4E9D-A71B-677391B9FFB4}" type="pres">
      <dgm:prSet presAssocID="{F29E0A17-DD24-4806-8A28-FA1E85412446}" presName="negativeSpace" presStyleCnt="0"/>
      <dgm:spPr/>
    </dgm:pt>
    <dgm:pt modelId="{596895D3-83A5-4280-9AFC-5874D3D6DAB7}" type="pres">
      <dgm:prSet presAssocID="{F29E0A17-DD24-4806-8A28-FA1E85412446}" presName="childText" presStyleLbl="conFgAcc1" presStyleIdx="1" presStyleCnt="3">
        <dgm:presLayoutVars>
          <dgm:bulletEnabled val="1"/>
        </dgm:presLayoutVars>
      </dgm:prSet>
      <dgm:spPr/>
    </dgm:pt>
    <dgm:pt modelId="{51E689E6-007C-4DF1-9205-C06B4EC75468}" type="pres">
      <dgm:prSet presAssocID="{A385152F-A01D-4A6B-AB72-21C4B3543DDE}" presName="spaceBetweenRectangles" presStyleCnt="0"/>
      <dgm:spPr/>
    </dgm:pt>
    <dgm:pt modelId="{961DFD76-FB23-4E08-9CA7-DD705E799D03}" type="pres">
      <dgm:prSet presAssocID="{ABE592AF-60AA-44D9-BB8B-789E1C146236}" presName="parentLin" presStyleCnt="0"/>
      <dgm:spPr/>
    </dgm:pt>
    <dgm:pt modelId="{9FC12B84-13E7-41A6-ABC7-3B91AAB52F3A}" type="pres">
      <dgm:prSet presAssocID="{ABE592AF-60AA-44D9-BB8B-789E1C146236}" presName="parentLeftMargin" presStyleLbl="node1" presStyleIdx="1" presStyleCnt="3"/>
      <dgm:spPr/>
    </dgm:pt>
    <dgm:pt modelId="{545A2D6F-F0E6-4328-A082-449BA02C317C}" type="pres">
      <dgm:prSet presAssocID="{ABE592AF-60AA-44D9-BB8B-789E1C146236}" presName="parentText" presStyleLbl="node1" presStyleIdx="2" presStyleCnt="3">
        <dgm:presLayoutVars>
          <dgm:chMax val="0"/>
          <dgm:bulletEnabled val="1"/>
        </dgm:presLayoutVars>
      </dgm:prSet>
      <dgm:spPr/>
    </dgm:pt>
    <dgm:pt modelId="{86D097B9-8A19-47A0-A3AB-8D5780FE9D56}" type="pres">
      <dgm:prSet presAssocID="{ABE592AF-60AA-44D9-BB8B-789E1C146236}" presName="negativeSpace" presStyleCnt="0"/>
      <dgm:spPr/>
    </dgm:pt>
    <dgm:pt modelId="{A1D79429-79BF-4585-B4F9-C5CEC6BB257E}" type="pres">
      <dgm:prSet presAssocID="{ABE592AF-60AA-44D9-BB8B-789E1C146236}" presName="childText" presStyleLbl="conFgAcc1" presStyleIdx="2" presStyleCnt="3">
        <dgm:presLayoutVars>
          <dgm:bulletEnabled val="1"/>
        </dgm:presLayoutVars>
      </dgm:prSet>
      <dgm:spPr/>
    </dgm:pt>
  </dgm:ptLst>
  <dgm:cxnLst>
    <dgm:cxn modelId="{029B001A-3DD7-44AF-8DAC-329C6CFD2E9F}" srcId="{47B54AC0-0A53-4B16-BAC7-75096E9EAE2A}" destId="{E2BF8B35-B577-45F3-B301-6FE78659D1AB}" srcOrd="1" destOrd="0" parTransId="{09EA0050-49E5-44AC-B946-1B378EFCC528}" sibTransId="{B721CD41-4D94-43BB-8821-C5E97ECCE95F}"/>
    <dgm:cxn modelId="{A70F3A23-FCB8-4F27-8BA1-87725E763044}" type="presOf" srcId="{ABE592AF-60AA-44D9-BB8B-789E1C146236}" destId="{545A2D6F-F0E6-4328-A082-449BA02C317C}" srcOrd="1" destOrd="0" presId="urn:microsoft.com/office/officeart/2005/8/layout/list1"/>
    <dgm:cxn modelId="{D630B22D-DEB4-41E4-8855-99B42E1BB6F3}" type="presOf" srcId="{ABE592AF-60AA-44D9-BB8B-789E1C146236}" destId="{9FC12B84-13E7-41A6-ABC7-3B91AAB52F3A}" srcOrd="0" destOrd="0" presId="urn:microsoft.com/office/officeart/2005/8/layout/list1"/>
    <dgm:cxn modelId="{0166603B-7CE6-4B8F-A5A5-A2B51F34FFA9}" type="presOf" srcId="{50AD8A91-6FF3-45A1-A622-E316B9FC5F8C}" destId="{596895D3-83A5-4280-9AFC-5874D3D6DAB7}" srcOrd="0" destOrd="1" presId="urn:microsoft.com/office/officeart/2005/8/layout/list1"/>
    <dgm:cxn modelId="{9C67145B-BED5-4E73-9544-C6A4742B82D3}" srcId="{F29E0A17-DD24-4806-8A28-FA1E85412446}" destId="{47B54AC0-0A53-4B16-BAC7-75096E9EAE2A}" srcOrd="0" destOrd="0" parTransId="{0F5D305B-73C1-4809-A668-2AAFA091D2C1}" sibTransId="{46C93F29-4220-46FB-BFE0-0B85CC99574D}"/>
    <dgm:cxn modelId="{B87F3662-89E4-4EC5-82E0-4B358CDB1166}" type="presOf" srcId="{5B78B737-4502-4793-B628-16C0E0C9B47A}" destId="{391E3B5C-C514-498E-A3A8-1B7286A11105}" srcOrd="0" destOrd="0" presId="urn:microsoft.com/office/officeart/2005/8/layout/list1"/>
    <dgm:cxn modelId="{CC1E6E62-D078-402C-8B19-E19017579DE3}" srcId="{5B53344A-A3F5-4EDE-84C1-424F4D7EA806}" destId="{ABE592AF-60AA-44D9-BB8B-789E1C146236}" srcOrd="2" destOrd="0" parTransId="{EEF6D7EC-05AA-4D2D-87B0-D8F069124BD3}" sibTransId="{CC973BCE-86C9-4679-8AEA-C2BB92AFFA31}"/>
    <dgm:cxn modelId="{D26F3044-62FB-47EC-B4D1-4D7CF7DA6AE6}" type="presOf" srcId="{F29E0A17-DD24-4806-8A28-FA1E85412446}" destId="{89CA723B-A5A4-4E46-9FFA-C84BC563CED5}" srcOrd="1" destOrd="0" presId="urn:microsoft.com/office/officeart/2005/8/layout/list1"/>
    <dgm:cxn modelId="{39D44746-26F2-410A-BC6D-06B5D85B5B0D}" type="presOf" srcId="{F29E0A17-DD24-4806-8A28-FA1E85412446}" destId="{99068329-ACC8-48EF-A97E-D9200B479BC9}" srcOrd="0" destOrd="0" presId="urn:microsoft.com/office/officeart/2005/8/layout/list1"/>
    <dgm:cxn modelId="{53467367-08A9-4A38-A0EF-1ED9BC29292A}" type="presOf" srcId="{47B54AC0-0A53-4B16-BAC7-75096E9EAE2A}" destId="{596895D3-83A5-4280-9AFC-5874D3D6DAB7}" srcOrd="0" destOrd="0" presId="urn:microsoft.com/office/officeart/2005/8/layout/list1"/>
    <dgm:cxn modelId="{FA389047-DFC0-45A2-9443-C13BF621E998}" type="presOf" srcId="{75E15D07-850E-4BBD-B653-72EC422968C9}" destId="{A1D79429-79BF-4585-B4F9-C5CEC6BB257E}" srcOrd="0" destOrd="1" presId="urn:microsoft.com/office/officeart/2005/8/layout/list1"/>
    <dgm:cxn modelId="{7587776D-FC0D-48F5-99AD-001CB15679B3}" srcId="{ABE592AF-60AA-44D9-BB8B-789E1C146236}" destId="{A9262B44-50B2-4238-BADC-F74299C0C540}" srcOrd="0" destOrd="0" parTransId="{335321C5-9F78-4058-A031-23530A57F4B9}" sibTransId="{ABD13E1C-72EE-4C6C-A7BC-C566FE190485}"/>
    <dgm:cxn modelId="{2484474E-6208-45EE-A9EE-7B684966BA2D}" type="presOf" srcId="{E2BF8B35-B577-45F3-B301-6FE78659D1AB}" destId="{596895D3-83A5-4280-9AFC-5874D3D6DAB7}" srcOrd="0" destOrd="2" presId="urn:microsoft.com/office/officeart/2005/8/layout/list1"/>
    <dgm:cxn modelId="{AC1F7650-D4F5-4B5C-8E38-719E1B79FA08}" type="presOf" srcId="{5B53344A-A3F5-4EDE-84C1-424F4D7EA806}" destId="{7B9E3B7A-C33F-44FE-A48D-08C07CD2E233}" srcOrd="0" destOrd="0" presId="urn:microsoft.com/office/officeart/2005/8/layout/list1"/>
    <dgm:cxn modelId="{67E3B471-ABD7-43F0-8318-5843A2279DBB}" srcId="{5B53344A-A3F5-4EDE-84C1-424F4D7EA806}" destId="{9C95C135-BC71-40A2-8D62-BC3D5B7BF3FE}" srcOrd="0" destOrd="0" parTransId="{C33CC211-BEBA-4B91-80B9-DAC697146CA7}" sibTransId="{FE2D44DB-2860-440A-A02B-AD4E2CD643C0}"/>
    <dgm:cxn modelId="{E16D117C-E6EA-40A3-B729-9970AD9A7559}" srcId="{47B54AC0-0A53-4B16-BAC7-75096E9EAE2A}" destId="{50AD8A91-6FF3-45A1-A622-E316B9FC5F8C}" srcOrd="0" destOrd="0" parTransId="{A39A0E83-6AF5-4ED5-9C54-247601346B57}" sibTransId="{A70CF236-D0E8-4B6B-88AB-56B0441C2101}"/>
    <dgm:cxn modelId="{C39D4E87-B802-462E-8BBC-B1E574037C9D}" type="presOf" srcId="{9C95C135-BC71-40A2-8D62-BC3D5B7BF3FE}" destId="{36565AE7-9247-4896-B658-4A82768D9DC1}" srcOrd="0" destOrd="0" presId="urn:microsoft.com/office/officeart/2005/8/layout/list1"/>
    <dgm:cxn modelId="{B32D02AF-1F9F-4280-9634-C0DDBB82E46D}" type="presOf" srcId="{A9262B44-50B2-4238-BADC-F74299C0C540}" destId="{A1D79429-79BF-4585-B4F9-C5CEC6BB257E}" srcOrd="0" destOrd="0" presId="urn:microsoft.com/office/officeart/2005/8/layout/list1"/>
    <dgm:cxn modelId="{E8A25CBD-5094-4384-86D1-1DC254623DE7}" srcId="{A9262B44-50B2-4238-BADC-F74299C0C540}" destId="{75E15D07-850E-4BBD-B653-72EC422968C9}" srcOrd="0" destOrd="0" parTransId="{00B2776C-1890-4A31-AC4C-0620F2FE07E1}" sibTransId="{3BB5D357-FB85-4A72-9F55-76B8C82EADDF}"/>
    <dgm:cxn modelId="{9E7E2BE3-4EBB-4E31-9F84-7682BA6925B8}" type="presOf" srcId="{9C95C135-BC71-40A2-8D62-BC3D5B7BF3FE}" destId="{347E4FA6-93CE-4525-ACA0-FCCFCF3ACD7E}" srcOrd="1" destOrd="0" presId="urn:microsoft.com/office/officeart/2005/8/layout/list1"/>
    <dgm:cxn modelId="{56FD78E7-B4D6-4231-BD0A-2ABB30CE22E0}" srcId="{5B53344A-A3F5-4EDE-84C1-424F4D7EA806}" destId="{F29E0A17-DD24-4806-8A28-FA1E85412446}" srcOrd="1" destOrd="0" parTransId="{412707F2-087D-43A2-B2E0-8A9B7F000D2C}" sibTransId="{A385152F-A01D-4A6B-AB72-21C4B3543DDE}"/>
    <dgm:cxn modelId="{3D53B4F4-E030-484F-8202-07945AC1D878}" srcId="{9C95C135-BC71-40A2-8D62-BC3D5B7BF3FE}" destId="{5B78B737-4502-4793-B628-16C0E0C9B47A}" srcOrd="0" destOrd="0" parTransId="{7E16DD8E-F31D-40BE-8607-1203806FBF19}" sibTransId="{BA267C98-42E1-4A7C-851D-833CDA0C6CF3}"/>
    <dgm:cxn modelId="{B7E91D71-F9B1-4A9C-A5E4-63DFF4E3DBD6}" type="presParOf" srcId="{7B9E3B7A-C33F-44FE-A48D-08C07CD2E233}" destId="{01B1F627-31B1-4746-BC3F-7EEF46E5F617}" srcOrd="0" destOrd="0" presId="urn:microsoft.com/office/officeart/2005/8/layout/list1"/>
    <dgm:cxn modelId="{320099CA-4E2A-43A5-8CA7-CE2F67E00C89}" type="presParOf" srcId="{01B1F627-31B1-4746-BC3F-7EEF46E5F617}" destId="{36565AE7-9247-4896-B658-4A82768D9DC1}" srcOrd="0" destOrd="0" presId="urn:microsoft.com/office/officeart/2005/8/layout/list1"/>
    <dgm:cxn modelId="{EB54C049-52E3-44A2-B6A8-4EE12D5009AE}" type="presParOf" srcId="{01B1F627-31B1-4746-BC3F-7EEF46E5F617}" destId="{347E4FA6-93CE-4525-ACA0-FCCFCF3ACD7E}" srcOrd="1" destOrd="0" presId="urn:microsoft.com/office/officeart/2005/8/layout/list1"/>
    <dgm:cxn modelId="{83AA2219-ED5A-4B4D-B511-1B042204C36F}" type="presParOf" srcId="{7B9E3B7A-C33F-44FE-A48D-08C07CD2E233}" destId="{1B4F49F5-DB59-46F3-9B67-A5A2978B8A90}" srcOrd="1" destOrd="0" presId="urn:microsoft.com/office/officeart/2005/8/layout/list1"/>
    <dgm:cxn modelId="{AAD79700-73B5-491C-A6C5-0BBB02096AF0}" type="presParOf" srcId="{7B9E3B7A-C33F-44FE-A48D-08C07CD2E233}" destId="{391E3B5C-C514-498E-A3A8-1B7286A11105}" srcOrd="2" destOrd="0" presId="urn:microsoft.com/office/officeart/2005/8/layout/list1"/>
    <dgm:cxn modelId="{5BE9803E-F9DA-4E87-B463-8D88FA459F0C}" type="presParOf" srcId="{7B9E3B7A-C33F-44FE-A48D-08C07CD2E233}" destId="{08285440-11BE-44F1-87DF-76E7C354F688}" srcOrd="3" destOrd="0" presId="urn:microsoft.com/office/officeart/2005/8/layout/list1"/>
    <dgm:cxn modelId="{7F1A7460-6884-4BDF-B1C8-F944E0B7B5EB}" type="presParOf" srcId="{7B9E3B7A-C33F-44FE-A48D-08C07CD2E233}" destId="{76B625D2-50A4-40B1-AE1B-7169EDDCAA75}" srcOrd="4" destOrd="0" presId="urn:microsoft.com/office/officeart/2005/8/layout/list1"/>
    <dgm:cxn modelId="{8F64ABA2-DBDB-40AA-97F6-1EF40C708AA5}" type="presParOf" srcId="{76B625D2-50A4-40B1-AE1B-7169EDDCAA75}" destId="{99068329-ACC8-48EF-A97E-D9200B479BC9}" srcOrd="0" destOrd="0" presId="urn:microsoft.com/office/officeart/2005/8/layout/list1"/>
    <dgm:cxn modelId="{73AF80E9-3BAF-4149-AE26-DD7044CE1166}" type="presParOf" srcId="{76B625D2-50A4-40B1-AE1B-7169EDDCAA75}" destId="{89CA723B-A5A4-4E46-9FFA-C84BC563CED5}" srcOrd="1" destOrd="0" presId="urn:microsoft.com/office/officeart/2005/8/layout/list1"/>
    <dgm:cxn modelId="{7B895C7C-E48C-425C-B8E3-AAABB33766E8}" type="presParOf" srcId="{7B9E3B7A-C33F-44FE-A48D-08C07CD2E233}" destId="{BB657AAC-575A-4E9D-A71B-677391B9FFB4}" srcOrd="5" destOrd="0" presId="urn:microsoft.com/office/officeart/2005/8/layout/list1"/>
    <dgm:cxn modelId="{1A570350-F4C8-4E76-AD54-264F7171B8E9}" type="presParOf" srcId="{7B9E3B7A-C33F-44FE-A48D-08C07CD2E233}" destId="{596895D3-83A5-4280-9AFC-5874D3D6DAB7}" srcOrd="6" destOrd="0" presId="urn:microsoft.com/office/officeart/2005/8/layout/list1"/>
    <dgm:cxn modelId="{790726BB-217A-470A-946D-E974B5DF99CC}" type="presParOf" srcId="{7B9E3B7A-C33F-44FE-A48D-08C07CD2E233}" destId="{51E689E6-007C-4DF1-9205-C06B4EC75468}" srcOrd="7" destOrd="0" presId="urn:microsoft.com/office/officeart/2005/8/layout/list1"/>
    <dgm:cxn modelId="{3D8343A5-AD03-43C4-A38F-2A6F26E889B0}" type="presParOf" srcId="{7B9E3B7A-C33F-44FE-A48D-08C07CD2E233}" destId="{961DFD76-FB23-4E08-9CA7-DD705E799D03}" srcOrd="8" destOrd="0" presId="urn:microsoft.com/office/officeart/2005/8/layout/list1"/>
    <dgm:cxn modelId="{7DE3CAB7-1E1A-4BB4-AA07-3EB68D88C62F}" type="presParOf" srcId="{961DFD76-FB23-4E08-9CA7-DD705E799D03}" destId="{9FC12B84-13E7-41A6-ABC7-3B91AAB52F3A}" srcOrd="0" destOrd="0" presId="urn:microsoft.com/office/officeart/2005/8/layout/list1"/>
    <dgm:cxn modelId="{B294F628-CEDF-451E-92B9-A7ECC4EACD45}" type="presParOf" srcId="{961DFD76-FB23-4E08-9CA7-DD705E799D03}" destId="{545A2D6F-F0E6-4328-A082-449BA02C317C}" srcOrd="1" destOrd="0" presId="urn:microsoft.com/office/officeart/2005/8/layout/list1"/>
    <dgm:cxn modelId="{03FB2B42-0023-416E-BF3F-11109E346974}" type="presParOf" srcId="{7B9E3B7A-C33F-44FE-A48D-08C07CD2E233}" destId="{86D097B9-8A19-47A0-A3AB-8D5780FE9D56}" srcOrd="9" destOrd="0" presId="urn:microsoft.com/office/officeart/2005/8/layout/list1"/>
    <dgm:cxn modelId="{34304ADC-8913-4FDD-8E01-4FBD85F89188}" type="presParOf" srcId="{7B9E3B7A-C33F-44FE-A48D-08C07CD2E233}" destId="{A1D79429-79BF-4585-B4F9-C5CEC6BB257E}"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B53344A-A3F5-4EDE-84C1-424F4D7EA806}"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9C95C135-BC71-40A2-8D62-BC3D5B7BF3FE}">
      <dgm:prSet phldrT="[Text]"/>
      <dgm:spPr/>
      <dgm:t>
        <a:bodyPr/>
        <a:lstStyle/>
        <a:p>
          <a:r>
            <a:rPr lang="en-US" b="1" dirty="0"/>
            <a:t>4. Implementation theories</a:t>
          </a:r>
        </a:p>
      </dgm:t>
    </dgm:pt>
    <dgm:pt modelId="{C33CC211-BEBA-4B91-80B9-DAC697146CA7}" type="parTrans" cxnId="{67E3B471-ABD7-43F0-8318-5843A2279DBB}">
      <dgm:prSet/>
      <dgm:spPr/>
      <dgm:t>
        <a:bodyPr/>
        <a:lstStyle/>
        <a:p>
          <a:endParaRPr lang="en-US" sz="2100"/>
        </a:p>
      </dgm:t>
    </dgm:pt>
    <dgm:pt modelId="{FE2D44DB-2860-440A-A02B-AD4E2CD643C0}" type="sibTrans" cxnId="{67E3B471-ABD7-43F0-8318-5843A2279DBB}">
      <dgm:prSet/>
      <dgm:spPr/>
      <dgm:t>
        <a:bodyPr/>
        <a:lstStyle/>
        <a:p>
          <a:endParaRPr lang="en-US"/>
        </a:p>
      </dgm:t>
    </dgm:pt>
    <dgm:pt modelId="{5B78B737-4502-4793-B628-16C0E0C9B47A}">
      <dgm:prSet phldrT="[Text]"/>
      <dgm:spPr/>
      <dgm:t>
        <a:bodyPr/>
        <a:lstStyle/>
        <a:p>
          <a:r>
            <a:rPr lang="en-US" dirty="0"/>
            <a:t>Theories that have been developed by implementation researchers (from scratch or by adapting existing theories and concepts) to provide understanding and/or explanation of aspects of implementation</a:t>
          </a:r>
        </a:p>
      </dgm:t>
    </dgm:pt>
    <dgm:pt modelId="{7E16DD8E-F31D-40BE-8607-1203806FBF19}" type="parTrans" cxnId="{3D53B4F4-E030-484F-8202-07945AC1D878}">
      <dgm:prSet/>
      <dgm:spPr/>
      <dgm:t>
        <a:bodyPr/>
        <a:lstStyle/>
        <a:p>
          <a:endParaRPr lang="en-US" sz="2100"/>
        </a:p>
      </dgm:t>
    </dgm:pt>
    <dgm:pt modelId="{BA267C98-42E1-4A7C-851D-833CDA0C6CF3}" type="sibTrans" cxnId="{3D53B4F4-E030-484F-8202-07945AC1D878}">
      <dgm:prSet/>
      <dgm:spPr/>
      <dgm:t>
        <a:bodyPr/>
        <a:lstStyle/>
        <a:p>
          <a:endParaRPr lang="en-US"/>
        </a:p>
      </dgm:t>
    </dgm:pt>
    <dgm:pt modelId="{F29E0A17-DD24-4806-8A28-FA1E85412446}">
      <dgm:prSet phldrT="[Text]"/>
      <dgm:spPr/>
      <dgm:t>
        <a:bodyPr/>
        <a:lstStyle/>
        <a:p>
          <a:r>
            <a:rPr lang="en-US" b="1" dirty="0"/>
            <a:t>5. Evaluation frameworks</a:t>
          </a:r>
        </a:p>
      </dgm:t>
    </dgm:pt>
    <dgm:pt modelId="{412707F2-087D-43A2-B2E0-8A9B7F000D2C}" type="parTrans" cxnId="{56FD78E7-B4D6-4231-BD0A-2ABB30CE22E0}">
      <dgm:prSet/>
      <dgm:spPr/>
      <dgm:t>
        <a:bodyPr/>
        <a:lstStyle/>
        <a:p>
          <a:endParaRPr lang="en-US" sz="2100"/>
        </a:p>
      </dgm:t>
    </dgm:pt>
    <dgm:pt modelId="{A385152F-A01D-4A6B-AB72-21C4B3543DDE}" type="sibTrans" cxnId="{56FD78E7-B4D6-4231-BD0A-2ABB30CE22E0}">
      <dgm:prSet/>
      <dgm:spPr/>
      <dgm:t>
        <a:bodyPr/>
        <a:lstStyle/>
        <a:p>
          <a:endParaRPr lang="en-US"/>
        </a:p>
      </dgm:t>
    </dgm:pt>
    <dgm:pt modelId="{47B54AC0-0A53-4B16-BAC7-75096E9EAE2A}">
      <dgm:prSet phldrT="[Text]"/>
      <dgm:spPr/>
      <dgm:t>
        <a:bodyPr/>
        <a:lstStyle/>
        <a:p>
          <a:r>
            <a:rPr lang="en-US"/>
            <a:t>Specify aspects of implementation that could be evaluated to determine implementation success</a:t>
          </a:r>
        </a:p>
      </dgm:t>
    </dgm:pt>
    <dgm:pt modelId="{0F5D305B-73C1-4809-A668-2AAFA091D2C1}" type="parTrans" cxnId="{9C67145B-BED5-4E73-9544-C6A4742B82D3}">
      <dgm:prSet/>
      <dgm:spPr/>
      <dgm:t>
        <a:bodyPr/>
        <a:lstStyle/>
        <a:p>
          <a:endParaRPr lang="en-US" sz="2100"/>
        </a:p>
      </dgm:t>
    </dgm:pt>
    <dgm:pt modelId="{46C93F29-4220-46FB-BFE0-0B85CC99574D}" type="sibTrans" cxnId="{9C67145B-BED5-4E73-9544-C6A4742B82D3}">
      <dgm:prSet/>
      <dgm:spPr/>
      <dgm:t>
        <a:bodyPr/>
        <a:lstStyle/>
        <a:p>
          <a:endParaRPr lang="en-US"/>
        </a:p>
      </dgm:t>
    </dgm:pt>
    <dgm:pt modelId="{1BF79C43-FF42-4ABB-B067-E7EF9A17A966}">
      <dgm:prSet phldrT="[Text]"/>
      <dgm:spPr/>
      <dgm:t>
        <a:bodyPr/>
        <a:lstStyle/>
        <a:p>
          <a:r>
            <a:rPr lang="en-US" dirty="0"/>
            <a:t>Normalization Process Theory</a:t>
          </a:r>
        </a:p>
      </dgm:t>
    </dgm:pt>
    <dgm:pt modelId="{E4A31EC1-7A6B-4905-B9B1-CF2EB0586A27}" type="parTrans" cxnId="{4186E2C4-1BEA-4392-B81D-F4232E5C630A}">
      <dgm:prSet/>
      <dgm:spPr/>
      <dgm:t>
        <a:bodyPr/>
        <a:lstStyle/>
        <a:p>
          <a:endParaRPr lang="en-US"/>
        </a:p>
      </dgm:t>
    </dgm:pt>
    <dgm:pt modelId="{1371FA0A-1F85-4325-B3AE-D79BF381415A}" type="sibTrans" cxnId="{4186E2C4-1BEA-4392-B81D-F4232E5C630A}">
      <dgm:prSet/>
      <dgm:spPr/>
      <dgm:t>
        <a:bodyPr/>
        <a:lstStyle/>
        <a:p>
          <a:endParaRPr lang="en-US"/>
        </a:p>
      </dgm:t>
    </dgm:pt>
    <dgm:pt modelId="{3B340BC9-EF7F-4CFA-8ADB-C05AC91A9DFC}" type="pres">
      <dgm:prSet presAssocID="{5B53344A-A3F5-4EDE-84C1-424F4D7EA806}" presName="linear" presStyleCnt="0">
        <dgm:presLayoutVars>
          <dgm:dir/>
          <dgm:animLvl val="lvl"/>
          <dgm:resizeHandles val="exact"/>
        </dgm:presLayoutVars>
      </dgm:prSet>
      <dgm:spPr/>
    </dgm:pt>
    <dgm:pt modelId="{0475BC27-39B9-467D-AFD9-1D6DE62B2620}" type="pres">
      <dgm:prSet presAssocID="{9C95C135-BC71-40A2-8D62-BC3D5B7BF3FE}" presName="parentLin" presStyleCnt="0"/>
      <dgm:spPr/>
    </dgm:pt>
    <dgm:pt modelId="{899EE1C8-7D80-4DC6-ABDE-755CC012F706}" type="pres">
      <dgm:prSet presAssocID="{9C95C135-BC71-40A2-8D62-BC3D5B7BF3FE}" presName="parentLeftMargin" presStyleLbl="node1" presStyleIdx="0" presStyleCnt="2"/>
      <dgm:spPr/>
    </dgm:pt>
    <dgm:pt modelId="{1CFF4D82-9266-497B-A796-07DD1D540853}" type="pres">
      <dgm:prSet presAssocID="{9C95C135-BC71-40A2-8D62-BC3D5B7BF3FE}" presName="parentText" presStyleLbl="node1" presStyleIdx="0" presStyleCnt="2">
        <dgm:presLayoutVars>
          <dgm:chMax val="0"/>
          <dgm:bulletEnabled val="1"/>
        </dgm:presLayoutVars>
      </dgm:prSet>
      <dgm:spPr/>
    </dgm:pt>
    <dgm:pt modelId="{EC22803D-3D78-430F-9100-713A38C7B85E}" type="pres">
      <dgm:prSet presAssocID="{9C95C135-BC71-40A2-8D62-BC3D5B7BF3FE}" presName="negativeSpace" presStyleCnt="0"/>
      <dgm:spPr/>
    </dgm:pt>
    <dgm:pt modelId="{23BBC475-ED45-4330-8F76-CCD2C8087C8F}" type="pres">
      <dgm:prSet presAssocID="{9C95C135-BC71-40A2-8D62-BC3D5B7BF3FE}" presName="childText" presStyleLbl="conFgAcc1" presStyleIdx="0" presStyleCnt="2">
        <dgm:presLayoutVars>
          <dgm:bulletEnabled val="1"/>
        </dgm:presLayoutVars>
      </dgm:prSet>
      <dgm:spPr/>
    </dgm:pt>
    <dgm:pt modelId="{B97862FB-67EA-4A0D-AABB-C5CA7665F2DA}" type="pres">
      <dgm:prSet presAssocID="{FE2D44DB-2860-440A-A02B-AD4E2CD643C0}" presName="spaceBetweenRectangles" presStyleCnt="0"/>
      <dgm:spPr/>
    </dgm:pt>
    <dgm:pt modelId="{F85F98D7-7AC0-4CAB-B363-D5884272997E}" type="pres">
      <dgm:prSet presAssocID="{F29E0A17-DD24-4806-8A28-FA1E85412446}" presName="parentLin" presStyleCnt="0"/>
      <dgm:spPr/>
    </dgm:pt>
    <dgm:pt modelId="{75E6BCEC-B70E-4DB8-B7E0-65855FC508FD}" type="pres">
      <dgm:prSet presAssocID="{F29E0A17-DD24-4806-8A28-FA1E85412446}" presName="parentLeftMargin" presStyleLbl="node1" presStyleIdx="0" presStyleCnt="2"/>
      <dgm:spPr/>
    </dgm:pt>
    <dgm:pt modelId="{688491DF-A03B-4625-B8E9-01C8F9109956}" type="pres">
      <dgm:prSet presAssocID="{F29E0A17-DD24-4806-8A28-FA1E85412446}" presName="parentText" presStyleLbl="node1" presStyleIdx="1" presStyleCnt="2">
        <dgm:presLayoutVars>
          <dgm:chMax val="0"/>
          <dgm:bulletEnabled val="1"/>
        </dgm:presLayoutVars>
      </dgm:prSet>
      <dgm:spPr/>
    </dgm:pt>
    <dgm:pt modelId="{EC50B0C7-A5C0-4B1E-97A0-B74DA6D20DF3}" type="pres">
      <dgm:prSet presAssocID="{F29E0A17-DD24-4806-8A28-FA1E85412446}" presName="negativeSpace" presStyleCnt="0"/>
      <dgm:spPr/>
    </dgm:pt>
    <dgm:pt modelId="{C0AC0CE9-F93B-4A6B-8808-D7C8463B598A}" type="pres">
      <dgm:prSet presAssocID="{F29E0A17-DD24-4806-8A28-FA1E85412446}" presName="childText" presStyleLbl="conFgAcc1" presStyleIdx="1" presStyleCnt="2">
        <dgm:presLayoutVars>
          <dgm:bulletEnabled val="1"/>
        </dgm:presLayoutVars>
      </dgm:prSet>
      <dgm:spPr/>
    </dgm:pt>
  </dgm:ptLst>
  <dgm:cxnLst>
    <dgm:cxn modelId="{68900A18-F2A6-46B8-A803-A8FCBC97D74D}" type="presOf" srcId="{47B54AC0-0A53-4B16-BAC7-75096E9EAE2A}" destId="{C0AC0CE9-F93B-4A6B-8808-D7C8463B598A}" srcOrd="0" destOrd="0" presId="urn:microsoft.com/office/officeart/2005/8/layout/list1"/>
    <dgm:cxn modelId="{A4333821-C9A9-484E-9D9E-09A14205815F}" type="presOf" srcId="{5B78B737-4502-4793-B628-16C0E0C9B47A}" destId="{23BBC475-ED45-4330-8F76-CCD2C8087C8F}" srcOrd="0" destOrd="0" presId="urn:microsoft.com/office/officeart/2005/8/layout/list1"/>
    <dgm:cxn modelId="{9C67145B-BED5-4E73-9544-C6A4742B82D3}" srcId="{F29E0A17-DD24-4806-8A28-FA1E85412446}" destId="{47B54AC0-0A53-4B16-BAC7-75096E9EAE2A}" srcOrd="0" destOrd="0" parTransId="{0F5D305B-73C1-4809-A668-2AAFA091D2C1}" sibTransId="{46C93F29-4220-46FB-BFE0-0B85CC99574D}"/>
    <dgm:cxn modelId="{ABB67571-D6FB-4403-8468-A449CED211CA}" type="presOf" srcId="{F29E0A17-DD24-4806-8A28-FA1E85412446}" destId="{688491DF-A03B-4625-B8E9-01C8F9109956}" srcOrd="1" destOrd="0" presId="urn:microsoft.com/office/officeart/2005/8/layout/list1"/>
    <dgm:cxn modelId="{7A8A7751-1210-45DF-9EC4-CDB711518792}" type="presOf" srcId="{1BF79C43-FF42-4ABB-B067-E7EF9A17A966}" destId="{23BBC475-ED45-4330-8F76-CCD2C8087C8F}" srcOrd="0" destOrd="1" presId="urn:microsoft.com/office/officeart/2005/8/layout/list1"/>
    <dgm:cxn modelId="{67E3B471-ABD7-43F0-8318-5843A2279DBB}" srcId="{5B53344A-A3F5-4EDE-84C1-424F4D7EA806}" destId="{9C95C135-BC71-40A2-8D62-BC3D5B7BF3FE}" srcOrd="0" destOrd="0" parTransId="{C33CC211-BEBA-4B91-80B9-DAC697146CA7}" sibTransId="{FE2D44DB-2860-440A-A02B-AD4E2CD643C0}"/>
    <dgm:cxn modelId="{A523C789-1B16-4012-B21E-3D1E9DB14EB5}" type="presOf" srcId="{F29E0A17-DD24-4806-8A28-FA1E85412446}" destId="{75E6BCEC-B70E-4DB8-B7E0-65855FC508FD}" srcOrd="0" destOrd="0" presId="urn:microsoft.com/office/officeart/2005/8/layout/list1"/>
    <dgm:cxn modelId="{5135EFAA-0B6A-4CC4-BD7D-E3B27907A9CC}" type="presOf" srcId="{9C95C135-BC71-40A2-8D62-BC3D5B7BF3FE}" destId="{1CFF4D82-9266-497B-A796-07DD1D540853}" srcOrd="1" destOrd="0" presId="urn:microsoft.com/office/officeart/2005/8/layout/list1"/>
    <dgm:cxn modelId="{4186E2C4-1BEA-4392-B81D-F4232E5C630A}" srcId="{5B78B737-4502-4793-B628-16C0E0C9B47A}" destId="{1BF79C43-FF42-4ABB-B067-E7EF9A17A966}" srcOrd="0" destOrd="0" parTransId="{E4A31EC1-7A6B-4905-B9B1-CF2EB0586A27}" sibTransId="{1371FA0A-1F85-4325-B3AE-D79BF381415A}"/>
    <dgm:cxn modelId="{39CEDED3-DA06-4715-9910-3313C7B852BF}" type="presOf" srcId="{5B53344A-A3F5-4EDE-84C1-424F4D7EA806}" destId="{3B340BC9-EF7F-4CFA-8ADB-C05AC91A9DFC}" srcOrd="0" destOrd="0" presId="urn:microsoft.com/office/officeart/2005/8/layout/list1"/>
    <dgm:cxn modelId="{56FD78E7-B4D6-4231-BD0A-2ABB30CE22E0}" srcId="{5B53344A-A3F5-4EDE-84C1-424F4D7EA806}" destId="{F29E0A17-DD24-4806-8A28-FA1E85412446}" srcOrd="1" destOrd="0" parTransId="{412707F2-087D-43A2-B2E0-8A9B7F000D2C}" sibTransId="{A385152F-A01D-4A6B-AB72-21C4B3543DDE}"/>
    <dgm:cxn modelId="{3D53B4F4-E030-484F-8202-07945AC1D878}" srcId="{9C95C135-BC71-40A2-8D62-BC3D5B7BF3FE}" destId="{5B78B737-4502-4793-B628-16C0E0C9B47A}" srcOrd="0" destOrd="0" parTransId="{7E16DD8E-F31D-40BE-8607-1203806FBF19}" sibTransId="{BA267C98-42E1-4A7C-851D-833CDA0C6CF3}"/>
    <dgm:cxn modelId="{9205C4FA-F356-440B-8544-484A8A98B66A}" type="presOf" srcId="{9C95C135-BC71-40A2-8D62-BC3D5B7BF3FE}" destId="{899EE1C8-7D80-4DC6-ABDE-755CC012F706}" srcOrd="0" destOrd="0" presId="urn:microsoft.com/office/officeart/2005/8/layout/list1"/>
    <dgm:cxn modelId="{72D153F3-864D-462B-B344-F22E2AA9A5C1}" type="presParOf" srcId="{3B340BC9-EF7F-4CFA-8ADB-C05AC91A9DFC}" destId="{0475BC27-39B9-467D-AFD9-1D6DE62B2620}" srcOrd="0" destOrd="0" presId="urn:microsoft.com/office/officeart/2005/8/layout/list1"/>
    <dgm:cxn modelId="{476DAF3A-7E38-4718-A2A3-B95F0BE11D45}" type="presParOf" srcId="{0475BC27-39B9-467D-AFD9-1D6DE62B2620}" destId="{899EE1C8-7D80-4DC6-ABDE-755CC012F706}" srcOrd="0" destOrd="0" presId="urn:microsoft.com/office/officeart/2005/8/layout/list1"/>
    <dgm:cxn modelId="{214E4932-8F5F-4055-8A2E-42230A207061}" type="presParOf" srcId="{0475BC27-39B9-467D-AFD9-1D6DE62B2620}" destId="{1CFF4D82-9266-497B-A796-07DD1D540853}" srcOrd="1" destOrd="0" presId="urn:microsoft.com/office/officeart/2005/8/layout/list1"/>
    <dgm:cxn modelId="{5EB5F994-E2F2-42E7-B1E5-FBEA8D033454}" type="presParOf" srcId="{3B340BC9-EF7F-4CFA-8ADB-C05AC91A9DFC}" destId="{EC22803D-3D78-430F-9100-713A38C7B85E}" srcOrd="1" destOrd="0" presId="urn:microsoft.com/office/officeart/2005/8/layout/list1"/>
    <dgm:cxn modelId="{F903EEAF-D17A-4E4B-B22B-EC9BE553A00B}" type="presParOf" srcId="{3B340BC9-EF7F-4CFA-8ADB-C05AC91A9DFC}" destId="{23BBC475-ED45-4330-8F76-CCD2C8087C8F}" srcOrd="2" destOrd="0" presId="urn:microsoft.com/office/officeart/2005/8/layout/list1"/>
    <dgm:cxn modelId="{001549A1-3800-4BCB-B8B0-0CEF707CC980}" type="presParOf" srcId="{3B340BC9-EF7F-4CFA-8ADB-C05AC91A9DFC}" destId="{B97862FB-67EA-4A0D-AABB-C5CA7665F2DA}" srcOrd="3" destOrd="0" presId="urn:microsoft.com/office/officeart/2005/8/layout/list1"/>
    <dgm:cxn modelId="{27CBCD28-43A1-42A3-90DE-39E43EB5F388}" type="presParOf" srcId="{3B340BC9-EF7F-4CFA-8ADB-C05AC91A9DFC}" destId="{F85F98D7-7AC0-4CAB-B363-D5884272997E}" srcOrd="4" destOrd="0" presId="urn:microsoft.com/office/officeart/2005/8/layout/list1"/>
    <dgm:cxn modelId="{106D6189-FEF7-4F99-A158-ED55F4A1AB0F}" type="presParOf" srcId="{F85F98D7-7AC0-4CAB-B363-D5884272997E}" destId="{75E6BCEC-B70E-4DB8-B7E0-65855FC508FD}" srcOrd="0" destOrd="0" presId="urn:microsoft.com/office/officeart/2005/8/layout/list1"/>
    <dgm:cxn modelId="{53A0AE5F-D29C-48BC-ABAD-2E9CF907381A}" type="presParOf" srcId="{F85F98D7-7AC0-4CAB-B363-D5884272997E}" destId="{688491DF-A03B-4625-B8E9-01C8F9109956}" srcOrd="1" destOrd="0" presId="urn:microsoft.com/office/officeart/2005/8/layout/list1"/>
    <dgm:cxn modelId="{D8881682-B423-451B-8E6C-9C419232F8DB}" type="presParOf" srcId="{3B340BC9-EF7F-4CFA-8ADB-C05AC91A9DFC}" destId="{EC50B0C7-A5C0-4B1E-97A0-B74DA6D20DF3}" srcOrd="5" destOrd="0" presId="urn:microsoft.com/office/officeart/2005/8/layout/list1"/>
    <dgm:cxn modelId="{23BCE6FB-CD9B-4D88-85AF-87EE049D3AB8}" type="presParOf" srcId="{3B340BC9-EF7F-4CFA-8ADB-C05AC91A9DFC}" destId="{C0AC0CE9-F93B-4A6B-8808-D7C8463B598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74B403D-679E-43C8-9AF3-19D716EF5DE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AADE41A-08A8-4557-88E0-B4AD5A4FB61A}">
      <dgm:prSet/>
      <dgm:spPr/>
      <dgm:t>
        <a:bodyPr/>
        <a:lstStyle/>
        <a:p>
          <a:pPr>
            <a:lnSpc>
              <a:spcPct val="100000"/>
            </a:lnSpc>
          </a:pPr>
          <a:r>
            <a:rPr lang="en-GB" b="1"/>
            <a:t>First: What is the aim of the implementation research project? </a:t>
          </a:r>
          <a:endParaRPr lang="en-US"/>
        </a:p>
      </dgm:t>
    </dgm:pt>
    <dgm:pt modelId="{B5E0DC6C-A156-48DF-87EA-AC14EE447B02}" type="parTrans" cxnId="{66F325F1-86B2-4000-9874-976B03D8931E}">
      <dgm:prSet/>
      <dgm:spPr/>
      <dgm:t>
        <a:bodyPr/>
        <a:lstStyle/>
        <a:p>
          <a:endParaRPr lang="en-US"/>
        </a:p>
      </dgm:t>
    </dgm:pt>
    <dgm:pt modelId="{27FECF78-770C-4906-960E-21A771E110BA}" type="sibTrans" cxnId="{66F325F1-86B2-4000-9874-976B03D8931E}">
      <dgm:prSet/>
      <dgm:spPr/>
      <dgm:t>
        <a:bodyPr/>
        <a:lstStyle/>
        <a:p>
          <a:endParaRPr lang="en-US"/>
        </a:p>
      </dgm:t>
    </dgm:pt>
    <dgm:pt modelId="{08813641-9294-4DB0-B3ED-1474ACE2F799}">
      <dgm:prSet/>
      <dgm:spPr/>
      <dgm:t>
        <a:bodyPr/>
        <a:lstStyle/>
        <a:p>
          <a:pPr>
            <a:lnSpc>
              <a:spcPct val="100000"/>
            </a:lnSpc>
          </a:pPr>
          <a:r>
            <a:rPr lang="en-GB" b="1" dirty="0"/>
            <a:t>Second: Select one of the theories/models/frameworks most appropriate to underpin the research as per the recommendation of Per </a:t>
          </a:r>
          <a:r>
            <a:rPr lang="en-GB" b="1" dirty="0" err="1"/>
            <a:t>Nilson</a:t>
          </a:r>
          <a:endParaRPr lang="en-US" dirty="0"/>
        </a:p>
      </dgm:t>
    </dgm:pt>
    <dgm:pt modelId="{7BEBECB2-D7FE-4757-92E4-A4830A49106D}" type="parTrans" cxnId="{01B62BF1-45B6-4B43-93C1-5C440D9554E3}">
      <dgm:prSet/>
      <dgm:spPr/>
      <dgm:t>
        <a:bodyPr/>
        <a:lstStyle/>
        <a:p>
          <a:endParaRPr lang="en-US"/>
        </a:p>
      </dgm:t>
    </dgm:pt>
    <dgm:pt modelId="{D8911D42-A962-436B-B6BA-146E9996C676}" type="sibTrans" cxnId="{01B62BF1-45B6-4B43-93C1-5C440D9554E3}">
      <dgm:prSet/>
      <dgm:spPr/>
      <dgm:t>
        <a:bodyPr/>
        <a:lstStyle/>
        <a:p>
          <a:endParaRPr lang="en-US"/>
        </a:p>
      </dgm:t>
    </dgm:pt>
    <dgm:pt modelId="{01DC593C-30EC-4C38-A3A3-3AD6DFE6248E}">
      <dgm:prSet/>
      <dgm:spPr/>
      <dgm:t>
        <a:bodyPr/>
        <a:lstStyle/>
        <a:p>
          <a:pPr>
            <a:lnSpc>
              <a:spcPct val="100000"/>
            </a:lnSpc>
          </a:pPr>
          <a:r>
            <a:rPr lang="en-GB" b="1" dirty="0"/>
            <a:t>Third: Use Dissemination and Implementation resource to check the included constructs, examples of publications and figure if available. </a:t>
          </a:r>
          <a:endParaRPr lang="en-US" dirty="0"/>
        </a:p>
      </dgm:t>
    </dgm:pt>
    <dgm:pt modelId="{1EB2794D-929A-4547-B0B2-C5F814166EFE}" type="parTrans" cxnId="{B08FA586-C283-47DF-BA5B-DE663343ECF8}">
      <dgm:prSet/>
      <dgm:spPr/>
      <dgm:t>
        <a:bodyPr/>
        <a:lstStyle/>
        <a:p>
          <a:endParaRPr lang="en-US"/>
        </a:p>
      </dgm:t>
    </dgm:pt>
    <dgm:pt modelId="{9681AC27-39FF-4214-9472-153918D1A048}" type="sibTrans" cxnId="{B08FA586-C283-47DF-BA5B-DE663343ECF8}">
      <dgm:prSet/>
      <dgm:spPr/>
      <dgm:t>
        <a:bodyPr/>
        <a:lstStyle/>
        <a:p>
          <a:endParaRPr lang="en-US"/>
        </a:p>
      </dgm:t>
    </dgm:pt>
    <dgm:pt modelId="{7E09DAAB-7D69-4E42-B587-4AF19F9425ED}" type="pres">
      <dgm:prSet presAssocID="{F74B403D-679E-43C8-9AF3-19D716EF5DEF}" presName="root" presStyleCnt="0">
        <dgm:presLayoutVars>
          <dgm:dir/>
          <dgm:resizeHandles val="exact"/>
        </dgm:presLayoutVars>
      </dgm:prSet>
      <dgm:spPr/>
    </dgm:pt>
    <dgm:pt modelId="{BA25CB05-9161-43A0-B45F-D4B3C80C5368}" type="pres">
      <dgm:prSet presAssocID="{7AADE41A-08A8-4557-88E0-B4AD5A4FB61A}" presName="compNode" presStyleCnt="0"/>
      <dgm:spPr/>
    </dgm:pt>
    <dgm:pt modelId="{D6224542-2815-462F-92F1-852E4AD6BDC8}" type="pres">
      <dgm:prSet presAssocID="{7AADE41A-08A8-4557-88E0-B4AD5A4FB61A}" presName="bgRect" presStyleLbl="bgShp" presStyleIdx="0" presStyleCnt="3"/>
      <dgm:spPr/>
    </dgm:pt>
    <dgm:pt modelId="{0C9CEE29-71AC-417A-B4A2-80BB50CE6BFC}" type="pres">
      <dgm:prSet presAssocID="{7AADE41A-08A8-4557-88E0-B4AD5A4FB61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F64F5711-B7AA-48B5-A313-7957139DB0C8}" type="pres">
      <dgm:prSet presAssocID="{7AADE41A-08A8-4557-88E0-B4AD5A4FB61A}" presName="spaceRect" presStyleCnt="0"/>
      <dgm:spPr/>
    </dgm:pt>
    <dgm:pt modelId="{867A1630-BA83-4BF8-8293-4291E40D246D}" type="pres">
      <dgm:prSet presAssocID="{7AADE41A-08A8-4557-88E0-B4AD5A4FB61A}" presName="parTx" presStyleLbl="revTx" presStyleIdx="0" presStyleCnt="3">
        <dgm:presLayoutVars>
          <dgm:chMax val="0"/>
          <dgm:chPref val="0"/>
        </dgm:presLayoutVars>
      </dgm:prSet>
      <dgm:spPr/>
    </dgm:pt>
    <dgm:pt modelId="{6E1A167F-904E-47C7-9113-135B86BA83F3}" type="pres">
      <dgm:prSet presAssocID="{27FECF78-770C-4906-960E-21A771E110BA}" presName="sibTrans" presStyleCnt="0"/>
      <dgm:spPr/>
    </dgm:pt>
    <dgm:pt modelId="{8F507D4C-E42F-4257-8C3C-A704AEC60CDE}" type="pres">
      <dgm:prSet presAssocID="{08813641-9294-4DB0-B3ED-1474ACE2F799}" presName="compNode" presStyleCnt="0"/>
      <dgm:spPr/>
    </dgm:pt>
    <dgm:pt modelId="{939CC9C9-D1D2-41F3-B724-A6C51A524A58}" type="pres">
      <dgm:prSet presAssocID="{08813641-9294-4DB0-B3ED-1474ACE2F799}" presName="bgRect" presStyleLbl="bgShp" presStyleIdx="1" presStyleCnt="3"/>
      <dgm:spPr/>
    </dgm:pt>
    <dgm:pt modelId="{14926B96-8128-4CBB-8485-7D4D7220C2BF}" type="pres">
      <dgm:prSet presAssocID="{08813641-9294-4DB0-B3ED-1474ACE2F79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ecision chart"/>
        </a:ext>
      </dgm:extLst>
    </dgm:pt>
    <dgm:pt modelId="{DDE6C307-2D4C-40D4-A18F-56AEBDF28600}" type="pres">
      <dgm:prSet presAssocID="{08813641-9294-4DB0-B3ED-1474ACE2F799}" presName="spaceRect" presStyleCnt="0"/>
      <dgm:spPr/>
    </dgm:pt>
    <dgm:pt modelId="{E2A7E426-C0BA-444B-A0EC-14DCC338C794}" type="pres">
      <dgm:prSet presAssocID="{08813641-9294-4DB0-B3ED-1474ACE2F799}" presName="parTx" presStyleLbl="revTx" presStyleIdx="1" presStyleCnt="3">
        <dgm:presLayoutVars>
          <dgm:chMax val="0"/>
          <dgm:chPref val="0"/>
        </dgm:presLayoutVars>
      </dgm:prSet>
      <dgm:spPr/>
    </dgm:pt>
    <dgm:pt modelId="{48A897EE-0A63-440C-A9B3-6753F63FC0C1}" type="pres">
      <dgm:prSet presAssocID="{D8911D42-A962-436B-B6BA-146E9996C676}" presName="sibTrans" presStyleCnt="0"/>
      <dgm:spPr/>
    </dgm:pt>
    <dgm:pt modelId="{289B1CEB-7CF8-45BB-9B61-6CEA3D5E555A}" type="pres">
      <dgm:prSet presAssocID="{01DC593C-30EC-4C38-A3A3-3AD6DFE6248E}" presName="compNode" presStyleCnt="0"/>
      <dgm:spPr/>
    </dgm:pt>
    <dgm:pt modelId="{F11F76C8-2A12-4E07-83C7-16E1DD777A0E}" type="pres">
      <dgm:prSet presAssocID="{01DC593C-30EC-4C38-A3A3-3AD6DFE6248E}" presName="bgRect" presStyleLbl="bgShp" presStyleIdx="2" presStyleCnt="3"/>
      <dgm:spPr/>
    </dgm:pt>
    <dgm:pt modelId="{9F4236B0-BDA1-41BB-8DE3-D34FBFC6B3DD}" type="pres">
      <dgm:prSet presAssocID="{01DC593C-30EC-4C38-A3A3-3AD6DFE6248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Checklist"/>
        </a:ext>
      </dgm:extLst>
    </dgm:pt>
    <dgm:pt modelId="{FF1BE128-26C6-4BB0-AC7B-8B263AAFF30A}" type="pres">
      <dgm:prSet presAssocID="{01DC593C-30EC-4C38-A3A3-3AD6DFE6248E}" presName="spaceRect" presStyleCnt="0"/>
      <dgm:spPr/>
    </dgm:pt>
    <dgm:pt modelId="{44A38E0C-E44A-46A1-9EC2-9B49904E0712}" type="pres">
      <dgm:prSet presAssocID="{01DC593C-30EC-4C38-A3A3-3AD6DFE6248E}" presName="parTx" presStyleLbl="revTx" presStyleIdx="2" presStyleCnt="3">
        <dgm:presLayoutVars>
          <dgm:chMax val="0"/>
          <dgm:chPref val="0"/>
        </dgm:presLayoutVars>
      </dgm:prSet>
      <dgm:spPr/>
    </dgm:pt>
  </dgm:ptLst>
  <dgm:cxnLst>
    <dgm:cxn modelId="{2B50386F-3EDF-4E6A-AA78-564C1A12032F}" type="presOf" srcId="{01DC593C-30EC-4C38-A3A3-3AD6DFE6248E}" destId="{44A38E0C-E44A-46A1-9EC2-9B49904E0712}" srcOrd="0" destOrd="0" presId="urn:microsoft.com/office/officeart/2018/2/layout/IconVerticalSolidList"/>
    <dgm:cxn modelId="{6BFFB456-CAA9-4B8A-8C26-7FA5D47BD80B}" type="presOf" srcId="{08813641-9294-4DB0-B3ED-1474ACE2F799}" destId="{E2A7E426-C0BA-444B-A0EC-14DCC338C794}" srcOrd="0" destOrd="0" presId="urn:microsoft.com/office/officeart/2018/2/layout/IconVerticalSolidList"/>
    <dgm:cxn modelId="{654F8F59-6F97-4139-91B0-9E1EBC8D432A}" type="presOf" srcId="{F74B403D-679E-43C8-9AF3-19D716EF5DEF}" destId="{7E09DAAB-7D69-4E42-B587-4AF19F9425ED}" srcOrd="0" destOrd="0" presId="urn:microsoft.com/office/officeart/2018/2/layout/IconVerticalSolidList"/>
    <dgm:cxn modelId="{B08FA586-C283-47DF-BA5B-DE663343ECF8}" srcId="{F74B403D-679E-43C8-9AF3-19D716EF5DEF}" destId="{01DC593C-30EC-4C38-A3A3-3AD6DFE6248E}" srcOrd="2" destOrd="0" parTransId="{1EB2794D-929A-4547-B0B2-C5F814166EFE}" sibTransId="{9681AC27-39FF-4214-9472-153918D1A048}"/>
    <dgm:cxn modelId="{918556D3-A03D-40F2-B35C-58A80763B5CA}" type="presOf" srcId="{7AADE41A-08A8-4557-88E0-B4AD5A4FB61A}" destId="{867A1630-BA83-4BF8-8293-4291E40D246D}" srcOrd="0" destOrd="0" presId="urn:microsoft.com/office/officeart/2018/2/layout/IconVerticalSolidList"/>
    <dgm:cxn modelId="{66F325F1-86B2-4000-9874-976B03D8931E}" srcId="{F74B403D-679E-43C8-9AF3-19D716EF5DEF}" destId="{7AADE41A-08A8-4557-88E0-B4AD5A4FB61A}" srcOrd="0" destOrd="0" parTransId="{B5E0DC6C-A156-48DF-87EA-AC14EE447B02}" sibTransId="{27FECF78-770C-4906-960E-21A771E110BA}"/>
    <dgm:cxn modelId="{01B62BF1-45B6-4B43-93C1-5C440D9554E3}" srcId="{F74B403D-679E-43C8-9AF3-19D716EF5DEF}" destId="{08813641-9294-4DB0-B3ED-1474ACE2F799}" srcOrd="1" destOrd="0" parTransId="{7BEBECB2-D7FE-4757-92E4-A4830A49106D}" sibTransId="{D8911D42-A962-436B-B6BA-146E9996C676}"/>
    <dgm:cxn modelId="{8D483FC0-4E58-497E-A176-CE5FCDE099D0}" type="presParOf" srcId="{7E09DAAB-7D69-4E42-B587-4AF19F9425ED}" destId="{BA25CB05-9161-43A0-B45F-D4B3C80C5368}" srcOrd="0" destOrd="0" presId="urn:microsoft.com/office/officeart/2018/2/layout/IconVerticalSolidList"/>
    <dgm:cxn modelId="{C1EC885C-A98A-4C85-8C72-CDAACF1EC904}" type="presParOf" srcId="{BA25CB05-9161-43A0-B45F-D4B3C80C5368}" destId="{D6224542-2815-462F-92F1-852E4AD6BDC8}" srcOrd="0" destOrd="0" presId="urn:microsoft.com/office/officeart/2018/2/layout/IconVerticalSolidList"/>
    <dgm:cxn modelId="{0626F84A-EE43-4C9B-854F-C8F1B1D30532}" type="presParOf" srcId="{BA25CB05-9161-43A0-B45F-D4B3C80C5368}" destId="{0C9CEE29-71AC-417A-B4A2-80BB50CE6BFC}" srcOrd="1" destOrd="0" presId="urn:microsoft.com/office/officeart/2018/2/layout/IconVerticalSolidList"/>
    <dgm:cxn modelId="{CC398DC6-676E-4409-8925-B1977C39BD5D}" type="presParOf" srcId="{BA25CB05-9161-43A0-B45F-D4B3C80C5368}" destId="{F64F5711-B7AA-48B5-A313-7957139DB0C8}" srcOrd="2" destOrd="0" presId="urn:microsoft.com/office/officeart/2018/2/layout/IconVerticalSolidList"/>
    <dgm:cxn modelId="{24A97F70-52F0-432C-AA22-633648518580}" type="presParOf" srcId="{BA25CB05-9161-43A0-B45F-D4B3C80C5368}" destId="{867A1630-BA83-4BF8-8293-4291E40D246D}" srcOrd="3" destOrd="0" presId="urn:microsoft.com/office/officeart/2018/2/layout/IconVerticalSolidList"/>
    <dgm:cxn modelId="{487CE5F8-366C-4354-B08B-B233BCCB34A1}" type="presParOf" srcId="{7E09DAAB-7D69-4E42-B587-4AF19F9425ED}" destId="{6E1A167F-904E-47C7-9113-135B86BA83F3}" srcOrd="1" destOrd="0" presId="urn:microsoft.com/office/officeart/2018/2/layout/IconVerticalSolidList"/>
    <dgm:cxn modelId="{5BECBC1F-DCFB-4789-814F-2446309DB96A}" type="presParOf" srcId="{7E09DAAB-7D69-4E42-B587-4AF19F9425ED}" destId="{8F507D4C-E42F-4257-8C3C-A704AEC60CDE}" srcOrd="2" destOrd="0" presId="urn:microsoft.com/office/officeart/2018/2/layout/IconVerticalSolidList"/>
    <dgm:cxn modelId="{0AEE0B67-AE8C-478C-9DF4-397A8F3350D5}" type="presParOf" srcId="{8F507D4C-E42F-4257-8C3C-A704AEC60CDE}" destId="{939CC9C9-D1D2-41F3-B724-A6C51A524A58}" srcOrd="0" destOrd="0" presId="urn:microsoft.com/office/officeart/2018/2/layout/IconVerticalSolidList"/>
    <dgm:cxn modelId="{BB745557-CC98-43FD-8850-3D2F9C570BE2}" type="presParOf" srcId="{8F507D4C-E42F-4257-8C3C-A704AEC60CDE}" destId="{14926B96-8128-4CBB-8485-7D4D7220C2BF}" srcOrd="1" destOrd="0" presId="urn:microsoft.com/office/officeart/2018/2/layout/IconVerticalSolidList"/>
    <dgm:cxn modelId="{9A0AAFA6-E4FB-4078-A0E9-49AE399292FE}" type="presParOf" srcId="{8F507D4C-E42F-4257-8C3C-A704AEC60CDE}" destId="{DDE6C307-2D4C-40D4-A18F-56AEBDF28600}" srcOrd="2" destOrd="0" presId="urn:microsoft.com/office/officeart/2018/2/layout/IconVerticalSolidList"/>
    <dgm:cxn modelId="{659F29D0-6FA5-47A9-A238-49F782F74130}" type="presParOf" srcId="{8F507D4C-E42F-4257-8C3C-A704AEC60CDE}" destId="{E2A7E426-C0BA-444B-A0EC-14DCC338C794}" srcOrd="3" destOrd="0" presId="urn:microsoft.com/office/officeart/2018/2/layout/IconVerticalSolidList"/>
    <dgm:cxn modelId="{8975F3EC-CF20-4AE8-B304-7DADC9F1D83E}" type="presParOf" srcId="{7E09DAAB-7D69-4E42-B587-4AF19F9425ED}" destId="{48A897EE-0A63-440C-A9B3-6753F63FC0C1}" srcOrd="3" destOrd="0" presId="urn:microsoft.com/office/officeart/2018/2/layout/IconVerticalSolidList"/>
    <dgm:cxn modelId="{E4C3FB80-CF7F-441A-9944-55722BE01D1D}" type="presParOf" srcId="{7E09DAAB-7D69-4E42-B587-4AF19F9425ED}" destId="{289B1CEB-7CF8-45BB-9B61-6CEA3D5E555A}" srcOrd="4" destOrd="0" presId="urn:microsoft.com/office/officeart/2018/2/layout/IconVerticalSolidList"/>
    <dgm:cxn modelId="{17BA0F54-F78E-4633-A4A8-9C36D3DBA811}" type="presParOf" srcId="{289B1CEB-7CF8-45BB-9B61-6CEA3D5E555A}" destId="{F11F76C8-2A12-4E07-83C7-16E1DD777A0E}" srcOrd="0" destOrd="0" presId="urn:microsoft.com/office/officeart/2018/2/layout/IconVerticalSolidList"/>
    <dgm:cxn modelId="{9447A61D-4728-4D59-AB42-134A842B9EAA}" type="presParOf" srcId="{289B1CEB-7CF8-45BB-9B61-6CEA3D5E555A}" destId="{9F4236B0-BDA1-41BB-8DE3-D34FBFC6B3DD}" srcOrd="1" destOrd="0" presId="urn:microsoft.com/office/officeart/2018/2/layout/IconVerticalSolidList"/>
    <dgm:cxn modelId="{7F9EE550-9958-40BB-98C4-331B1FB8033D}" type="presParOf" srcId="{289B1CEB-7CF8-45BB-9B61-6CEA3D5E555A}" destId="{FF1BE128-26C6-4BB0-AC7B-8B263AAFF30A}" srcOrd="2" destOrd="0" presId="urn:microsoft.com/office/officeart/2018/2/layout/IconVerticalSolidList"/>
    <dgm:cxn modelId="{F3EBD84E-476A-4BE5-A999-6FBE3B28A813}" type="presParOf" srcId="{289B1CEB-7CF8-45BB-9B61-6CEA3D5E555A}" destId="{44A38E0C-E44A-46A1-9EC2-9B49904E071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BAA87-7F31-43B8-A763-A5AA71151724}">
      <dsp:nvSpPr>
        <dsp:cNvPr id="0" name=""/>
        <dsp:cNvSpPr/>
      </dsp:nvSpPr>
      <dsp:spPr>
        <a:xfrm>
          <a:off x="0" y="472"/>
          <a:ext cx="10515600" cy="11048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1C05FF-4D5D-47FC-BE83-4F295F44A9D9}">
      <dsp:nvSpPr>
        <dsp:cNvPr id="0" name=""/>
        <dsp:cNvSpPr/>
      </dsp:nvSpPr>
      <dsp:spPr>
        <a:xfrm>
          <a:off x="334212" y="249060"/>
          <a:ext cx="607659" cy="6076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332033-5421-42B7-B15C-DB6397F6F8EF}">
      <dsp:nvSpPr>
        <dsp:cNvPr id="0" name=""/>
        <dsp:cNvSpPr/>
      </dsp:nvSpPr>
      <dsp:spPr>
        <a:xfrm>
          <a:off x="1276085" y="472"/>
          <a:ext cx="9239514" cy="1104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28" tIns="116928" rIns="116928" bIns="116928" numCol="1" spcCol="1270" anchor="ctr" anchorCtr="0">
          <a:noAutofit/>
        </a:bodyPr>
        <a:lstStyle/>
        <a:p>
          <a:pPr marL="0" lvl="0" indent="0" algn="l" defTabSz="1111250">
            <a:lnSpc>
              <a:spcPct val="100000"/>
            </a:lnSpc>
            <a:spcBef>
              <a:spcPct val="0"/>
            </a:spcBef>
            <a:spcAft>
              <a:spcPct val="35000"/>
            </a:spcAft>
            <a:buNone/>
          </a:pPr>
          <a:r>
            <a:rPr lang="en-US" sz="2500" kern="1200"/>
            <a:t>Understand the meaning of and need for implementation research.</a:t>
          </a:r>
        </a:p>
      </dsp:txBody>
      <dsp:txXfrm>
        <a:off x="1276085" y="472"/>
        <a:ext cx="9239514" cy="1104836"/>
      </dsp:txXfrm>
    </dsp:sp>
    <dsp:sp modelId="{50850E03-115C-4C05-8FD5-571C8C6A34DA}">
      <dsp:nvSpPr>
        <dsp:cNvPr id="0" name=""/>
        <dsp:cNvSpPr/>
      </dsp:nvSpPr>
      <dsp:spPr>
        <a:xfrm>
          <a:off x="0" y="1381517"/>
          <a:ext cx="10515600" cy="11048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51C3F2-319A-417D-8AE1-B5743E9635DB}">
      <dsp:nvSpPr>
        <dsp:cNvPr id="0" name=""/>
        <dsp:cNvSpPr/>
      </dsp:nvSpPr>
      <dsp:spPr>
        <a:xfrm>
          <a:off x="334212" y="1630105"/>
          <a:ext cx="607659" cy="6076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302FA5-C4D8-46CF-99D0-FD2946FC2B2A}">
      <dsp:nvSpPr>
        <dsp:cNvPr id="0" name=""/>
        <dsp:cNvSpPr/>
      </dsp:nvSpPr>
      <dsp:spPr>
        <a:xfrm>
          <a:off x="1276085" y="1381517"/>
          <a:ext cx="9239514" cy="1104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28" tIns="116928" rIns="116928" bIns="116928" numCol="1" spcCol="1270" anchor="ctr" anchorCtr="0">
          <a:noAutofit/>
        </a:bodyPr>
        <a:lstStyle/>
        <a:p>
          <a:pPr marL="0" lvl="0" indent="0" algn="l" defTabSz="1111250">
            <a:lnSpc>
              <a:spcPct val="100000"/>
            </a:lnSpc>
            <a:spcBef>
              <a:spcPct val="0"/>
            </a:spcBef>
            <a:spcAft>
              <a:spcPct val="35000"/>
            </a:spcAft>
            <a:buNone/>
          </a:pPr>
          <a:r>
            <a:rPr lang="en-GB" sz="2500" kern="1200"/>
            <a:t>Recognise</a:t>
          </a:r>
          <a:r>
            <a:rPr lang="en-US" sz="2500" kern="1200"/>
            <a:t> the classification of implementation theories, models and frameworks.</a:t>
          </a:r>
        </a:p>
      </dsp:txBody>
      <dsp:txXfrm>
        <a:off x="1276085" y="1381517"/>
        <a:ext cx="9239514" cy="1104836"/>
      </dsp:txXfrm>
    </dsp:sp>
    <dsp:sp modelId="{44B08E82-BD7E-490F-BA77-DF67E04E6396}">
      <dsp:nvSpPr>
        <dsp:cNvPr id="0" name=""/>
        <dsp:cNvSpPr/>
      </dsp:nvSpPr>
      <dsp:spPr>
        <a:xfrm>
          <a:off x="0" y="2762562"/>
          <a:ext cx="10515600" cy="110483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8AB5B6-9C2E-4356-ABDB-B2D956A01D59}">
      <dsp:nvSpPr>
        <dsp:cNvPr id="0" name=""/>
        <dsp:cNvSpPr/>
      </dsp:nvSpPr>
      <dsp:spPr>
        <a:xfrm>
          <a:off x="334212" y="3011150"/>
          <a:ext cx="607659" cy="6076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90963E-15BE-4E01-BF19-84EA64C02156}">
      <dsp:nvSpPr>
        <dsp:cNvPr id="0" name=""/>
        <dsp:cNvSpPr/>
      </dsp:nvSpPr>
      <dsp:spPr>
        <a:xfrm>
          <a:off x="1276085" y="2762562"/>
          <a:ext cx="9239514" cy="1104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928" tIns="116928" rIns="116928" bIns="116928" numCol="1" spcCol="1270" anchor="ctr" anchorCtr="0">
          <a:noAutofit/>
        </a:bodyPr>
        <a:lstStyle/>
        <a:p>
          <a:pPr marL="0" lvl="0" indent="0" algn="l" defTabSz="1111250">
            <a:lnSpc>
              <a:spcPct val="100000"/>
            </a:lnSpc>
            <a:spcBef>
              <a:spcPct val="0"/>
            </a:spcBef>
            <a:spcAft>
              <a:spcPct val="35000"/>
            </a:spcAft>
            <a:buNone/>
          </a:pPr>
          <a:r>
            <a:rPr lang="en-US" sz="2500" kern="1200"/>
            <a:t>Apply different implementation theories, models and frameworks to varied research studies.</a:t>
          </a:r>
        </a:p>
      </dsp:txBody>
      <dsp:txXfrm>
        <a:off x="1276085" y="2762562"/>
        <a:ext cx="9239514" cy="11048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EC5D6A-DB7E-4850-9AE4-B324CCAA6346}">
      <dsp:nvSpPr>
        <dsp:cNvPr id="0" name=""/>
        <dsp:cNvSpPr/>
      </dsp:nvSpPr>
      <dsp:spPr>
        <a:xfrm>
          <a:off x="0" y="2294"/>
          <a:ext cx="8703514" cy="116271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AB17CE-D073-44A0-B7A5-CA5E465666C4}">
      <dsp:nvSpPr>
        <dsp:cNvPr id="0" name=""/>
        <dsp:cNvSpPr/>
      </dsp:nvSpPr>
      <dsp:spPr>
        <a:xfrm>
          <a:off x="351722" y="263905"/>
          <a:ext cx="639494" cy="6394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6B7A6E-8AEC-4F8E-BEA6-21201D42F709}">
      <dsp:nvSpPr>
        <dsp:cNvPr id="0" name=""/>
        <dsp:cNvSpPr/>
      </dsp:nvSpPr>
      <dsp:spPr>
        <a:xfrm>
          <a:off x="1342938" y="2294"/>
          <a:ext cx="7360575" cy="1162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054" tIns="123054" rIns="123054" bIns="123054" numCol="1" spcCol="1270" anchor="ctr" anchorCtr="0">
          <a:noAutofit/>
        </a:bodyPr>
        <a:lstStyle/>
        <a:p>
          <a:pPr marL="0" lvl="0" indent="0" algn="l" defTabSz="844550">
            <a:lnSpc>
              <a:spcPct val="100000"/>
            </a:lnSpc>
            <a:spcBef>
              <a:spcPct val="0"/>
            </a:spcBef>
            <a:spcAft>
              <a:spcPct val="35000"/>
            </a:spcAft>
            <a:buNone/>
          </a:pPr>
          <a:r>
            <a:rPr lang="en-US" sz="1900" kern="1200"/>
            <a:t>A pharmacist working in an ambulatory health care clinic, is about to start using automated (robotic) dispensers. </a:t>
          </a:r>
        </a:p>
      </dsp:txBody>
      <dsp:txXfrm>
        <a:off x="1342938" y="2294"/>
        <a:ext cx="7360575" cy="1162717"/>
      </dsp:txXfrm>
    </dsp:sp>
    <dsp:sp modelId="{85C29337-C006-4311-88AA-32AD534477EF}">
      <dsp:nvSpPr>
        <dsp:cNvPr id="0" name=""/>
        <dsp:cNvSpPr/>
      </dsp:nvSpPr>
      <dsp:spPr>
        <a:xfrm>
          <a:off x="0" y="1455691"/>
          <a:ext cx="8703514" cy="116271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5443A1-F496-47C9-B82A-F6D99F4D7392}">
      <dsp:nvSpPr>
        <dsp:cNvPr id="0" name=""/>
        <dsp:cNvSpPr/>
      </dsp:nvSpPr>
      <dsp:spPr>
        <a:xfrm>
          <a:off x="351722" y="1717302"/>
          <a:ext cx="639494" cy="6394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8B8375-7D4E-42CC-8B29-73C5CE6C6F69}">
      <dsp:nvSpPr>
        <dsp:cNvPr id="0" name=""/>
        <dsp:cNvSpPr/>
      </dsp:nvSpPr>
      <dsp:spPr>
        <a:xfrm>
          <a:off x="1342938" y="1455691"/>
          <a:ext cx="7360575" cy="1162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054" tIns="123054" rIns="123054" bIns="123054" numCol="1" spcCol="1270" anchor="ctr" anchorCtr="0">
          <a:noAutofit/>
        </a:bodyPr>
        <a:lstStyle/>
        <a:p>
          <a:pPr marL="0" lvl="0" indent="0" algn="l" defTabSz="844550">
            <a:lnSpc>
              <a:spcPct val="100000"/>
            </a:lnSpc>
            <a:spcBef>
              <a:spcPct val="0"/>
            </a:spcBef>
            <a:spcAft>
              <a:spcPct val="35000"/>
            </a:spcAft>
            <a:buNone/>
          </a:pPr>
          <a:r>
            <a:rPr lang="en-US" sz="1900" kern="1200"/>
            <a:t>These are machines which employ artificial intelligence to prepare prescriptions according to system entry by physicians. </a:t>
          </a:r>
        </a:p>
      </dsp:txBody>
      <dsp:txXfrm>
        <a:off x="1342938" y="1455691"/>
        <a:ext cx="7360575" cy="1162717"/>
      </dsp:txXfrm>
    </dsp:sp>
    <dsp:sp modelId="{885EE11D-36E4-4322-B248-64DFF9A29AB5}">
      <dsp:nvSpPr>
        <dsp:cNvPr id="0" name=""/>
        <dsp:cNvSpPr/>
      </dsp:nvSpPr>
      <dsp:spPr>
        <a:xfrm>
          <a:off x="0" y="2909088"/>
          <a:ext cx="8703514" cy="116271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423B68-EF22-41A2-A015-84B8C083DD4C}">
      <dsp:nvSpPr>
        <dsp:cNvPr id="0" name=""/>
        <dsp:cNvSpPr/>
      </dsp:nvSpPr>
      <dsp:spPr>
        <a:xfrm>
          <a:off x="351722" y="3170699"/>
          <a:ext cx="639494" cy="6394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2D2534-162E-413C-833F-1B65EF096D21}">
      <dsp:nvSpPr>
        <dsp:cNvPr id="0" name=""/>
        <dsp:cNvSpPr/>
      </dsp:nvSpPr>
      <dsp:spPr>
        <a:xfrm>
          <a:off x="1342938" y="2909088"/>
          <a:ext cx="7360575" cy="1162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054" tIns="123054" rIns="123054" bIns="123054" numCol="1" spcCol="1270" anchor="ctr" anchorCtr="0">
          <a:noAutofit/>
        </a:bodyPr>
        <a:lstStyle/>
        <a:p>
          <a:pPr marL="0" lvl="0" indent="0" algn="l" defTabSz="844550">
            <a:lnSpc>
              <a:spcPct val="100000"/>
            </a:lnSpc>
            <a:spcBef>
              <a:spcPct val="0"/>
            </a:spcBef>
            <a:spcAft>
              <a:spcPct val="35000"/>
            </a:spcAft>
            <a:buNone/>
          </a:pPr>
          <a:r>
            <a:rPr lang="en-US" sz="1900" b="1" kern="1200" dirty="0"/>
            <a:t>The pharmacist is interested in examining which contextual factors  will support the implementation process so that they can consider in their plan.</a:t>
          </a:r>
          <a:endParaRPr lang="en-US" sz="1900" kern="1200" dirty="0"/>
        </a:p>
      </dsp:txBody>
      <dsp:txXfrm>
        <a:off x="1342938" y="2909088"/>
        <a:ext cx="7360575" cy="1162717"/>
      </dsp:txXfrm>
    </dsp:sp>
    <dsp:sp modelId="{3E9251AD-F12D-40C7-AE9F-B7B55F2926CB}">
      <dsp:nvSpPr>
        <dsp:cNvPr id="0" name=""/>
        <dsp:cNvSpPr/>
      </dsp:nvSpPr>
      <dsp:spPr>
        <a:xfrm>
          <a:off x="0" y="4362485"/>
          <a:ext cx="8703514" cy="116271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54BD05-B0CB-4E2F-938B-C73C6CC66645}">
      <dsp:nvSpPr>
        <dsp:cNvPr id="0" name=""/>
        <dsp:cNvSpPr/>
      </dsp:nvSpPr>
      <dsp:spPr>
        <a:xfrm>
          <a:off x="351722" y="4624096"/>
          <a:ext cx="639494" cy="6394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37F96F-76BD-4ADF-9283-6297F7A729E2}">
      <dsp:nvSpPr>
        <dsp:cNvPr id="0" name=""/>
        <dsp:cNvSpPr/>
      </dsp:nvSpPr>
      <dsp:spPr>
        <a:xfrm>
          <a:off x="1342938" y="4362485"/>
          <a:ext cx="7360575" cy="1162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054" tIns="123054" rIns="123054" bIns="123054" numCol="1" spcCol="1270" anchor="ctr" anchorCtr="0">
          <a:noAutofit/>
        </a:bodyPr>
        <a:lstStyle/>
        <a:p>
          <a:pPr marL="0" lvl="0" indent="0" algn="l" defTabSz="844550">
            <a:lnSpc>
              <a:spcPct val="100000"/>
            </a:lnSpc>
            <a:spcBef>
              <a:spcPct val="0"/>
            </a:spcBef>
            <a:spcAft>
              <a:spcPct val="35000"/>
            </a:spcAft>
            <a:buNone/>
          </a:pPr>
          <a:r>
            <a:rPr lang="en-US" sz="1900" b="1" kern="1200" dirty="0"/>
            <a:t>What would be the most appropriate theoretical tool to underpin this study?</a:t>
          </a:r>
          <a:endParaRPr lang="en-US" sz="1900" kern="1200" dirty="0"/>
        </a:p>
      </dsp:txBody>
      <dsp:txXfrm>
        <a:off x="1342938" y="4362485"/>
        <a:ext cx="7360575" cy="116271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70797-7E21-49F6-9E67-13683B52F73C}">
      <dsp:nvSpPr>
        <dsp:cNvPr id="0" name=""/>
        <dsp:cNvSpPr/>
      </dsp:nvSpPr>
      <dsp:spPr>
        <a:xfrm>
          <a:off x="0" y="1691"/>
          <a:ext cx="10189901" cy="8574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616BCF-89C1-4848-AB4C-EAADF2691399}">
      <dsp:nvSpPr>
        <dsp:cNvPr id="0" name=""/>
        <dsp:cNvSpPr/>
      </dsp:nvSpPr>
      <dsp:spPr>
        <a:xfrm>
          <a:off x="259386" y="194623"/>
          <a:ext cx="471611" cy="4716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A0DDAD-070D-4E67-9286-7687CA2B4DAB}">
      <dsp:nvSpPr>
        <dsp:cNvPr id="0" name=""/>
        <dsp:cNvSpPr/>
      </dsp:nvSpPr>
      <dsp:spPr>
        <a:xfrm>
          <a:off x="990384" y="1691"/>
          <a:ext cx="9199516" cy="857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750" tIns="90750" rIns="90750" bIns="90750" numCol="1" spcCol="1270" anchor="ctr" anchorCtr="0">
          <a:noAutofit/>
        </a:bodyPr>
        <a:lstStyle/>
        <a:p>
          <a:pPr marL="0" lvl="0" indent="0" algn="l" defTabSz="933450">
            <a:lnSpc>
              <a:spcPct val="100000"/>
            </a:lnSpc>
            <a:spcBef>
              <a:spcPct val="0"/>
            </a:spcBef>
            <a:spcAft>
              <a:spcPct val="35000"/>
            </a:spcAft>
            <a:buNone/>
          </a:pPr>
          <a:r>
            <a:rPr lang="en-US" sz="2100" kern="1200" dirty="0"/>
            <a:t>The ambulatory health care clinic has been using automated dispensers (robotics) throughout the past year.</a:t>
          </a:r>
        </a:p>
      </dsp:txBody>
      <dsp:txXfrm>
        <a:off x="990384" y="1691"/>
        <a:ext cx="9199516" cy="857475"/>
      </dsp:txXfrm>
    </dsp:sp>
    <dsp:sp modelId="{20266BCC-1334-4050-88C1-F471F83CDAEE}">
      <dsp:nvSpPr>
        <dsp:cNvPr id="0" name=""/>
        <dsp:cNvSpPr/>
      </dsp:nvSpPr>
      <dsp:spPr>
        <a:xfrm>
          <a:off x="0" y="1073536"/>
          <a:ext cx="10189901" cy="8574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8B737E-E156-4DC2-9C87-E25A60DA1AB8}">
      <dsp:nvSpPr>
        <dsp:cNvPr id="0" name=""/>
        <dsp:cNvSpPr/>
      </dsp:nvSpPr>
      <dsp:spPr>
        <a:xfrm>
          <a:off x="259386" y="1266468"/>
          <a:ext cx="471611" cy="4716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66A3FC-10C6-45A9-AD80-96A000E1D56A}">
      <dsp:nvSpPr>
        <dsp:cNvPr id="0" name=""/>
        <dsp:cNvSpPr/>
      </dsp:nvSpPr>
      <dsp:spPr>
        <a:xfrm>
          <a:off x="990384" y="1073536"/>
          <a:ext cx="9199516" cy="857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750" tIns="90750" rIns="90750" bIns="90750" numCol="1" spcCol="1270" anchor="ctr" anchorCtr="0">
          <a:noAutofit/>
        </a:bodyPr>
        <a:lstStyle/>
        <a:p>
          <a:pPr marL="0" lvl="0" indent="0" algn="l" defTabSz="933450">
            <a:lnSpc>
              <a:spcPct val="100000"/>
            </a:lnSpc>
            <a:spcBef>
              <a:spcPct val="0"/>
            </a:spcBef>
            <a:spcAft>
              <a:spcPct val="35000"/>
            </a:spcAft>
            <a:buNone/>
          </a:pPr>
          <a:r>
            <a:rPr lang="en-US" sz="2100" kern="1200"/>
            <a:t>These are machines which employ artificial intelligence to prepare prescriptions according to system entry by physicians. </a:t>
          </a:r>
        </a:p>
      </dsp:txBody>
      <dsp:txXfrm>
        <a:off x="990384" y="1073536"/>
        <a:ext cx="9199516" cy="857475"/>
      </dsp:txXfrm>
    </dsp:sp>
    <dsp:sp modelId="{9C0F5BD3-7DC6-40B3-B429-1490272FE89D}">
      <dsp:nvSpPr>
        <dsp:cNvPr id="0" name=""/>
        <dsp:cNvSpPr/>
      </dsp:nvSpPr>
      <dsp:spPr>
        <a:xfrm>
          <a:off x="0" y="2145381"/>
          <a:ext cx="10189901" cy="8574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C408BB-1283-4414-B76F-B9490F7421D9}">
      <dsp:nvSpPr>
        <dsp:cNvPr id="0" name=""/>
        <dsp:cNvSpPr/>
      </dsp:nvSpPr>
      <dsp:spPr>
        <a:xfrm>
          <a:off x="259386" y="2338313"/>
          <a:ext cx="471611" cy="4716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1FE128-18D5-43CD-90D7-17AE4EB0A467}">
      <dsp:nvSpPr>
        <dsp:cNvPr id="0" name=""/>
        <dsp:cNvSpPr/>
      </dsp:nvSpPr>
      <dsp:spPr>
        <a:xfrm>
          <a:off x="990384" y="2145381"/>
          <a:ext cx="9199516" cy="857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750" tIns="90750" rIns="90750" bIns="90750" numCol="1" spcCol="1270" anchor="ctr" anchorCtr="0">
          <a:noAutofit/>
        </a:bodyPr>
        <a:lstStyle/>
        <a:p>
          <a:pPr marL="0" lvl="0" indent="0" algn="l" defTabSz="933450">
            <a:lnSpc>
              <a:spcPct val="100000"/>
            </a:lnSpc>
            <a:spcBef>
              <a:spcPct val="0"/>
            </a:spcBef>
            <a:spcAft>
              <a:spcPct val="35000"/>
            </a:spcAft>
            <a:buNone/>
          </a:pPr>
          <a:r>
            <a:rPr lang="en-US" sz="2100" b="1" kern="1200" dirty="0"/>
            <a:t>The pharmacist is interested in evaluating outcomes of implementation over this past year.</a:t>
          </a:r>
          <a:endParaRPr lang="en-US" sz="2100" kern="1200" dirty="0"/>
        </a:p>
      </dsp:txBody>
      <dsp:txXfrm>
        <a:off x="990384" y="2145381"/>
        <a:ext cx="9199516" cy="857475"/>
      </dsp:txXfrm>
    </dsp:sp>
    <dsp:sp modelId="{C9FDA26C-C5B9-4A85-857F-64953C527A9F}">
      <dsp:nvSpPr>
        <dsp:cNvPr id="0" name=""/>
        <dsp:cNvSpPr/>
      </dsp:nvSpPr>
      <dsp:spPr>
        <a:xfrm>
          <a:off x="0" y="3217226"/>
          <a:ext cx="10189901" cy="8574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2B049E-6877-4AA0-9208-701210987EC0}">
      <dsp:nvSpPr>
        <dsp:cNvPr id="0" name=""/>
        <dsp:cNvSpPr/>
      </dsp:nvSpPr>
      <dsp:spPr>
        <a:xfrm>
          <a:off x="259386" y="3410158"/>
          <a:ext cx="471611" cy="4716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3BF407-D52B-4A27-B71E-829D09112080}">
      <dsp:nvSpPr>
        <dsp:cNvPr id="0" name=""/>
        <dsp:cNvSpPr/>
      </dsp:nvSpPr>
      <dsp:spPr>
        <a:xfrm>
          <a:off x="990384" y="3217226"/>
          <a:ext cx="9199516" cy="857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750" tIns="90750" rIns="90750" bIns="90750" numCol="1" spcCol="1270" anchor="ctr" anchorCtr="0">
          <a:noAutofit/>
        </a:bodyPr>
        <a:lstStyle/>
        <a:p>
          <a:pPr marL="0" lvl="0" indent="0" algn="l" defTabSz="933450">
            <a:lnSpc>
              <a:spcPct val="100000"/>
            </a:lnSpc>
            <a:spcBef>
              <a:spcPct val="0"/>
            </a:spcBef>
            <a:spcAft>
              <a:spcPct val="35000"/>
            </a:spcAft>
            <a:buNone/>
          </a:pPr>
          <a:r>
            <a:rPr lang="en-US" sz="2100" b="1" kern="1200"/>
            <a:t>What would be the most appropriate theoretical tool to underpin this study?</a:t>
          </a:r>
          <a:endParaRPr lang="en-US" sz="2100" kern="1200"/>
        </a:p>
      </dsp:txBody>
      <dsp:txXfrm>
        <a:off x="990384" y="3217226"/>
        <a:ext cx="9199516" cy="85747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0280F-9B77-4A48-974C-1EF873282C5A}">
      <dsp:nvSpPr>
        <dsp:cNvPr id="0" name=""/>
        <dsp:cNvSpPr/>
      </dsp:nvSpPr>
      <dsp:spPr>
        <a:xfrm>
          <a:off x="0" y="3367"/>
          <a:ext cx="11460470" cy="6693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92BCE3-5BDE-4216-B94E-71DBCD4ECB58}">
      <dsp:nvSpPr>
        <dsp:cNvPr id="0" name=""/>
        <dsp:cNvSpPr/>
      </dsp:nvSpPr>
      <dsp:spPr>
        <a:xfrm>
          <a:off x="202477" y="153970"/>
          <a:ext cx="368140" cy="3681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B5FD95-ED12-4045-8A3C-7F898396B92C}">
      <dsp:nvSpPr>
        <dsp:cNvPr id="0" name=""/>
        <dsp:cNvSpPr/>
      </dsp:nvSpPr>
      <dsp:spPr>
        <a:xfrm>
          <a:off x="773094" y="3367"/>
          <a:ext cx="10668688" cy="703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435" tIns="74435" rIns="74435" bIns="74435" numCol="1" spcCol="1270" anchor="ctr" anchorCtr="0">
          <a:noAutofit/>
        </a:bodyPr>
        <a:lstStyle/>
        <a:p>
          <a:pPr marL="0" lvl="0" indent="0" algn="l" defTabSz="800100">
            <a:lnSpc>
              <a:spcPct val="100000"/>
            </a:lnSpc>
            <a:spcBef>
              <a:spcPct val="0"/>
            </a:spcBef>
            <a:spcAft>
              <a:spcPct val="35000"/>
            </a:spcAft>
            <a:buNone/>
          </a:pPr>
          <a:r>
            <a:rPr lang="en-US" sz="1800" b="1" kern="1200"/>
            <a:t>The medical use of cannabis has been approved and regulated by health authorities</a:t>
          </a:r>
          <a:r>
            <a:rPr lang="en-US" sz="1300" b="1" kern="1200"/>
            <a:t>. </a:t>
          </a:r>
          <a:endParaRPr lang="en-US" sz="1300" kern="1200"/>
        </a:p>
      </dsp:txBody>
      <dsp:txXfrm>
        <a:off x="773094" y="3367"/>
        <a:ext cx="10668688" cy="703322"/>
      </dsp:txXfrm>
    </dsp:sp>
    <dsp:sp modelId="{4C9D8235-8823-42DD-83E0-C712F67A41CB}">
      <dsp:nvSpPr>
        <dsp:cNvPr id="0" name=""/>
        <dsp:cNvSpPr/>
      </dsp:nvSpPr>
      <dsp:spPr>
        <a:xfrm>
          <a:off x="0" y="882520"/>
          <a:ext cx="11460470" cy="6693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839442-C264-455C-ABBF-93A4DCE2B30E}">
      <dsp:nvSpPr>
        <dsp:cNvPr id="0" name=""/>
        <dsp:cNvSpPr/>
      </dsp:nvSpPr>
      <dsp:spPr>
        <a:xfrm>
          <a:off x="202477" y="1033123"/>
          <a:ext cx="368140" cy="3681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5EE0D6-6D0E-46D2-ABC7-C61F08BAB8D9}">
      <dsp:nvSpPr>
        <dsp:cNvPr id="0" name=""/>
        <dsp:cNvSpPr/>
      </dsp:nvSpPr>
      <dsp:spPr>
        <a:xfrm>
          <a:off x="773094" y="882520"/>
          <a:ext cx="10668688" cy="703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435" tIns="74435" rIns="74435" bIns="74435" numCol="1" spcCol="1270" anchor="ctr" anchorCtr="0">
          <a:noAutofit/>
        </a:bodyPr>
        <a:lstStyle/>
        <a:p>
          <a:pPr marL="0" lvl="0" indent="0" algn="l" defTabSz="800100">
            <a:lnSpc>
              <a:spcPct val="100000"/>
            </a:lnSpc>
            <a:spcBef>
              <a:spcPct val="0"/>
            </a:spcBef>
            <a:spcAft>
              <a:spcPct val="35000"/>
            </a:spcAft>
            <a:buNone/>
          </a:pPr>
          <a:r>
            <a:rPr lang="en-US" sz="1800" b="1" kern="1200" dirty="0"/>
            <a:t>Your hospital has been implementing the service for a few years now.</a:t>
          </a:r>
          <a:endParaRPr lang="en-US" sz="1800" kern="1200" dirty="0"/>
        </a:p>
      </dsp:txBody>
      <dsp:txXfrm>
        <a:off x="773094" y="882520"/>
        <a:ext cx="10668688" cy="703322"/>
      </dsp:txXfrm>
    </dsp:sp>
    <dsp:sp modelId="{0C091143-2657-41F4-9990-A189ADCE422A}">
      <dsp:nvSpPr>
        <dsp:cNvPr id="0" name=""/>
        <dsp:cNvSpPr/>
      </dsp:nvSpPr>
      <dsp:spPr>
        <a:xfrm>
          <a:off x="0" y="1761673"/>
          <a:ext cx="11460470" cy="6693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EB4363-9D74-4C4D-9EA5-123AEE20DDBE}">
      <dsp:nvSpPr>
        <dsp:cNvPr id="0" name=""/>
        <dsp:cNvSpPr/>
      </dsp:nvSpPr>
      <dsp:spPr>
        <a:xfrm>
          <a:off x="202477" y="1912276"/>
          <a:ext cx="368140" cy="3681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81C3EE-91B9-436F-9606-478C9EA8664B}">
      <dsp:nvSpPr>
        <dsp:cNvPr id="0" name=""/>
        <dsp:cNvSpPr/>
      </dsp:nvSpPr>
      <dsp:spPr>
        <a:xfrm>
          <a:off x="773094" y="1761673"/>
          <a:ext cx="10668688" cy="703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435" tIns="74435" rIns="74435" bIns="74435" numCol="1" spcCol="1270" anchor="ctr" anchorCtr="0">
          <a:noAutofit/>
        </a:bodyPr>
        <a:lstStyle/>
        <a:p>
          <a:pPr marL="0" lvl="0" indent="0" algn="l" defTabSz="800100">
            <a:lnSpc>
              <a:spcPct val="100000"/>
            </a:lnSpc>
            <a:spcBef>
              <a:spcPct val="0"/>
            </a:spcBef>
            <a:spcAft>
              <a:spcPct val="35000"/>
            </a:spcAft>
            <a:buNone/>
          </a:pPr>
          <a:r>
            <a:rPr lang="en-US" sz="1800" b="1" kern="1200" dirty="0"/>
            <a:t>You would like patients in need to get the maximum possible benefit from this service. </a:t>
          </a:r>
          <a:endParaRPr lang="en-US" sz="1800" kern="1200" dirty="0"/>
        </a:p>
      </dsp:txBody>
      <dsp:txXfrm>
        <a:off x="773094" y="1761673"/>
        <a:ext cx="10668688" cy="703322"/>
      </dsp:txXfrm>
    </dsp:sp>
    <dsp:sp modelId="{16039FB6-D06A-48CC-B240-68DB5B02D061}">
      <dsp:nvSpPr>
        <dsp:cNvPr id="0" name=""/>
        <dsp:cNvSpPr/>
      </dsp:nvSpPr>
      <dsp:spPr>
        <a:xfrm>
          <a:off x="0" y="2995847"/>
          <a:ext cx="11460470" cy="6693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8D7785-38F1-45D0-AEB0-16FE7F9458E2}">
      <dsp:nvSpPr>
        <dsp:cNvPr id="0" name=""/>
        <dsp:cNvSpPr/>
      </dsp:nvSpPr>
      <dsp:spPr>
        <a:xfrm>
          <a:off x="169904" y="3101941"/>
          <a:ext cx="368140" cy="36814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72AA2D-F047-4F56-84F4-F821BC636181}">
      <dsp:nvSpPr>
        <dsp:cNvPr id="0" name=""/>
        <dsp:cNvSpPr/>
      </dsp:nvSpPr>
      <dsp:spPr>
        <a:xfrm>
          <a:off x="772774" y="2786069"/>
          <a:ext cx="10668688" cy="1129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435" tIns="74435" rIns="74435" bIns="74435" numCol="1" spcCol="1270" anchor="ctr" anchorCtr="0">
          <a:noAutofit/>
        </a:bodyPr>
        <a:lstStyle/>
        <a:p>
          <a:pPr marL="0" lvl="0" indent="0" algn="l" defTabSz="800100">
            <a:lnSpc>
              <a:spcPct val="100000"/>
            </a:lnSpc>
            <a:spcBef>
              <a:spcPct val="0"/>
            </a:spcBef>
            <a:spcAft>
              <a:spcPct val="35000"/>
            </a:spcAft>
            <a:buNone/>
          </a:pPr>
          <a:r>
            <a:rPr lang="en-US" sz="1800" b="1" kern="1200" dirty="0"/>
            <a:t>You decided to design a study to explore different factors (determinants) related to the context of your practice that are acting as facilitators or barriers for successful implementation.</a:t>
          </a:r>
          <a:endParaRPr lang="en-US" sz="1800" kern="1200" dirty="0"/>
        </a:p>
      </dsp:txBody>
      <dsp:txXfrm>
        <a:off x="772774" y="2786069"/>
        <a:ext cx="10668688" cy="1129120"/>
      </dsp:txXfrm>
    </dsp:sp>
    <dsp:sp modelId="{93523AF5-80F6-4A65-8165-0C183179210D}">
      <dsp:nvSpPr>
        <dsp:cNvPr id="0" name=""/>
        <dsp:cNvSpPr/>
      </dsp:nvSpPr>
      <dsp:spPr>
        <a:xfrm>
          <a:off x="0" y="3946099"/>
          <a:ext cx="11460470" cy="6693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496E2-D0D9-47C2-B054-162E8B11B92C}">
      <dsp:nvSpPr>
        <dsp:cNvPr id="0" name=""/>
        <dsp:cNvSpPr/>
      </dsp:nvSpPr>
      <dsp:spPr>
        <a:xfrm>
          <a:off x="202477" y="4096380"/>
          <a:ext cx="368140" cy="36814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61539A-1924-479F-91A5-E87CFFB7F1FB}">
      <dsp:nvSpPr>
        <dsp:cNvPr id="0" name=""/>
        <dsp:cNvSpPr/>
      </dsp:nvSpPr>
      <dsp:spPr>
        <a:xfrm>
          <a:off x="773094" y="3945777"/>
          <a:ext cx="10668688" cy="703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435" tIns="74435" rIns="74435" bIns="74435" numCol="1" spcCol="1270" anchor="ctr" anchorCtr="0">
          <a:noAutofit/>
        </a:bodyPr>
        <a:lstStyle/>
        <a:p>
          <a:pPr marL="0" lvl="0" indent="0" algn="l" defTabSz="800100">
            <a:lnSpc>
              <a:spcPct val="100000"/>
            </a:lnSpc>
            <a:spcBef>
              <a:spcPct val="0"/>
            </a:spcBef>
            <a:spcAft>
              <a:spcPct val="35000"/>
            </a:spcAft>
            <a:buNone/>
          </a:pPr>
          <a:r>
            <a:rPr lang="en-US" sz="1800" b="1" kern="1200"/>
            <a:t>What would be the most appropriate theoretical tool to underpin this study?</a:t>
          </a:r>
          <a:endParaRPr lang="en-US" sz="1800" kern="1200"/>
        </a:p>
      </dsp:txBody>
      <dsp:txXfrm>
        <a:off x="773094" y="3945777"/>
        <a:ext cx="10668688" cy="7033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E0561-065D-4C5E-AC0D-5336B37049D4}">
      <dsp:nvSpPr>
        <dsp:cNvPr id="0" name=""/>
        <dsp:cNvSpPr/>
      </dsp:nvSpPr>
      <dsp:spPr>
        <a:xfrm>
          <a:off x="0" y="51404"/>
          <a:ext cx="11731236" cy="9953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E41F4E-54C6-4ED1-BA78-5C586A9D6764}">
      <dsp:nvSpPr>
        <dsp:cNvPr id="0" name=""/>
        <dsp:cNvSpPr/>
      </dsp:nvSpPr>
      <dsp:spPr>
        <a:xfrm>
          <a:off x="301096" y="225732"/>
          <a:ext cx="547984" cy="5474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E41997-6AA2-4557-999F-E251BBFB1AC6}">
      <dsp:nvSpPr>
        <dsp:cNvPr id="0" name=""/>
        <dsp:cNvSpPr/>
      </dsp:nvSpPr>
      <dsp:spPr>
        <a:xfrm>
          <a:off x="1150177" y="1775"/>
          <a:ext cx="10474743" cy="996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45" tIns="105445" rIns="105445" bIns="105445" numCol="1" spcCol="1270" anchor="ctr" anchorCtr="0">
          <a:noAutofit/>
        </a:bodyPr>
        <a:lstStyle/>
        <a:p>
          <a:pPr marL="0" lvl="0" indent="0" algn="l" defTabSz="889000">
            <a:lnSpc>
              <a:spcPct val="100000"/>
            </a:lnSpc>
            <a:spcBef>
              <a:spcPct val="0"/>
            </a:spcBef>
            <a:spcAft>
              <a:spcPct val="35000"/>
            </a:spcAft>
            <a:buNone/>
          </a:pPr>
          <a:r>
            <a:rPr lang="en-GB" sz="2000" b="0" i="0" kern="1200" dirty="0"/>
            <a:t>Scholars were increasingly interested in closing research-practice gap through </a:t>
          </a:r>
          <a:r>
            <a:rPr lang="en-US" sz="2000" b="0" i="0" kern="1200" dirty="0"/>
            <a:t>the identification and examination of activities and processes that effectively support the dissemination, uptake, and implementation of evidence in real-world practice and policy settings.</a:t>
          </a:r>
          <a:endParaRPr lang="en-US" sz="2000" kern="1200" dirty="0"/>
        </a:p>
      </dsp:txBody>
      <dsp:txXfrm>
        <a:off x="1150177" y="1775"/>
        <a:ext cx="10474743" cy="996334"/>
      </dsp:txXfrm>
    </dsp:sp>
    <dsp:sp modelId="{310CFB33-D1F6-4229-93D1-1F7FC6796F83}">
      <dsp:nvSpPr>
        <dsp:cNvPr id="0" name=""/>
        <dsp:cNvSpPr/>
      </dsp:nvSpPr>
      <dsp:spPr>
        <a:xfrm>
          <a:off x="0" y="1213534"/>
          <a:ext cx="11731236" cy="9953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02D304-4FA1-4608-B93D-BCAD68BDA357}">
      <dsp:nvSpPr>
        <dsp:cNvPr id="0" name=""/>
        <dsp:cNvSpPr/>
      </dsp:nvSpPr>
      <dsp:spPr>
        <a:xfrm>
          <a:off x="301096" y="1437490"/>
          <a:ext cx="547984" cy="5474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061A13-C34B-4FD2-BDAF-F7A4E10699CF}">
      <dsp:nvSpPr>
        <dsp:cNvPr id="0" name=""/>
        <dsp:cNvSpPr/>
      </dsp:nvSpPr>
      <dsp:spPr>
        <a:xfrm>
          <a:off x="1150177" y="1213534"/>
          <a:ext cx="10474743" cy="996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45" tIns="105445" rIns="105445" bIns="105445" numCol="1" spcCol="1270" anchor="ctr" anchorCtr="0">
          <a:noAutofit/>
        </a:bodyPr>
        <a:lstStyle/>
        <a:p>
          <a:pPr marL="0" lvl="0" indent="0" algn="l" defTabSz="889000">
            <a:lnSpc>
              <a:spcPct val="100000"/>
            </a:lnSpc>
            <a:spcBef>
              <a:spcPct val="0"/>
            </a:spcBef>
            <a:spcAft>
              <a:spcPct val="35000"/>
            </a:spcAft>
            <a:buNone/>
          </a:pPr>
          <a:r>
            <a:rPr lang="en-US" sz="2000" b="0" i="0" kern="1200" dirty="0"/>
            <a:t>Initially elements of interest were </a:t>
          </a:r>
          <a:r>
            <a:rPr lang="en-GB" sz="2000" b="0" i="0" kern="1200" dirty="0"/>
            <a:t>factors (setting or individuals related) influencing implementation and activities supporting implementation.</a:t>
          </a:r>
          <a:endParaRPr lang="en-US" sz="2000" kern="1200" dirty="0"/>
        </a:p>
      </dsp:txBody>
      <dsp:txXfrm>
        <a:off x="1150177" y="1213534"/>
        <a:ext cx="10474743" cy="996334"/>
      </dsp:txXfrm>
    </dsp:sp>
    <dsp:sp modelId="{77F17272-35C7-4F08-9093-F31076F160B6}">
      <dsp:nvSpPr>
        <dsp:cNvPr id="0" name=""/>
        <dsp:cNvSpPr/>
      </dsp:nvSpPr>
      <dsp:spPr>
        <a:xfrm>
          <a:off x="0" y="2376997"/>
          <a:ext cx="11731236" cy="99536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3B3B44-6190-4D4F-99A3-2FBD0B150804}">
      <dsp:nvSpPr>
        <dsp:cNvPr id="0" name=""/>
        <dsp:cNvSpPr/>
      </dsp:nvSpPr>
      <dsp:spPr>
        <a:xfrm>
          <a:off x="301096" y="2649248"/>
          <a:ext cx="547984" cy="5474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472086-7FE2-4D32-A083-BAEA2BE969F4}">
      <dsp:nvSpPr>
        <dsp:cNvPr id="0" name=""/>
        <dsp:cNvSpPr/>
      </dsp:nvSpPr>
      <dsp:spPr>
        <a:xfrm>
          <a:off x="1150177" y="2425292"/>
          <a:ext cx="10474743" cy="996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45" tIns="105445" rIns="105445" bIns="105445" numCol="1" spcCol="1270" anchor="ctr" anchorCtr="0">
          <a:noAutofit/>
        </a:bodyPr>
        <a:lstStyle/>
        <a:p>
          <a:pPr marL="0" lvl="0" indent="0" algn="l" defTabSz="889000">
            <a:lnSpc>
              <a:spcPct val="100000"/>
            </a:lnSpc>
            <a:spcBef>
              <a:spcPct val="0"/>
            </a:spcBef>
            <a:spcAft>
              <a:spcPct val="35000"/>
            </a:spcAft>
            <a:buNone/>
          </a:pPr>
          <a:r>
            <a:rPr lang="en-GB" sz="2000" b="0" i="0" kern="1200" dirty="0"/>
            <a:t>Constructs were grouped into implementation frameworks, aiming to identify overarching determinants of implementation success or failure.</a:t>
          </a:r>
          <a:endParaRPr lang="en-US" sz="2000" kern="1200" dirty="0"/>
        </a:p>
      </dsp:txBody>
      <dsp:txXfrm>
        <a:off x="1150177" y="2425292"/>
        <a:ext cx="10474743" cy="9963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8B6B3-807F-44CD-853A-02AA92DDEFC8}">
      <dsp:nvSpPr>
        <dsp:cNvPr id="0" name=""/>
        <dsp:cNvSpPr/>
      </dsp:nvSpPr>
      <dsp:spPr>
        <a:xfrm rot="10800000">
          <a:off x="0" y="0"/>
          <a:ext cx="11128076" cy="810793"/>
        </a:xfrm>
        <a:prstGeom prst="trapezoid">
          <a:avLst>
            <a:gd name="adj" fmla="val 85771"/>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Villages in Africa assigned to receive a nutrition package for children; package developed based on nutritional EB guidelines for malnutrition</a:t>
          </a:r>
        </a:p>
        <a:p>
          <a:pPr marL="0" lvl="0" indent="0" algn="ctr" defTabSz="800100">
            <a:lnSpc>
              <a:spcPct val="90000"/>
            </a:lnSpc>
            <a:spcBef>
              <a:spcPct val="0"/>
            </a:spcBef>
            <a:spcAft>
              <a:spcPct val="35000"/>
            </a:spcAft>
            <a:buNone/>
          </a:pPr>
          <a:r>
            <a:rPr lang="en-GB" sz="1800" kern="1200" dirty="0"/>
            <a:t>Villagers traditionally refuse any help	</a:t>
          </a:r>
        </a:p>
      </dsp:txBody>
      <dsp:txXfrm rot="-10800000">
        <a:off x="1947413" y="0"/>
        <a:ext cx="7233249" cy="810793"/>
      </dsp:txXfrm>
    </dsp:sp>
    <dsp:sp modelId="{5155E8E7-1062-4BDE-8658-456248A2B1BC}">
      <dsp:nvSpPr>
        <dsp:cNvPr id="0" name=""/>
        <dsp:cNvSpPr/>
      </dsp:nvSpPr>
      <dsp:spPr>
        <a:xfrm rot="10800000">
          <a:off x="695428" y="810793"/>
          <a:ext cx="9737219" cy="904068"/>
        </a:xfrm>
        <a:prstGeom prst="trapezoid">
          <a:avLst>
            <a:gd name="adj" fmla="val 85771"/>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Some individuals within the village are aware of this help</a:t>
          </a:r>
        </a:p>
      </dsp:txBody>
      <dsp:txXfrm rot="-10800000">
        <a:off x="2399441" y="810793"/>
        <a:ext cx="6329192" cy="904068"/>
      </dsp:txXfrm>
    </dsp:sp>
    <dsp:sp modelId="{C9706897-6D02-4CF3-BD69-2C8FF0FE0170}">
      <dsp:nvSpPr>
        <dsp:cNvPr id="0" name=""/>
        <dsp:cNvSpPr/>
      </dsp:nvSpPr>
      <dsp:spPr>
        <a:xfrm rot="10800000">
          <a:off x="1470859" y="1714862"/>
          <a:ext cx="8186357" cy="1087722"/>
        </a:xfrm>
        <a:prstGeom prst="trapezoid">
          <a:avLst>
            <a:gd name="adj" fmla="val 85771"/>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Less individuals are willing to be weighed to qualify for this intervention</a:t>
          </a:r>
        </a:p>
      </dsp:txBody>
      <dsp:txXfrm rot="-10800000">
        <a:off x="2903471" y="1714862"/>
        <a:ext cx="5321132" cy="1087722"/>
      </dsp:txXfrm>
    </dsp:sp>
    <dsp:sp modelId="{3293BC0D-3DBF-4CEC-9171-E7586835E5D6}">
      <dsp:nvSpPr>
        <dsp:cNvPr id="0" name=""/>
        <dsp:cNvSpPr/>
      </dsp:nvSpPr>
      <dsp:spPr>
        <a:xfrm rot="10800000">
          <a:off x="2403812" y="2802584"/>
          <a:ext cx="6320450" cy="842290"/>
        </a:xfrm>
        <a:prstGeom prst="trapezoid">
          <a:avLst>
            <a:gd name="adj" fmla="val 85771"/>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A few mothers attend nutritional counselling</a:t>
          </a:r>
        </a:p>
      </dsp:txBody>
      <dsp:txXfrm rot="-10800000">
        <a:off x="3509891" y="2802584"/>
        <a:ext cx="4108292" cy="842290"/>
      </dsp:txXfrm>
    </dsp:sp>
    <dsp:sp modelId="{38E09562-9550-43F3-88D9-077E34419032}">
      <dsp:nvSpPr>
        <dsp:cNvPr id="0" name=""/>
        <dsp:cNvSpPr/>
      </dsp:nvSpPr>
      <dsp:spPr>
        <a:xfrm rot="10800000">
          <a:off x="3126256" y="3644875"/>
          <a:ext cx="4875563" cy="1177451"/>
        </a:xfrm>
        <a:prstGeom prst="trapezoid">
          <a:avLst>
            <a:gd name="adj" fmla="val 85771"/>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These mothers change their behaviours allowing children to access food</a:t>
          </a:r>
        </a:p>
      </dsp:txBody>
      <dsp:txXfrm rot="-10800000">
        <a:off x="3979479" y="3644875"/>
        <a:ext cx="3169116" cy="1177451"/>
      </dsp:txXfrm>
    </dsp:sp>
    <dsp:sp modelId="{0FAD9A12-659B-4C3D-BF45-47569171BB05}">
      <dsp:nvSpPr>
        <dsp:cNvPr id="0" name=""/>
        <dsp:cNvSpPr/>
      </dsp:nvSpPr>
      <dsp:spPr>
        <a:xfrm rot="10800000">
          <a:off x="4136171" y="4822326"/>
          <a:ext cx="2855732" cy="1664737"/>
        </a:xfrm>
        <a:prstGeom prst="trapezoid">
          <a:avLst>
            <a:gd name="adj" fmla="val 85771"/>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rgbClr val="FF0000"/>
              </a:solidFill>
            </a:rPr>
            <a:t>Intervention works as intended BUT a change in malnutrition status observed only in a handful of children</a:t>
          </a:r>
        </a:p>
      </dsp:txBody>
      <dsp:txXfrm rot="-10800000">
        <a:off x="4136171" y="4822326"/>
        <a:ext cx="2855732" cy="16647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E4CC1-AAA0-4AC4-A690-A19D28D175D3}">
      <dsp:nvSpPr>
        <dsp:cNvPr id="0" name=""/>
        <dsp:cNvSpPr/>
      </dsp:nvSpPr>
      <dsp:spPr>
        <a:xfrm>
          <a:off x="0" y="72917"/>
          <a:ext cx="5882560" cy="1484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i="0" kern="1200" dirty="0"/>
            <a:t>According to World Health Organization practical guide for implementation research:</a:t>
          </a:r>
          <a:endParaRPr lang="en-US" sz="2700" kern="1200" dirty="0"/>
        </a:p>
      </dsp:txBody>
      <dsp:txXfrm>
        <a:off x="72479" y="145396"/>
        <a:ext cx="5737602" cy="1339772"/>
      </dsp:txXfrm>
    </dsp:sp>
    <dsp:sp modelId="{CE64AED3-C2C2-4299-8D86-054B50C6581A}">
      <dsp:nvSpPr>
        <dsp:cNvPr id="0" name=""/>
        <dsp:cNvSpPr/>
      </dsp:nvSpPr>
      <dsp:spPr>
        <a:xfrm>
          <a:off x="0" y="1557647"/>
          <a:ext cx="5882560" cy="2235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771"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b="0" i="0" kern="1200" dirty="0"/>
            <a:t>There is little understanding of how to deliver interventions effectively in diverse settings and within the wide range of existing health systems.</a:t>
          </a:r>
          <a:endParaRPr lang="en-US" sz="2100" kern="1200" dirty="0"/>
        </a:p>
        <a:p>
          <a:pPr marL="228600" lvl="1" indent="-228600" algn="l" defTabSz="933450">
            <a:lnSpc>
              <a:spcPct val="90000"/>
            </a:lnSpc>
            <a:spcBef>
              <a:spcPct val="0"/>
            </a:spcBef>
            <a:spcAft>
              <a:spcPct val="20000"/>
            </a:spcAft>
            <a:buChar char="•"/>
          </a:pPr>
          <a:r>
            <a:rPr lang="en-US" sz="2100" b="0" i="0" kern="1200" dirty="0"/>
            <a:t>Implementation issues often arise as a result of contextual factors that policy-makers and health system managers may not even have considered.</a:t>
          </a:r>
          <a:endParaRPr lang="en-US" sz="2100" kern="1200" dirty="0"/>
        </a:p>
      </dsp:txBody>
      <dsp:txXfrm>
        <a:off x="0" y="1557647"/>
        <a:ext cx="5882560" cy="22355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BBF81-6A0F-4F6C-889E-99669C4628B6}">
      <dsp:nvSpPr>
        <dsp:cNvPr id="0" name=""/>
        <dsp:cNvSpPr/>
      </dsp:nvSpPr>
      <dsp:spPr>
        <a:xfrm>
          <a:off x="0" y="529"/>
          <a:ext cx="10261599" cy="12393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F1C9CB-B322-4D75-AC89-A3A10C98E063}">
      <dsp:nvSpPr>
        <dsp:cNvPr id="0" name=""/>
        <dsp:cNvSpPr/>
      </dsp:nvSpPr>
      <dsp:spPr>
        <a:xfrm>
          <a:off x="374915" y="279392"/>
          <a:ext cx="681664" cy="6816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F1F51A-4E63-4FC2-8D4B-D7C32F42F069}">
      <dsp:nvSpPr>
        <dsp:cNvPr id="0" name=""/>
        <dsp:cNvSpPr/>
      </dsp:nvSpPr>
      <dsp:spPr>
        <a:xfrm>
          <a:off x="1431496" y="529"/>
          <a:ext cx="8830102" cy="123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69" tIns="131169" rIns="131169" bIns="131169" numCol="1" spcCol="1270" anchor="ctr" anchorCtr="0">
          <a:noAutofit/>
        </a:bodyPr>
        <a:lstStyle/>
        <a:p>
          <a:pPr marL="0" lvl="0" indent="0" algn="l" defTabSz="977900">
            <a:lnSpc>
              <a:spcPct val="100000"/>
            </a:lnSpc>
            <a:spcBef>
              <a:spcPct val="0"/>
            </a:spcBef>
            <a:spcAft>
              <a:spcPct val="35000"/>
            </a:spcAft>
            <a:buNone/>
          </a:pPr>
          <a:r>
            <a:rPr lang="en-US" sz="2200" b="0" i="0" kern="1200" dirty="0"/>
            <a:t>Describing and/or guiding the process of translating effective interventions and research evidence into practice - </a:t>
          </a:r>
          <a:r>
            <a:rPr lang="en-US" sz="2200" b="1" kern="1200" dirty="0">
              <a:solidFill>
                <a:schemeClr val="accent1">
                  <a:lumMod val="75000"/>
                </a:schemeClr>
              </a:solidFill>
            </a:rPr>
            <a:t>process frameworks</a:t>
          </a:r>
          <a:endParaRPr lang="en-US" sz="2200" kern="1200" dirty="0"/>
        </a:p>
      </dsp:txBody>
      <dsp:txXfrm>
        <a:off x="1431496" y="529"/>
        <a:ext cx="8830102" cy="1239390"/>
      </dsp:txXfrm>
    </dsp:sp>
    <dsp:sp modelId="{9D4ADEB6-1915-414A-B206-8459ED4D7EC9}">
      <dsp:nvSpPr>
        <dsp:cNvPr id="0" name=""/>
        <dsp:cNvSpPr/>
      </dsp:nvSpPr>
      <dsp:spPr>
        <a:xfrm>
          <a:off x="0" y="1549768"/>
          <a:ext cx="10261599" cy="12393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070EDE-53E5-4E0B-822F-8DF505054BDA}">
      <dsp:nvSpPr>
        <dsp:cNvPr id="0" name=""/>
        <dsp:cNvSpPr/>
      </dsp:nvSpPr>
      <dsp:spPr>
        <a:xfrm>
          <a:off x="374915" y="1828631"/>
          <a:ext cx="681664" cy="6816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5A98A8-6071-40B4-A663-EF9724BBA978}">
      <dsp:nvSpPr>
        <dsp:cNvPr id="0" name=""/>
        <dsp:cNvSpPr/>
      </dsp:nvSpPr>
      <dsp:spPr>
        <a:xfrm>
          <a:off x="1431496" y="1549768"/>
          <a:ext cx="8830102" cy="123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69" tIns="131169" rIns="131169" bIns="131169" numCol="1" spcCol="1270" anchor="ctr" anchorCtr="0">
          <a:noAutofit/>
        </a:bodyPr>
        <a:lstStyle/>
        <a:p>
          <a:pPr marL="0" lvl="0" indent="0" algn="l" defTabSz="977900">
            <a:lnSpc>
              <a:spcPct val="100000"/>
            </a:lnSpc>
            <a:spcBef>
              <a:spcPct val="0"/>
            </a:spcBef>
            <a:spcAft>
              <a:spcPct val="35000"/>
            </a:spcAft>
            <a:buNone/>
          </a:pPr>
          <a:r>
            <a:rPr lang="en-GB" sz="2200" b="0" i="0" kern="1200" dirty="0"/>
            <a:t>Analysing what influences implementation </a:t>
          </a:r>
          <a:r>
            <a:rPr lang="en-US" sz="2200" b="0" i="0" kern="1200" dirty="0"/>
            <a:t>outcomes - </a:t>
          </a:r>
          <a:r>
            <a:rPr lang="en-US" sz="2200" b="1" kern="1200" dirty="0">
              <a:solidFill>
                <a:schemeClr val="accent1">
                  <a:lumMod val="75000"/>
                </a:schemeClr>
              </a:solidFill>
            </a:rPr>
            <a:t>determinant frameworks</a:t>
          </a:r>
          <a:r>
            <a:rPr lang="en-US" sz="2200" b="0" i="0" kern="1200" dirty="0"/>
            <a:t> </a:t>
          </a:r>
          <a:endParaRPr lang="en-US" sz="2200" kern="1200" dirty="0"/>
        </a:p>
      </dsp:txBody>
      <dsp:txXfrm>
        <a:off x="1431496" y="1549768"/>
        <a:ext cx="8830102" cy="1239390"/>
      </dsp:txXfrm>
    </dsp:sp>
    <dsp:sp modelId="{0043C367-08D1-41D7-B4C4-9F228BE1F593}">
      <dsp:nvSpPr>
        <dsp:cNvPr id="0" name=""/>
        <dsp:cNvSpPr/>
      </dsp:nvSpPr>
      <dsp:spPr>
        <a:xfrm>
          <a:off x="0" y="3099006"/>
          <a:ext cx="10261599" cy="123939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4B71AA-4CEA-4E70-933B-F5F046A08262}">
      <dsp:nvSpPr>
        <dsp:cNvPr id="0" name=""/>
        <dsp:cNvSpPr/>
      </dsp:nvSpPr>
      <dsp:spPr>
        <a:xfrm>
          <a:off x="374915" y="3377869"/>
          <a:ext cx="681664" cy="6816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5C6B7E-32C7-4980-8FF7-E661E32E1225}">
      <dsp:nvSpPr>
        <dsp:cNvPr id="0" name=""/>
        <dsp:cNvSpPr/>
      </dsp:nvSpPr>
      <dsp:spPr>
        <a:xfrm>
          <a:off x="1431496" y="3099006"/>
          <a:ext cx="8830102" cy="123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69" tIns="131169" rIns="131169" bIns="131169" numCol="1" spcCol="1270" anchor="ctr" anchorCtr="0">
          <a:noAutofit/>
        </a:bodyPr>
        <a:lstStyle/>
        <a:p>
          <a:pPr marL="0" lvl="0" indent="0" algn="l" defTabSz="977900">
            <a:lnSpc>
              <a:spcPct val="100000"/>
            </a:lnSpc>
            <a:spcBef>
              <a:spcPct val="0"/>
            </a:spcBef>
            <a:spcAft>
              <a:spcPct val="35000"/>
            </a:spcAft>
            <a:buNone/>
          </a:pPr>
          <a:r>
            <a:rPr lang="en-US" sz="2200" b="0" i="0" kern="1200" dirty="0"/>
            <a:t>Evaluating </a:t>
          </a:r>
          <a:r>
            <a:rPr lang="en-GB" sz="2200" b="0" i="0" kern="1200" dirty="0"/>
            <a:t>implementation efforts - </a:t>
          </a:r>
          <a:r>
            <a:rPr lang="en-GB" sz="2200" b="1" kern="1200" dirty="0">
              <a:solidFill>
                <a:schemeClr val="accent1">
                  <a:lumMod val="75000"/>
                </a:schemeClr>
              </a:solidFill>
            </a:rPr>
            <a:t>outcome frameworks</a:t>
          </a:r>
          <a:endParaRPr lang="en-US" sz="2200" kern="1200" dirty="0"/>
        </a:p>
      </dsp:txBody>
      <dsp:txXfrm>
        <a:off x="1431496" y="3099006"/>
        <a:ext cx="8830102" cy="12393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2F6D58-EDD1-4FF1-87AC-0A50130E76EB}">
      <dsp:nvSpPr>
        <dsp:cNvPr id="0" name=""/>
        <dsp:cNvSpPr/>
      </dsp:nvSpPr>
      <dsp:spPr>
        <a:xfrm>
          <a:off x="0" y="0"/>
          <a:ext cx="6015849" cy="392144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t>Per Nilsen's schema sorts implementation science theories, models, and frameworks into five categories:</a:t>
          </a:r>
          <a:endParaRPr lang="en-US" sz="1600" b="1" kern="1200" dirty="0"/>
        </a:p>
      </dsp:txBody>
      <dsp:txXfrm>
        <a:off x="0" y="0"/>
        <a:ext cx="6015849" cy="1176432"/>
      </dsp:txXfrm>
    </dsp:sp>
    <dsp:sp modelId="{573AD523-6B2B-4A74-ADC4-B93E298A61E9}">
      <dsp:nvSpPr>
        <dsp:cNvPr id="0" name=""/>
        <dsp:cNvSpPr/>
      </dsp:nvSpPr>
      <dsp:spPr>
        <a:xfrm>
          <a:off x="601584" y="1177174"/>
          <a:ext cx="4812679" cy="453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0" i="0" kern="1200" dirty="0"/>
            <a:t>1. Process models</a:t>
          </a:r>
          <a:endParaRPr lang="en-US" sz="1600" kern="1200" dirty="0"/>
        </a:p>
      </dsp:txBody>
      <dsp:txXfrm>
        <a:off x="614871" y="1190461"/>
        <a:ext cx="4786105" cy="427082"/>
      </dsp:txXfrm>
    </dsp:sp>
    <dsp:sp modelId="{C23DF163-8924-4012-9A5D-C1443041FC8D}">
      <dsp:nvSpPr>
        <dsp:cNvPr id="0" name=""/>
        <dsp:cNvSpPr/>
      </dsp:nvSpPr>
      <dsp:spPr>
        <a:xfrm>
          <a:off x="601584" y="1700623"/>
          <a:ext cx="4812679" cy="453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0" i="0" kern="1200" dirty="0"/>
            <a:t>2. Determinants frameworks</a:t>
          </a:r>
          <a:endParaRPr lang="en-US" sz="1600" kern="1200" dirty="0"/>
        </a:p>
      </dsp:txBody>
      <dsp:txXfrm>
        <a:off x="614871" y="1713910"/>
        <a:ext cx="4786105" cy="427082"/>
      </dsp:txXfrm>
    </dsp:sp>
    <dsp:sp modelId="{5DC26F9A-C56F-473F-9233-CBEAD53BE70F}">
      <dsp:nvSpPr>
        <dsp:cNvPr id="0" name=""/>
        <dsp:cNvSpPr/>
      </dsp:nvSpPr>
      <dsp:spPr>
        <a:xfrm>
          <a:off x="601584" y="2224073"/>
          <a:ext cx="4812679" cy="453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0" i="0" kern="1200" dirty="0"/>
            <a:t>3. Classic theories</a:t>
          </a:r>
          <a:endParaRPr lang="en-US" sz="1600" kern="1200" dirty="0"/>
        </a:p>
      </dsp:txBody>
      <dsp:txXfrm>
        <a:off x="614871" y="2237360"/>
        <a:ext cx="4786105" cy="427082"/>
      </dsp:txXfrm>
    </dsp:sp>
    <dsp:sp modelId="{BAE0C4C6-0DB6-43E9-AABC-82E0111E00F6}">
      <dsp:nvSpPr>
        <dsp:cNvPr id="0" name=""/>
        <dsp:cNvSpPr/>
      </dsp:nvSpPr>
      <dsp:spPr>
        <a:xfrm>
          <a:off x="601584" y="2747522"/>
          <a:ext cx="4812679" cy="453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0" i="0" kern="1200" dirty="0"/>
            <a:t>4. Implementation theories</a:t>
          </a:r>
          <a:endParaRPr lang="en-US" sz="1600" kern="1200" dirty="0"/>
        </a:p>
      </dsp:txBody>
      <dsp:txXfrm>
        <a:off x="614871" y="2760809"/>
        <a:ext cx="4786105" cy="427082"/>
      </dsp:txXfrm>
    </dsp:sp>
    <dsp:sp modelId="{3F091019-F342-4AFD-A157-B591D9634734}">
      <dsp:nvSpPr>
        <dsp:cNvPr id="0" name=""/>
        <dsp:cNvSpPr/>
      </dsp:nvSpPr>
      <dsp:spPr>
        <a:xfrm>
          <a:off x="601584" y="3270971"/>
          <a:ext cx="4812679" cy="4536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b="0" i="0" kern="1200" dirty="0"/>
            <a:t>5. Evaluation frameworks</a:t>
          </a:r>
          <a:endParaRPr lang="en-US" sz="1600" kern="1200" dirty="0"/>
        </a:p>
      </dsp:txBody>
      <dsp:txXfrm>
        <a:off x="614871" y="3284258"/>
        <a:ext cx="4786105" cy="4270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E3B5C-C514-498E-A3A8-1B7286A11105}">
      <dsp:nvSpPr>
        <dsp:cNvPr id="0" name=""/>
        <dsp:cNvSpPr/>
      </dsp:nvSpPr>
      <dsp:spPr>
        <a:xfrm>
          <a:off x="0" y="199726"/>
          <a:ext cx="5393361" cy="7276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8585" tIns="229108" rIns="41858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Describe </a:t>
          </a:r>
          <a:r>
            <a:rPr lang="en-US" sz="1400" kern="1200" dirty="0"/>
            <a:t>and/or guide the process of translating research into practice.</a:t>
          </a:r>
        </a:p>
      </dsp:txBody>
      <dsp:txXfrm>
        <a:off x="0" y="199726"/>
        <a:ext cx="5393361" cy="727650"/>
      </dsp:txXfrm>
    </dsp:sp>
    <dsp:sp modelId="{347E4FA6-93CE-4525-ACA0-FCCFCF3ACD7E}">
      <dsp:nvSpPr>
        <dsp:cNvPr id="0" name=""/>
        <dsp:cNvSpPr/>
      </dsp:nvSpPr>
      <dsp:spPr>
        <a:xfrm>
          <a:off x="269668" y="37366"/>
          <a:ext cx="3775352" cy="3247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699" tIns="0" rIns="142699" bIns="0" numCol="1" spcCol="1270" anchor="ctr" anchorCtr="0">
          <a:noAutofit/>
        </a:bodyPr>
        <a:lstStyle/>
        <a:p>
          <a:pPr marL="0" lvl="0" indent="0" algn="l" defTabSz="622300">
            <a:lnSpc>
              <a:spcPct val="90000"/>
            </a:lnSpc>
            <a:spcBef>
              <a:spcPct val="0"/>
            </a:spcBef>
            <a:spcAft>
              <a:spcPct val="35000"/>
            </a:spcAft>
            <a:buNone/>
          </a:pPr>
          <a:r>
            <a:rPr lang="en-US" sz="1400" b="1" kern="1200" dirty="0"/>
            <a:t>1. Process models</a:t>
          </a:r>
        </a:p>
      </dsp:txBody>
      <dsp:txXfrm>
        <a:off x="285520" y="53218"/>
        <a:ext cx="3743648" cy="293016"/>
      </dsp:txXfrm>
    </dsp:sp>
    <dsp:sp modelId="{596895D3-83A5-4280-9AFC-5874D3D6DAB7}">
      <dsp:nvSpPr>
        <dsp:cNvPr id="0" name=""/>
        <dsp:cNvSpPr/>
      </dsp:nvSpPr>
      <dsp:spPr>
        <a:xfrm>
          <a:off x="0" y="1149136"/>
          <a:ext cx="5393361" cy="1767150"/>
        </a:xfrm>
        <a:prstGeom prst="rect">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8585" tIns="229108" rIns="41858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Specify types (also known as classes or domains) of determinants and individual determinants, which act as barriers and enablers (independent variables) that influence implementation outcomes (dependent variables).</a:t>
          </a:r>
        </a:p>
        <a:p>
          <a:pPr marL="228600" lvl="2" indent="-114300" algn="l" defTabSz="622300">
            <a:lnSpc>
              <a:spcPct val="90000"/>
            </a:lnSpc>
            <a:spcBef>
              <a:spcPct val="0"/>
            </a:spcBef>
            <a:spcAft>
              <a:spcPct val="15000"/>
            </a:spcAft>
            <a:buChar char="•"/>
          </a:pPr>
          <a:r>
            <a:rPr lang="en-US" sz="1400" kern="1200" dirty="0"/>
            <a:t>Consolidated Framework for Implementation Research – organization</a:t>
          </a:r>
        </a:p>
        <a:p>
          <a:pPr marL="228600" lvl="2" indent="-114300" algn="l" defTabSz="622300">
            <a:lnSpc>
              <a:spcPct val="90000"/>
            </a:lnSpc>
            <a:spcBef>
              <a:spcPct val="0"/>
            </a:spcBef>
            <a:spcAft>
              <a:spcPct val="15000"/>
            </a:spcAft>
            <a:buChar char="•"/>
          </a:pPr>
          <a:r>
            <a:rPr lang="en-US" sz="1400" kern="1200" dirty="0"/>
            <a:t>Theoretical domains framework - individual</a:t>
          </a:r>
        </a:p>
      </dsp:txBody>
      <dsp:txXfrm>
        <a:off x="0" y="1149136"/>
        <a:ext cx="5393361" cy="1767150"/>
      </dsp:txXfrm>
    </dsp:sp>
    <dsp:sp modelId="{89CA723B-A5A4-4E46-9FFA-C84BC563CED5}">
      <dsp:nvSpPr>
        <dsp:cNvPr id="0" name=""/>
        <dsp:cNvSpPr/>
      </dsp:nvSpPr>
      <dsp:spPr>
        <a:xfrm>
          <a:off x="269668" y="986776"/>
          <a:ext cx="3775352" cy="32472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699" tIns="0" rIns="142699" bIns="0" numCol="1" spcCol="1270" anchor="ctr" anchorCtr="0">
          <a:noAutofit/>
        </a:bodyPr>
        <a:lstStyle/>
        <a:p>
          <a:pPr marL="0" lvl="0" indent="0" algn="l" defTabSz="622300">
            <a:lnSpc>
              <a:spcPct val="90000"/>
            </a:lnSpc>
            <a:spcBef>
              <a:spcPct val="0"/>
            </a:spcBef>
            <a:spcAft>
              <a:spcPct val="35000"/>
            </a:spcAft>
            <a:buNone/>
          </a:pPr>
          <a:r>
            <a:rPr lang="en-US" sz="1400" b="1" kern="1200" dirty="0"/>
            <a:t>2. Determinant frameworks</a:t>
          </a:r>
        </a:p>
      </dsp:txBody>
      <dsp:txXfrm>
        <a:off x="285520" y="1002628"/>
        <a:ext cx="3743648" cy="293016"/>
      </dsp:txXfrm>
    </dsp:sp>
    <dsp:sp modelId="{A1D79429-79BF-4585-B4F9-C5CEC6BB257E}">
      <dsp:nvSpPr>
        <dsp:cNvPr id="0" name=""/>
        <dsp:cNvSpPr/>
      </dsp:nvSpPr>
      <dsp:spPr>
        <a:xfrm>
          <a:off x="0" y="3138046"/>
          <a:ext cx="5393361" cy="155925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8585" tIns="229108" rIns="41858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Theories that originate from fields external to implementation science, e.g. psychology, sociology and organizational theory, which can be applied to provide understanding and/or explanation of aspects of implementation</a:t>
          </a:r>
        </a:p>
        <a:p>
          <a:pPr marL="228600" lvl="2" indent="-114300" algn="l" defTabSz="622300">
            <a:lnSpc>
              <a:spcPct val="90000"/>
            </a:lnSpc>
            <a:spcBef>
              <a:spcPct val="0"/>
            </a:spcBef>
            <a:spcAft>
              <a:spcPct val="15000"/>
            </a:spcAft>
            <a:buChar char="•"/>
          </a:pPr>
          <a:r>
            <a:rPr lang="en-US" sz="1400" kern="1200" dirty="0"/>
            <a:t>Diffusion of innovation</a:t>
          </a:r>
        </a:p>
      </dsp:txBody>
      <dsp:txXfrm>
        <a:off x="0" y="3138046"/>
        <a:ext cx="5393361" cy="1559250"/>
      </dsp:txXfrm>
    </dsp:sp>
    <dsp:sp modelId="{545A2D6F-F0E6-4328-A082-449BA02C317C}">
      <dsp:nvSpPr>
        <dsp:cNvPr id="0" name=""/>
        <dsp:cNvSpPr/>
      </dsp:nvSpPr>
      <dsp:spPr>
        <a:xfrm>
          <a:off x="269668" y="2975686"/>
          <a:ext cx="3775352" cy="32472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699" tIns="0" rIns="142699" bIns="0" numCol="1" spcCol="1270" anchor="ctr" anchorCtr="0">
          <a:noAutofit/>
        </a:bodyPr>
        <a:lstStyle/>
        <a:p>
          <a:pPr marL="0" lvl="0" indent="0" algn="l" defTabSz="622300">
            <a:lnSpc>
              <a:spcPct val="90000"/>
            </a:lnSpc>
            <a:spcBef>
              <a:spcPct val="0"/>
            </a:spcBef>
            <a:spcAft>
              <a:spcPct val="35000"/>
            </a:spcAft>
            <a:buNone/>
          </a:pPr>
          <a:r>
            <a:rPr lang="en-US" sz="1400" b="1" kern="1200" dirty="0"/>
            <a:t>3.Classic theories</a:t>
          </a:r>
        </a:p>
      </dsp:txBody>
      <dsp:txXfrm>
        <a:off x="285520" y="2991538"/>
        <a:ext cx="3743648" cy="2930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BC475-ED45-4330-8F76-CCD2C8087C8F}">
      <dsp:nvSpPr>
        <dsp:cNvPr id="0" name=""/>
        <dsp:cNvSpPr/>
      </dsp:nvSpPr>
      <dsp:spPr>
        <a:xfrm>
          <a:off x="0" y="343831"/>
          <a:ext cx="5393361" cy="221445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8585" tIns="395732" rIns="41858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Theories that have been developed by implementation researchers (from scratch or by adapting existing theories and concepts) to provide understanding and/or explanation of aspects of implementation</a:t>
          </a:r>
        </a:p>
        <a:p>
          <a:pPr marL="342900" lvl="2" indent="-171450" algn="l" defTabSz="844550">
            <a:lnSpc>
              <a:spcPct val="90000"/>
            </a:lnSpc>
            <a:spcBef>
              <a:spcPct val="0"/>
            </a:spcBef>
            <a:spcAft>
              <a:spcPct val="15000"/>
            </a:spcAft>
            <a:buChar char="•"/>
          </a:pPr>
          <a:r>
            <a:rPr lang="en-US" sz="1900" kern="1200" dirty="0"/>
            <a:t>Normalization Process Theory</a:t>
          </a:r>
        </a:p>
      </dsp:txBody>
      <dsp:txXfrm>
        <a:off x="0" y="343831"/>
        <a:ext cx="5393361" cy="2214450"/>
      </dsp:txXfrm>
    </dsp:sp>
    <dsp:sp modelId="{1CFF4D82-9266-497B-A796-07DD1D540853}">
      <dsp:nvSpPr>
        <dsp:cNvPr id="0" name=""/>
        <dsp:cNvSpPr/>
      </dsp:nvSpPr>
      <dsp:spPr>
        <a:xfrm>
          <a:off x="269668" y="63391"/>
          <a:ext cx="3775352" cy="5608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699" tIns="0" rIns="142699" bIns="0" numCol="1" spcCol="1270" anchor="ctr" anchorCtr="0">
          <a:noAutofit/>
        </a:bodyPr>
        <a:lstStyle/>
        <a:p>
          <a:pPr marL="0" lvl="0" indent="0" algn="l" defTabSz="844550">
            <a:lnSpc>
              <a:spcPct val="90000"/>
            </a:lnSpc>
            <a:spcBef>
              <a:spcPct val="0"/>
            </a:spcBef>
            <a:spcAft>
              <a:spcPct val="35000"/>
            </a:spcAft>
            <a:buNone/>
          </a:pPr>
          <a:r>
            <a:rPr lang="en-US" sz="1900" b="1" kern="1200" dirty="0"/>
            <a:t>4. Implementation theories</a:t>
          </a:r>
        </a:p>
      </dsp:txBody>
      <dsp:txXfrm>
        <a:off x="297048" y="90771"/>
        <a:ext cx="3720592" cy="506120"/>
      </dsp:txXfrm>
    </dsp:sp>
    <dsp:sp modelId="{C0AC0CE9-F93B-4A6B-8808-D7C8463B598A}">
      <dsp:nvSpPr>
        <dsp:cNvPr id="0" name=""/>
        <dsp:cNvSpPr/>
      </dsp:nvSpPr>
      <dsp:spPr>
        <a:xfrm>
          <a:off x="0" y="2941321"/>
          <a:ext cx="5393361" cy="1346625"/>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8585" tIns="395732" rIns="418585"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Specify aspects of implementation that could be evaluated to determine implementation success</a:t>
          </a:r>
        </a:p>
      </dsp:txBody>
      <dsp:txXfrm>
        <a:off x="0" y="2941321"/>
        <a:ext cx="5393361" cy="1346625"/>
      </dsp:txXfrm>
    </dsp:sp>
    <dsp:sp modelId="{688491DF-A03B-4625-B8E9-01C8F9109956}">
      <dsp:nvSpPr>
        <dsp:cNvPr id="0" name=""/>
        <dsp:cNvSpPr/>
      </dsp:nvSpPr>
      <dsp:spPr>
        <a:xfrm>
          <a:off x="269668" y="2660881"/>
          <a:ext cx="3775352" cy="5608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699" tIns="0" rIns="142699" bIns="0" numCol="1" spcCol="1270" anchor="ctr" anchorCtr="0">
          <a:noAutofit/>
        </a:bodyPr>
        <a:lstStyle/>
        <a:p>
          <a:pPr marL="0" lvl="0" indent="0" algn="l" defTabSz="844550">
            <a:lnSpc>
              <a:spcPct val="90000"/>
            </a:lnSpc>
            <a:spcBef>
              <a:spcPct val="0"/>
            </a:spcBef>
            <a:spcAft>
              <a:spcPct val="35000"/>
            </a:spcAft>
            <a:buNone/>
          </a:pPr>
          <a:r>
            <a:rPr lang="en-US" sz="1900" b="1" kern="1200" dirty="0"/>
            <a:t>5. Evaluation frameworks</a:t>
          </a:r>
        </a:p>
      </dsp:txBody>
      <dsp:txXfrm>
        <a:off x="297048" y="2688261"/>
        <a:ext cx="3720592" cy="5061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24542-2815-462F-92F1-852E4AD6BDC8}">
      <dsp:nvSpPr>
        <dsp:cNvPr id="0" name=""/>
        <dsp:cNvSpPr/>
      </dsp:nvSpPr>
      <dsp:spPr>
        <a:xfrm>
          <a:off x="0" y="543"/>
          <a:ext cx="10649528" cy="12710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9CEE29-71AC-417A-B4A2-80BB50CE6BFC}">
      <dsp:nvSpPr>
        <dsp:cNvPr id="0" name=""/>
        <dsp:cNvSpPr/>
      </dsp:nvSpPr>
      <dsp:spPr>
        <a:xfrm>
          <a:off x="384492" y="286529"/>
          <a:ext cx="699077" cy="6990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7A1630-BA83-4BF8-8293-4291E40D246D}">
      <dsp:nvSpPr>
        <dsp:cNvPr id="0" name=""/>
        <dsp:cNvSpPr/>
      </dsp:nvSpPr>
      <dsp:spPr>
        <a:xfrm>
          <a:off x="1468063" y="543"/>
          <a:ext cx="9181464" cy="1271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520" tIns="134520" rIns="134520" bIns="134520" numCol="1" spcCol="1270" anchor="ctr" anchorCtr="0">
          <a:noAutofit/>
        </a:bodyPr>
        <a:lstStyle/>
        <a:p>
          <a:pPr marL="0" lvl="0" indent="0" algn="l" defTabSz="977900">
            <a:lnSpc>
              <a:spcPct val="100000"/>
            </a:lnSpc>
            <a:spcBef>
              <a:spcPct val="0"/>
            </a:spcBef>
            <a:spcAft>
              <a:spcPct val="35000"/>
            </a:spcAft>
            <a:buNone/>
          </a:pPr>
          <a:r>
            <a:rPr lang="en-GB" sz="2200" b="1" kern="1200"/>
            <a:t>First: What is the aim of the implementation research project? </a:t>
          </a:r>
          <a:endParaRPr lang="en-US" sz="2200" kern="1200"/>
        </a:p>
      </dsp:txBody>
      <dsp:txXfrm>
        <a:off x="1468063" y="543"/>
        <a:ext cx="9181464" cy="1271050"/>
      </dsp:txXfrm>
    </dsp:sp>
    <dsp:sp modelId="{939CC9C9-D1D2-41F3-B724-A6C51A524A58}">
      <dsp:nvSpPr>
        <dsp:cNvPr id="0" name=""/>
        <dsp:cNvSpPr/>
      </dsp:nvSpPr>
      <dsp:spPr>
        <a:xfrm>
          <a:off x="0" y="1589356"/>
          <a:ext cx="10649528" cy="12710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926B96-8128-4CBB-8485-7D4D7220C2BF}">
      <dsp:nvSpPr>
        <dsp:cNvPr id="0" name=""/>
        <dsp:cNvSpPr/>
      </dsp:nvSpPr>
      <dsp:spPr>
        <a:xfrm>
          <a:off x="384492" y="1875342"/>
          <a:ext cx="699077" cy="6990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7E426-C0BA-444B-A0EC-14DCC338C794}">
      <dsp:nvSpPr>
        <dsp:cNvPr id="0" name=""/>
        <dsp:cNvSpPr/>
      </dsp:nvSpPr>
      <dsp:spPr>
        <a:xfrm>
          <a:off x="1468063" y="1589356"/>
          <a:ext cx="9181464" cy="1271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520" tIns="134520" rIns="134520" bIns="134520" numCol="1" spcCol="1270" anchor="ctr" anchorCtr="0">
          <a:noAutofit/>
        </a:bodyPr>
        <a:lstStyle/>
        <a:p>
          <a:pPr marL="0" lvl="0" indent="0" algn="l" defTabSz="977900">
            <a:lnSpc>
              <a:spcPct val="100000"/>
            </a:lnSpc>
            <a:spcBef>
              <a:spcPct val="0"/>
            </a:spcBef>
            <a:spcAft>
              <a:spcPct val="35000"/>
            </a:spcAft>
            <a:buNone/>
          </a:pPr>
          <a:r>
            <a:rPr lang="en-GB" sz="2200" b="1" kern="1200" dirty="0"/>
            <a:t>Second: Select one of the theories/models/frameworks most appropriate to underpin the research as per the recommendation of Per </a:t>
          </a:r>
          <a:r>
            <a:rPr lang="en-GB" sz="2200" b="1" kern="1200" dirty="0" err="1"/>
            <a:t>Nilson</a:t>
          </a:r>
          <a:endParaRPr lang="en-US" sz="2200" kern="1200" dirty="0"/>
        </a:p>
      </dsp:txBody>
      <dsp:txXfrm>
        <a:off x="1468063" y="1589356"/>
        <a:ext cx="9181464" cy="1271050"/>
      </dsp:txXfrm>
    </dsp:sp>
    <dsp:sp modelId="{F11F76C8-2A12-4E07-83C7-16E1DD777A0E}">
      <dsp:nvSpPr>
        <dsp:cNvPr id="0" name=""/>
        <dsp:cNvSpPr/>
      </dsp:nvSpPr>
      <dsp:spPr>
        <a:xfrm>
          <a:off x="0" y="3178169"/>
          <a:ext cx="10649528" cy="12710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4236B0-BDA1-41BB-8DE3-D34FBFC6B3DD}">
      <dsp:nvSpPr>
        <dsp:cNvPr id="0" name=""/>
        <dsp:cNvSpPr/>
      </dsp:nvSpPr>
      <dsp:spPr>
        <a:xfrm>
          <a:off x="384492" y="3464155"/>
          <a:ext cx="699077" cy="6990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A38E0C-E44A-46A1-9EC2-9B49904E0712}">
      <dsp:nvSpPr>
        <dsp:cNvPr id="0" name=""/>
        <dsp:cNvSpPr/>
      </dsp:nvSpPr>
      <dsp:spPr>
        <a:xfrm>
          <a:off x="1468063" y="3178169"/>
          <a:ext cx="9181464" cy="1271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520" tIns="134520" rIns="134520" bIns="134520" numCol="1" spcCol="1270" anchor="ctr" anchorCtr="0">
          <a:noAutofit/>
        </a:bodyPr>
        <a:lstStyle/>
        <a:p>
          <a:pPr marL="0" lvl="0" indent="0" algn="l" defTabSz="977900">
            <a:lnSpc>
              <a:spcPct val="100000"/>
            </a:lnSpc>
            <a:spcBef>
              <a:spcPct val="0"/>
            </a:spcBef>
            <a:spcAft>
              <a:spcPct val="35000"/>
            </a:spcAft>
            <a:buNone/>
          </a:pPr>
          <a:r>
            <a:rPr lang="en-GB" sz="2200" b="1" kern="1200" dirty="0"/>
            <a:t>Third: Use Dissemination and Implementation resource to check the included constructs, examples of publications and figure if available. </a:t>
          </a:r>
          <a:endParaRPr lang="en-US" sz="2200" kern="1200" dirty="0"/>
        </a:p>
      </dsp:txBody>
      <dsp:txXfrm>
        <a:off x="1468063" y="3178169"/>
        <a:ext cx="9181464" cy="127105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C33ED-7A53-4614-B096-FB6C17F3F58D}" type="datetimeFigureOut">
              <a:rPr lang="en-GB" smtClean="0"/>
              <a:t>26/03/2024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3E6E39-0DA6-4B12-98B1-8C91D8D53350}" type="slidenum">
              <a:rPr lang="en-GB" smtClean="0"/>
              <a:t>‹#›</a:t>
            </a:fld>
            <a:endParaRPr lang="en-GB"/>
          </a:p>
        </p:txBody>
      </p:sp>
    </p:spTree>
    <p:extLst>
      <p:ext uri="{BB962C8B-B14F-4D97-AF65-F5344CB8AC3E}">
        <p14:creationId xmlns:p14="http://schemas.microsoft.com/office/powerpoint/2010/main" val="2594293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39775"/>
            <a:ext cx="6583363" cy="370363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42975" rtl="0" eaLnBrk="0" fontAlgn="base" latinLnBrk="0" hangingPunct="0">
              <a:lnSpc>
                <a:spcPct val="100000"/>
              </a:lnSpc>
              <a:spcBef>
                <a:spcPct val="0"/>
              </a:spcBef>
              <a:spcAft>
                <a:spcPct val="0"/>
              </a:spcAft>
              <a:buClrTx/>
              <a:buSzTx/>
              <a:buFontTx/>
              <a:buNone/>
              <a:tabLst/>
              <a:defRPr/>
            </a:pPr>
            <a:fld id="{D68C4E46-A5B4-46B0-B66D-66AE7C692F16}"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42975"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54582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 y="739775"/>
            <a:ext cx="6583363" cy="370363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42975" rtl="0" eaLnBrk="0" fontAlgn="base" latinLnBrk="0" hangingPunct="0">
              <a:lnSpc>
                <a:spcPct val="100000"/>
              </a:lnSpc>
              <a:spcBef>
                <a:spcPct val="0"/>
              </a:spcBef>
              <a:spcAft>
                <a:spcPct val="0"/>
              </a:spcAft>
              <a:buClrTx/>
              <a:buSzTx/>
              <a:buFontTx/>
              <a:buNone/>
              <a:tabLst/>
              <a:defRPr/>
            </a:pPr>
            <a:fld id="{D68C4E46-A5B4-46B0-B66D-66AE7C692F16}"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42975" rtl="0" eaLnBrk="0" fontAlgn="base" latinLnBrk="0" hangingPunct="0">
                <a:lnSpc>
                  <a:spcPct val="100000"/>
                </a:lnSpc>
                <a:spcBef>
                  <a:spcPct val="0"/>
                </a:spcBef>
                <a:spcAft>
                  <a:spcPct val="0"/>
                </a:spcAft>
                <a:buClrTx/>
                <a:buSzTx/>
                <a:buFontTx/>
                <a:buNone/>
                <a:tabLst/>
                <a:defRPr/>
              </a:pPr>
              <a:t>5</a:t>
            </a:fld>
            <a:endPar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86017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svg"/><Relationship Id="rId7" Type="http://schemas.openxmlformats.org/officeDocument/2006/relationships/image" Target="../media/image4.sv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29.svg"/><Relationship Id="rId4" Type="http://schemas.openxmlformats.org/officeDocument/2006/relationships/image" Target="../media/image1.png"/><Relationship Id="rId9" Type="http://schemas.openxmlformats.org/officeDocument/2006/relationships/image" Target="../media/image2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vider Slides for Sessions">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70734C94-E5A8-F84D-A000-4D877B9CC8C2}"/>
              </a:ext>
            </a:extLst>
          </p:cNvPr>
          <p:cNvSpPr>
            <a:spLocks noGrp="1"/>
          </p:cNvSpPr>
          <p:nvPr>
            <p:ph type="ctrTitle" hasCustomPrompt="1"/>
          </p:nvPr>
        </p:nvSpPr>
        <p:spPr>
          <a:xfrm>
            <a:off x="957274" y="3713062"/>
            <a:ext cx="9143999" cy="1006475"/>
          </a:xfrm>
          <a:prstGeom prst="rect">
            <a:avLst/>
          </a:prstGeom>
        </p:spPr>
        <p:txBody>
          <a:bodyPr anchor="t" anchorCtr="0"/>
          <a:lstStyle>
            <a:lvl1pPr algn="l">
              <a:defRPr sz="3375" b="1">
                <a:solidFill>
                  <a:srgbClr val="00249C"/>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Session title style</a:t>
            </a:r>
          </a:p>
        </p:txBody>
      </p:sp>
      <p:pic>
        <p:nvPicPr>
          <p:cNvPr id="25" name="Graphic 24">
            <a:extLst>
              <a:ext uri="{FF2B5EF4-FFF2-40B4-BE49-F238E27FC236}">
                <a16:creationId xmlns:a16="http://schemas.microsoft.com/office/drawing/2014/main" id="{4E4DC168-AD7A-524E-9D94-2B3F22C5AB1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88950" y="2051"/>
            <a:ext cx="236191" cy="6858000"/>
          </a:xfrm>
          <a:prstGeom prst="rect">
            <a:avLst/>
          </a:prstGeom>
        </p:spPr>
      </p:pic>
      <p:pic>
        <p:nvPicPr>
          <p:cNvPr id="26" name="Graphic 25">
            <a:extLst>
              <a:ext uri="{FF2B5EF4-FFF2-40B4-BE49-F238E27FC236}">
                <a16:creationId xmlns:a16="http://schemas.microsoft.com/office/drawing/2014/main" id="{8421EEAF-DF6B-B045-AEFE-F3CF6D659E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0207" y="250603"/>
            <a:ext cx="313679" cy="329298"/>
          </a:xfrm>
          <a:prstGeom prst="rect">
            <a:avLst/>
          </a:prstGeom>
        </p:spPr>
      </p:pic>
      <p:sp>
        <p:nvSpPr>
          <p:cNvPr id="28" name="Text Placeholder 27">
            <a:extLst>
              <a:ext uri="{FF2B5EF4-FFF2-40B4-BE49-F238E27FC236}">
                <a16:creationId xmlns:a16="http://schemas.microsoft.com/office/drawing/2014/main" id="{65C43E3D-0D26-234A-9592-5DAA63D12695}"/>
              </a:ext>
            </a:extLst>
          </p:cNvPr>
          <p:cNvSpPr>
            <a:spLocks noGrp="1"/>
          </p:cNvSpPr>
          <p:nvPr>
            <p:ph type="body" sz="quarter" idx="10" hasCustomPrompt="1"/>
          </p:nvPr>
        </p:nvSpPr>
        <p:spPr>
          <a:xfrm>
            <a:off x="957263" y="2962275"/>
            <a:ext cx="8056563" cy="395288"/>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75">
                <a:solidFill>
                  <a:schemeClr val="accent6"/>
                </a:solidFill>
              </a:defRPr>
            </a:lvl1pPr>
          </a:lstStyle>
          <a:p>
            <a:pPr lvl="0"/>
            <a:r>
              <a:rPr lang="en-US" dirty="0"/>
              <a:t>Click to edit Session Details</a:t>
            </a:r>
          </a:p>
          <a:p>
            <a:pPr lvl="0"/>
            <a:endParaRPr lang="en-AE" dirty="0"/>
          </a:p>
        </p:txBody>
      </p:sp>
    </p:spTree>
    <p:extLst>
      <p:ext uri="{BB962C8B-B14F-4D97-AF65-F5344CB8AC3E}">
        <p14:creationId xmlns:p14="http://schemas.microsoft.com/office/powerpoint/2010/main" val="2853183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Slide  Option#1 with Imag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3FFED15-3BC1-9A47-85CA-5740A1734EB2}"/>
              </a:ext>
            </a:extLst>
          </p:cNvPr>
          <p:cNvSpPr txBox="1">
            <a:spLocks/>
          </p:cNvSpPr>
          <p:nvPr/>
        </p:nvSpPr>
        <p:spPr>
          <a:xfrm>
            <a:off x="11377613" y="6360642"/>
            <a:ext cx="814388" cy="365125"/>
          </a:xfrm>
          <a:prstGeom prst="rect">
            <a:avLst/>
          </a:prstGeom>
          <a:noFill/>
        </p:spPr>
        <p:txBody>
          <a:bodyPr vert="horz" lIns="68580" tIns="34290" rIns="68580" bIns="34290" rtlCol="0" anchor="ctr"/>
          <a:lstStyle>
            <a:defPPr>
              <a:defRPr lang="en-US"/>
            </a:defPPr>
            <a:lvl1pPr marL="0" algn="ctr" defTabSz="914400" rtl="0" eaLnBrk="1" latinLnBrk="0" hangingPunct="1">
              <a:defRPr sz="16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C39B3-71BA-C04A-8F90-02179B3D98C0}" type="slidenum">
              <a:rPr lang="en-US" sz="1200" smtClean="0"/>
              <a:pPr/>
              <a:t>‹#›</a:t>
            </a:fld>
            <a:endParaRPr lang="en-US" sz="1200" dirty="0"/>
          </a:p>
        </p:txBody>
      </p:sp>
      <p:pic>
        <p:nvPicPr>
          <p:cNvPr id="9" name="Graphic 8">
            <a:extLst>
              <a:ext uri="{FF2B5EF4-FFF2-40B4-BE49-F238E27FC236}">
                <a16:creationId xmlns:a16="http://schemas.microsoft.com/office/drawing/2014/main" id="{5893B466-AD85-BF49-A335-E853DA6FB0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001500" y="6418743"/>
            <a:ext cx="177800" cy="248920"/>
          </a:xfrm>
          <a:prstGeom prst="rect">
            <a:avLst/>
          </a:prstGeom>
        </p:spPr>
      </p:pic>
      <p:pic>
        <p:nvPicPr>
          <p:cNvPr id="12" name="Graphic 11">
            <a:extLst>
              <a:ext uri="{FF2B5EF4-FFF2-40B4-BE49-F238E27FC236}">
                <a16:creationId xmlns:a16="http://schemas.microsoft.com/office/drawing/2014/main" id="{35B54686-6941-2541-B096-11C08B1BDEA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88950" y="2051"/>
            <a:ext cx="236191" cy="6858000"/>
          </a:xfrm>
          <a:prstGeom prst="rect">
            <a:avLst/>
          </a:prstGeom>
        </p:spPr>
      </p:pic>
      <p:pic>
        <p:nvPicPr>
          <p:cNvPr id="13" name="Graphic 12">
            <a:extLst>
              <a:ext uri="{FF2B5EF4-FFF2-40B4-BE49-F238E27FC236}">
                <a16:creationId xmlns:a16="http://schemas.microsoft.com/office/drawing/2014/main" id="{A8808B5C-1859-104A-826C-D3A463154C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0207" y="250603"/>
            <a:ext cx="313679" cy="329298"/>
          </a:xfrm>
          <a:prstGeom prst="rect">
            <a:avLst/>
          </a:prstGeom>
        </p:spPr>
      </p:pic>
      <p:pic>
        <p:nvPicPr>
          <p:cNvPr id="6" name="Picture 5" descr="A picture containing text, computer, indoor, dark&#10;&#10;Description automatically generated">
            <a:extLst>
              <a:ext uri="{FF2B5EF4-FFF2-40B4-BE49-F238E27FC236}">
                <a16:creationId xmlns:a16="http://schemas.microsoft.com/office/drawing/2014/main" id="{DD51A410-A68C-D348-BF27-E9F9699B1D83}"/>
              </a:ext>
            </a:extLst>
          </p:cNvPr>
          <p:cNvPicPr>
            <a:picLocks noChangeAspect="1"/>
          </p:cNvPicPr>
          <p:nvPr/>
        </p:nvPicPr>
        <p:blipFill>
          <a:blip r:embed="rId8"/>
          <a:stretch>
            <a:fillRect/>
          </a:stretch>
        </p:blipFill>
        <p:spPr>
          <a:xfrm>
            <a:off x="10812881" y="92116"/>
            <a:ext cx="1295715" cy="776493"/>
          </a:xfrm>
          <a:prstGeom prst="rect">
            <a:avLst/>
          </a:prstGeom>
        </p:spPr>
      </p:pic>
      <p:pic>
        <p:nvPicPr>
          <p:cNvPr id="3" name="Graphic 2">
            <a:extLst>
              <a:ext uri="{FF2B5EF4-FFF2-40B4-BE49-F238E27FC236}">
                <a16:creationId xmlns:a16="http://schemas.microsoft.com/office/drawing/2014/main" id="{9440361C-28D7-EA4E-9DF4-2815A3B2BB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91467" y="300952"/>
            <a:ext cx="2768600" cy="228600"/>
          </a:xfrm>
          <a:prstGeom prst="rect">
            <a:avLst/>
          </a:prstGeom>
        </p:spPr>
      </p:pic>
    </p:spTree>
    <p:extLst>
      <p:ext uri="{BB962C8B-B14F-4D97-AF65-F5344CB8AC3E}">
        <p14:creationId xmlns:p14="http://schemas.microsoft.com/office/powerpoint/2010/main" val="2168386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losing P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C30162-B6ED-7641-A0EB-BA573B76DA6D}"/>
              </a:ext>
            </a:extLst>
          </p:cNvPr>
          <p:cNvSpPr>
            <a:spLocks noGrp="1"/>
          </p:cNvSpPr>
          <p:nvPr>
            <p:ph type="ctrTitle" hasCustomPrompt="1"/>
          </p:nvPr>
        </p:nvSpPr>
        <p:spPr>
          <a:xfrm>
            <a:off x="0" y="3258983"/>
            <a:ext cx="12192000" cy="1006475"/>
          </a:xfrm>
          <a:prstGeom prst="rect">
            <a:avLst/>
          </a:prstGeom>
        </p:spPr>
        <p:txBody>
          <a:bodyPr anchor="ctr" anchorCtr="0">
            <a:noAutofit/>
          </a:bodyPr>
          <a:lstStyle>
            <a:lvl1pPr algn="ctr">
              <a:defRPr sz="54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Thank You</a:t>
            </a:r>
          </a:p>
        </p:txBody>
      </p:sp>
      <p:pic>
        <p:nvPicPr>
          <p:cNvPr id="14" name="Graphic 13">
            <a:extLst>
              <a:ext uri="{FF2B5EF4-FFF2-40B4-BE49-F238E27FC236}">
                <a16:creationId xmlns:a16="http://schemas.microsoft.com/office/drawing/2014/main" id="{C698337F-7DD8-7B42-AE9F-1C15A834B6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2579" y="1380679"/>
            <a:ext cx="4126844" cy="949829"/>
          </a:xfrm>
          <a:prstGeom prst="rect">
            <a:avLst/>
          </a:prstGeom>
        </p:spPr>
      </p:pic>
      <p:grpSp>
        <p:nvGrpSpPr>
          <p:cNvPr id="3" name="Group 2">
            <a:extLst>
              <a:ext uri="{FF2B5EF4-FFF2-40B4-BE49-F238E27FC236}">
                <a16:creationId xmlns:a16="http://schemas.microsoft.com/office/drawing/2014/main" id="{A15B8D55-1D7F-D740-8AB9-DB23116BE410}"/>
              </a:ext>
            </a:extLst>
          </p:cNvPr>
          <p:cNvGrpSpPr/>
          <p:nvPr/>
        </p:nvGrpSpPr>
        <p:grpSpPr>
          <a:xfrm>
            <a:off x="1963850" y="5952904"/>
            <a:ext cx="8456037" cy="400326"/>
            <a:chOff x="1896939" y="5952904"/>
            <a:chExt cx="8456037" cy="400326"/>
          </a:xfrm>
        </p:grpSpPr>
        <p:sp>
          <p:nvSpPr>
            <p:cNvPr id="10" name="TextBox 9">
              <a:extLst>
                <a:ext uri="{FF2B5EF4-FFF2-40B4-BE49-F238E27FC236}">
                  <a16:creationId xmlns:a16="http://schemas.microsoft.com/office/drawing/2014/main" id="{7B799641-4B53-2B4F-86DB-18C35E61614E}"/>
                </a:ext>
              </a:extLst>
            </p:cNvPr>
            <p:cNvSpPr txBox="1"/>
            <p:nvPr userDrawn="1"/>
          </p:nvSpPr>
          <p:spPr>
            <a:xfrm>
              <a:off x="2188374" y="5964056"/>
              <a:ext cx="2659052" cy="310341"/>
            </a:xfrm>
            <a:prstGeom prst="rect">
              <a:avLst/>
            </a:prstGeom>
            <a:noFill/>
          </p:spPr>
          <p:txBody>
            <a:bodyPr wrap="square" rtlCol="0">
              <a:spAutoFit/>
            </a:bodyPr>
            <a:lstStyle/>
            <a:p>
              <a:pPr lvl="0">
                <a:lnSpc>
                  <a:spcPts val="1725"/>
                </a:lnSpc>
              </a:pPr>
              <a:r>
                <a:rPr lang="en-US" sz="1125" b="1" dirty="0">
                  <a:solidFill>
                    <a:schemeClr val="bg2"/>
                  </a:solidFill>
                  <a:latin typeface="Tahoma" panose="020B0604030504040204" pitchFamily="34" charset="0"/>
                  <a:ea typeface="Tahoma" panose="020B0604030504040204" pitchFamily="34" charset="0"/>
                  <a:cs typeface="Tahoma" panose="020B0604030504040204" pitchFamily="34" charset="0"/>
                </a:rPr>
                <a:t>800 </a:t>
              </a:r>
              <a:r>
                <a:rPr lang="en-US" sz="1125" b="1" dirty="0" err="1">
                  <a:solidFill>
                    <a:schemeClr val="bg2"/>
                  </a:solidFill>
                  <a:latin typeface="Tahoma" panose="020B0604030504040204" pitchFamily="34" charset="0"/>
                  <a:ea typeface="Tahoma" panose="020B0604030504040204" pitchFamily="34" charset="0"/>
                  <a:cs typeface="Tahoma" panose="020B0604030504040204" pitchFamily="34" charset="0"/>
                </a:rPr>
                <a:t>MyHCT</a:t>
              </a:r>
              <a:r>
                <a:rPr lang="en-US" sz="1125" b="1" dirty="0">
                  <a:solidFill>
                    <a:schemeClr val="bg2"/>
                  </a:solidFill>
                  <a:latin typeface="Tahoma" panose="020B0604030504040204" pitchFamily="34" charset="0"/>
                  <a:ea typeface="Tahoma" panose="020B0604030504040204" pitchFamily="34" charset="0"/>
                  <a:cs typeface="Tahoma" panose="020B0604030504040204" pitchFamily="34" charset="0"/>
                </a:rPr>
                <a:t> (800 69428)</a:t>
              </a:r>
            </a:p>
          </p:txBody>
        </p:sp>
        <p:pic>
          <p:nvPicPr>
            <p:cNvPr id="11" name="Graphic 10">
              <a:extLst>
                <a:ext uri="{FF2B5EF4-FFF2-40B4-BE49-F238E27FC236}">
                  <a16:creationId xmlns:a16="http://schemas.microsoft.com/office/drawing/2014/main" id="{2334549F-B791-094D-904B-02DFE9589DA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002299" y="6003908"/>
              <a:ext cx="273124" cy="273124"/>
            </a:xfrm>
            <a:prstGeom prst="rect">
              <a:avLst/>
            </a:prstGeom>
          </p:spPr>
        </p:pic>
        <p:pic>
          <p:nvPicPr>
            <p:cNvPr id="16" name="Graphic 15">
              <a:extLst>
                <a:ext uri="{FF2B5EF4-FFF2-40B4-BE49-F238E27FC236}">
                  <a16:creationId xmlns:a16="http://schemas.microsoft.com/office/drawing/2014/main" id="{B95E0A5D-6B5A-574A-952B-5CCC36F42487}"/>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896939" y="6065869"/>
              <a:ext cx="276096" cy="184064"/>
            </a:xfrm>
            <a:prstGeom prst="rect">
              <a:avLst/>
            </a:prstGeom>
          </p:spPr>
        </p:pic>
        <p:sp>
          <p:nvSpPr>
            <p:cNvPr id="17" name="TextBox 16">
              <a:extLst>
                <a:ext uri="{FF2B5EF4-FFF2-40B4-BE49-F238E27FC236}">
                  <a16:creationId xmlns:a16="http://schemas.microsoft.com/office/drawing/2014/main" id="{B2A00D36-E1AC-D74E-998F-CC798B2ACD8B}"/>
                </a:ext>
              </a:extLst>
            </p:cNvPr>
            <p:cNvSpPr txBox="1"/>
            <p:nvPr userDrawn="1"/>
          </p:nvSpPr>
          <p:spPr>
            <a:xfrm>
              <a:off x="5293734" y="5952904"/>
              <a:ext cx="2659052" cy="310341"/>
            </a:xfrm>
            <a:prstGeom prst="rect">
              <a:avLst/>
            </a:prstGeom>
            <a:noFill/>
          </p:spPr>
          <p:txBody>
            <a:bodyPr wrap="square" rtlCol="0">
              <a:spAutoFit/>
            </a:bodyPr>
            <a:lstStyle/>
            <a:p>
              <a:pPr lvl="0">
                <a:lnSpc>
                  <a:spcPts val="1725"/>
                </a:lnSpc>
              </a:pPr>
              <a:r>
                <a:rPr lang="en-US" sz="1125" b="1" dirty="0" err="1">
                  <a:solidFill>
                    <a:schemeClr val="bg2"/>
                  </a:solidFill>
                  <a:latin typeface="Tahoma" panose="020B0604030504040204" pitchFamily="34" charset="0"/>
                  <a:ea typeface="Tahoma" panose="020B0604030504040204" pitchFamily="34" charset="0"/>
                  <a:cs typeface="Tahoma" panose="020B0604030504040204" pitchFamily="34" charset="0"/>
                </a:rPr>
                <a:t>www.hct.ac.ae</a:t>
              </a:r>
              <a:endParaRPr lang="en-US" sz="1125" b="1" dirty="0">
                <a:solidFill>
                  <a:schemeClr val="bg2"/>
                </a:solidFill>
                <a:latin typeface="Tahoma" panose="020B0604030504040204" pitchFamily="34" charset="0"/>
                <a:ea typeface="Tahoma" panose="020B0604030504040204" pitchFamily="34" charset="0"/>
                <a:cs typeface="Tahoma" panose="020B0604030504040204" pitchFamily="34" charset="0"/>
              </a:endParaRPr>
            </a:p>
          </p:txBody>
        </p:sp>
        <p:pic>
          <p:nvPicPr>
            <p:cNvPr id="13" name="Graphic 12">
              <a:extLst>
                <a:ext uri="{FF2B5EF4-FFF2-40B4-BE49-F238E27FC236}">
                  <a16:creationId xmlns:a16="http://schemas.microsoft.com/office/drawing/2014/main" id="{BCEE45B5-14AA-FB49-B39F-4EEAEEE0834E}"/>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91430" y="5976856"/>
              <a:ext cx="3161546" cy="376374"/>
            </a:xfrm>
            <a:prstGeom prst="rect">
              <a:avLst/>
            </a:prstGeom>
          </p:spPr>
        </p:pic>
      </p:grpSp>
    </p:spTree>
    <p:extLst>
      <p:ext uri="{BB962C8B-B14F-4D97-AF65-F5344CB8AC3E}">
        <p14:creationId xmlns:p14="http://schemas.microsoft.com/office/powerpoint/2010/main" val="3300782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587082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285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683F7D-830B-4873-9DDF-34BF727328F2}"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E8405-6193-4DE4-B3EF-874B72492C55}" type="slidenum">
              <a:rPr lang="en-US" smtClean="0"/>
              <a:t>‹#›</a:t>
            </a:fld>
            <a:endParaRPr lang="en-US"/>
          </a:p>
        </p:txBody>
      </p:sp>
    </p:spTree>
    <p:extLst>
      <p:ext uri="{BB962C8B-B14F-4D97-AF65-F5344CB8AC3E}">
        <p14:creationId xmlns:p14="http://schemas.microsoft.com/office/powerpoint/2010/main" val="1169441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23864E-3194-49F5-AD7D-CA79FD01078B}" type="datetimeFigureOut">
              <a:rPr lang="en-GB" smtClean="0"/>
              <a:t>26/03/2024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2559411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294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CFDEDD-C46D-AB4E-AC85-9E4603C9035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42DE7E8A-B8EA-8C42-9D18-689E53B931F6}"/>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76454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CFB62C-4962-B640-A9E2-F1283C251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descr="A close up of a logo&#10;&#10;Description automatically generated">
            <a:extLst>
              <a:ext uri="{FF2B5EF4-FFF2-40B4-BE49-F238E27FC236}">
                <a16:creationId xmlns:a16="http://schemas.microsoft.com/office/drawing/2014/main" id="{07EA1AFA-AD41-164B-9155-BEFC5B7F32D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37286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430544-BA98-DC4C-8DAA-D53FA8D7EBC9}"/>
              </a:ext>
            </a:extLst>
          </p:cNvPr>
          <p:cNvPicPr>
            <a:picLocks noChangeAspect="1"/>
          </p:cNvPicPr>
          <p:nvPr userDrawn="1"/>
        </p:nvPicPr>
        <p:blipFill>
          <a:blip r:embed="rId2"/>
          <a:stretch>
            <a:fillRect/>
          </a:stretch>
        </p:blipFill>
        <p:spPr>
          <a:xfrm>
            <a:off x="-562" y="0"/>
            <a:ext cx="12227443" cy="6858000"/>
          </a:xfrm>
          <a:prstGeom prst="rect">
            <a:avLst/>
          </a:prstGeom>
        </p:spPr>
      </p:pic>
      <p:pic>
        <p:nvPicPr>
          <p:cNvPr id="4" name="Picture 3" descr="A close up of a logo&#10;&#10;Description automatically generated">
            <a:extLst>
              <a:ext uri="{FF2B5EF4-FFF2-40B4-BE49-F238E27FC236}">
                <a16:creationId xmlns:a16="http://schemas.microsoft.com/office/drawing/2014/main" id="{B31A58AD-61B6-D641-975E-E26083B60E7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2576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4CF312-5D03-9941-562D-BDC01DA8EF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9694" y="644053"/>
            <a:ext cx="2990849" cy="512717"/>
          </a:xfrm>
          <a:prstGeom prst="rect">
            <a:avLst/>
          </a:prstGeom>
        </p:spPr>
      </p:pic>
      <p:pic>
        <p:nvPicPr>
          <p:cNvPr id="3" name="Graphic 2">
            <a:extLst>
              <a:ext uri="{FF2B5EF4-FFF2-40B4-BE49-F238E27FC236}">
                <a16:creationId xmlns:a16="http://schemas.microsoft.com/office/drawing/2014/main" id="{DCB7C6A3-8A34-51CF-49B2-89B90CBAB2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89618" y="1608667"/>
            <a:ext cx="5437716" cy="1572814"/>
          </a:xfrm>
          <a:prstGeom prst="rect">
            <a:avLst/>
          </a:prstGeom>
        </p:spPr>
      </p:pic>
      <p:pic>
        <p:nvPicPr>
          <p:cNvPr id="5" name="Graphic 4">
            <a:extLst>
              <a:ext uri="{FF2B5EF4-FFF2-40B4-BE49-F238E27FC236}">
                <a16:creationId xmlns:a16="http://schemas.microsoft.com/office/drawing/2014/main" id="{BAC783AA-6BF3-E4E7-CE2B-28F6F4FBB35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5018" y="3422522"/>
            <a:ext cx="2956983" cy="660297"/>
          </a:xfrm>
          <a:prstGeom prst="rect">
            <a:avLst/>
          </a:prstGeom>
        </p:spPr>
      </p:pic>
      <p:sp>
        <p:nvSpPr>
          <p:cNvPr id="11" name="Rectangle 10">
            <a:extLst>
              <a:ext uri="{FF2B5EF4-FFF2-40B4-BE49-F238E27FC236}">
                <a16:creationId xmlns:a16="http://schemas.microsoft.com/office/drawing/2014/main" id="{0658F0AB-8034-0723-8B01-21D561E86DE3}"/>
              </a:ext>
            </a:extLst>
          </p:cNvPr>
          <p:cNvSpPr/>
          <p:nvPr/>
        </p:nvSpPr>
        <p:spPr>
          <a:xfrm>
            <a:off x="0" y="6468535"/>
            <a:ext cx="12192000" cy="389467"/>
          </a:xfrm>
          <a:prstGeom prst="rect">
            <a:avLst/>
          </a:prstGeom>
          <a:solidFill>
            <a:srgbClr val="8C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Graphic 12">
            <a:extLst>
              <a:ext uri="{FF2B5EF4-FFF2-40B4-BE49-F238E27FC236}">
                <a16:creationId xmlns:a16="http://schemas.microsoft.com/office/drawing/2014/main" id="{2AEF1A5D-F213-7B55-4847-FE501A892C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89617" y="5170307"/>
            <a:ext cx="6165851" cy="793783"/>
          </a:xfrm>
          <a:prstGeom prst="rect">
            <a:avLst/>
          </a:prstGeom>
        </p:spPr>
      </p:pic>
    </p:spTree>
    <p:extLst>
      <p:ext uri="{BB962C8B-B14F-4D97-AF65-F5344CB8AC3E}">
        <p14:creationId xmlns:p14="http://schemas.microsoft.com/office/powerpoint/2010/main" val="3904243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7F699698-EB77-1944-8E4D-49ACB529E22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32328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Content Slide  Option#2 with Graph /Da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148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Devider Slides for Sessions">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70734C94-E5A8-F84D-A000-4D877B9CC8C2}"/>
              </a:ext>
            </a:extLst>
          </p:cNvPr>
          <p:cNvSpPr>
            <a:spLocks noGrp="1"/>
          </p:cNvSpPr>
          <p:nvPr>
            <p:ph type="ctrTitle" hasCustomPrompt="1"/>
          </p:nvPr>
        </p:nvSpPr>
        <p:spPr>
          <a:xfrm>
            <a:off x="957274" y="3713062"/>
            <a:ext cx="9143999" cy="1006475"/>
          </a:xfrm>
          <a:prstGeom prst="rect">
            <a:avLst/>
          </a:prstGeom>
        </p:spPr>
        <p:txBody>
          <a:bodyPr anchor="t" anchorCtr="0"/>
          <a:lstStyle>
            <a:lvl1pPr algn="l">
              <a:defRPr sz="3375" b="1">
                <a:solidFill>
                  <a:srgbClr val="00249C"/>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Session title style</a:t>
            </a:r>
          </a:p>
        </p:txBody>
      </p:sp>
      <p:sp>
        <p:nvSpPr>
          <p:cNvPr id="28" name="Text Placeholder 27">
            <a:extLst>
              <a:ext uri="{FF2B5EF4-FFF2-40B4-BE49-F238E27FC236}">
                <a16:creationId xmlns:a16="http://schemas.microsoft.com/office/drawing/2014/main" id="{65C43E3D-0D26-234A-9592-5DAA63D12695}"/>
              </a:ext>
            </a:extLst>
          </p:cNvPr>
          <p:cNvSpPr>
            <a:spLocks noGrp="1"/>
          </p:cNvSpPr>
          <p:nvPr>
            <p:ph type="body" sz="quarter" idx="10" hasCustomPrompt="1"/>
          </p:nvPr>
        </p:nvSpPr>
        <p:spPr>
          <a:xfrm>
            <a:off x="957263" y="2962275"/>
            <a:ext cx="8056563" cy="395288"/>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75">
                <a:solidFill>
                  <a:schemeClr val="accent6"/>
                </a:solidFill>
              </a:defRPr>
            </a:lvl1pPr>
          </a:lstStyle>
          <a:p>
            <a:pPr lvl="0"/>
            <a:r>
              <a:rPr lang="en-US" dirty="0"/>
              <a:t>Click to edit Session Details</a:t>
            </a:r>
          </a:p>
          <a:p>
            <a:pPr lvl="0"/>
            <a:endParaRPr lang="en-AE" dirty="0"/>
          </a:p>
        </p:txBody>
      </p:sp>
    </p:spTree>
    <p:extLst>
      <p:ext uri="{BB962C8B-B14F-4D97-AF65-F5344CB8AC3E}">
        <p14:creationId xmlns:p14="http://schemas.microsoft.com/office/powerpoint/2010/main" val="3237225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683F7D-830B-4873-9DDF-34BF727328F2}"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E8405-6193-4DE4-B3EF-874B72492C55}" type="slidenum">
              <a:rPr lang="en-US" smtClean="0"/>
              <a:t>‹#›</a:t>
            </a:fld>
            <a:endParaRPr lang="en-US"/>
          </a:p>
        </p:txBody>
      </p:sp>
    </p:spTree>
    <p:extLst>
      <p:ext uri="{BB962C8B-B14F-4D97-AF65-F5344CB8AC3E}">
        <p14:creationId xmlns:p14="http://schemas.microsoft.com/office/powerpoint/2010/main" val="2532094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1927062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025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losing P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C30162-B6ED-7641-A0EB-BA573B76DA6D}"/>
              </a:ext>
            </a:extLst>
          </p:cNvPr>
          <p:cNvSpPr>
            <a:spLocks noGrp="1"/>
          </p:cNvSpPr>
          <p:nvPr>
            <p:ph type="ctrTitle" hasCustomPrompt="1"/>
          </p:nvPr>
        </p:nvSpPr>
        <p:spPr>
          <a:xfrm>
            <a:off x="0" y="3258983"/>
            <a:ext cx="12192000" cy="1006475"/>
          </a:xfrm>
          <a:prstGeom prst="rect">
            <a:avLst/>
          </a:prstGeom>
        </p:spPr>
        <p:txBody>
          <a:bodyPr anchor="ctr" anchorCtr="0">
            <a:noAutofit/>
          </a:bodyPr>
          <a:lstStyle>
            <a:lvl1pPr algn="ctr">
              <a:defRPr sz="54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Thank You</a:t>
            </a:r>
          </a:p>
        </p:txBody>
      </p:sp>
    </p:spTree>
    <p:extLst>
      <p:ext uri="{BB962C8B-B14F-4D97-AF65-F5344CB8AC3E}">
        <p14:creationId xmlns:p14="http://schemas.microsoft.com/office/powerpoint/2010/main" val="3934843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23864E-3194-49F5-AD7D-CA79FD01078B}" type="datetimeFigureOut">
              <a:rPr lang="en-GB" smtClean="0"/>
              <a:t>26/03/2024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3717295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B6220-37C9-1B49-3B51-EB28B8F734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4C28BC4-EEB8-3B64-77C4-FCEA75274D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9D76988-C748-E4EC-1931-54DFEA25EBDB}"/>
              </a:ext>
            </a:extLst>
          </p:cNvPr>
          <p:cNvSpPr>
            <a:spLocks noGrp="1"/>
          </p:cNvSpPr>
          <p:nvPr>
            <p:ph type="dt" sz="half" idx="10"/>
          </p:nvPr>
        </p:nvSpPr>
        <p:spPr/>
        <p:txBody>
          <a:bodyPr/>
          <a:lstStyle/>
          <a:p>
            <a:fld id="{4780B45E-B075-46EB-9A81-B688FADC93DB}" type="datetimeFigureOut">
              <a:rPr lang="en-GB" smtClean="0"/>
              <a:t>26/03/2024</a:t>
            </a:fld>
            <a:endParaRPr lang="en-GB"/>
          </a:p>
        </p:txBody>
      </p:sp>
      <p:sp>
        <p:nvSpPr>
          <p:cNvPr id="5" name="Footer Placeholder 4">
            <a:extLst>
              <a:ext uri="{FF2B5EF4-FFF2-40B4-BE49-F238E27FC236}">
                <a16:creationId xmlns:a16="http://schemas.microsoft.com/office/drawing/2014/main" id="{E7B89266-37AA-E40D-6593-DD81447AFA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9AE319-4F48-4484-38F1-838D5FC6A669}"/>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4277049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53B1-0E25-2EC6-66C9-D256703B5D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24D9AB3-5FFC-E80D-1156-FAE5C5F97EB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37C8E6-E4CF-2048-A79E-1FDF063AB25B}"/>
              </a:ext>
            </a:extLst>
          </p:cNvPr>
          <p:cNvSpPr>
            <a:spLocks noGrp="1"/>
          </p:cNvSpPr>
          <p:nvPr>
            <p:ph type="dt" sz="half" idx="10"/>
          </p:nvPr>
        </p:nvSpPr>
        <p:spPr/>
        <p:txBody>
          <a:bodyPr/>
          <a:lstStyle/>
          <a:p>
            <a:fld id="{4780B45E-B075-46EB-9A81-B688FADC93DB}" type="datetimeFigureOut">
              <a:rPr lang="en-GB" smtClean="0"/>
              <a:t>26/03/2024</a:t>
            </a:fld>
            <a:endParaRPr lang="en-GB"/>
          </a:p>
        </p:txBody>
      </p:sp>
      <p:sp>
        <p:nvSpPr>
          <p:cNvPr id="5" name="Footer Placeholder 4">
            <a:extLst>
              <a:ext uri="{FF2B5EF4-FFF2-40B4-BE49-F238E27FC236}">
                <a16:creationId xmlns:a16="http://schemas.microsoft.com/office/drawing/2014/main" id="{6567389E-EE80-E7FD-1B21-90400DCB69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8F8B0C-6F9F-C26B-3D27-4B9099CFEB8D}"/>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3147559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82BB33-DCF1-40A2-F30E-CED443AAFC1F}"/>
              </a:ext>
            </a:extLst>
          </p:cNvPr>
          <p:cNvSpPr/>
          <p:nvPr/>
        </p:nvSpPr>
        <p:spPr>
          <a:xfrm>
            <a:off x="0" y="2812869"/>
            <a:ext cx="12192000" cy="3396342"/>
          </a:xfrm>
          <a:prstGeom prst="rect">
            <a:avLst/>
          </a:prstGeom>
          <a:solidFill>
            <a:srgbClr val="8C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ubtitle 2">
            <a:extLst>
              <a:ext uri="{FF2B5EF4-FFF2-40B4-BE49-F238E27FC236}">
                <a16:creationId xmlns:a16="http://schemas.microsoft.com/office/drawing/2014/main" id="{7A2F4ED1-09EF-AA4C-9B41-651630E93F72}"/>
              </a:ext>
            </a:extLst>
          </p:cNvPr>
          <p:cNvSpPr>
            <a:spLocks noGrp="1"/>
          </p:cNvSpPr>
          <p:nvPr>
            <p:ph type="subTitle" idx="1" hasCustomPrompt="1"/>
          </p:nvPr>
        </p:nvSpPr>
        <p:spPr>
          <a:xfrm>
            <a:off x="1540268" y="4899190"/>
            <a:ext cx="6971077" cy="698499"/>
          </a:xfrm>
        </p:spPr>
        <p:txBody>
          <a:bodyPr lIns="0" tIns="0" rIns="0" bIns="0">
            <a:noAutofit/>
          </a:bodyPr>
          <a:lstStyle>
            <a:lvl1pPr marL="0" indent="0" algn="l">
              <a:buNone/>
              <a:defRPr sz="1500">
                <a:solidFill>
                  <a:schemeClr val="accent6"/>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subtitle</a:t>
            </a:r>
          </a:p>
        </p:txBody>
      </p:sp>
      <p:sp>
        <p:nvSpPr>
          <p:cNvPr id="7" name="Title 3">
            <a:extLst>
              <a:ext uri="{FF2B5EF4-FFF2-40B4-BE49-F238E27FC236}">
                <a16:creationId xmlns:a16="http://schemas.microsoft.com/office/drawing/2014/main" id="{723915A2-0627-9B4B-8B6A-55050B1BB832}"/>
              </a:ext>
            </a:extLst>
          </p:cNvPr>
          <p:cNvSpPr>
            <a:spLocks noGrp="1"/>
          </p:cNvSpPr>
          <p:nvPr>
            <p:ph type="title" hasCustomPrompt="1"/>
          </p:nvPr>
        </p:nvSpPr>
        <p:spPr>
          <a:xfrm>
            <a:off x="1540267" y="3400974"/>
            <a:ext cx="7866200" cy="1498214"/>
          </a:xfrm>
        </p:spPr>
        <p:txBody>
          <a:bodyPr lIns="0" tIns="0" rIns="0" bIns="0"/>
          <a:lstStyle>
            <a:lvl1pPr algn="l">
              <a:defRPr>
                <a:solidFill>
                  <a:schemeClr val="tx1"/>
                </a:solidFill>
                <a:latin typeface="Arial" panose="020B0604020202020204" pitchFamily="34" charset="0"/>
                <a:cs typeface="Arial" panose="020B0604020202020204" pitchFamily="34" charset="0"/>
              </a:defRPr>
            </a:lvl1pPr>
          </a:lstStyle>
          <a:p>
            <a:r>
              <a:rPr lang="en-US" dirty="0"/>
              <a:t>Click to add title</a:t>
            </a:r>
          </a:p>
        </p:txBody>
      </p:sp>
      <p:pic>
        <p:nvPicPr>
          <p:cNvPr id="3" name="Graphic 2">
            <a:extLst>
              <a:ext uri="{FF2B5EF4-FFF2-40B4-BE49-F238E27FC236}">
                <a16:creationId xmlns:a16="http://schemas.microsoft.com/office/drawing/2014/main" id="{89516F71-8048-2FE7-9145-F2AAA15A27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6223" y="497115"/>
            <a:ext cx="457200" cy="482600"/>
          </a:xfrm>
          <a:prstGeom prst="rect">
            <a:avLst/>
          </a:prstGeom>
        </p:spPr>
      </p:pic>
      <p:pic>
        <p:nvPicPr>
          <p:cNvPr id="2" name="Graphic 1">
            <a:extLst>
              <a:ext uri="{FF2B5EF4-FFF2-40B4-BE49-F238E27FC236}">
                <a16:creationId xmlns:a16="http://schemas.microsoft.com/office/drawing/2014/main" id="{9457F50C-9227-E42C-5D32-9D28EA1C10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40269" y="621929"/>
            <a:ext cx="3937665" cy="1138937"/>
          </a:xfrm>
          <a:prstGeom prst="rect">
            <a:avLst/>
          </a:prstGeom>
        </p:spPr>
      </p:pic>
      <p:pic>
        <p:nvPicPr>
          <p:cNvPr id="8" name="Graphic 7">
            <a:extLst>
              <a:ext uri="{FF2B5EF4-FFF2-40B4-BE49-F238E27FC236}">
                <a16:creationId xmlns:a16="http://schemas.microsoft.com/office/drawing/2014/main" id="{2E195890-7554-38B7-F604-1DE9DF28DB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0270" y="1962573"/>
            <a:ext cx="3598999" cy="210021"/>
          </a:xfrm>
          <a:prstGeom prst="rect">
            <a:avLst/>
          </a:prstGeom>
        </p:spPr>
      </p:pic>
    </p:spTree>
    <p:extLst>
      <p:ext uri="{BB962C8B-B14F-4D97-AF65-F5344CB8AC3E}">
        <p14:creationId xmlns:p14="http://schemas.microsoft.com/office/powerpoint/2010/main" val="1968553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E5EA3-219B-E9C9-C37F-86593F2A19C7}"/>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774ACD5-C6F7-B64C-808D-754E9755DF2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60E69E8-BD55-929B-FC71-093577EEBA1D}"/>
              </a:ext>
            </a:extLst>
          </p:cNvPr>
          <p:cNvSpPr>
            <a:spLocks noGrp="1"/>
          </p:cNvSpPr>
          <p:nvPr>
            <p:ph type="dt" sz="half" idx="10"/>
          </p:nvPr>
        </p:nvSpPr>
        <p:spPr/>
        <p:txBody>
          <a:bodyPr/>
          <a:lstStyle/>
          <a:p>
            <a:fld id="{4780B45E-B075-46EB-9A81-B688FADC93DB}" type="datetimeFigureOut">
              <a:rPr lang="en-GB" smtClean="0"/>
              <a:t>26/03/2024</a:t>
            </a:fld>
            <a:endParaRPr lang="en-GB"/>
          </a:p>
        </p:txBody>
      </p:sp>
      <p:sp>
        <p:nvSpPr>
          <p:cNvPr id="5" name="Footer Placeholder 4">
            <a:extLst>
              <a:ext uri="{FF2B5EF4-FFF2-40B4-BE49-F238E27FC236}">
                <a16:creationId xmlns:a16="http://schemas.microsoft.com/office/drawing/2014/main" id="{AE8858B0-C72B-83FD-6AC9-21A3A70BB5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88CA44-AA87-C8B1-B3CC-1069EB277115}"/>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3601019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A3CE9-FDA7-3122-5FA9-80A430ADD0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815D4D-8393-5A12-AA2B-EBB6C54A69C7}"/>
              </a:ext>
            </a:extLst>
          </p:cNvPr>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A294DC3-2A08-9809-06BC-9C53A811EFF4}"/>
              </a:ext>
            </a:extLst>
          </p:cNvPr>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5A3CF01-A684-B042-9033-B5C96C0AD1C2}"/>
              </a:ext>
            </a:extLst>
          </p:cNvPr>
          <p:cNvSpPr>
            <a:spLocks noGrp="1"/>
          </p:cNvSpPr>
          <p:nvPr>
            <p:ph type="dt" sz="half" idx="10"/>
          </p:nvPr>
        </p:nvSpPr>
        <p:spPr/>
        <p:txBody>
          <a:bodyPr/>
          <a:lstStyle/>
          <a:p>
            <a:fld id="{4780B45E-B075-46EB-9A81-B688FADC93DB}" type="datetimeFigureOut">
              <a:rPr lang="en-GB" smtClean="0"/>
              <a:t>26/03/2024</a:t>
            </a:fld>
            <a:endParaRPr lang="en-GB"/>
          </a:p>
        </p:txBody>
      </p:sp>
      <p:sp>
        <p:nvSpPr>
          <p:cNvPr id="6" name="Footer Placeholder 5">
            <a:extLst>
              <a:ext uri="{FF2B5EF4-FFF2-40B4-BE49-F238E27FC236}">
                <a16:creationId xmlns:a16="http://schemas.microsoft.com/office/drawing/2014/main" id="{D2AD4F2F-AD42-B4D8-1C17-C5018EC994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8E367E-FACA-7E62-CE65-5B9CAF6BE379}"/>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3917277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BC457-1D64-D61E-BE7B-5EE2F2362A57}"/>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A0C3AA0-F5D1-C1F8-1AD1-E206CC38923C}"/>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073F9DA-C7B8-FA4F-C758-45DDCD93F8BA}"/>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CF5453E-046D-1588-2BA6-41CB4552945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B82C54E-3D2C-EDF2-A031-093CB7C74068}"/>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B5B84DE-E8E2-1D80-4489-B6D39995AFF0}"/>
              </a:ext>
            </a:extLst>
          </p:cNvPr>
          <p:cNvSpPr>
            <a:spLocks noGrp="1"/>
          </p:cNvSpPr>
          <p:nvPr>
            <p:ph type="dt" sz="half" idx="10"/>
          </p:nvPr>
        </p:nvSpPr>
        <p:spPr/>
        <p:txBody>
          <a:bodyPr/>
          <a:lstStyle/>
          <a:p>
            <a:fld id="{4780B45E-B075-46EB-9A81-B688FADC93DB}" type="datetimeFigureOut">
              <a:rPr lang="en-GB" smtClean="0"/>
              <a:t>26/03/2024</a:t>
            </a:fld>
            <a:endParaRPr lang="en-GB"/>
          </a:p>
        </p:txBody>
      </p:sp>
      <p:sp>
        <p:nvSpPr>
          <p:cNvPr id="8" name="Footer Placeholder 7">
            <a:extLst>
              <a:ext uri="{FF2B5EF4-FFF2-40B4-BE49-F238E27FC236}">
                <a16:creationId xmlns:a16="http://schemas.microsoft.com/office/drawing/2014/main" id="{6D038C5C-E685-88A8-B2FB-2703B95F8B4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9502FAE-6A7E-D272-CBF1-303043385073}"/>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36928911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B27B-7466-8F08-422E-5CFC80E15C6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5D9E079-BE06-A438-C23B-09A2855C4C59}"/>
              </a:ext>
            </a:extLst>
          </p:cNvPr>
          <p:cNvSpPr>
            <a:spLocks noGrp="1"/>
          </p:cNvSpPr>
          <p:nvPr>
            <p:ph type="dt" sz="half" idx="10"/>
          </p:nvPr>
        </p:nvSpPr>
        <p:spPr/>
        <p:txBody>
          <a:bodyPr/>
          <a:lstStyle/>
          <a:p>
            <a:fld id="{4780B45E-B075-46EB-9A81-B688FADC93DB}" type="datetimeFigureOut">
              <a:rPr lang="en-GB" smtClean="0"/>
              <a:t>26/03/2024</a:t>
            </a:fld>
            <a:endParaRPr lang="en-GB"/>
          </a:p>
        </p:txBody>
      </p:sp>
      <p:sp>
        <p:nvSpPr>
          <p:cNvPr id="4" name="Footer Placeholder 3">
            <a:extLst>
              <a:ext uri="{FF2B5EF4-FFF2-40B4-BE49-F238E27FC236}">
                <a16:creationId xmlns:a16="http://schemas.microsoft.com/office/drawing/2014/main" id="{26AB4AE7-1100-30C1-9598-B0EFDAE5BF0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BEA2437-01F2-B1E5-9E5B-43E847A0E594}"/>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3231799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F9B7D3-1138-95A9-5B16-4B91A4D59DF0}"/>
              </a:ext>
            </a:extLst>
          </p:cNvPr>
          <p:cNvSpPr>
            <a:spLocks noGrp="1"/>
          </p:cNvSpPr>
          <p:nvPr>
            <p:ph type="dt" sz="half" idx="10"/>
          </p:nvPr>
        </p:nvSpPr>
        <p:spPr/>
        <p:txBody>
          <a:bodyPr/>
          <a:lstStyle/>
          <a:p>
            <a:fld id="{4780B45E-B075-46EB-9A81-B688FADC93DB}" type="datetimeFigureOut">
              <a:rPr lang="en-GB" smtClean="0"/>
              <a:t>26/03/2024</a:t>
            </a:fld>
            <a:endParaRPr lang="en-GB"/>
          </a:p>
        </p:txBody>
      </p:sp>
      <p:sp>
        <p:nvSpPr>
          <p:cNvPr id="3" name="Footer Placeholder 2">
            <a:extLst>
              <a:ext uri="{FF2B5EF4-FFF2-40B4-BE49-F238E27FC236}">
                <a16:creationId xmlns:a16="http://schemas.microsoft.com/office/drawing/2014/main" id="{99E47ED9-D695-741F-F0BA-9357329857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71CEB7F-EE87-7779-6C65-FAC688621A08}"/>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1571793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D2E89-AC33-8FC1-2DB0-710A6E6A0A1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5021B9C-C5BB-FC08-B074-50C6A322D4BE}"/>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75D5FC0-0D61-06C6-3BAE-D177ED9C555F}"/>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315BC1C-C448-C689-43E2-6EACA99D37A2}"/>
              </a:ext>
            </a:extLst>
          </p:cNvPr>
          <p:cNvSpPr>
            <a:spLocks noGrp="1"/>
          </p:cNvSpPr>
          <p:nvPr>
            <p:ph type="dt" sz="half" idx="10"/>
          </p:nvPr>
        </p:nvSpPr>
        <p:spPr/>
        <p:txBody>
          <a:bodyPr/>
          <a:lstStyle/>
          <a:p>
            <a:fld id="{4780B45E-B075-46EB-9A81-B688FADC93DB}" type="datetimeFigureOut">
              <a:rPr lang="en-GB" smtClean="0"/>
              <a:t>26/03/2024</a:t>
            </a:fld>
            <a:endParaRPr lang="en-GB"/>
          </a:p>
        </p:txBody>
      </p:sp>
      <p:sp>
        <p:nvSpPr>
          <p:cNvPr id="6" name="Footer Placeholder 5">
            <a:extLst>
              <a:ext uri="{FF2B5EF4-FFF2-40B4-BE49-F238E27FC236}">
                <a16:creationId xmlns:a16="http://schemas.microsoft.com/office/drawing/2014/main" id="{350044DD-3F8F-55A6-CED3-F897CE2DE3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3439AC-9F68-D4F8-2193-5B9488F30B4C}"/>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22891692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03509-61C3-E038-0976-E8F0FC63B52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D0D652E-7485-C62E-4F6C-B36F8F483258}"/>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2541F5FC-FF6C-1972-EB1C-FE6A8757891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D1A1200-E214-15BC-BE57-497E911AE0E9}"/>
              </a:ext>
            </a:extLst>
          </p:cNvPr>
          <p:cNvSpPr>
            <a:spLocks noGrp="1"/>
          </p:cNvSpPr>
          <p:nvPr>
            <p:ph type="dt" sz="half" idx="10"/>
          </p:nvPr>
        </p:nvSpPr>
        <p:spPr/>
        <p:txBody>
          <a:bodyPr/>
          <a:lstStyle/>
          <a:p>
            <a:fld id="{4780B45E-B075-46EB-9A81-B688FADC93DB}" type="datetimeFigureOut">
              <a:rPr lang="en-GB" smtClean="0"/>
              <a:t>26/03/2024</a:t>
            </a:fld>
            <a:endParaRPr lang="en-GB"/>
          </a:p>
        </p:txBody>
      </p:sp>
      <p:sp>
        <p:nvSpPr>
          <p:cNvPr id="6" name="Footer Placeholder 5">
            <a:extLst>
              <a:ext uri="{FF2B5EF4-FFF2-40B4-BE49-F238E27FC236}">
                <a16:creationId xmlns:a16="http://schemas.microsoft.com/office/drawing/2014/main" id="{F3412827-AC84-F662-64D2-BC33577D4C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0EA406B-22EF-6694-93DD-1DDAA4C358DF}"/>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1758604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AB78-F9D1-2BF7-9CA6-18B1281C37B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ECE7D6-26F0-6FB1-F3BF-30CE9924579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61CC5C-7F94-41C3-96BD-1150D690FB09}"/>
              </a:ext>
            </a:extLst>
          </p:cNvPr>
          <p:cNvSpPr>
            <a:spLocks noGrp="1"/>
          </p:cNvSpPr>
          <p:nvPr>
            <p:ph type="dt" sz="half" idx="10"/>
          </p:nvPr>
        </p:nvSpPr>
        <p:spPr/>
        <p:txBody>
          <a:bodyPr/>
          <a:lstStyle/>
          <a:p>
            <a:fld id="{4780B45E-B075-46EB-9A81-B688FADC93DB}" type="datetimeFigureOut">
              <a:rPr lang="en-GB" smtClean="0"/>
              <a:t>26/03/2024</a:t>
            </a:fld>
            <a:endParaRPr lang="en-GB"/>
          </a:p>
        </p:txBody>
      </p:sp>
      <p:sp>
        <p:nvSpPr>
          <p:cNvPr id="5" name="Footer Placeholder 4">
            <a:extLst>
              <a:ext uri="{FF2B5EF4-FFF2-40B4-BE49-F238E27FC236}">
                <a16:creationId xmlns:a16="http://schemas.microsoft.com/office/drawing/2014/main" id="{261688EF-6E62-C48E-81F9-B765054214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919C7F-1A60-6236-9FC6-0A06E2174583}"/>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31930713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7345E7-AE26-9EF5-9305-44ECEB50293D}"/>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04D8C9-BD09-5134-0F74-646975308D5E}"/>
              </a:ext>
            </a:extLst>
          </p:cNvPr>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C96DB6-2237-60F0-71D8-44724C73CBA4}"/>
              </a:ext>
            </a:extLst>
          </p:cNvPr>
          <p:cNvSpPr>
            <a:spLocks noGrp="1"/>
          </p:cNvSpPr>
          <p:nvPr>
            <p:ph type="dt" sz="half" idx="10"/>
          </p:nvPr>
        </p:nvSpPr>
        <p:spPr/>
        <p:txBody>
          <a:bodyPr/>
          <a:lstStyle/>
          <a:p>
            <a:fld id="{4780B45E-B075-46EB-9A81-B688FADC93DB}" type="datetimeFigureOut">
              <a:rPr lang="en-GB" smtClean="0"/>
              <a:t>26/03/2024</a:t>
            </a:fld>
            <a:endParaRPr lang="en-GB"/>
          </a:p>
        </p:txBody>
      </p:sp>
      <p:sp>
        <p:nvSpPr>
          <p:cNvPr id="5" name="Footer Placeholder 4">
            <a:extLst>
              <a:ext uri="{FF2B5EF4-FFF2-40B4-BE49-F238E27FC236}">
                <a16:creationId xmlns:a16="http://schemas.microsoft.com/office/drawing/2014/main" id="{78153F3C-9762-83DE-F64E-AE18B26AB9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6D18A3-5C06-CEBA-4AAF-42FF1136D9A7}"/>
              </a:ext>
            </a:extLst>
          </p:cNvPr>
          <p:cNvSpPr>
            <a:spLocks noGrp="1"/>
          </p:cNvSpPr>
          <p:nvPr>
            <p:ph type="sldNum" sz="quarter" idx="12"/>
          </p:nvPr>
        </p:nvSpPr>
        <p:spPr/>
        <p:txBody>
          <a:bodyPr/>
          <a:lstStyle/>
          <a:p>
            <a:fld id="{324B36D1-BEB5-4FD9-AE77-8087B25D064E}" type="slidenum">
              <a:rPr lang="en-GB" smtClean="0"/>
              <a:t>‹#›</a:t>
            </a:fld>
            <a:endParaRPr lang="en-GB"/>
          </a:p>
        </p:txBody>
      </p:sp>
    </p:spTree>
    <p:extLst>
      <p:ext uri="{BB962C8B-B14F-4D97-AF65-F5344CB8AC3E}">
        <p14:creationId xmlns:p14="http://schemas.microsoft.com/office/powerpoint/2010/main" val="2296116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_Content Slide  Option#2 with Graph /Da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537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018FCDA9-A273-6CA8-78E7-B9E71C8940F5}"/>
              </a:ext>
            </a:extLst>
          </p:cNvPr>
          <p:cNvSpPr txBox="1">
            <a:spLocks/>
          </p:cNvSpPr>
          <p:nvPr/>
        </p:nvSpPr>
        <p:spPr>
          <a:xfrm>
            <a:off x="111649" y="6382201"/>
            <a:ext cx="814388" cy="365125"/>
          </a:xfrm>
          <a:prstGeom prst="rect">
            <a:avLst/>
          </a:prstGeom>
          <a:noFill/>
        </p:spPr>
        <p:txBody>
          <a:bodyPr vert="horz" lIns="68580" tIns="34290" rIns="68580" bIns="34290" rtlCol="0" anchor="ctr"/>
          <a:lstStyle>
            <a:defPPr>
              <a:defRPr lang="en-US"/>
            </a:defPPr>
            <a:lvl1pPr marL="0" algn="ctr" defTabSz="914400" rtl="0" eaLnBrk="1" latinLnBrk="0" hangingPunct="1">
              <a:defRPr sz="16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C39B3-71BA-C04A-8F90-02179B3D98C0}" type="slidenum">
              <a:rPr lang="en-US" sz="1050" smtClean="0">
                <a:solidFill>
                  <a:schemeClr val="accent6">
                    <a:lumMod val="75000"/>
                    <a:lumOff val="25000"/>
                  </a:schemeClr>
                </a:solidFill>
              </a:rPr>
              <a:pPr/>
              <a:t>‹#›</a:t>
            </a:fld>
            <a:endParaRPr lang="en-US" sz="1050" dirty="0">
              <a:solidFill>
                <a:schemeClr val="accent6">
                  <a:lumMod val="75000"/>
                  <a:lumOff val="25000"/>
                </a:schemeClr>
              </a:solidFill>
            </a:endParaRPr>
          </a:p>
        </p:txBody>
      </p:sp>
    </p:spTree>
    <p:extLst>
      <p:ext uri="{BB962C8B-B14F-4D97-AF65-F5344CB8AC3E}">
        <p14:creationId xmlns:p14="http://schemas.microsoft.com/office/powerpoint/2010/main" val="6791727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Devider Slides for Sessions">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70734C94-E5A8-F84D-A000-4D877B9CC8C2}"/>
              </a:ext>
            </a:extLst>
          </p:cNvPr>
          <p:cNvSpPr>
            <a:spLocks noGrp="1"/>
          </p:cNvSpPr>
          <p:nvPr>
            <p:ph type="ctrTitle" hasCustomPrompt="1"/>
          </p:nvPr>
        </p:nvSpPr>
        <p:spPr>
          <a:xfrm>
            <a:off x="957274" y="3713062"/>
            <a:ext cx="9143999" cy="1006475"/>
          </a:xfrm>
          <a:prstGeom prst="rect">
            <a:avLst/>
          </a:prstGeom>
        </p:spPr>
        <p:txBody>
          <a:bodyPr anchor="t" anchorCtr="0"/>
          <a:lstStyle>
            <a:lvl1pPr algn="l">
              <a:defRPr sz="3375" b="1">
                <a:solidFill>
                  <a:srgbClr val="00249C"/>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Session title style</a:t>
            </a:r>
          </a:p>
        </p:txBody>
      </p:sp>
      <p:sp>
        <p:nvSpPr>
          <p:cNvPr id="28" name="Text Placeholder 27">
            <a:extLst>
              <a:ext uri="{FF2B5EF4-FFF2-40B4-BE49-F238E27FC236}">
                <a16:creationId xmlns:a16="http://schemas.microsoft.com/office/drawing/2014/main" id="{65C43E3D-0D26-234A-9592-5DAA63D12695}"/>
              </a:ext>
            </a:extLst>
          </p:cNvPr>
          <p:cNvSpPr>
            <a:spLocks noGrp="1"/>
          </p:cNvSpPr>
          <p:nvPr>
            <p:ph type="body" sz="quarter" idx="10" hasCustomPrompt="1"/>
          </p:nvPr>
        </p:nvSpPr>
        <p:spPr>
          <a:xfrm>
            <a:off x="957263" y="2962275"/>
            <a:ext cx="8056563" cy="395288"/>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75">
                <a:solidFill>
                  <a:schemeClr val="accent6"/>
                </a:solidFill>
              </a:defRPr>
            </a:lvl1pPr>
          </a:lstStyle>
          <a:p>
            <a:pPr lvl="0"/>
            <a:r>
              <a:rPr lang="en-US" dirty="0"/>
              <a:t>Click to edit Session Details</a:t>
            </a:r>
          </a:p>
          <a:p>
            <a:pPr lvl="0"/>
            <a:endParaRPr lang="en-AE" dirty="0"/>
          </a:p>
        </p:txBody>
      </p:sp>
    </p:spTree>
    <p:extLst>
      <p:ext uri="{BB962C8B-B14F-4D97-AF65-F5344CB8AC3E}">
        <p14:creationId xmlns:p14="http://schemas.microsoft.com/office/powerpoint/2010/main" val="1804138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941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Closing P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C30162-B6ED-7641-A0EB-BA573B76DA6D}"/>
              </a:ext>
            </a:extLst>
          </p:cNvPr>
          <p:cNvSpPr>
            <a:spLocks noGrp="1"/>
          </p:cNvSpPr>
          <p:nvPr>
            <p:ph type="ctrTitle" hasCustomPrompt="1"/>
          </p:nvPr>
        </p:nvSpPr>
        <p:spPr>
          <a:xfrm>
            <a:off x="0" y="3258983"/>
            <a:ext cx="12192000" cy="1006475"/>
          </a:xfrm>
          <a:prstGeom prst="rect">
            <a:avLst/>
          </a:prstGeom>
        </p:spPr>
        <p:txBody>
          <a:bodyPr anchor="ctr" anchorCtr="0">
            <a:noAutofit/>
          </a:bodyPr>
          <a:lstStyle>
            <a:lvl1pPr algn="ctr">
              <a:defRPr sz="54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Thank You</a:t>
            </a:r>
          </a:p>
        </p:txBody>
      </p:sp>
    </p:spTree>
    <p:extLst>
      <p:ext uri="{BB962C8B-B14F-4D97-AF65-F5344CB8AC3E}">
        <p14:creationId xmlns:p14="http://schemas.microsoft.com/office/powerpoint/2010/main" val="2003451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BCFAD-7EF7-C730-CB8D-C362F915B4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28F502B-53EA-44A7-47CB-A9F8A44B9B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BB4491D-6113-F4FB-D60E-DA5CC49ED3B0}"/>
              </a:ext>
            </a:extLst>
          </p:cNvPr>
          <p:cNvSpPr>
            <a:spLocks noGrp="1"/>
          </p:cNvSpPr>
          <p:nvPr>
            <p:ph type="dt" sz="half" idx="10"/>
          </p:nvPr>
        </p:nvSpPr>
        <p:spPr/>
        <p:txBody>
          <a:bodyPr/>
          <a:lstStyle/>
          <a:p>
            <a:fld id="{AA23864E-3194-49F5-AD7D-CA79FD01078B}" type="datetimeFigureOut">
              <a:rPr lang="en-GB" smtClean="0"/>
              <a:t>26/03/2024</a:t>
            </a:fld>
            <a:endParaRPr lang="en-GB"/>
          </a:p>
        </p:txBody>
      </p:sp>
      <p:sp>
        <p:nvSpPr>
          <p:cNvPr id="5" name="Footer Placeholder 4">
            <a:extLst>
              <a:ext uri="{FF2B5EF4-FFF2-40B4-BE49-F238E27FC236}">
                <a16:creationId xmlns:a16="http://schemas.microsoft.com/office/drawing/2014/main" id="{BBBEEE8B-60D6-6C75-FCC8-032AB009B4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8161F4-7CCF-4024-A14D-6F0D0D52F9F8}"/>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38274047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4FC9F-4678-13F9-FEAF-97A4A3D1A6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CBFE6F-4B13-5414-B211-3747D199A99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B6E4AF-EF27-9E08-FFE1-B4578D4DDDC8}"/>
              </a:ext>
            </a:extLst>
          </p:cNvPr>
          <p:cNvSpPr>
            <a:spLocks noGrp="1"/>
          </p:cNvSpPr>
          <p:nvPr>
            <p:ph type="dt" sz="half" idx="10"/>
          </p:nvPr>
        </p:nvSpPr>
        <p:spPr/>
        <p:txBody>
          <a:bodyPr/>
          <a:lstStyle/>
          <a:p>
            <a:fld id="{AA23864E-3194-49F5-AD7D-CA79FD01078B}" type="datetimeFigureOut">
              <a:rPr lang="en-GB" smtClean="0"/>
              <a:t>26/03/2024</a:t>
            </a:fld>
            <a:endParaRPr lang="en-GB"/>
          </a:p>
        </p:txBody>
      </p:sp>
      <p:sp>
        <p:nvSpPr>
          <p:cNvPr id="5" name="Footer Placeholder 4">
            <a:extLst>
              <a:ext uri="{FF2B5EF4-FFF2-40B4-BE49-F238E27FC236}">
                <a16:creationId xmlns:a16="http://schemas.microsoft.com/office/drawing/2014/main" id="{EAD5D235-10A9-09F7-A12E-4E55E3EAFE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D9C374-F888-2F69-5DD1-1CAC787D0C7A}"/>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1855677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37890-5511-5355-E2DC-E195AC20C36E}"/>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6A17868-9BC6-9BB1-8529-8A4FD76B5212}"/>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9CEBE9-98CA-D08E-C1EA-82DFCAFEB1FA}"/>
              </a:ext>
            </a:extLst>
          </p:cNvPr>
          <p:cNvSpPr>
            <a:spLocks noGrp="1"/>
          </p:cNvSpPr>
          <p:nvPr>
            <p:ph type="dt" sz="half" idx="10"/>
          </p:nvPr>
        </p:nvSpPr>
        <p:spPr/>
        <p:txBody>
          <a:bodyPr/>
          <a:lstStyle/>
          <a:p>
            <a:fld id="{AA23864E-3194-49F5-AD7D-CA79FD01078B}" type="datetimeFigureOut">
              <a:rPr lang="en-GB" smtClean="0"/>
              <a:t>26/03/2024</a:t>
            </a:fld>
            <a:endParaRPr lang="en-GB"/>
          </a:p>
        </p:txBody>
      </p:sp>
      <p:sp>
        <p:nvSpPr>
          <p:cNvPr id="5" name="Footer Placeholder 4">
            <a:extLst>
              <a:ext uri="{FF2B5EF4-FFF2-40B4-BE49-F238E27FC236}">
                <a16:creationId xmlns:a16="http://schemas.microsoft.com/office/drawing/2014/main" id="{7A9FE520-8A48-F93B-122F-1DD1081DAC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63F621-5393-4175-E606-058CC6905356}"/>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3263229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C0D8-4DAA-AEDE-37BE-6C38A5E212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CF21F-5CB9-12EC-C5B4-F738AB69A6B1}"/>
              </a:ext>
            </a:extLst>
          </p:cNvPr>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D7C4FD1-704C-CD94-F981-695B92CA77E9}"/>
              </a:ext>
            </a:extLst>
          </p:cNvPr>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E5A6328-2CCE-261D-CBCF-793DC7AE9B79}"/>
              </a:ext>
            </a:extLst>
          </p:cNvPr>
          <p:cNvSpPr>
            <a:spLocks noGrp="1"/>
          </p:cNvSpPr>
          <p:nvPr>
            <p:ph type="dt" sz="half" idx="10"/>
          </p:nvPr>
        </p:nvSpPr>
        <p:spPr/>
        <p:txBody>
          <a:bodyPr/>
          <a:lstStyle/>
          <a:p>
            <a:fld id="{AA23864E-3194-49F5-AD7D-CA79FD01078B}" type="datetimeFigureOut">
              <a:rPr lang="en-GB" smtClean="0"/>
              <a:t>26/03/2024</a:t>
            </a:fld>
            <a:endParaRPr lang="en-GB"/>
          </a:p>
        </p:txBody>
      </p:sp>
      <p:sp>
        <p:nvSpPr>
          <p:cNvPr id="6" name="Footer Placeholder 5">
            <a:extLst>
              <a:ext uri="{FF2B5EF4-FFF2-40B4-BE49-F238E27FC236}">
                <a16:creationId xmlns:a16="http://schemas.microsoft.com/office/drawing/2014/main" id="{544CD9C3-252E-3EB5-2ED3-FE6EAD2106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112724-47C3-95AB-F0BC-5C6E05773B01}"/>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28589857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BF048-26A3-3B7E-5090-79676BC7C087}"/>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36BB2A-A58B-72E5-38C3-705FD9A6BBEE}"/>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CF8C7BC-2C14-4151-1336-52D5AE1AB518}"/>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10D23BE-8665-B14B-2021-7F4F86A18DCF}"/>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F13F28-C720-910F-DC90-3CE6A6B4CA4D}"/>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EEA56AB-0AD2-C7BA-8A0C-73F4204E091E}"/>
              </a:ext>
            </a:extLst>
          </p:cNvPr>
          <p:cNvSpPr>
            <a:spLocks noGrp="1"/>
          </p:cNvSpPr>
          <p:nvPr>
            <p:ph type="dt" sz="half" idx="10"/>
          </p:nvPr>
        </p:nvSpPr>
        <p:spPr/>
        <p:txBody>
          <a:bodyPr/>
          <a:lstStyle/>
          <a:p>
            <a:fld id="{AA23864E-3194-49F5-AD7D-CA79FD01078B}" type="datetimeFigureOut">
              <a:rPr lang="en-GB" smtClean="0"/>
              <a:t>26/03/2024</a:t>
            </a:fld>
            <a:endParaRPr lang="en-GB"/>
          </a:p>
        </p:txBody>
      </p:sp>
      <p:sp>
        <p:nvSpPr>
          <p:cNvPr id="8" name="Footer Placeholder 7">
            <a:extLst>
              <a:ext uri="{FF2B5EF4-FFF2-40B4-BE49-F238E27FC236}">
                <a16:creationId xmlns:a16="http://schemas.microsoft.com/office/drawing/2014/main" id="{D0738E41-7324-4F4A-D016-2BE098E089D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E04F5A2-0974-96DD-25F7-AD6D8FB29834}"/>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2130813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143BF-63BB-4594-497E-D96C4798B3A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AB0974-FCDF-54D5-2BC3-9C1181778696}"/>
              </a:ext>
            </a:extLst>
          </p:cNvPr>
          <p:cNvSpPr>
            <a:spLocks noGrp="1"/>
          </p:cNvSpPr>
          <p:nvPr>
            <p:ph type="dt" sz="half" idx="10"/>
          </p:nvPr>
        </p:nvSpPr>
        <p:spPr/>
        <p:txBody>
          <a:bodyPr/>
          <a:lstStyle/>
          <a:p>
            <a:fld id="{AA23864E-3194-49F5-AD7D-CA79FD01078B}" type="datetimeFigureOut">
              <a:rPr lang="en-GB" smtClean="0"/>
              <a:t>26/03/2024</a:t>
            </a:fld>
            <a:endParaRPr lang="en-GB"/>
          </a:p>
        </p:txBody>
      </p:sp>
      <p:sp>
        <p:nvSpPr>
          <p:cNvPr id="4" name="Footer Placeholder 3">
            <a:extLst>
              <a:ext uri="{FF2B5EF4-FFF2-40B4-BE49-F238E27FC236}">
                <a16:creationId xmlns:a16="http://schemas.microsoft.com/office/drawing/2014/main" id="{E510EF7A-3BBC-7D4A-3D8A-3CA98BCD532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8CA2551-4E86-FD53-D913-0BEEE5E28723}"/>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32034936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646F1F-D50B-163C-2A95-68A1C76A5E5C}"/>
              </a:ext>
            </a:extLst>
          </p:cNvPr>
          <p:cNvSpPr>
            <a:spLocks noGrp="1"/>
          </p:cNvSpPr>
          <p:nvPr>
            <p:ph type="dt" sz="half" idx="10"/>
          </p:nvPr>
        </p:nvSpPr>
        <p:spPr/>
        <p:txBody>
          <a:bodyPr/>
          <a:lstStyle/>
          <a:p>
            <a:fld id="{AA23864E-3194-49F5-AD7D-CA79FD01078B}" type="datetimeFigureOut">
              <a:rPr lang="en-GB" smtClean="0"/>
              <a:t>26/03/2024</a:t>
            </a:fld>
            <a:endParaRPr lang="en-GB"/>
          </a:p>
        </p:txBody>
      </p:sp>
      <p:sp>
        <p:nvSpPr>
          <p:cNvPr id="3" name="Footer Placeholder 2">
            <a:extLst>
              <a:ext uri="{FF2B5EF4-FFF2-40B4-BE49-F238E27FC236}">
                <a16:creationId xmlns:a16="http://schemas.microsoft.com/office/drawing/2014/main" id="{6A4722A4-AFF4-456D-83DE-79933C248DF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1E1B471-CB2C-7A5E-DC8A-E6694F6C8C49}"/>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2693264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3B4A3807-01D0-38E8-C449-0B1721D4F5B0}"/>
              </a:ext>
            </a:extLst>
          </p:cNvPr>
          <p:cNvSpPr txBox="1">
            <a:spLocks/>
          </p:cNvSpPr>
          <p:nvPr/>
        </p:nvSpPr>
        <p:spPr>
          <a:xfrm>
            <a:off x="111649" y="6382201"/>
            <a:ext cx="814388" cy="365125"/>
          </a:xfrm>
          <a:prstGeom prst="rect">
            <a:avLst/>
          </a:prstGeom>
          <a:noFill/>
        </p:spPr>
        <p:txBody>
          <a:bodyPr vert="horz" lIns="68580" tIns="34290" rIns="68580" bIns="34290" rtlCol="0" anchor="ctr"/>
          <a:lstStyle>
            <a:defPPr>
              <a:defRPr lang="en-US"/>
            </a:defPPr>
            <a:lvl1pPr marL="0" algn="ctr" defTabSz="914400" rtl="0" eaLnBrk="1" latinLnBrk="0" hangingPunct="1">
              <a:defRPr sz="16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fld id="{A91C39B3-71BA-C04A-8F90-02179B3D98C0}" type="slidenum">
              <a:rPr lang="en-US" sz="1050" smtClean="0">
                <a:solidFill>
                  <a:schemeClr val="accent6">
                    <a:lumMod val="75000"/>
                    <a:lumOff val="25000"/>
                  </a:schemeClr>
                </a:solidFill>
              </a:rPr>
              <a:pPr marL="0" marR="0" lvl="0" indent="0" algn="ctr" defTabSz="685800" rtl="0" eaLnBrk="1" fontAlgn="auto" latinLnBrk="0" hangingPunct="1">
                <a:lnSpc>
                  <a:spcPct val="100000"/>
                </a:lnSpc>
                <a:spcBef>
                  <a:spcPts val="0"/>
                </a:spcBef>
                <a:spcAft>
                  <a:spcPts val="0"/>
                </a:spcAft>
                <a:buClrTx/>
                <a:buSzTx/>
                <a:buFontTx/>
                <a:buNone/>
                <a:tabLst/>
                <a:defRPr/>
              </a:pPr>
              <a:t>‹#›</a:t>
            </a:fld>
            <a:endParaRPr lang="en-US" sz="1050" dirty="0">
              <a:solidFill>
                <a:schemeClr val="accent6">
                  <a:lumMod val="75000"/>
                  <a:lumOff val="25000"/>
                </a:schemeClr>
              </a:solidFill>
            </a:endParaRPr>
          </a:p>
        </p:txBody>
      </p:sp>
      <p:pic>
        <p:nvPicPr>
          <p:cNvPr id="4" name="Graphic 3">
            <a:extLst>
              <a:ext uri="{FF2B5EF4-FFF2-40B4-BE49-F238E27FC236}">
                <a16:creationId xmlns:a16="http://schemas.microsoft.com/office/drawing/2014/main" id="{676A8155-2D5B-42B1-D3A5-9A4BF773BA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02599" y="281517"/>
            <a:ext cx="3843867" cy="165412"/>
          </a:xfrm>
          <a:prstGeom prst="rect">
            <a:avLst/>
          </a:prstGeom>
        </p:spPr>
      </p:pic>
    </p:spTree>
    <p:extLst>
      <p:ext uri="{BB962C8B-B14F-4D97-AF65-F5344CB8AC3E}">
        <p14:creationId xmlns:p14="http://schemas.microsoft.com/office/powerpoint/2010/main" val="12477742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79259-7285-CACC-5822-C9F8462191E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9332EA9-AB5B-5A37-1F2A-4FA7F8912086}"/>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A93FC14-C1C1-7587-5545-64921B58742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0B568C-BD09-A77D-E47A-9BB8B0A9AA48}"/>
              </a:ext>
            </a:extLst>
          </p:cNvPr>
          <p:cNvSpPr>
            <a:spLocks noGrp="1"/>
          </p:cNvSpPr>
          <p:nvPr>
            <p:ph type="dt" sz="half" idx="10"/>
          </p:nvPr>
        </p:nvSpPr>
        <p:spPr/>
        <p:txBody>
          <a:bodyPr/>
          <a:lstStyle/>
          <a:p>
            <a:fld id="{AA23864E-3194-49F5-AD7D-CA79FD01078B}" type="datetimeFigureOut">
              <a:rPr lang="en-GB" smtClean="0"/>
              <a:t>26/03/2024</a:t>
            </a:fld>
            <a:endParaRPr lang="en-GB"/>
          </a:p>
        </p:txBody>
      </p:sp>
      <p:sp>
        <p:nvSpPr>
          <p:cNvPr id="6" name="Footer Placeholder 5">
            <a:extLst>
              <a:ext uri="{FF2B5EF4-FFF2-40B4-BE49-F238E27FC236}">
                <a16:creationId xmlns:a16="http://schemas.microsoft.com/office/drawing/2014/main" id="{478AED3A-6AD0-4878-5E78-142E58FC9B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E87B367-243B-B456-9B75-D74F24917BA2}"/>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37354329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46B93-47ED-4FD4-36F1-6D1C5BD72E5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A923CBD-ACB1-635B-F552-08A8C39CCFF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425C6D55-9C0E-6BDA-FBFF-EBC68910155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58BB6E-0244-E959-C293-B01F8073217F}"/>
              </a:ext>
            </a:extLst>
          </p:cNvPr>
          <p:cNvSpPr>
            <a:spLocks noGrp="1"/>
          </p:cNvSpPr>
          <p:nvPr>
            <p:ph type="dt" sz="half" idx="10"/>
          </p:nvPr>
        </p:nvSpPr>
        <p:spPr/>
        <p:txBody>
          <a:bodyPr/>
          <a:lstStyle/>
          <a:p>
            <a:fld id="{AA23864E-3194-49F5-AD7D-CA79FD01078B}" type="datetimeFigureOut">
              <a:rPr lang="en-GB" smtClean="0"/>
              <a:t>26/03/2024</a:t>
            </a:fld>
            <a:endParaRPr lang="en-GB"/>
          </a:p>
        </p:txBody>
      </p:sp>
      <p:sp>
        <p:nvSpPr>
          <p:cNvPr id="6" name="Footer Placeholder 5">
            <a:extLst>
              <a:ext uri="{FF2B5EF4-FFF2-40B4-BE49-F238E27FC236}">
                <a16:creationId xmlns:a16="http://schemas.microsoft.com/office/drawing/2014/main" id="{04EED160-C5F0-B4F8-5427-34FFB0E9EC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C588A7-3FAC-7EF1-D3F8-B65D0262566F}"/>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2517383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A382B-F991-B265-8B58-82529380026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7FFE3C-0B14-9CB0-B8A5-E9CC19A11A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32EFA-6BCA-8B80-FF25-E7065A52CE75}"/>
              </a:ext>
            </a:extLst>
          </p:cNvPr>
          <p:cNvSpPr>
            <a:spLocks noGrp="1"/>
          </p:cNvSpPr>
          <p:nvPr>
            <p:ph type="dt" sz="half" idx="10"/>
          </p:nvPr>
        </p:nvSpPr>
        <p:spPr/>
        <p:txBody>
          <a:bodyPr/>
          <a:lstStyle/>
          <a:p>
            <a:fld id="{AA23864E-3194-49F5-AD7D-CA79FD01078B}" type="datetimeFigureOut">
              <a:rPr lang="en-GB" smtClean="0"/>
              <a:t>26/03/2024</a:t>
            </a:fld>
            <a:endParaRPr lang="en-GB"/>
          </a:p>
        </p:txBody>
      </p:sp>
      <p:sp>
        <p:nvSpPr>
          <p:cNvPr id="5" name="Footer Placeholder 4">
            <a:extLst>
              <a:ext uri="{FF2B5EF4-FFF2-40B4-BE49-F238E27FC236}">
                <a16:creationId xmlns:a16="http://schemas.microsoft.com/office/drawing/2014/main" id="{ADC1DC17-BDC9-7371-3244-997154C9F4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1A261D-81DD-2E23-07C7-621F3C5C054A}"/>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20498239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CC026D-2378-E1C8-DE08-9CDBB0C3F5C7}"/>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D468AD-1E35-1BAD-FB73-72163E4330E8}"/>
              </a:ext>
            </a:extLst>
          </p:cNvPr>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4C63DE-DE16-43E4-43A2-CD8EB938AACA}"/>
              </a:ext>
            </a:extLst>
          </p:cNvPr>
          <p:cNvSpPr>
            <a:spLocks noGrp="1"/>
          </p:cNvSpPr>
          <p:nvPr>
            <p:ph type="dt" sz="half" idx="10"/>
          </p:nvPr>
        </p:nvSpPr>
        <p:spPr/>
        <p:txBody>
          <a:bodyPr/>
          <a:lstStyle/>
          <a:p>
            <a:fld id="{AA23864E-3194-49F5-AD7D-CA79FD01078B}" type="datetimeFigureOut">
              <a:rPr lang="en-GB" smtClean="0"/>
              <a:t>26/03/2024</a:t>
            </a:fld>
            <a:endParaRPr lang="en-GB"/>
          </a:p>
        </p:txBody>
      </p:sp>
      <p:sp>
        <p:nvSpPr>
          <p:cNvPr id="5" name="Footer Placeholder 4">
            <a:extLst>
              <a:ext uri="{FF2B5EF4-FFF2-40B4-BE49-F238E27FC236}">
                <a16:creationId xmlns:a16="http://schemas.microsoft.com/office/drawing/2014/main" id="{5443962D-2164-3743-6128-7999AABDEB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8F91C5-94DB-EFC9-FD80-04134373E2CF}"/>
              </a:ext>
            </a:extLst>
          </p:cNvPr>
          <p:cNvSpPr>
            <a:spLocks noGrp="1"/>
          </p:cNvSpPr>
          <p:nvPr>
            <p:ph type="sldNum" sz="quarter" idx="12"/>
          </p:nvPr>
        </p:nvSpPr>
        <p:spPr/>
        <p:txBody>
          <a:bodyPr/>
          <a:lstStyle/>
          <a:p>
            <a:fld id="{EABFB925-5697-4676-812E-421080656F8B}" type="slidenum">
              <a:rPr lang="en-GB" smtClean="0"/>
              <a:t>‹#›</a:t>
            </a:fld>
            <a:endParaRPr lang="en-GB"/>
          </a:p>
        </p:txBody>
      </p:sp>
    </p:spTree>
    <p:extLst>
      <p:ext uri="{BB962C8B-B14F-4D97-AF65-F5344CB8AC3E}">
        <p14:creationId xmlns:p14="http://schemas.microsoft.com/office/powerpoint/2010/main" val="26316879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2_Content Slide  Option#2 with Graph /Da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3793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Devider Slides for Sessions">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70734C94-E5A8-F84D-A000-4D877B9CC8C2}"/>
              </a:ext>
            </a:extLst>
          </p:cNvPr>
          <p:cNvSpPr>
            <a:spLocks noGrp="1"/>
          </p:cNvSpPr>
          <p:nvPr>
            <p:ph type="ctrTitle" hasCustomPrompt="1"/>
          </p:nvPr>
        </p:nvSpPr>
        <p:spPr>
          <a:xfrm>
            <a:off x="957274" y="3713062"/>
            <a:ext cx="9143999" cy="1006475"/>
          </a:xfrm>
          <a:prstGeom prst="rect">
            <a:avLst/>
          </a:prstGeom>
        </p:spPr>
        <p:txBody>
          <a:bodyPr anchor="t" anchorCtr="0"/>
          <a:lstStyle>
            <a:lvl1pPr algn="l">
              <a:defRPr sz="3375" b="1">
                <a:solidFill>
                  <a:srgbClr val="00249C"/>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Session title style</a:t>
            </a:r>
          </a:p>
        </p:txBody>
      </p:sp>
      <p:sp>
        <p:nvSpPr>
          <p:cNvPr id="28" name="Text Placeholder 27">
            <a:extLst>
              <a:ext uri="{FF2B5EF4-FFF2-40B4-BE49-F238E27FC236}">
                <a16:creationId xmlns:a16="http://schemas.microsoft.com/office/drawing/2014/main" id="{65C43E3D-0D26-234A-9592-5DAA63D12695}"/>
              </a:ext>
            </a:extLst>
          </p:cNvPr>
          <p:cNvSpPr>
            <a:spLocks noGrp="1"/>
          </p:cNvSpPr>
          <p:nvPr>
            <p:ph type="body" sz="quarter" idx="10" hasCustomPrompt="1"/>
          </p:nvPr>
        </p:nvSpPr>
        <p:spPr>
          <a:xfrm>
            <a:off x="957263" y="2962275"/>
            <a:ext cx="8056563" cy="395288"/>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75">
                <a:solidFill>
                  <a:schemeClr val="accent6"/>
                </a:solidFill>
              </a:defRPr>
            </a:lvl1pPr>
          </a:lstStyle>
          <a:p>
            <a:pPr lvl="0"/>
            <a:r>
              <a:rPr lang="en-US" dirty="0"/>
              <a:t>Click to edit Session Details</a:t>
            </a:r>
          </a:p>
          <a:p>
            <a:pPr lvl="0"/>
            <a:endParaRPr lang="en-AE" dirty="0"/>
          </a:p>
        </p:txBody>
      </p:sp>
    </p:spTree>
    <p:extLst>
      <p:ext uri="{BB962C8B-B14F-4D97-AF65-F5344CB8AC3E}">
        <p14:creationId xmlns:p14="http://schemas.microsoft.com/office/powerpoint/2010/main" val="29987329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3545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Closing P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C30162-B6ED-7641-A0EB-BA573B76DA6D}"/>
              </a:ext>
            </a:extLst>
          </p:cNvPr>
          <p:cNvSpPr>
            <a:spLocks noGrp="1"/>
          </p:cNvSpPr>
          <p:nvPr>
            <p:ph type="ctrTitle" hasCustomPrompt="1"/>
          </p:nvPr>
        </p:nvSpPr>
        <p:spPr>
          <a:xfrm>
            <a:off x="0" y="3258983"/>
            <a:ext cx="12192000" cy="1006475"/>
          </a:xfrm>
          <a:prstGeom prst="rect">
            <a:avLst/>
          </a:prstGeom>
        </p:spPr>
        <p:txBody>
          <a:bodyPr anchor="ctr" anchorCtr="0">
            <a:noAutofit/>
          </a:bodyPr>
          <a:lstStyle>
            <a:lvl1pPr algn="ctr">
              <a:defRPr sz="54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Thank You</a:t>
            </a:r>
          </a:p>
        </p:txBody>
      </p:sp>
    </p:spTree>
    <p:extLst>
      <p:ext uri="{BB962C8B-B14F-4D97-AF65-F5344CB8AC3E}">
        <p14:creationId xmlns:p14="http://schemas.microsoft.com/office/powerpoint/2010/main" val="3562042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64693" y="503970"/>
            <a:ext cx="1111171" cy="5811838"/>
          </a:xfrm>
          <a:prstGeom prst="rect">
            <a:avLst/>
          </a:prstGeom>
        </p:spPr>
        <p:txBody>
          <a:bodyPr vert="eaVert"/>
          <a:lstStyle>
            <a:lvl1pPr>
              <a:defRPr sz="2550" b="1">
                <a:solidFill>
                  <a:srgbClr val="69216A"/>
                </a:solidFill>
              </a:defRPr>
            </a:lvl1pPr>
          </a:lstStyle>
          <a:p>
            <a:r>
              <a:rPr lang="en-US"/>
              <a:t>Click to edit Master title style</a:t>
            </a:r>
          </a:p>
        </p:txBody>
      </p:sp>
      <p:sp>
        <p:nvSpPr>
          <p:cNvPr id="3" name="Vertical Text Placeholder 2"/>
          <p:cNvSpPr>
            <a:spLocks noGrp="1"/>
          </p:cNvSpPr>
          <p:nvPr>
            <p:ph type="body" orient="vert" idx="1"/>
          </p:nvPr>
        </p:nvSpPr>
        <p:spPr>
          <a:xfrm>
            <a:off x="688689" y="503970"/>
            <a:ext cx="9324372" cy="5824538"/>
          </a:xfrm>
          <a:prstGeom prst="rect">
            <a:avLst/>
          </a:prstGeom>
        </p:spPr>
        <p:txBody>
          <a:bodyPr vert="eaVert"/>
          <a:lstStyle>
            <a:lvl2pPr>
              <a:defRPr>
                <a:solidFill>
                  <a:srgbClr val="69216A"/>
                </a:solidFill>
              </a:defRPr>
            </a:lvl2pPr>
            <a:lvl4pPr>
              <a:defRPr>
                <a:solidFill>
                  <a:srgbClr val="69216A"/>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5400000">
            <a:off x="-334412" y="553610"/>
            <a:ext cx="1253069" cy="347135"/>
          </a:xfrm>
          <a:prstGeom prst="rect">
            <a:avLst/>
          </a:prstGeom>
        </p:spPr>
        <p:txBody>
          <a:bodyPr anchor="ctr"/>
          <a:lstStyle>
            <a:lvl1pPr>
              <a:defRPr sz="750">
                <a:solidFill>
                  <a:schemeClr val="bg1"/>
                </a:solidFill>
              </a:defRPr>
            </a:lvl1pPr>
          </a:lstStyle>
          <a:p>
            <a:fld id="{7F3777FD-75A6-B146-A4D0-80CAC805A384}" type="datetime4">
              <a:rPr lang="en-GB" smtClean="0"/>
              <a:pPr/>
              <a:t>26 March 2024</a:t>
            </a:fld>
            <a:endParaRPr lang="en-US"/>
          </a:p>
        </p:txBody>
      </p:sp>
      <p:sp>
        <p:nvSpPr>
          <p:cNvPr id="5" name="Footer Placeholder 4"/>
          <p:cNvSpPr>
            <a:spLocks noGrp="1"/>
          </p:cNvSpPr>
          <p:nvPr>
            <p:ph type="ftr" sz="quarter" idx="11"/>
          </p:nvPr>
        </p:nvSpPr>
        <p:spPr>
          <a:xfrm rot="5400000">
            <a:off x="-2148409" y="3264996"/>
            <a:ext cx="4881057" cy="358285"/>
          </a:xfrm>
          <a:prstGeom prst="rect">
            <a:avLst/>
          </a:prstGeom>
        </p:spPr>
        <p:txBody>
          <a:bodyPr anchor="ctr"/>
          <a:lstStyle>
            <a:lvl1pPr algn="l">
              <a:defRPr sz="750">
                <a:solidFill>
                  <a:schemeClr val="bg1"/>
                </a:solidFill>
              </a:defRPr>
            </a:lvl1pPr>
          </a:lstStyle>
          <a:p>
            <a:endParaRPr lang="en-US"/>
          </a:p>
        </p:txBody>
      </p:sp>
      <p:sp>
        <p:nvSpPr>
          <p:cNvPr id="6" name="Slide Number Placeholder 5"/>
          <p:cNvSpPr>
            <a:spLocks noGrp="1"/>
          </p:cNvSpPr>
          <p:nvPr>
            <p:ph type="sldNum" sz="quarter" idx="12"/>
          </p:nvPr>
        </p:nvSpPr>
        <p:spPr>
          <a:xfrm rot="5400000">
            <a:off x="45508" y="3525072"/>
            <a:ext cx="431799" cy="358287"/>
          </a:xfrm>
          <a:prstGeom prst="rect">
            <a:avLst/>
          </a:prstGeom>
        </p:spPr>
        <p:txBody>
          <a:bodyPr anchor="ctr"/>
          <a:lstStyle>
            <a:lvl1pPr>
              <a:defRPr sz="900">
                <a:solidFill>
                  <a:schemeClr val="bg1"/>
                </a:solidFill>
              </a:defRPr>
            </a:lvl1pPr>
          </a:lstStyle>
          <a:p>
            <a:fld id="{7ED9267D-069E-5F46-80B9-B3F4B7546357}" type="slidenum">
              <a:rPr lang="en-US" smtClean="0"/>
              <a:pPr/>
              <a:t>‹#›</a:t>
            </a:fld>
            <a:endParaRPr lang="en-US"/>
          </a:p>
        </p:txBody>
      </p:sp>
    </p:spTree>
    <p:extLst>
      <p:ext uri="{BB962C8B-B14F-4D97-AF65-F5344CB8AC3E}">
        <p14:creationId xmlns:p14="http://schemas.microsoft.com/office/powerpoint/2010/main" val="7552622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2_Content Slide  Option#2 with Graph /Da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485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3B4A3807-01D0-38E8-C449-0B1721D4F5B0}"/>
              </a:ext>
            </a:extLst>
          </p:cNvPr>
          <p:cNvSpPr txBox="1">
            <a:spLocks/>
          </p:cNvSpPr>
          <p:nvPr/>
        </p:nvSpPr>
        <p:spPr>
          <a:xfrm>
            <a:off x="111649" y="6382201"/>
            <a:ext cx="814388" cy="365125"/>
          </a:xfrm>
          <a:prstGeom prst="rect">
            <a:avLst/>
          </a:prstGeom>
          <a:noFill/>
        </p:spPr>
        <p:txBody>
          <a:bodyPr vert="horz" lIns="68580" tIns="34290" rIns="68580" bIns="34290" rtlCol="0" anchor="ctr"/>
          <a:lstStyle>
            <a:defPPr>
              <a:defRPr lang="en-US"/>
            </a:defPPr>
            <a:lvl1pPr marL="0" algn="ctr" defTabSz="914400" rtl="0" eaLnBrk="1" latinLnBrk="0" hangingPunct="1">
              <a:defRPr sz="16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C39B3-71BA-C04A-8F90-02179B3D98C0}" type="slidenum">
              <a:rPr lang="en-US" sz="1050" smtClean="0">
                <a:solidFill>
                  <a:schemeClr val="accent6">
                    <a:lumMod val="75000"/>
                    <a:lumOff val="25000"/>
                  </a:schemeClr>
                </a:solidFill>
              </a:rPr>
              <a:pPr/>
              <a:t>‹#›</a:t>
            </a:fld>
            <a:endParaRPr lang="en-US" sz="1050" dirty="0">
              <a:solidFill>
                <a:schemeClr val="accent6">
                  <a:lumMod val="75000"/>
                  <a:lumOff val="25000"/>
                </a:schemeClr>
              </a:solidFill>
            </a:endParaRPr>
          </a:p>
        </p:txBody>
      </p:sp>
      <p:pic>
        <p:nvPicPr>
          <p:cNvPr id="4" name="Graphic 3">
            <a:extLst>
              <a:ext uri="{FF2B5EF4-FFF2-40B4-BE49-F238E27FC236}">
                <a16:creationId xmlns:a16="http://schemas.microsoft.com/office/drawing/2014/main" id="{676A8155-2D5B-42B1-D3A5-9A4BF773BAC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102603" y="6482055"/>
            <a:ext cx="3843859" cy="165412"/>
          </a:xfrm>
          <a:prstGeom prst="rect">
            <a:avLst/>
          </a:prstGeom>
        </p:spPr>
      </p:pic>
    </p:spTree>
    <p:extLst>
      <p:ext uri="{BB962C8B-B14F-4D97-AF65-F5344CB8AC3E}">
        <p14:creationId xmlns:p14="http://schemas.microsoft.com/office/powerpoint/2010/main" val="17505435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Devider Slides for Sessions">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70734C94-E5A8-F84D-A000-4D877B9CC8C2}"/>
              </a:ext>
            </a:extLst>
          </p:cNvPr>
          <p:cNvSpPr>
            <a:spLocks noGrp="1"/>
          </p:cNvSpPr>
          <p:nvPr>
            <p:ph type="ctrTitle" hasCustomPrompt="1"/>
          </p:nvPr>
        </p:nvSpPr>
        <p:spPr>
          <a:xfrm>
            <a:off x="957274" y="3713062"/>
            <a:ext cx="9143999" cy="1006475"/>
          </a:xfrm>
          <a:prstGeom prst="rect">
            <a:avLst/>
          </a:prstGeom>
        </p:spPr>
        <p:txBody>
          <a:bodyPr anchor="t" anchorCtr="0"/>
          <a:lstStyle>
            <a:lvl1pPr algn="l">
              <a:defRPr sz="3375" b="1">
                <a:solidFill>
                  <a:srgbClr val="00249C"/>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Session title style</a:t>
            </a:r>
          </a:p>
        </p:txBody>
      </p:sp>
      <p:sp>
        <p:nvSpPr>
          <p:cNvPr id="28" name="Text Placeholder 27">
            <a:extLst>
              <a:ext uri="{FF2B5EF4-FFF2-40B4-BE49-F238E27FC236}">
                <a16:creationId xmlns:a16="http://schemas.microsoft.com/office/drawing/2014/main" id="{65C43E3D-0D26-234A-9592-5DAA63D12695}"/>
              </a:ext>
            </a:extLst>
          </p:cNvPr>
          <p:cNvSpPr>
            <a:spLocks noGrp="1"/>
          </p:cNvSpPr>
          <p:nvPr>
            <p:ph type="body" sz="quarter" idx="10" hasCustomPrompt="1"/>
          </p:nvPr>
        </p:nvSpPr>
        <p:spPr>
          <a:xfrm>
            <a:off x="957263" y="2962275"/>
            <a:ext cx="8056563" cy="395288"/>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75">
                <a:solidFill>
                  <a:schemeClr val="accent6"/>
                </a:solidFill>
              </a:defRPr>
            </a:lvl1pPr>
          </a:lstStyle>
          <a:p>
            <a:pPr lvl="0"/>
            <a:r>
              <a:rPr lang="en-US" dirty="0"/>
              <a:t>Click to edit Session Details</a:t>
            </a:r>
          </a:p>
          <a:p>
            <a:pPr lvl="0"/>
            <a:endParaRPr lang="en-AE" dirty="0"/>
          </a:p>
        </p:txBody>
      </p:sp>
    </p:spTree>
    <p:extLst>
      <p:ext uri="{BB962C8B-B14F-4D97-AF65-F5344CB8AC3E}">
        <p14:creationId xmlns:p14="http://schemas.microsoft.com/office/powerpoint/2010/main" val="32919379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683F7D-830B-4873-9DDF-34BF727328F2}"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EE8405-6193-4DE4-B3EF-874B72492C55}" type="slidenum">
              <a:rPr lang="en-US" smtClean="0"/>
              <a:t>‹#›</a:t>
            </a:fld>
            <a:endParaRPr lang="en-US"/>
          </a:p>
        </p:txBody>
      </p:sp>
    </p:spTree>
    <p:extLst>
      <p:ext uri="{BB962C8B-B14F-4D97-AF65-F5344CB8AC3E}">
        <p14:creationId xmlns:p14="http://schemas.microsoft.com/office/powerpoint/2010/main" val="30942779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3/26/2024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28394704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2812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Closing P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C30162-B6ED-7641-A0EB-BA573B76DA6D}"/>
              </a:ext>
            </a:extLst>
          </p:cNvPr>
          <p:cNvSpPr>
            <a:spLocks noGrp="1"/>
          </p:cNvSpPr>
          <p:nvPr>
            <p:ph type="ctrTitle" hasCustomPrompt="1"/>
          </p:nvPr>
        </p:nvSpPr>
        <p:spPr>
          <a:xfrm>
            <a:off x="0" y="3258983"/>
            <a:ext cx="12192000" cy="1006475"/>
          </a:xfrm>
          <a:prstGeom prst="rect">
            <a:avLst/>
          </a:prstGeom>
        </p:spPr>
        <p:txBody>
          <a:bodyPr anchor="ctr" anchorCtr="0">
            <a:noAutofit/>
          </a:bodyPr>
          <a:lstStyle>
            <a:lvl1pPr algn="ctr">
              <a:defRPr sz="54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Thank You</a:t>
            </a:r>
          </a:p>
        </p:txBody>
      </p:sp>
    </p:spTree>
    <p:extLst>
      <p:ext uri="{BB962C8B-B14F-4D97-AF65-F5344CB8AC3E}">
        <p14:creationId xmlns:p14="http://schemas.microsoft.com/office/powerpoint/2010/main" val="25801187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9018" y="1873797"/>
            <a:ext cx="10515600" cy="1307109"/>
          </a:xfrm>
          <a:prstGeom prst="rect">
            <a:avLst/>
          </a:prstGeom>
        </p:spPr>
        <p:txBody>
          <a:bodyPr anchor="t"/>
          <a:lstStyle>
            <a:lvl1pPr>
              <a:defRPr sz="6000" b="1">
                <a:solidFill>
                  <a:srgbClr val="69216A"/>
                </a:solidFill>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599018" y="3180907"/>
            <a:ext cx="10528300" cy="667193"/>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7" name="Straight Connector 6"/>
          <p:cNvCxnSpPr/>
          <p:nvPr userDrawn="1"/>
        </p:nvCxnSpPr>
        <p:spPr>
          <a:xfrm flipV="1">
            <a:off x="709017" y="2920050"/>
            <a:ext cx="10494000" cy="1"/>
          </a:xfrm>
          <a:prstGeom prst="line">
            <a:avLst/>
          </a:prstGeom>
          <a:ln w="25400">
            <a:solidFill>
              <a:srgbClr val="69216A"/>
            </a:solidFill>
          </a:ln>
        </p:spPr>
        <p:style>
          <a:lnRef idx="1">
            <a:schemeClr val="accent1"/>
          </a:lnRef>
          <a:fillRef idx="0">
            <a:schemeClr val="accent1"/>
          </a:fillRef>
          <a:effectRef idx="0">
            <a:schemeClr val="accent1"/>
          </a:effectRef>
          <a:fontRef idx="minor">
            <a:schemeClr val="tx1"/>
          </a:fontRef>
        </p:style>
      </p:cxnSp>
      <p:sp>
        <p:nvSpPr>
          <p:cNvPr id="8"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26 March 2024</a:t>
            </a:fld>
            <a:endParaRPr lang="en-US" dirty="0"/>
          </a:p>
        </p:txBody>
      </p:sp>
      <p:sp>
        <p:nvSpPr>
          <p:cNvPr id="9"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0"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22142209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8E18E-F951-D16A-E5F9-6AC4FE59A0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1EE3112-E820-207A-F7A3-64611AB594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D1A7E10-7ECB-C8C1-9C21-5B3A265410F1}"/>
              </a:ext>
            </a:extLst>
          </p:cNvPr>
          <p:cNvSpPr>
            <a:spLocks noGrp="1"/>
          </p:cNvSpPr>
          <p:nvPr>
            <p:ph type="dt" sz="half" idx="10"/>
          </p:nvPr>
        </p:nvSpPr>
        <p:spPr/>
        <p:txBody>
          <a:bodyPr/>
          <a:lstStyle/>
          <a:p>
            <a:fld id="{B4293A07-6EEE-4574-8C4C-2CB6866EFCCD}" type="datetimeFigureOut">
              <a:rPr lang="en-GB" smtClean="0"/>
              <a:t>26/03/2024</a:t>
            </a:fld>
            <a:endParaRPr lang="en-GB"/>
          </a:p>
        </p:txBody>
      </p:sp>
      <p:sp>
        <p:nvSpPr>
          <p:cNvPr id="5" name="Footer Placeholder 4">
            <a:extLst>
              <a:ext uri="{FF2B5EF4-FFF2-40B4-BE49-F238E27FC236}">
                <a16:creationId xmlns:a16="http://schemas.microsoft.com/office/drawing/2014/main" id="{95FE7CE6-9369-8D9A-A236-9DF4C0DE8D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9D999D-B64C-F84F-412C-1405F1BA3E84}"/>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7458567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EC134-2248-D995-72D2-D5388804DF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6E4C1C-2763-49D5-2190-280EE4172D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264289-CEA1-04FE-2166-C79E5D6E5404}"/>
              </a:ext>
            </a:extLst>
          </p:cNvPr>
          <p:cNvSpPr>
            <a:spLocks noGrp="1"/>
          </p:cNvSpPr>
          <p:nvPr>
            <p:ph type="dt" sz="half" idx="10"/>
          </p:nvPr>
        </p:nvSpPr>
        <p:spPr/>
        <p:txBody>
          <a:bodyPr/>
          <a:lstStyle/>
          <a:p>
            <a:fld id="{B4293A07-6EEE-4574-8C4C-2CB6866EFCCD}" type="datetimeFigureOut">
              <a:rPr lang="en-GB" smtClean="0"/>
              <a:t>26/03/2024</a:t>
            </a:fld>
            <a:endParaRPr lang="en-GB"/>
          </a:p>
        </p:txBody>
      </p:sp>
      <p:sp>
        <p:nvSpPr>
          <p:cNvPr id="5" name="Footer Placeholder 4">
            <a:extLst>
              <a:ext uri="{FF2B5EF4-FFF2-40B4-BE49-F238E27FC236}">
                <a16:creationId xmlns:a16="http://schemas.microsoft.com/office/drawing/2014/main" id="{C7FE3981-8950-0EFF-1D39-3806A8E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4E9030-B24F-592A-7884-9069B79D645B}"/>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16134607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F0258-8DF5-D937-7E92-ECC59B39B64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BEDC79-180F-0CE8-4BBE-44E078D85C34}"/>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CD85783-92A5-ABBB-A0B5-6129CC7C787A}"/>
              </a:ext>
            </a:extLst>
          </p:cNvPr>
          <p:cNvSpPr>
            <a:spLocks noGrp="1"/>
          </p:cNvSpPr>
          <p:nvPr>
            <p:ph type="dt" sz="half" idx="10"/>
          </p:nvPr>
        </p:nvSpPr>
        <p:spPr/>
        <p:txBody>
          <a:bodyPr/>
          <a:lstStyle/>
          <a:p>
            <a:fld id="{B4293A07-6EEE-4574-8C4C-2CB6866EFCCD}" type="datetimeFigureOut">
              <a:rPr lang="en-GB" smtClean="0"/>
              <a:t>26/03/2024</a:t>
            </a:fld>
            <a:endParaRPr lang="en-GB"/>
          </a:p>
        </p:txBody>
      </p:sp>
      <p:sp>
        <p:nvSpPr>
          <p:cNvPr id="5" name="Footer Placeholder 4">
            <a:extLst>
              <a:ext uri="{FF2B5EF4-FFF2-40B4-BE49-F238E27FC236}">
                <a16:creationId xmlns:a16="http://schemas.microsoft.com/office/drawing/2014/main" id="{6033E54C-828B-E34E-B94D-0F5EBD5E9B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3E25AC-4B46-DB23-0625-09EF5629DFC1}"/>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7782212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F1D2E-F2C0-AA2C-3098-1EB7C52D09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208D3-9C37-3813-6750-3F369EA957F1}"/>
              </a:ext>
            </a:extLst>
          </p:cNvPr>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965D462-EB7E-5DFD-987D-2F17448D3B6C}"/>
              </a:ext>
            </a:extLst>
          </p:cNvPr>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4149BEC-9CBF-B573-2EDA-6A21E710E262}"/>
              </a:ext>
            </a:extLst>
          </p:cNvPr>
          <p:cNvSpPr>
            <a:spLocks noGrp="1"/>
          </p:cNvSpPr>
          <p:nvPr>
            <p:ph type="dt" sz="half" idx="10"/>
          </p:nvPr>
        </p:nvSpPr>
        <p:spPr/>
        <p:txBody>
          <a:bodyPr/>
          <a:lstStyle/>
          <a:p>
            <a:fld id="{B4293A07-6EEE-4574-8C4C-2CB6866EFCCD}" type="datetimeFigureOut">
              <a:rPr lang="en-GB" smtClean="0"/>
              <a:t>26/03/2024</a:t>
            </a:fld>
            <a:endParaRPr lang="en-GB"/>
          </a:p>
        </p:txBody>
      </p:sp>
      <p:sp>
        <p:nvSpPr>
          <p:cNvPr id="6" name="Footer Placeholder 5">
            <a:extLst>
              <a:ext uri="{FF2B5EF4-FFF2-40B4-BE49-F238E27FC236}">
                <a16:creationId xmlns:a16="http://schemas.microsoft.com/office/drawing/2014/main" id="{653DA887-60D5-2A5B-3DCC-C08D764C9B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EE7A57-7FB9-AAF6-455B-D56C0606223C}"/>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206716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ontent Slide  Option#2 with Graph /Data">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3FFED15-3BC1-9A47-85CA-5740A1734EB2}"/>
              </a:ext>
            </a:extLst>
          </p:cNvPr>
          <p:cNvSpPr txBox="1">
            <a:spLocks/>
          </p:cNvSpPr>
          <p:nvPr/>
        </p:nvSpPr>
        <p:spPr>
          <a:xfrm>
            <a:off x="503535" y="6382201"/>
            <a:ext cx="814388" cy="365125"/>
          </a:xfrm>
          <a:prstGeom prst="rect">
            <a:avLst/>
          </a:prstGeom>
          <a:noFill/>
        </p:spPr>
        <p:txBody>
          <a:bodyPr vert="horz" lIns="68580" tIns="34290" rIns="68580" bIns="34290" rtlCol="0" anchor="ctr"/>
          <a:lstStyle>
            <a:defPPr>
              <a:defRPr lang="en-US"/>
            </a:defPPr>
            <a:lvl1pPr marL="0" algn="ctr" defTabSz="914400" rtl="0" eaLnBrk="1" latinLnBrk="0" hangingPunct="1">
              <a:defRPr sz="16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C39B3-71BA-C04A-8F90-02179B3D98C0}" type="slidenum">
              <a:rPr lang="en-US" sz="1050" smtClean="0">
                <a:solidFill>
                  <a:schemeClr val="accent6">
                    <a:lumMod val="75000"/>
                    <a:lumOff val="25000"/>
                  </a:schemeClr>
                </a:solidFill>
              </a:rPr>
              <a:pPr/>
              <a:t>‹#›</a:t>
            </a:fld>
            <a:endParaRPr lang="en-US" sz="1050" dirty="0">
              <a:solidFill>
                <a:schemeClr val="accent6">
                  <a:lumMod val="75000"/>
                  <a:lumOff val="25000"/>
                </a:schemeClr>
              </a:solidFill>
            </a:endParaRPr>
          </a:p>
        </p:txBody>
      </p:sp>
      <p:pic>
        <p:nvPicPr>
          <p:cNvPr id="12" name="Graphic 11">
            <a:extLst>
              <a:ext uri="{FF2B5EF4-FFF2-40B4-BE49-F238E27FC236}">
                <a16:creationId xmlns:a16="http://schemas.microsoft.com/office/drawing/2014/main" id="{35B54686-6941-2541-B096-11C08B1BDEA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88950" y="2051"/>
            <a:ext cx="236191" cy="6858000"/>
          </a:xfrm>
          <a:prstGeom prst="rect">
            <a:avLst/>
          </a:prstGeom>
        </p:spPr>
      </p:pic>
      <p:pic>
        <p:nvPicPr>
          <p:cNvPr id="13" name="Graphic 12">
            <a:extLst>
              <a:ext uri="{FF2B5EF4-FFF2-40B4-BE49-F238E27FC236}">
                <a16:creationId xmlns:a16="http://schemas.microsoft.com/office/drawing/2014/main" id="{A8808B5C-1859-104A-826C-D3A463154C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0207" y="250603"/>
            <a:ext cx="313679" cy="329298"/>
          </a:xfrm>
          <a:prstGeom prst="rect">
            <a:avLst/>
          </a:prstGeom>
        </p:spPr>
      </p:pic>
      <p:pic>
        <p:nvPicPr>
          <p:cNvPr id="2" name="Graphic 1">
            <a:extLst>
              <a:ext uri="{FF2B5EF4-FFF2-40B4-BE49-F238E27FC236}">
                <a16:creationId xmlns:a16="http://schemas.microsoft.com/office/drawing/2014/main" id="{39C1AF5D-9136-6D03-57F3-09BA220DD9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02599" y="281517"/>
            <a:ext cx="3843867" cy="165412"/>
          </a:xfrm>
          <a:prstGeom prst="rect">
            <a:avLst/>
          </a:prstGeom>
        </p:spPr>
      </p:pic>
    </p:spTree>
    <p:extLst>
      <p:ext uri="{BB962C8B-B14F-4D97-AF65-F5344CB8AC3E}">
        <p14:creationId xmlns:p14="http://schemas.microsoft.com/office/powerpoint/2010/main" val="8149686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30B98-5F54-8342-D9EE-28D756D5CB36}"/>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E42BEB-3A56-70CD-476D-246FA4D2B7CE}"/>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6BF12E1-9EDB-AB97-9824-732925C76D91}"/>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902D057-DE32-6400-1036-5B34D7C9D1C4}"/>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4E6368-E6BC-027F-8C2E-8575B5927BA1}"/>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3C48CC0-ED44-176D-6006-8DEAB71655AE}"/>
              </a:ext>
            </a:extLst>
          </p:cNvPr>
          <p:cNvSpPr>
            <a:spLocks noGrp="1"/>
          </p:cNvSpPr>
          <p:nvPr>
            <p:ph type="dt" sz="half" idx="10"/>
          </p:nvPr>
        </p:nvSpPr>
        <p:spPr/>
        <p:txBody>
          <a:bodyPr/>
          <a:lstStyle/>
          <a:p>
            <a:fld id="{B4293A07-6EEE-4574-8C4C-2CB6866EFCCD}" type="datetimeFigureOut">
              <a:rPr lang="en-GB" smtClean="0"/>
              <a:t>26/03/2024</a:t>
            </a:fld>
            <a:endParaRPr lang="en-GB"/>
          </a:p>
        </p:txBody>
      </p:sp>
      <p:sp>
        <p:nvSpPr>
          <p:cNvPr id="8" name="Footer Placeholder 7">
            <a:extLst>
              <a:ext uri="{FF2B5EF4-FFF2-40B4-BE49-F238E27FC236}">
                <a16:creationId xmlns:a16="http://schemas.microsoft.com/office/drawing/2014/main" id="{04410D46-5CDB-58AC-D712-C888BA50232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2E5E7C6-392F-68A9-7A70-67817B616AF6}"/>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14170137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538AF-1582-C9AF-507B-E6CF13579A6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304F9FB-B20D-49C8-9D34-CC55DB00645A}"/>
              </a:ext>
            </a:extLst>
          </p:cNvPr>
          <p:cNvSpPr>
            <a:spLocks noGrp="1"/>
          </p:cNvSpPr>
          <p:nvPr>
            <p:ph type="dt" sz="half" idx="10"/>
          </p:nvPr>
        </p:nvSpPr>
        <p:spPr/>
        <p:txBody>
          <a:bodyPr/>
          <a:lstStyle/>
          <a:p>
            <a:fld id="{B4293A07-6EEE-4574-8C4C-2CB6866EFCCD}" type="datetimeFigureOut">
              <a:rPr lang="en-GB" smtClean="0"/>
              <a:t>26/03/2024</a:t>
            </a:fld>
            <a:endParaRPr lang="en-GB"/>
          </a:p>
        </p:txBody>
      </p:sp>
      <p:sp>
        <p:nvSpPr>
          <p:cNvPr id="4" name="Footer Placeholder 3">
            <a:extLst>
              <a:ext uri="{FF2B5EF4-FFF2-40B4-BE49-F238E27FC236}">
                <a16:creationId xmlns:a16="http://schemas.microsoft.com/office/drawing/2014/main" id="{175FDAC0-41B3-C86A-DFD8-263E82737F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28B09A3-88E0-0873-7113-A0057BAB210A}"/>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31496333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1EB465-2A2B-28D9-8F41-9EAC70E29FAB}"/>
              </a:ext>
            </a:extLst>
          </p:cNvPr>
          <p:cNvSpPr>
            <a:spLocks noGrp="1"/>
          </p:cNvSpPr>
          <p:nvPr>
            <p:ph type="dt" sz="half" idx="10"/>
          </p:nvPr>
        </p:nvSpPr>
        <p:spPr/>
        <p:txBody>
          <a:bodyPr/>
          <a:lstStyle/>
          <a:p>
            <a:fld id="{B4293A07-6EEE-4574-8C4C-2CB6866EFCCD}" type="datetimeFigureOut">
              <a:rPr lang="en-GB" smtClean="0"/>
              <a:t>26/03/2024</a:t>
            </a:fld>
            <a:endParaRPr lang="en-GB"/>
          </a:p>
        </p:txBody>
      </p:sp>
      <p:sp>
        <p:nvSpPr>
          <p:cNvPr id="3" name="Footer Placeholder 2">
            <a:extLst>
              <a:ext uri="{FF2B5EF4-FFF2-40B4-BE49-F238E27FC236}">
                <a16:creationId xmlns:a16="http://schemas.microsoft.com/office/drawing/2014/main" id="{418AC621-E3EC-A895-FD1A-3FE5D6542F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D7AAC94-5FD5-3109-7EF2-6C97A4A136C9}"/>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16091382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0E5B4-7253-BB67-A58A-61D0C898240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BF7B0BE-80AA-DBC8-800A-BFFB92EA4975}"/>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9E32469-D2E2-E3DF-E3AF-1E381B629438}"/>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0DDDC1-22B2-9549-59AC-1824E7F7559C}"/>
              </a:ext>
            </a:extLst>
          </p:cNvPr>
          <p:cNvSpPr>
            <a:spLocks noGrp="1"/>
          </p:cNvSpPr>
          <p:nvPr>
            <p:ph type="dt" sz="half" idx="10"/>
          </p:nvPr>
        </p:nvSpPr>
        <p:spPr/>
        <p:txBody>
          <a:bodyPr/>
          <a:lstStyle/>
          <a:p>
            <a:fld id="{B4293A07-6EEE-4574-8C4C-2CB6866EFCCD}" type="datetimeFigureOut">
              <a:rPr lang="en-GB" smtClean="0"/>
              <a:t>26/03/2024</a:t>
            </a:fld>
            <a:endParaRPr lang="en-GB"/>
          </a:p>
        </p:txBody>
      </p:sp>
      <p:sp>
        <p:nvSpPr>
          <p:cNvPr id="6" name="Footer Placeholder 5">
            <a:extLst>
              <a:ext uri="{FF2B5EF4-FFF2-40B4-BE49-F238E27FC236}">
                <a16:creationId xmlns:a16="http://schemas.microsoft.com/office/drawing/2014/main" id="{DC3AA07B-4139-2EF1-5E12-0D890D0BB0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E2BD0E-03A6-60B2-A06A-352147F18EC1}"/>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14519398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F2AAF-02FD-D19A-071C-71D223BB75E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FBDFBEC-4BE8-45CC-84AE-5121D807A202}"/>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D2C686CA-409F-323D-FCF5-688A8D5F0D1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7CFC4D-CEC6-AEFF-4DC5-D05FEA71F516}"/>
              </a:ext>
            </a:extLst>
          </p:cNvPr>
          <p:cNvSpPr>
            <a:spLocks noGrp="1"/>
          </p:cNvSpPr>
          <p:nvPr>
            <p:ph type="dt" sz="half" idx="10"/>
          </p:nvPr>
        </p:nvSpPr>
        <p:spPr/>
        <p:txBody>
          <a:bodyPr/>
          <a:lstStyle/>
          <a:p>
            <a:fld id="{B4293A07-6EEE-4574-8C4C-2CB6866EFCCD}" type="datetimeFigureOut">
              <a:rPr lang="en-GB" smtClean="0"/>
              <a:t>26/03/2024</a:t>
            </a:fld>
            <a:endParaRPr lang="en-GB"/>
          </a:p>
        </p:txBody>
      </p:sp>
      <p:sp>
        <p:nvSpPr>
          <p:cNvPr id="6" name="Footer Placeholder 5">
            <a:extLst>
              <a:ext uri="{FF2B5EF4-FFF2-40B4-BE49-F238E27FC236}">
                <a16:creationId xmlns:a16="http://schemas.microsoft.com/office/drawing/2014/main" id="{5EC34785-CD89-B81F-7195-717245E760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A2B9D2-5637-125D-6C30-5FDA61F1F789}"/>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6116924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C5F6-34A6-B230-6381-BA559687AA1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E5A183-BAD3-E9A4-40B6-803F38F553A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64B99A-1685-C820-2263-62661B95B818}"/>
              </a:ext>
            </a:extLst>
          </p:cNvPr>
          <p:cNvSpPr>
            <a:spLocks noGrp="1"/>
          </p:cNvSpPr>
          <p:nvPr>
            <p:ph type="dt" sz="half" idx="10"/>
          </p:nvPr>
        </p:nvSpPr>
        <p:spPr/>
        <p:txBody>
          <a:bodyPr/>
          <a:lstStyle/>
          <a:p>
            <a:fld id="{B4293A07-6EEE-4574-8C4C-2CB6866EFCCD}" type="datetimeFigureOut">
              <a:rPr lang="en-GB" smtClean="0"/>
              <a:t>26/03/2024</a:t>
            </a:fld>
            <a:endParaRPr lang="en-GB"/>
          </a:p>
        </p:txBody>
      </p:sp>
      <p:sp>
        <p:nvSpPr>
          <p:cNvPr id="5" name="Footer Placeholder 4">
            <a:extLst>
              <a:ext uri="{FF2B5EF4-FFF2-40B4-BE49-F238E27FC236}">
                <a16:creationId xmlns:a16="http://schemas.microsoft.com/office/drawing/2014/main" id="{4C5F5511-B8FA-3E85-FCB3-4D0D42041F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ECD849-FA74-2E76-B7A2-7C2768F13AEB}"/>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31652537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197C0E-97C2-8986-9263-8A924B57A922}"/>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DFF6AF1-AAFC-66FF-2DAB-38979F861F45}"/>
              </a:ext>
            </a:extLst>
          </p:cNvPr>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6CF57A-15FB-B9AA-59CC-0D0BD354687A}"/>
              </a:ext>
            </a:extLst>
          </p:cNvPr>
          <p:cNvSpPr>
            <a:spLocks noGrp="1"/>
          </p:cNvSpPr>
          <p:nvPr>
            <p:ph type="dt" sz="half" idx="10"/>
          </p:nvPr>
        </p:nvSpPr>
        <p:spPr/>
        <p:txBody>
          <a:bodyPr/>
          <a:lstStyle/>
          <a:p>
            <a:fld id="{B4293A07-6EEE-4574-8C4C-2CB6866EFCCD}" type="datetimeFigureOut">
              <a:rPr lang="en-GB" smtClean="0"/>
              <a:t>26/03/2024</a:t>
            </a:fld>
            <a:endParaRPr lang="en-GB"/>
          </a:p>
        </p:txBody>
      </p:sp>
      <p:sp>
        <p:nvSpPr>
          <p:cNvPr id="5" name="Footer Placeholder 4">
            <a:extLst>
              <a:ext uri="{FF2B5EF4-FFF2-40B4-BE49-F238E27FC236}">
                <a16:creationId xmlns:a16="http://schemas.microsoft.com/office/drawing/2014/main" id="{E6EE62C7-5AAB-2D22-297C-6D351D7F07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1313DF-D4CD-360C-95CD-45A840C27E29}"/>
              </a:ext>
            </a:extLst>
          </p:cNvPr>
          <p:cNvSpPr>
            <a:spLocks noGrp="1"/>
          </p:cNvSpPr>
          <p:nvPr>
            <p:ph type="sldNum" sz="quarter" idx="12"/>
          </p:nvPr>
        </p:nvSpPr>
        <p:spPr/>
        <p:txBody>
          <a:bodyPr/>
          <a:lstStyle/>
          <a:p>
            <a:fld id="{6BD1D3D5-A017-47FA-970E-725BD9D89702}" type="slidenum">
              <a:rPr lang="en-GB" smtClean="0"/>
              <a:t>‹#›</a:t>
            </a:fld>
            <a:endParaRPr lang="en-GB"/>
          </a:p>
        </p:txBody>
      </p:sp>
    </p:spTree>
    <p:extLst>
      <p:ext uri="{BB962C8B-B14F-4D97-AF65-F5344CB8AC3E}">
        <p14:creationId xmlns:p14="http://schemas.microsoft.com/office/powerpoint/2010/main" val="11750395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6895" y="869799"/>
            <a:ext cx="9144000" cy="1042336"/>
          </a:xfrm>
          <a:prstGeom prst="rect">
            <a:avLst/>
          </a:prstGeom>
        </p:spPr>
        <p:txBody>
          <a:bodyPr anchor="t">
            <a:normAutofit/>
          </a:bodyPr>
          <a:lstStyle>
            <a:lvl1pPr algn="l">
              <a:defRPr sz="5500" b="1">
                <a:solidFill>
                  <a:schemeClr val="accent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09595" y="2088346"/>
            <a:ext cx="9144000" cy="1571625"/>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26 March 2024</a:t>
            </a:fld>
            <a:endParaRPr lang="en-US" dirty="0"/>
          </a:p>
        </p:txBody>
      </p:sp>
      <p:sp>
        <p:nvSpPr>
          <p:cNvPr id="11"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2"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14603192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9018" y="1873797"/>
            <a:ext cx="10515600" cy="1307109"/>
          </a:xfrm>
          <a:prstGeom prst="rect">
            <a:avLst/>
          </a:prstGeom>
        </p:spPr>
        <p:txBody>
          <a:bodyPr anchor="t"/>
          <a:lstStyle>
            <a:lvl1pPr>
              <a:defRPr sz="6000" b="1">
                <a:solidFill>
                  <a:srgbClr val="69216A"/>
                </a:solidFill>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599018" y="3180907"/>
            <a:ext cx="10528300" cy="667193"/>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7" name="Straight Connector 6"/>
          <p:cNvCxnSpPr/>
          <p:nvPr userDrawn="1"/>
        </p:nvCxnSpPr>
        <p:spPr>
          <a:xfrm flipV="1">
            <a:off x="709017" y="2920050"/>
            <a:ext cx="10494000" cy="1"/>
          </a:xfrm>
          <a:prstGeom prst="line">
            <a:avLst/>
          </a:prstGeom>
          <a:ln w="25400">
            <a:solidFill>
              <a:srgbClr val="69216A"/>
            </a:solidFill>
          </a:ln>
        </p:spPr>
        <p:style>
          <a:lnRef idx="1">
            <a:schemeClr val="accent1"/>
          </a:lnRef>
          <a:fillRef idx="0">
            <a:schemeClr val="accent1"/>
          </a:fillRef>
          <a:effectRef idx="0">
            <a:schemeClr val="accent1"/>
          </a:effectRef>
          <a:fontRef idx="minor">
            <a:schemeClr val="tx1"/>
          </a:fontRef>
        </p:style>
      </p:cxnSp>
      <p:sp>
        <p:nvSpPr>
          <p:cNvPr id="8"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26 March 2024</a:t>
            </a:fld>
            <a:endParaRPr lang="en-US" dirty="0"/>
          </a:p>
        </p:txBody>
      </p:sp>
      <p:sp>
        <p:nvSpPr>
          <p:cNvPr id="9"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0"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30283342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5843" y="1026199"/>
            <a:ext cx="10515600" cy="757129"/>
          </a:xfrm>
          <a:prstGeom prst="rect">
            <a:avLst/>
          </a:prstGeom>
        </p:spPr>
        <p:txBody>
          <a:bodyPr anchor="t"/>
          <a:lstStyle>
            <a:lvl1pPr>
              <a:defRPr b="1">
                <a:solidFill>
                  <a:srgbClr val="69216A"/>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95843" y="1757928"/>
            <a:ext cx="10515600" cy="4057777"/>
          </a:xfrm>
          <a:prstGeom prst="rect">
            <a:avLst/>
          </a:prstGeom>
        </p:spPr>
        <p:txBody>
          <a:bodyPr/>
          <a:lstStyle>
            <a:lvl2pPr>
              <a:defRPr>
                <a:solidFill>
                  <a:srgbClr val="69216A"/>
                </a:solidFill>
              </a:defRPr>
            </a:lvl2pPr>
            <a:lvl4pPr>
              <a:defRPr>
                <a:solidFill>
                  <a:srgbClr val="69216A"/>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26 March 2024</a:t>
            </a:fld>
            <a:endParaRPr lang="en-US" dirty="0"/>
          </a:p>
        </p:txBody>
      </p:sp>
      <p:sp>
        <p:nvSpPr>
          <p:cNvPr id="8" name="Footer Placeholder 4"/>
          <p:cNvSpPr>
            <a:spLocks noGrp="1"/>
          </p:cNvSpPr>
          <p:nvPr>
            <p:ph type="ftr" sz="quarter" idx="11"/>
          </p:nvPr>
        </p:nvSpPr>
        <p:spPr>
          <a:xfrm>
            <a:off x="1736202" y="6453450"/>
            <a:ext cx="7179198" cy="365125"/>
          </a:xfrm>
          <a:prstGeom prst="rect">
            <a:avLst/>
          </a:prstGeom>
        </p:spPr>
        <p:txBody>
          <a:bodyPr anchor="ctr"/>
          <a:lstStyle>
            <a:lvl1pPr algn="l">
              <a:defRPr sz="1200">
                <a:solidFill>
                  <a:schemeClr val="bg1"/>
                </a:solidFill>
              </a:defRPr>
            </a:lvl1pPr>
          </a:lstStyle>
          <a:p>
            <a:endParaRPr lang="en-US" dirty="0"/>
          </a:p>
        </p:txBody>
      </p:sp>
      <p:sp>
        <p:nvSpPr>
          <p:cNvPr id="9" name="Slide Number Placeholder 5"/>
          <p:cNvSpPr>
            <a:spLocks noGrp="1"/>
          </p:cNvSpPr>
          <p:nvPr>
            <p:ph type="sldNum" sz="quarter" idx="12"/>
          </p:nvPr>
        </p:nvSpPr>
        <p:spPr>
          <a:xfrm>
            <a:off x="10553700" y="6453449"/>
            <a:ext cx="1346200"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1358457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ontent Slide  Option#2 with Graph /Data">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3FFED15-3BC1-9A47-85CA-5740A1734EB2}"/>
              </a:ext>
            </a:extLst>
          </p:cNvPr>
          <p:cNvSpPr txBox="1">
            <a:spLocks/>
          </p:cNvSpPr>
          <p:nvPr/>
        </p:nvSpPr>
        <p:spPr>
          <a:xfrm>
            <a:off x="503535" y="6382201"/>
            <a:ext cx="814388" cy="365125"/>
          </a:xfrm>
          <a:prstGeom prst="rect">
            <a:avLst/>
          </a:prstGeom>
          <a:noFill/>
        </p:spPr>
        <p:txBody>
          <a:bodyPr vert="horz" lIns="68580" tIns="34290" rIns="68580" bIns="34290" rtlCol="0" anchor="ctr"/>
          <a:lstStyle>
            <a:defPPr>
              <a:defRPr lang="en-US"/>
            </a:defPPr>
            <a:lvl1pPr marL="0" algn="ctr" defTabSz="914400" rtl="0" eaLnBrk="1" latinLnBrk="0" hangingPunct="1">
              <a:defRPr sz="1600" b="0"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1C39B3-71BA-C04A-8F90-02179B3D98C0}" type="slidenum">
              <a:rPr lang="en-US" sz="1050" smtClean="0">
                <a:solidFill>
                  <a:schemeClr val="accent6">
                    <a:lumMod val="75000"/>
                    <a:lumOff val="25000"/>
                  </a:schemeClr>
                </a:solidFill>
              </a:rPr>
              <a:pPr/>
              <a:t>‹#›</a:t>
            </a:fld>
            <a:endParaRPr lang="en-US" sz="1050" dirty="0">
              <a:solidFill>
                <a:schemeClr val="accent6">
                  <a:lumMod val="75000"/>
                  <a:lumOff val="25000"/>
                </a:schemeClr>
              </a:solidFill>
            </a:endParaRPr>
          </a:p>
        </p:txBody>
      </p:sp>
      <p:pic>
        <p:nvPicPr>
          <p:cNvPr id="12" name="Graphic 11">
            <a:extLst>
              <a:ext uri="{FF2B5EF4-FFF2-40B4-BE49-F238E27FC236}">
                <a16:creationId xmlns:a16="http://schemas.microsoft.com/office/drawing/2014/main" id="{35B54686-6941-2541-B096-11C08B1BDEA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88950" y="2051"/>
            <a:ext cx="236191" cy="6858000"/>
          </a:xfrm>
          <a:prstGeom prst="rect">
            <a:avLst/>
          </a:prstGeom>
        </p:spPr>
      </p:pic>
      <p:pic>
        <p:nvPicPr>
          <p:cNvPr id="13" name="Graphic 12">
            <a:extLst>
              <a:ext uri="{FF2B5EF4-FFF2-40B4-BE49-F238E27FC236}">
                <a16:creationId xmlns:a16="http://schemas.microsoft.com/office/drawing/2014/main" id="{A8808B5C-1859-104A-826C-D3A463154C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0207" y="250603"/>
            <a:ext cx="313679" cy="329298"/>
          </a:xfrm>
          <a:prstGeom prst="rect">
            <a:avLst/>
          </a:prstGeom>
        </p:spPr>
      </p:pic>
      <p:pic>
        <p:nvPicPr>
          <p:cNvPr id="2" name="Graphic 1">
            <a:extLst>
              <a:ext uri="{FF2B5EF4-FFF2-40B4-BE49-F238E27FC236}">
                <a16:creationId xmlns:a16="http://schemas.microsoft.com/office/drawing/2014/main" id="{A497DBDF-C5F6-DEAC-1588-E5C4CCF2C97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102603" y="6482055"/>
            <a:ext cx="3843859" cy="165412"/>
          </a:xfrm>
          <a:prstGeom prst="rect">
            <a:avLst/>
          </a:prstGeom>
        </p:spPr>
      </p:pic>
    </p:spTree>
    <p:extLst>
      <p:ext uri="{BB962C8B-B14F-4D97-AF65-F5344CB8AC3E}">
        <p14:creationId xmlns:p14="http://schemas.microsoft.com/office/powerpoint/2010/main" val="33531039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93364" y="1027646"/>
            <a:ext cx="10515600" cy="939125"/>
          </a:xfrm>
          <a:prstGeom prst="rect">
            <a:avLst/>
          </a:prstGeom>
        </p:spPr>
        <p:txBody>
          <a:bodyPr anchor="t"/>
          <a:lstStyle>
            <a:lvl1pPr>
              <a:defRPr b="1">
                <a:solidFill>
                  <a:srgbClr val="69216A"/>
                </a:solidFill>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593364" y="1774879"/>
            <a:ext cx="5181600" cy="4351338"/>
          </a:xfrm>
          <a:prstGeom prst="rect">
            <a:avLst/>
          </a:prstGeom>
        </p:spPr>
        <p:txBody>
          <a:bodyPr/>
          <a:lstStyle>
            <a:lvl2pPr>
              <a:defRPr>
                <a:solidFill>
                  <a:srgbClr val="69216A"/>
                </a:solidFill>
              </a:defRPr>
            </a:lvl2pPr>
            <a:lvl4pPr>
              <a:defRPr>
                <a:solidFill>
                  <a:srgbClr val="69216A"/>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27364" y="1774879"/>
            <a:ext cx="5181600" cy="4351338"/>
          </a:xfrm>
          <a:prstGeom prst="rect">
            <a:avLst/>
          </a:prstGeom>
        </p:spPr>
        <p:txBody>
          <a:bodyPr/>
          <a:lstStyle>
            <a:lvl2pPr>
              <a:defRPr>
                <a:solidFill>
                  <a:srgbClr val="69216A"/>
                </a:solidFill>
              </a:defRPr>
            </a:lvl2pPr>
            <a:lvl4pPr>
              <a:defRPr>
                <a:solidFill>
                  <a:srgbClr val="69216A"/>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26 March 2024</a:t>
            </a:fld>
            <a:endParaRPr lang="en-US" dirty="0"/>
          </a:p>
        </p:txBody>
      </p:sp>
      <p:sp>
        <p:nvSpPr>
          <p:cNvPr id="15"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6"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41473862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1324" y="1870148"/>
            <a:ext cx="5157787" cy="823912"/>
          </a:xfrm>
          <a:prstGeom prst="rect">
            <a:avLst/>
          </a:prstGeom>
        </p:spPr>
        <p:txBody>
          <a:bodyPr anchor="t">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91324" y="2468592"/>
            <a:ext cx="5157787" cy="3684588"/>
          </a:xfrm>
          <a:prstGeom prst="rect">
            <a:avLst/>
          </a:prstGeom>
        </p:spPr>
        <p:txBody>
          <a:bodyPr/>
          <a:lstStyle>
            <a:lvl1pPr>
              <a:defRPr>
                <a:solidFill>
                  <a:srgbClr val="69216A"/>
                </a:solidFill>
              </a:defRPr>
            </a:lvl1pPr>
            <a:lvl3pPr>
              <a:defRPr>
                <a:solidFill>
                  <a:srgbClr val="69216A"/>
                </a:solidFill>
              </a:defRPr>
            </a:lvl3pPr>
            <a:lvl5pPr>
              <a:defRPr>
                <a:solidFill>
                  <a:srgbClr val="69216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69001" y="1870148"/>
            <a:ext cx="5183188" cy="823912"/>
          </a:xfrm>
          <a:prstGeom prst="rect">
            <a:avLst/>
          </a:prstGeom>
        </p:spPr>
        <p:txBody>
          <a:bodyPr anchor="t">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960534" y="2477059"/>
            <a:ext cx="5183188" cy="3684588"/>
          </a:xfrm>
          <a:prstGeom prst="rect">
            <a:avLst/>
          </a:prstGeom>
        </p:spPr>
        <p:txBody>
          <a:bodyPr/>
          <a:lstStyle>
            <a:lvl1pPr>
              <a:defRPr>
                <a:solidFill>
                  <a:srgbClr val="69216A"/>
                </a:solidFill>
              </a:defRPr>
            </a:lvl1pPr>
            <a:lvl3pPr>
              <a:defRPr>
                <a:solidFill>
                  <a:srgbClr val="69216A"/>
                </a:solidFill>
              </a:defRPr>
            </a:lvl3pPr>
            <a:lvl5pPr>
              <a:defRPr>
                <a:solidFill>
                  <a:srgbClr val="69216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591323" y="1028230"/>
            <a:ext cx="10509173" cy="939125"/>
          </a:xfrm>
          <a:prstGeom prst="rect">
            <a:avLst/>
          </a:prstGeom>
        </p:spPr>
        <p:txBody>
          <a:bodyPr anchor="t"/>
          <a:lstStyle>
            <a:lvl1pPr>
              <a:defRPr b="1">
                <a:solidFill>
                  <a:srgbClr val="69216A"/>
                </a:solidFill>
                <a:latin typeface="+mn-lt"/>
              </a:defRPr>
            </a:lvl1pPr>
          </a:lstStyle>
          <a:p>
            <a:r>
              <a:rPr lang="en-US"/>
              <a:t>Click to edit Master title style</a:t>
            </a:r>
            <a:endParaRPr lang="en-US" dirty="0"/>
          </a:p>
        </p:txBody>
      </p:sp>
      <p:sp>
        <p:nvSpPr>
          <p:cNvPr id="17"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26 March 2024</a:t>
            </a:fld>
            <a:endParaRPr lang="en-US" dirty="0"/>
          </a:p>
        </p:txBody>
      </p:sp>
      <p:sp>
        <p:nvSpPr>
          <p:cNvPr id="18"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9"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39729105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593363" y="1028700"/>
            <a:ext cx="10515600" cy="1257300"/>
          </a:xfrm>
          <a:prstGeom prst="rect">
            <a:avLst/>
          </a:prstGeom>
        </p:spPr>
        <p:txBody>
          <a:bodyPr anchor="t"/>
          <a:lstStyle>
            <a:lvl1pPr>
              <a:defRPr b="1">
                <a:solidFill>
                  <a:srgbClr val="69216A"/>
                </a:solidFill>
                <a:latin typeface="+mn-lt"/>
              </a:defRPr>
            </a:lvl1pPr>
          </a:lstStyle>
          <a:p>
            <a:r>
              <a:rPr lang="en-US"/>
              <a:t>Click to edit Master title style</a:t>
            </a:r>
            <a:endParaRPr lang="en-US" dirty="0"/>
          </a:p>
        </p:txBody>
      </p:sp>
      <p:sp>
        <p:nvSpPr>
          <p:cNvPr id="13"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26 March 2024</a:t>
            </a:fld>
            <a:endParaRPr lang="en-US" dirty="0"/>
          </a:p>
        </p:txBody>
      </p:sp>
      <p:sp>
        <p:nvSpPr>
          <p:cNvPr id="14"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5"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6579067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4"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26 March 2024</a:t>
            </a:fld>
            <a:endParaRPr lang="en-US" dirty="0"/>
          </a:p>
        </p:txBody>
      </p:sp>
      <p:sp>
        <p:nvSpPr>
          <p:cNvPr id="15"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6"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graphicFrame>
        <p:nvGraphicFramePr>
          <p:cNvPr id="5" name="Chart 4"/>
          <p:cNvGraphicFramePr/>
          <p:nvPr userDrawn="1">
            <p:extLst>
              <p:ext uri="{D42A27DB-BD31-4B8C-83A1-F6EECF244321}">
                <p14:modId xmlns:p14="http://schemas.microsoft.com/office/powerpoint/2010/main" val="2962990236"/>
              </p:ext>
            </p:extLst>
          </p:nvPr>
        </p:nvGraphicFramePr>
        <p:xfrm>
          <a:off x="656863" y="901699"/>
          <a:ext cx="10515600" cy="50292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602356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84200" y="1028700"/>
            <a:ext cx="10871200" cy="706470"/>
          </a:xfrm>
          <a:prstGeom prst="rect">
            <a:avLst/>
          </a:prstGeom>
        </p:spPr>
        <p:txBody>
          <a:bodyPr/>
          <a:lstStyle>
            <a:lvl1pPr>
              <a:defRPr b="0">
                <a:solidFill>
                  <a:srgbClr val="69216A"/>
                </a:solidFill>
                <a:latin typeface="+mn-lt"/>
              </a:defRPr>
            </a:lvl1pPr>
          </a:lstStyle>
          <a:p>
            <a:r>
              <a:rPr lang="en-US"/>
              <a:t>Click to edit Master title style</a:t>
            </a:r>
            <a:endParaRPr lang="en-US" dirty="0"/>
          </a:p>
        </p:txBody>
      </p:sp>
      <p:graphicFrame>
        <p:nvGraphicFramePr>
          <p:cNvPr id="3" name="Table 2"/>
          <p:cNvGraphicFramePr>
            <a:graphicFrameLocks noGrp="1"/>
          </p:cNvGraphicFramePr>
          <p:nvPr userDrawn="1">
            <p:extLst>
              <p:ext uri="{D42A27DB-BD31-4B8C-83A1-F6EECF244321}">
                <p14:modId xmlns:p14="http://schemas.microsoft.com/office/powerpoint/2010/main" val="1535037075"/>
              </p:ext>
            </p:extLst>
          </p:nvPr>
        </p:nvGraphicFramePr>
        <p:xfrm>
          <a:off x="584200" y="1755840"/>
          <a:ext cx="10871200" cy="3971864"/>
        </p:xfrm>
        <a:graphic>
          <a:graphicData uri="http://schemas.openxmlformats.org/drawingml/2006/table">
            <a:tbl>
              <a:tblPr firstRow="1" bandRow="1">
                <a:tableStyleId>{5C22544A-7EE6-4342-B048-85BDC9FD1C3A}</a:tableStyleId>
              </a:tblPr>
              <a:tblGrid>
                <a:gridCol w="1358900">
                  <a:extLst>
                    <a:ext uri="{9D8B030D-6E8A-4147-A177-3AD203B41FA5}">
                      <a16:colId xmlns:a16="http://schemas.microsoft.com/office/drawing/2014/main" val="20000"/>
                    </a:ext>
                  </a:extLst>
                </a:gridCol>
                <a:gridCol w="1358900">
                  <a:extLst>
                    <a:ext uri="{9D8B030D-6E8A-4147-A177-3AD203B41FA5}">
                      <a16:colId xmlns:a16="http://schemas.microsoft.com/office/drawing/2014/main" val="20001"/>
                    </a:ext>
                  </a:extLst>
                </a:gridCol>
                <a:gridCol w="1358900">
                  <a:extLst>
                    <a:ext uri="{9D8B030D-6E8A-4147-A177-3AD203B41FA5}">
                      <a16:colId xmlns:a16="http://schemas.microsoft.com/office/drawing/2014/main" val="20002"/>
                    </a:ext>
                  </a:extLst>
                </a:gridCol>
                <a:gridCol w="1358900">
                  <a:extLst>
                    <a:ext uri="{9D8B030D-6E8A-4147-A177-3AD203B41FA5}">
                      <a16:colId xmlns:a16="http://schemas.microsoft.com/office/drawing/2014/main" val="20003"/>
                    </a:ext>
                  </a:extLst>
                </a:gridCol>
                <a:gridCol w="1358900">
                  <a:extLst>
                    <a:ext uri="{9D8B030D-6E8A-4147-A177-3AD203B41FA5}">
                      <a16:colId xmlns:a16="http://schemas.microsoft.com/office/drawing/2014/main" val="20004"/>
                    </a:ext>
                  </a:extLst>
                </a:gridCol>
                <a:gridCol w="1358900">
                  <a:extLst>
                    <a:ext uri="{9D8B030D-6E8A-4147-A177-3AD203B41FA5}">
                      <a16:colId xmlns:a16="http://schemas.microsoft.com/office/drawing/2014/main" val="20005"/>
                    </a:ext>
                  </a:extLst>
                </a:gridCol>
                <a:gridCol w="1358900">
                  <a:extLst>
                    <a:ext uri="{9D8B030D-6E8A-4147-A177-3AD203B41FA5}">
                      <a16:colId xmlns:a16="http://schemas.microsoft.com/office/drawing/2014/main" val="20006"/>
                    </a:ext>
                  </a:extLst>
                </a:gridCol>
                <a:gridCol w="1358900">
                  <a:extLst>
                    <a:ext uri="{9D8B030D-6E8A-4147-A177-3AD203B41FA5}">
                      <a16:colId xmlns:a16="http://schemas.microsoft.com/office/drawing/2014/main" val="20007"/>
                    </a:ext>
                  </a:extLst>
                </a:gridCol>
              </a:tblGrid>
              <a:tr h="450128">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extLst>
                  <a:ext uri="{0D108BD9-81ED-4DB2-BD59-A6C34878D82A}">
                    <a16:rowId xmlns:a16="http://schemas.microsoft.com/office/drawing/2014/main" val="10000"/>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1"/>
                  </a:ext>
                </a:extLst>
              </a:tr>
              <a:tr h="391304">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extLst>
                  <a:ext uri="{0D108BD9-81ED-4DB2-BD59-A6C34878D82A}">
                    <a16:rowId xmlns:a16="http://schemas.microsoft.com/office/drawing/2014/main" val="10002"/>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3"/>
                  </a:ext>
                </a:extLst>
              </a:tr>
              <a:tr h="391304">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extLst>
                  <a:ext uri="{0D108BD9-81ED-4DB2-BD59-A6C34878D82A}">
                    <a16:rowId xmlns:a16="http://schemas.microsoft.com/office/drawing/2014/main" val="10004"/>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5"/>
                  </a:ext>
                </a:extLst>
              </a:tr>
              <a:tr h="391304">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extLst>
                  <a:ext uri="{0D108BD9-81ED-4DB2-BD59-A6C34878D82A}">
                    <a16:rowId xmlns:a16="http://schemas.microsoft.com/office/drawing/2014/main" val="10006"/>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7"/>
                  </a:ext>
                </a:extLst>
              </a:tr>
              <a:tr h="391304">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extLst>
                  <a:ext uri="{0D108BD9-81ED-4DB2-BD59-A6C34878D82A}">
                    <a16:rowId xmlns:a16="http://schemas.microsoft.com/office/drawing/2014/main" val="10008"/>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9"/>
                  </a:ext>
                </a:extLst>
              </a:tr>
            </a:tbl>
          </a:graphicData>
        </a:graphic>
      </p:graphicFrame>
      <p:sp>
        <p:nvSpPr>
          <p:cNvPr id="4"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26 March 2024</a:t>
            </a:fld>
            <a:endParaRPr lang="en-US" dirty="0"/>
          </a:p>
        </p:txBody>
      </p:sp>
      <p:sp>
        <p:nvSpPr>
          <p:cNvPr id="5"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6"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1038505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100" y="1096431"/>
            <a:ext cx="4051300" cy="1054100"/>
          </a:xfrm>
          <a:prstGeom prst="rect">
            <a:avLst/>
          </a:prstGeom>
        </p:spPr>
        <p:txBody>
          <a:bodyPr anchor="t"/>
          <a:lstStyle>
            <a:lvl1pPr>
              <a:defRPr sz="3200" b="1">
                <a:solidFill>
                  <a:srgbClr val="69216A"/>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4891087" y="1096431"/>
            <a:ext cx="6356519" cy="4629150"/>
          </a:xfrm>
          <a:prstGeom prst="rect">
            <a:avLst/>
          </a:prstGeom>
        </p:spPr>
        <p:txBody>
          <a:bodyPr/>
          <a:lstStyle>
            <a:lvl1pPr>
              <a:defRPr sz="3200">
                <a:solidFill>
                  <a:srgbClr val="69216A"/>
                </a:solidFill>
              </a:defRPr>
            </a:lvl1pPr>
            <a:lvl2pPr>
              <a:defRPr sz="2800"/>
            </a:lvl2pPr>
            <a:lvl3pPr>
              <a:defRPr sz="2400">
                <a:solidFill>
                  <a:srgbClr val="69216A"/>
                </a:solidFill>
              </a:defRPr>
            </a:lvl3pPr>
            <a:lvl4pPr>
              <a:defRPr sz="2000"/>
            </a:lvl4pPr>
            <a:lvl5pPr>
              <a:defRPr sz="2000">
                <a:solidFill>
                  <a:srgbClr val="69216A"/>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7688" y="2167465"/>
            <a:ext cx="404966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26 March 2024</a:t>
            </a:fld>
            <a:endParaRPr lang="en-US" dirty="0"/>
          </a:p>
        </p:txBody>
      </p:sp>
      <p:sp>
        <p:nvSpPr>
          <p:cNvPr id="13"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4"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39712807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891086" y="1096432"/>
            <a:ext cx="6172200" cy="4620683"/>
          </a:xfrm>
          <a:prstGeom prst="rect">
            <a:avLst/>
          </a:prstGeom>
        </p:spPr>
        <p:txBody>
          <a:bodyPr anchor="t">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Title 1"/>
          <p:cNvSpPr>
            <a:spLocks noGrp="1"/>
          </p:cNvSpPr>
          <p:nvPr>
            <p:ph type="title"/>
          </p:nvPr>
        </p:nvSpPr>
        <p:spPr>
          <a:xfrm>
            <a:off x="546098" y="1096432"/>
            <a:ext cx="3933825" cy="1054100"/>
          </a:xfrm>
          <a:prstGeom prst="rect">
            <a:avLst/>
          </a:prstGeom>
        </p:spPr>
        <p:txBody>
          <a:bodyPr anchor="t"/>
          <a:lstStyle>
            <a:lvl1pPr>
              <a:defRPr sz="3200" b="1">
                <a:solidFill>
                  <a:srgbClr val="69216A"/>
                </a:solidFill>
                <a:latin typeface="+mn-lt"/>
              </a:defRPr>
            </a:lvl1pPr>
          </a:lstStyle>
          <a:p>
            <a:r>
              <a:rPr lang="en-US"/>
              <a:t>Click to edit Master title style</a:t>
            </a:r>
            <a:endParaRPr lang="en-US" dirty="0"/>
          </a:p>
        </p:txBody>
      </p:sp>
      <p:sp>
        <p:nvSpPr>
          <p:cNvPr id="9" name="Text Placeholder 3"/>
          <p:cNvSpPr>
            <a:spLocks noGrp="1"/>
          </p:cNvSpPr>
          <p:nvPr>
            <p:ph type="body" sz="half" idx="2"/>
          </p:nvPr>
        </p:nvSpPr>
        <p:spPr>
          <a:xfrm>
            <a:off x="547686" y="2167466"/>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26 March 2024</a:t>
            </a:fld>
            <a:endParaRPr lang="en-US" dirty="0"/>
          </a:p>
        </p:txBody>
      </p:sp>
      <p:sp>
        <p:nvSpPr>
          <p:cNvPr id="17"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8"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12569251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2_Content Slide  Option#2 with Graph /Da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3934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Devider Slides for Sessions">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70734C94-E5A8-F84D-A000-4D877B9CC8C2}"/>
              </a:ext>
            </a:extLst>
          </p:cNvPr>
          <p:cNvSpPr>
            <a:spLocks noGrp="1"/>
          </p:cNvSpPr>
          <p:nvPr>
            <p:ph type="ctrTitle" hasCustomPrompt="1"/>
          </p:nvPr>
        </p:nvSpPr>
        <p:spPr>
          <a:xfrm>
            <a:off x="957274" y="3713062"/>
            <a:ext cx="9143999" cy="1006475"/>
          </a:xfrm>
          <a:prstGeom prst="rect">
            <a:avLst/>
          </a:prstGeom>
        </p:spPr>
        <p:txBody>
          <a:bodyPr anchor="t" anchorCtr="0"/>
          <a:lstStyle>
            <a:lvl1pPr algn="l">
              <a:defRPr sz="3375" b="1">
                <a:solidFill>
                  <a:srgbClr val="00249C"/>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Session title style</a:t>
            </a:r>
          </a:p>
        </p:txBody>
      </p:sp>
      <p:sp>
        <p:nvSpPr>
          <p:cNvPr id="28" name="Text Placeholder 27">
            <a:extLst>
              <a:ext uri="{FF2B5EF4-FFF2-40B4-BE49-F238E27FC236}">
                <a16:creationId xmlns:a16="http://schemas.microsoft.com/office/drawing/2014/main" id="{65C43E3D-0D26-234A-9592-5DAA63D12695}"/>
              </a:ext>
            </a:extLst>
          </p:cNvPr>
          <p:cNvSpPr>
            <a:spLocks noGrp="1"/>
          </p:cNvSpPr>
          <p:nvPr>
            <p:ph type="body" sz="quarter" idx="10" hasCustomPrompt="1"/>
          </p:nvPr>
        </p:nvSpPr>
        <p:spPr>
          <a:xfrm>
            <a:off x="957263" y="2962275"/>
            <a:ext cx="8056563" cy="395288"/>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75">
                <a:solidFill>
                  <a:schemeClr val="accent6"/>
                </a:solidFill>
              </a:defRPr>
            </a:lvl1pPr>
          </a:lstStyle>
          <a:p>
            <a:pPr lvl="0"/>
            <a:r>
              <a:rPr lang="en-US" dirty="0"/>
              <a:t>Click to edit Session Details</a:t>
            </a:r>
          </a:p>
          <a:p>
            <a:pPr lvl="0"/>
            <a:endParaRPr lang="en-AE" dirty="0"/>
          </a:p>
        </p:txBody>
      </p:sp>
    </p:spTree>
    <p:extLst>
      <p:ext uri="{BB962C8B-B14F-4D97-AF65-F5344CB8AC3E}">
        <p14:creationId xmlns:p14="http://schemas.microsoft.com/office/powerpoint/2010/main" val="22338408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786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ver and Title for the Presentation#2">
    <p:spTree>
      <p:nvGrpSpPr>
        <p:cNvPr id="1" name=""/>
        <p:cNvGrpSpPr/>
        <p:nvPr/>
      </p:nvGrpSpPr>
      <p:grpSpPr>
        <a:xfrm>
          <a:off x="0" y="0"/>
          <a:ext cx="0" cy="0"/>
          <a:chOff x="0" y="0"/>
          <a:chExt cx="0" cy="0"/>
        </a:xfrm>
      </p:grpSpPr>
      <p:sp>
        <p:nvSpPr>
          <p:cNvPr id="10" name="Date Placeholder 8">
            <a:extLst>
              <a:ext uri="{FF2B5EF4-FFF2-40B4-BE49-F238E27FC236}">
                <a16:creationId xmlns:a16="http://schemas.microsoft.com/office/drawing/2014/main" id="{2CFC90AB-DF59-D34A-9818-151D5C1D9CEE}"/>
              </a:ext>
            </a:extLst>
          </p:cNvPr>
          <p:cNvSpPr>
            <a:spLocks noGrp="1"/>
          </p:cNvSpPr>
          <p:nvPr>
            <p:ph type="dt" sz="half" idx="10"/>
          </p:nvPr>
        </p:nvSpPr>
        <p:spPr>
          <a:xfrm>
            <a:off x="955675" y="5981619"/>
            <a:ext cx="3138523" cy="365125"/>
          </a:xfrm>
        </p:spPr>
        <p:txBody>
          <a:bodyPr/>
          <a:lstStyle>
            <a:lvl1pPr>
              <a:defRPr sz="1125">
                <a:solidFill>
                  <a:schemeClr val="bg2"/>
                </a:solidFill>
              </a:defRPr>
            </a:lvl1pPr>
          </a:lstStyle>
          <a:p>
            <a:fld id="{41ECB85D-D22B-42A0-A722-324E4CB35D0E}" type="datetimeFigureOut">
              <a:rPr lang="en-GB" smtClean="0"/>
              <a:t>26/03/2024</a:t>
            </a:fld>
            <a:endParaRPr lang="en-GB" dirty="0"/>
          </a:p>
        </p:txBody>
      </p:sp>
      <p:pic>
        <p:nvPicPr>
          <p:cNvPr id="7" name="Graphic 6">
            <a:extLst>
              <a:ext uri="{FF2B5EF4-FFF2-40B4-BE49-F238E27FC236}">
                <a16:creationId xmlns:a16="http://schemas.microsoft.com/office/drawing/2014/main" id="{E0A69106-6879-3A4D-A621-50E8110948B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50902" y="615970"/>
            <a:ext cx="3713567" cy="634596"/>
          </a:xfrm>
          <a:prstGeom prst="rect">
            <a:avLst/>
          </a:prstGeom>
        </p:spPr>
      </p:pic>
      <p:sp>
        <p:nvSpPr>
          <p:cNvPr id="8" name="Subtitle 2">
            <a:extLst>
              <a:ext uri="{FF2B5EF4-FFF2-40B4-BE49-F238E27FC236}">
                <a16:creationId xmlns:a16="http://schemas.microsoft.com/office/drawing/2014/main" id="{D8643B33-FF74-2B49-B6EB-01409F1D0D7F}"/>
              </a:ext>
            </a:extLst>
          </p:cNvPr>
          <p:cNvSpPr>
            <a:spLocks noGrp="1"/>
          </p:cNvSpPr>
          <p:nvPr>
            <p:ph type="subTitle" idx="1"/>
          </p:nvPr>
        </p:nvSpPr>
        <p:spPr>
          <a:xfrm>
            <a:off x="955675" y="3945605"/>
            <a:ext cx="9144000" cy="536329"/>
          </a:xfrm>
          <a:prstGeom prst="rect">
            <a:avLst/>
          </a:prstGeom>
        </p:spPr>
        <p:txBody>
          <a:bodyPr/>
          <a:lstStyle>
            <a:lvl1pPr marL="0" indent="0" algn="l">
              <a:buNone/>
              <a:defRPr sz="1875">
                <a:solidFill>
                  <a:schemeClr val="bg1">
                    <a:lumMod val="40000"/>
                    <a:lumOff val="60000"/>
                  </a:schemeClr>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13" name="Graphic 12">
            <a:extLst>
              <a:ext uri="{FF2B5EF4-FFF2-40B4-BE49-F238E27FC236}">
                <a16:creationId xmlns:a16="http://schemas.microsoft.com/office/drawing/2014/main" id="{8EF5330E-32F1-7B42-BB39-B2FFE8F8788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516980" y="775701"/>
            <a:ext cx="2675021" cy="315139"/>
          </a:xfrm>
          <a:prstGeom prst="rect">
            <a:avLst/>
          </a:prstGeom>
        </p:spPr>
      </p:pic>
      <p:sp>
        <p:nvSpPr>
          <p:cNvPr id="14" name="Title 3">
            <a:extLst>
              <a:ext uri="{FF2B5EF4-FFF2-40B4-BE49-F238E27FC236}">
                <a16:creationId xmlns:a16="http://schemas.microsoft.com/office/drawing/2014/main" id="{591BC0ED-3260-F844-B525-B5B4D2CC78D0}"/>
              </a:ext>
            </a:extLst>
          </p:cNvPr>
          <p:cNvSpPr>
            <a:spLocks noGrp="1"/>
          </p:cNvSpPr>
          <p:nvPr>
            <p:ph type="title" hasCustomPrompt="1"/>
          </p:nvPr>
        </p:nvSpPr>
        <p:spPr>
          <a:xfrm>
            <a:off x="955675" y="3126854"/>
            <a:ext cx="9144000" cy="818751"/>
          </a:xfrm>
        </p:spPr>
        <p:txBody>
          <a:bodyPr anchor="t" anchorCtr="0"/>
          <a:lstStyle>
            <a:lvl1pPr algn="l">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4061768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Closing P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C30162-B6ED-7641-A0EB-BA573B76DA6D}"/>
              </a:ext>
            </a:extLst>
          </p:cNvPr>
          <p:cNvSpPr>
            <a:spLocks noGrp="1"/>
          </p:cNvSpPr>
          <p:nvPr>
            <p:ph type="ctrTitle" hasCustomPrompt="1"/>
          </p:nvPr>
        </p:nvSpPr>
        <p:spPr>
          <a:xfrm>
            <a:off x="0" y="3258983"/>
            <a:ext cx="12192000" cy="1006475"/>
          </a:xfrm>
          <a:prstGeom prst="rect">
            <a:avLst/>
          </a:prstGeom>
        </p:spPr>
        <p:txBody>
          <a:bodyPr anchor="ctr" anchorCtr="0">
            <a:noAutofit/>
          </a:bodyPr>
          <a:lstStyle>
            <a:lvl1pPr algn="ctr">
              <a:defRPr sz="54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Thank You</a:t>
            </a:r>
          </a:p>
        </p:txBody>
      </p:sp>
    </p:spTree>
    <p:extLst>
      <p:ext uri="{BB962C8B-B14F-4D97-AF65-F5344CB8AC3E}">
        <p14:creationId xmlns:p14="http://schemas.microsoft.com/office/powerpoint/2010/main" val="27968293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0466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9195" y="390846"/>
            <a:ext cx="1111170" cy="5811838"/>
          </a:xfrm>
          <a:prstGeom prst="rect">
            <a:avLst/>
          </a:prstGeom>
        </p:spPr>
        <p:txBody>
          <a:bodyPr vert="eaVert"/>
          <a:lstStyle>
            <a:lvl1pPr>
              <a:defRPr sz="3400" b="1">
                <a:solidFill>
                  <a:srgbClr val="69216A"/>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53189" y="403546"/>
            <a:ext cx="9324372" cy="5811838"/>
          </a:xfrm>
          <a:prstGeom prst="rect">
            <a:avLst/>
          </a:prstGeom>
        </p:spPr>
        <p:txBody>
          <a:bodyPr vert="eaVert"/>
          <a:lstStyle>
            <a:lvl2pPr>
              <a:defRPr>
                <a:solidFill>
                  <a:srgbClr val="69216A"/>
                </a:solidFill>
              </a:defRPr>
            </a:lvl2pPr>
            <a:lvl4pPr>
              <a:defRPr>
                <a:solidFill>
                  <a:srgbClr val="69216A"/>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5400000">
            <a:off x="8465" y="563036"/>
            <a:ext cx="1253069" cy="347134"/>
          </a:xfrm>
          <a:prstGeom prst="rect">
            <a:avLst/>
          </a:prstGeom>
        </p:spPr>
        <p:txBody>
          <a:bodyPr anchor="ctr"/>
          <a:lstStyle>
            <a:lvl1pPr>
              <a:defRPr sz="1000">
                <a:solidFill>
                  <a:srgbClr val="69216A"/>
                </a:solidFill>
              </a:defRPr>
            </a:lvl1pPr>
          </a:lstStyle>
          <a:p>
            <a:fld id="{7F3777FD-75A6-B146-A4D0-80CAC805A384}" type="datetime4">
              <a:rPr lang="en-GB" smtClean="0"/>
              <a:pPr/>
              <a:t>26 March 2024</a:t>
            </a:fld>
            <a:endParaRPr lang="en-US" dirty="0"/>
          </a:p>
        </p:txBody>
      </p:sp>
      <p:sp>
        <p:nvSpPr>
          <p:cNvPr id="5" name="Footer Placeholder 4"/>
          <p:cNvSpPr>
            <a:spLocks noGrp="1"/>
          </p:cNvSpPr>
          <p:nvPr>
            <p:ph type="ftr" sz="quarter" idx="11"/>
          </p:nvPr>
        </p:nvSpPr>
        <p:spPr>
          <a:xfrm rot="5400000">
            <a:off x="-2475593" y="3053073"/>
            <a:ext cx="5380697" cy="358285"/>
          </a:xfrm>
          <a:prstGeom prst="rect">
            <a:avLst/>
          </a:prstGeom>
        </p:spPr>
        <p:txBody>
          <a:bodyPr anchor="ctr"/>
          <a:lstStyle>
            <a:lvl1pPr algn="l">
              <a:defRPr sz="1000">
                <a:solidFill>
                  <a:schemeClr val="bg1"/>
                </a:solidFill>
              </a:defRPr>
            </a:lvl1pPr>
          </a:lstStyle>
          <a:p>
            <a:endParaRPr lang="en-US" dirty="0"/>
          </a:p>
        </p:txBody>
      </p:sp>
      <p:sp>
        <p:nvSpPr>
          <p:cNvPr id="6" name="Slide Number Placeholder 5"/>
          <p:cNvSpPr>
            <a:spLocks noGrp="1"/>
          </p:cNvSpPr>
          <p:nvPr>
            <p:ph type="sldNum" sz="quarter" idx="12"/>
          </p:nvPr>
        </p:nvSpPr>
        <p:spPr>
          <a:xfrm rot="5400000">
            <a:off x="-1142" y="146825"/>
            <a:ext cx="431799" cy="358286"/>
          </a:xfrm>
          <a:prstGeom prst="rect">
            <a:avLst/>
          </a:prstGeom>
        </p:spPr>
        <p:txBody>
          <a:bodyPr anchor="ctr"/>
          <a:lstStyle>
            <a:lvl1pPr>
              <a:defRPr sz="1200">
                <a:solidFill>
                  <a:schemeClr val="bg1"/>
                </a:solidFill>
              </a:defRPr>
            </a:lvl1pPr>
          </a:lstStyle>
          <a:p>
            <a:fld id="{7ED9267D-069E-5F46-80B9-B3F4B7546357}" type="slidenum">
              <a:rPr lang="en-US" smtClean="0"/>
              <a:pPr/>
              <a:t>‹#›</a:t>
            </a:fld>
            <a:endParaRPr lang="en-US" dirty="0"/>
          </a:p>
        </p:txBody>
      </p:sp>
    </p:spTree>
    <p:extLst>
      <p:ext uri="{BB962C8B-B14F-4D97-AF65-F5344CB8AC3E}">
        <p14:creationId xmlns:p14="http://schemas.microsoft.com/office/powerpoint/2010/main" val="17140321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6895" y="869799"/>
            <a:ext cx="9144000" cy="1042336"/>
          </a:xfrm>
          <a:prstGeom prst="rect">
            <a:avLst/>
          </a:prstGeom>
        </p:spPr>
        <p:txBody>
          <a:bodyPr anchor="t">
            <a:normAutofit/>
          </a:bodyPr>
          <a:lstStyle>
            <a:lvl1pPr algn="l">
              <a:defRPr sz="5500" b="1">
                <a:solidFill>
                  <a:schemeClr val="accent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609595" y="2088346"/>
            <a:ext cx="9144000" cy="1571625"/>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26 March 2024</a:t>
            </a:fld>
            <a:endParaRPr lang="en-US" dirty="0"/>
          </a:p>
        </p:txBody>
      </p:sp>
      <p:sp>
        <p:nvSpPr>
          <p:cNvPr id="11"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2"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13447097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2_Content Slide  Option#2 with Graph /Da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6076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9018" y="1873797"/>
            <a:ext cx="10515600" cy="1307109"/>
          </a:xfrm>
          <a:prstGeom prst="rect">
            <a:avLst/>
          </a:prstGeom>
        </p:spPr>
        <p:txBody>
          <a:bodyPr anchor="t"/>
          <a:lstStyle>
            <a:lvl1pPr>
              <a:defRPr sz="6000" b="1">
                <a:solidFill>
                  <a:srgbClr val="69216A"/>
                </a:solidFill>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599018" y="3180907"/>
            <a:ext cx="10528300" cy="667193"/>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7" name="Straight Connector 6"/>
          <p:cNvCxnSpPr/>
          <p:nvPr userDrawn="1"/>
        </p:nvCxnSpPr>
        <p:spPr>
          <a:xfrm flipV="1">
            <a:off x="709017" y="2920050"/>
            <a:ext cx="10494000" cy="1"/>
          </a:xfrm>
          <a:prstGeom prst="line">
            <a:avLst/>
          </a:prstGeom>
          <a:ln w="25400">
            <a:solidFill>
              <a:srgbClr val="69216A"/>
            </a:solidFill>
          </a:ln>
        </p:spPr>
        <p:style>
          <a:lnRef idx="1">
            <a:schemeClr val="accent1"/>
          </a:lnRef>
          <a:fillRef idx="0">
            <a:schemeClr val="accent1"/>
          </a:fillRef>
          <a:effectRef idx="0">
            <a:schemeClr val="accent1"/>
          </a:effectRef>
          <a:fontRef idx="minor">
            <a:schemeClr val="tx1"/>
          </a:fontRef>
        </p:style>
      </p:cxnSp>
      <p:sp>
        <p:nvSpPr>
          <p:cNvPr id="8"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26 March 2024</a:t>
            </a:fld>
            <a:endParaRPr lang="en-US" dirty="0"/>
          </a:p>
        </p:txBody>
      </p:sp>
      <p:sp>
        <p:nvSpPr>
          <p:cNvPr id="9"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0"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22307222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Devider Slides for Sessions">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70734C94-E5A8-F84D-A000-4D877B9CC8C2}"/>
              </a:ext>
            </a:extLst>
          </p:cNvPr>
          <p:cNvSpPr>
            <a:spLocks noGrp="1"/>
          </p:cNvSpPr>
          <p:nvPr>
            <p:ph type="ctrTitle" hasCustomPrompt="1"/>
          </p:nvPr>
        </p:nvSpPr>
        <p:spPr>
          <a:xfrm>
            <a:off x="957274" y="3713062"/>
            <a:ext cx="9143999" cy="1006475"/>
          </a:xfrm>
          <a:prstGeom prst="rect">
            <a:avLst/>
          </a:prstGeom>
        </p:spPr>
        <p:txBody>
          <a:bodyPr anchor="t" anchorCtr="0"/>
          <a:lstStyle>
            <a:lvl1pPr algn="l">
              <a:defRPr sz="3375" b="1">
                <a:solidFill>
                  <a:srgbClr val="00249C"/>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Session title style</a:t>
            </a:r>
          </a:p>
        </p:txBody>
      </p:sp>
      <p:sp>
        <p:nvSpPr>
          <p:cNvPr id="28" name="Text Placeholder 27">
            <a:extLst>
              <a:ext uri="{FF2B5EF4-FFF2-40B4-BE49-F238E27FC236}">
                <a16:creationId xmlns:a16="http://schemas.microsoft.com/office/drawing/2014/main" id="{65C43E3D-0D26-234A-9592-5DAA63D12695}"/>
              </a:ext>
            </a:extLst>
          </p:cNvPr>
          <p:cNvSpPr>
            <a:spLocks noGrp="1"/>
          </p:cNvSpPr>
          <p:nvPr>
            <p:ph type="body" sz="quarter" idx="10" hasCustomPrompt="1"/>
          </p:nvPr>
        </p:nvSpPr>
        <p:spPr>
          <a:xfrm>
            <a:off x="957263" y="2962275"/>
            <a:ext cx="8056563" cy="395288"/>
          </a:xfr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75">
                <a:solidFill>
                  <a:schemeClr val="accent6"/>
                </a:solidFill>
              </a:defRPr>
            </a:lvl1pPr>
          </a:lstStyle>
          <a:p>
            <a:pPr lvl="0"/>
            <a:r>
              <a:rPr lang="en-US" dirty="0"/>
              <a:t>Click to edit Session Details</a:t>
            </a:r>
          </a:p>
          <a:p>
            <a:pPr lvl="0"/>
            <a:endParaRPr lang="en-AE" dirty="0"/>
          </a:p>
        </p:txBody>
      </p:sp>
    </p:spTree>
    <p:extLst>
      <p:ext uri="{BB962C8B-B14F-4D97-AF65-F5344CB8AC3E}">
        <p14:creationId xmlns:p14="http://schemas.microsoft.com/office/powerpoint/2010/main" val="20846542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5843" y="1026199"/>
            <a:ext cx="10515600" cy="757129"/>
          </a:xfrm>
          <a:prstGeom prst="rect">
            <a:avLst/>
          </a:prstGeom>
        </p:spPr>
        <p:txBody>
          <a:bodyPr anchor="t"/>
          <a:lstStyle>
            <a:lvl1pPr>
              <a:defRPr b="1">
                <a:solidFill>
                  <a:srgbClr val="69216A"/>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95843" y="1757928"/>
            <a:ext cx="10515600" cy="4057777"/>
          </a:xfrm>
          <a:prstGeom prst="rect">
            <a:avLst/>
          </a:prstGeom>
        </p:spPr>
        <p:txBody>
          <a:bodyPr/>
          <a:lstStyle>
            <a:lvl2pPr>
              <a:defRPr>
                <a:solidFill>
                  <a:srgbClr val="69216A"/>
                </a:solidFill>
              </a:defRPr>
            </a:lvl2pPr>
            <a:lvl4pPr>
              <a:defRPr>
                <a:solidFill>
                  <a:srgbClr val="69216A"/>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26 March 2024</a:t>
            </a:fld>
            <a:endParaRPr lang="en-US" dirty="0"/>
          </a:p>
        </p:txBody>
      </p:sp>
      <p:sp>
        <p:nvSpPr>
          <p:cNvPr id="8" name="Footer Placeholder 4"/>
          <p:cNvSpPr>
            <a:spLocks noGrp="1"/>
          </p:cNvSpPr>
          <p:nvPr>
            <p:ph type="ftr" sz="quarter" idx="11"/>
          </p:nvPr>
        </p:nvSpPr>
        <p:spPr>
          <a:xfrm>
            <a:off x="1736202" y="6453450"/>
            <a:ext cx="7179198" cy="365125"/>
          </a:xfrm>
          <a:prstGeom prst="rect">
            <a:avLst/>
          </a:prstGeom>
        </p:spPr>
        <p:txBody>
          <a:bodyPr anchor="ctr"/>
          <a:lstStyle>
            <a:lvl1pPr algn="l">
              <a:defRPr sz="1200">
                <a:solidFill>
                  <a:schemeClr val="bg1"/>
                </a:solidFill>
              </a:defRPr>
            </a:lvl1pPr>
          </a:lstStyle>
          <a:p>
            <a:endParaRPr lang="en-US" dirty="0"/>
          </a:p>
        </p:txBody>
      </p:sp>
      <p:sp>
        <p:nvSpPr>
          <p:cNvPr id="9" name="Slide Number Placeholder 5"/>
          <p:cNvSpPr>
            <a:spLocks noGrp="1"/>
          </p:cNvSpPr>
          <p:nvPr>
            <p:ph type="sldNum" sz="quarter" idx="12"/>
          </p:nvPr>
        </p:nvSpPr>
        <p:spPr>
          <a:xfrm>
            <a:off x="10553700" y="6453449"/>
            <a:ext cx="1346200"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14742242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0834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Closing P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0C30162-B6ED-7641-A0EB-BA573B76DA6D}"/>
              </a:ext>
            </a:extLst>
          </p:cNvPr>
          <p:cNvSpPr>
            <a:spLocks noGrp="1"/>
          </p:cNvSpPr>
          <p:nvPr>
            <p:ph type="ctrTitle" hasCustomPrompt="1"/>
          </p:nvPr>
        </p:nvSpPr>
        <p:spPr>
          <a:xfrm>
            <a:off x="0" y="3258983"/>
            <a:ext cx="12192000" cy="1006475"/>
          </a:xfrm>
          <a:prstGeom prst="rect">
            <a:avLst/>
          </a:prstGeom>
        </p:spPr>
        <p:txBody>
          <a:bodyPr anchor="ctr" anchorCtr="0">
            <a:noAutofit/>
          </a:bodyPr>
          <a:lstStyle>
            <a:lvl1pPr algn="ctr">
              <a:defRPr sz="54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Thank You</a:t>
            </a:r>
          </a:p>
        </p:txBody>
      </p:sp>
    </p:spTree>
    <p:extLst>
      <p:ext uri="{BB962C8B-B14F-4D97-AF65-F5344CB8AC3E}">
        <p14:creationId xmlns:p14="http://schemas.microsoft.com/office/powerpoint/2010/main" val="890783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image" Target="../media/image43.png"/><Relationship Id="rId4" Type="http://schemas.openxmlformats.org/officeDocument/2006/relationships/slideLayout" Target="../slideLayouts/slideLayout6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image" Target="../media/image44.jpg"/><Relationship Id="rId2" Type="http://schemas.openxmlformats.org/officeDocument/2006/relationships/slideLayout" Target="../slideLayouts/slideLayout78.xml"/><Relationship Id="rId16" Type="http://schemas.openxmlformats.org/officeDocument/2006/relationships/theme" Target="../theme/theme7.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10" Type="http://schemas.openxmlformats.org/officeDocument/2006/relationships/image" Target="../media/image45.jpg"/><Relationship Id="rId4" Type="http://schemas.openxmlformats.org/officeDocument/2006/relationships/slideLayout" Target="../slideLayouts/slideLayout95.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252A1A-53F2-9E44-9217-EF55FD212434}"/>
              </a:ext>
            </a:extLst>
          </p:cNvPr>
          <p:cNvSpPr>
            <a:spLocks noGrp="1"/>
          </p:cNvSpPr>
          <p:nvPr>
            <p:ph type="title"/>
          </p:nvPr>
        </p:nvSpPr>
        <p:spPr>
          <a:xfrm>
            <a:off x="356840" y="365127"/>
            <a:ext cx="11471616" cy="119062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BEEBABE-8E1F-FD45-BACB-85DFCD7888BA}"/>
              </a:ext>
            </a:extLst>
          </p:cNvPr>
          <p:cNvSpPr>
            <a:spLocks noGrp="1"/>
          </p:cNvSpPr>
          <p:nvPr>
            <p:ph type="body" idx="1"/>
          </p:nvPr>
        </p:nvSpPr>
        <p:spPr>
          <a:xfrm>
            <a:off x="356841" y="1825625"/>
            <a:ext cx="11471617"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22EEEB-82E9-5B41-A455-E99055A3997A}"/>
              </a:ext>
            </a:extLst>
          </p:cNvPr>
          <p:cNvSpPr>
            <a:spLocks noGrp="1"/>
          </p:cNvSpPr>
          <p:nvPr>
            <p:ph type="dt" sz="half" idx="2"/>
          </p:nvPr>
        </p:nvSpPr>
        <p:spPr>
          <a:xfrm>
            <a:off x="1430789" y="6356352"/>
            <a:ext cx="1633539" cy="365125"/>
          </a:xfrm>
          <a:prstGeom prst="rect">
            <a:avLst/>
          </a:prstGeom>
        </p:spPr>
        <p:txBody>
          <a:bodyPr vert="horz" lIns="91440" tIns="45720" rIns="91440" bIns="45720" rtlCol="0" anchor="ctr"/>
          <a:lstStyle>
            <a:lvl1pPr algn="l">
              <a:defRPr sz="900" b="0" i="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41ECB85D-D22B-42A0-A722-324E4CB35D0E}" type="datetimeFigureOut">
              <a:rPr lang="en-GB" smtClean="0"/>
              <a:t>26/03/2024</a:t>
            </a:fld>
            <a:endParaRPr lang="en-GB" dirty="0"/>
          </a:p>
        </p:txBody>
      </p:sp>
      <p:sp>
        <p:nvSpPr>
          <p:cNvPr id="5" name="Footer Placeholder 4">
            <a:extLst>
              <a:ext uri="{FF2B5EF4-FFF2-40B4-BE49-F238E27FC236}">
                <a16:creationId xmlns:a16="http://schemas.microsoft.com/office/drawing/2014/main" id="{CEF76DFF-6753-9D4F-95EE-BAA691F44C16}"/>
              </a:ext>
            </a:extLst>
          </p:cNvPr>
          <p:cNvSpPr>
            <a:spLocks noGrp="1"/>
          </p:cNvSpPr>
          <p:nvPr>
            <p:ph type="ftr" sz="quarter" idx="3"/>
          </p:nvPr>
        </p:nvSpPr>
        <p:spPr>
          <a:xfrm>
            <a:off x="3319119" y="6356352"/>
            <a:ext cx="5148000" cy="365125"/>
          </a:xfrm>
          <a:prstGeom prst="rect">
            <a:avLst/>
          </a:prstGeom>
        </p:spPr>
        <p:txBody>
          <a:bodyPr vert="horz" lIns="91440" tIns="45720" rIns="91440" bIns="45720" rtlCol="0" anchor="ctr"/>
          <a:lstStyle>
            <a:lvl1pPr algn="l">
              <a:defRPr sz="900" b="0" i="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endParaRPr lang="en-GB" dirty="0"/>
          </a:p>
        </p:txBody>
      </p:sp>
      <p:sp>
        <p:nvSpPr>
          <p:cNvPr id="6" name="Slide Number Placeholder 5">
            <a:extLst>
              <a:ext uri="{FF2B5EF4-FFF2-40B4-BE49-F238E27FC236}">
                <a16:creationId xmlns:a16="http://schemas.microsoft.com/office/drawing/2014/main" id="{86E950D9-1D75-D24F-9D65-E9F8AAA0ADE9}"/>
              </a:ext>
            </a:extLst>
          </p:cNvPr>
          <p:cNvSpPr>
            <a:spLocks noGrp="1"/>
          </p:cNvSpPr>
          <p:nvPr>
            <p:ph type="sldNum" sz="quarter" idx="4"/>
          </p:nvPr>
        </p:nvSpPr>
        <p:spPr>
          <a:xfrm>
            <a:off x="356839" y="6356352"/>
            <a:ext cx="814388" cy="365125"/>
          </a:xfrm>
          <a:prstGeom prst="rect">
            <a:avLst/>
          </a:prstGeom>
        </p:spPr>
        <p:txBody>
          <a:bodyPr vert="horz" lIns="91440" tIns="45720" rIns="91440" bIns="45720" rtlCol="0" anchor="ctr"/>
          <a:lstStyle>
            <a:lvl1pPr algn="l">
              <a:defRPr sz="900" b="0" i="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9017150B-59B6-473C-A5E1-C781619F007E}" type="slidenum">
              <a:rPr lang="en-GB" smtClean="0"/>
              <a:t>‹#›</a:t>
            </a:fld>
            <a:endParaRPr lang="en-GB" dirty="0"/>
          </a:p>
        </p:txBody>
      </p:sp>
    </p:spTree>
    <p:extLst>
      <p:ext uri="{BB962C8B-B14F-4D97-AF65-F5344CB8AC3E}">
        <p14:creationId xmlns:p14="http://schemas.microsoft.com/office/powerpoint/2010/main" val="1943219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7" r:id="rId12"/>
    <p:sldLayoutId id="2147483718" r:id="rId13"/>
    <p:sldLayoutId id="2147483719" r:id="rId14"/>
    <p:sldLayoutId id="2147483853" r:id="rId15"/>
    <p:sldLayoutId id="2147483851" r:id="rId16"/>
  </p:sldLayoutIdLst>
  <p:txStyles>
    <p:title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815977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729" r:id="rId5"/>
    <p:sldLayoutId id="2147483730" r:id="rId6"/>
    <p:sldLayoutId id="2147483731" r:id="rId7"/>
    <p:sldLayoutId id="2147483732" r:id="rId8"/>
    <p:sldLayoutId id="2147483733" r:id="rId9"/>
    <p:sldLayoutId id="2147483734" r:id="rId10"/>
    <p:sldLayoutId id="214748385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2E491-03FA-C6D4-BE2C-26835A519310}"/>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A87B110-A922-B5A6-E140-4912B3493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B3D0EA-D343-2290-5F3D-239015AE1C3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80B45E-B075-46EB-9A81-B688FADC93DB}" type="datetimeFigureOut">
              <a:rPr lang="en-GB" smtClean="0"/>
              <a:t>26/03/2024</a:t>
            </a:fld>
            <a:endParaRPr lang="en-GB"/>
          </a:p>
        </p:txBody>
      </p:sp>
      <p:sp>
        <p:nvSpPr>
          <p:cNvPr id="5" name="Footer Placeholder 4">
            <a:extLst>
              <a:ext uri="{FF2B5EF4-FFF2-40B4-BE49-F238E27FC236}">
                <a16:creationId xmlns:a16="http://schemas.microsoft.com/office/drawing/2014/main" id="{9B6A065F-471C-67DF-4BCA-BF48070BBC3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BD52C9E-9D31-1892-A253-773535B7BEA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B36D1-BEB5-4FD9-AE77-8087B25D064E}" type="slidenum">
              <a:rPr lang="en-GB" smtClean="0"/>
              <a:t>‹#›</a:t>
            </a:fld>
            <a:endParaRPr lang="en-GB"/>
          </a:p>
        </p:txBody>
      </p:sp>
    </p:spTree>
    <p:extLst>
      <p:ext uri="{BB962C8B-B14F-4D97-AF65-F5344CB8AC3E}">
        <p14:creationId xmlns:p14="http://schemas.microsoft.com/office/powerpoint/2010/main" val="402432692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829" r:id="rId12"/>
    <p:sldLayoutId id="2147483830" r:id="rId13"/>
    <p:sldLayoutId id="2147483831" r:id="rId14"/>
    <p:sldLayoutId id="2147483832"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D67EF7-8C02-D9D1-EE32-B9B8B76B94E2}"/>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901ADF-20E8-887A-8ED6-740C4A79E9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C0A7-517C-80B5-0B62-67435C4D2A1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3864E-3194-49F5-AD7D-CA79FD01078B}" type="datetimeFigureOut">
              <a:rPr lang="en-GB" smtClean="0"/>
              <a:t>26/03/2024</a:t>
            </a:fld>
            <a:endParaRPr lang="en-GB"/>
          </a:p>
        </p:txBody>
      </p:sp>
      <p:sp>
        <p:nvSpPr>
          <p:cNvPr id="5" name="Footer Placeholder 4">
            <a:extLst>
              <a:ext uri="{FF2B5EF4-FFF2-40B4-BE49-F238E27FC236}">
                <a16:creationId xmlns:a16="http://schemas.microsoft.com/office/drawing/2014/main" id="{F2684845-03CA-18EC-B78C-13FE0E400B90}"/>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684E2F1-95FF-FC79-F1AF-DC8D8966209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BFB925-5697-4676-812E-421080656F8B}" type="slidenum">
              <a:rPr lang="en-GB" smtClean="0"/>
              <a:t>‹#›</a:t>
            </a:fld>
            <a:endParaRPr lang="en-GB"/>
          </a:p>
        </p:txBody>
      </p:sp>
    </p:spTree>
    <p:extLst>
      <p:ext uri="{BB962C8B-B14F-4D97-AF65-F5344CB8AC3E}">
        <p14:creationId xmlns:p14="http://schemas.microsoft.com/office/powerpoint/2010/main" val="169084556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833" r:id="rId12"/>
    <p:sldLayoutId id="2147483834" r:id="rId13"/>
    <p:sldLayoutId id="2147483835" r:id="rId14"/>
    <p:sldLayoutId id="214748383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F6518D31-8CE3-DC43-83AD-90A70F36FA17}"/>
              </a:ext>
            </a:extLst>
          </p:cNvPr>
          <p:cNvPicPr>
            <a:picLocks noChangeAspect="1"/>
          </p:cNvPicPr>
          <p:nvPr/>
        </p:nvPicPr>
        <p:blipFill>
          <a:blip r:embed="rId10"/>
          <a:stretch>
            <a:fillRect/>
          </a:stretch>
        </p:blipFill>
        <p:spPr>
          <a:xfrm>
            <a:off x="0" y="0"/>
            <a:ext cx="12192000" cy="6858000"/>
          </a:xfrm>
          <a:prstGeom prst="rect">
            <a:avLst/>
          </a:prstGeom>
        </p:spPr>
      </p:pic>
    </p:spTree>
    <p:extLst>
      <p:ext uri="{BB962C8B-B14F-4D97-AF65-F5344CB8AC3E}">
        <p14:creationId xmlns:p14="http://schemas.microsoft.com/office/powerpoint/2010/main" val="1172040459"/>
      </p:ext>
    </p:extLst>
  </p:cSld>
  <p:clrMap bg1="lt1" tx1="dk1" bg2="lt2" tx2="dk2" accent1="accent1" accent2="accent2" accent3="accent3" accent4="accent4" accent5="accent5" accent6="accent6" hlink="hlink" folHlink="folHlink"/>
  <p:sldLayoutIdLst>
    <p:sldLayoutId id="2147483704" r:id="rId1"/>
    <p:sldLayoutId id="2147483720" r:id="rId2"/>
    <p:sldLayoutId id="2147483721" r:id="rId3"/>
    <p:sldLayoutId id="2147483722" r:id="rId4"/>
    <p:sldLayoutId id="2147483723" r:id="rId5"/>
    <p:sldLayoutId id="2147483724" r:id="rId6"/>
    <p:sldLayoutId id="2147483725" r:id="rId7"/>
    <p:sldLayoutId id="2147483789" r:id="rId8"/>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6EE8F7-B0AE-2586-6F12-B02E1B87E6E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321D18-304F-7DE7-CC26-6EBE1D16A3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49BB41-D40A-7CE2-8380-8F7B2A76C2F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293A07-6EEE-4574-8C4C-2CB6866EFCCD}" type="datetimeFigureOut">
              <a:rPr lang="en-GB" smtClean="0"/>
              <a:t>26/03/2024</a:t>
            </a:fld>
            <a:endParaRPr lang="en-GB"/>
          </a:p>
        </p:txBody>
      </p:sp>
      <p:sp>
        <p:nvSpPr>
          <p:cNvPr id="5" name="Footer Placeholder 4">
            <a:extLst>
              <a:ext uri="{FF2B5EF4-FFF2-40B4-BE49-F238E27FC236}">
                <a16:creationId xmlns:a16="http://schemas.microsoft.com/office/drawing/2014/main" id="{1DF7BFD2-212C-F97C-1DC5-4038A298757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0B4AB58-698B-CC08-75D4-0BD15973508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1D3D5-A017-47FA-970E-725BD9D89702}" type="slidenum">
              <a:rPr lang="en-GB" smtClean="0"/>
              <a:t>‹#›</a:t>
            </a:fld>
            <a:endParaRPr lang="en-GB"/>
          </a:p>
        </p:txBody>
      </p:sp>
    </p:spTree>
    <p:extLst>
      <p:ext uri="{BB962C8B-B14F-4D97-AF65-F5344CB8AC3E}">
        <p14:creationId xmlns:p14="http://schemas.microsoft.com/office/powerpoint/2010/main" val="288877900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237330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8" r:id="rId11"/>
    <p:sldLayoutId id="2147483749" r:id="rId12"/>
    <p:sldLayoutId id="2147483750" r:id="rId13"/>
    <p:sldLayoutId id="2147483751" r:id="rId14"/>
    <p:sldLayoutId id="2147483788"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
            <a:ext cx="12217400" cy="6872287"/>
          </a:xfrm>
          <a:prstGeom prst="rect">
            <a:avLst/>
          </a:prstGeom>
        </p:spPr>
      </p:pic>
    </p:spTree>
    <p:extLst>
      <p:ext uri="{BB962C8B-B14F-4D97-AF65-F5344CB8AC3E}">
        <p14:creationId xmlns:p14="http://schemas.microsoft.com/office/powerpoint/2010/main" val="2594580710"/>
      </p:ext>
    </p:extLst>
  </p:cSld>
  <p:clrMap bg1="lt1" tx1="dk1" bg2="lt2" tx2="dk2" accent1="accent1" accent2="accent2" accent3="accent3" accent4="accent4" accent5="accent5" accent6="accent6" hlink="hlink" folHlink="folHlink"/>
  <p:sldLayoutIdLst>
    <p:sldLayoutId id="2147483747" r:id="rId1"/>
    <p:sldLayoutId id="2147483790" r:id="rId2"/>
    <p:sldLayoutId id="2147483791" r:id="rId3"/>
    <p:sldLayoutId id="2147483792" r:id="rId4"/>
    <p:sldLayoutId id="2147483793" r:id="rId5"/>
    <p:sldLayoutId id="2147483794" r:id="rId6"/>
    <p:sldLayoutId id="2147483795" r:id="rId7"/>
    <p:sldLayoutId id="2147483796"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70.png"/><Relationship Id="rId1" Type="http://schemas.openxmlformats.org/officeDocument/2006/relationships/slideLayout" Target="../slideLayouts/slideLayout2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hyperlink" Target="https://impsciuw.org/implementation-science/research/frameworks/" TargetMode="External"/><Relationship Id="rId2" Type="http://schemas.openxmlformats.org/officeDocument/2006/relationships/image" Target="../media/image79.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xml"/><Relationship Id="rId7" Type="http://schemas.openxmlformats.org/officeDocument/2006/relationships/diagramColors" Target="../diagrams/colors1.xml"/><Relationship Id="rId2" Type="http://schemas.openxmlformats.org/officeDocument/2006/relationships/slideLayout" Target="../slideLayouts/slideLayout21.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80.jpeg"/><Relationship Id="rId1" Type="http://schemas.openxmlformats.org/officeDocument/2006/relationships/slideLayout" Target="../slideLayouts/slideLayout2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89.jpeg"/><Relationship Id="rId1" Type="http://schemas.openxmlformats.org/officeDocument/2006/relationships/slideLayout" Target="../slideLayouts/slideLayout2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30.xml.rels><?xml version="1.0" encoding="UTF-8" standalone="yes"?>
<Relationships xmlns="http://schemas.openxmlformats.org/package/2006/relationships"><Relationship Id="rId3" Type="http://schemas.openxmlformats.org/officeDocument/2006/relationships/hyperlink" Target="https://bmcmedicine.biomedcentral.com/articles/10.1186/1741-7015-8-63#ref-CR20" TargetMode="External"/><Relationship Id="rId2" Type="http://schemas.openxmlformats.org/officeDocument/2006/relationships/hyperlink" Target="https://bmcmedicine.biomedcentral.com/articles/10.1186/1741-7015-8-63#ref-CR19" TargetMode="External"/><Relationship Id="rId1" Type="http://schemas.openxmlformats.org/officeDocument/2006/relationships/slideLayout" Target="../slideLayouts/slideLayout21.xml"/><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58.jpe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hyperlink" Target="https://dissemination-implementation.org/tool/explore-di-models/" TargetMode="External"/><Relationship Id="rId2" Type="http://schemas.openxmlformats.org/officeDocument/2006/relationships/hyperlink" Target="https://impsciuw.org/implementation-science/research/frameworks/" TargetMode="Externa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01.png"/><Relationship Id="rId1" Type="http://schemas.openxmlformats.org/officeDocument/2006/relationships/slideLayout" Target="../slideLayouts/slideLayout2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7.xml"/><Relationship Id="rId5" Type="http://schemas.openxmlformats.org/officeDocument/2006/relationships/image" Target="../media/image60.png"/><Relationship Id="rId4" Type="http://schemas.openxmlformats.org/officeDocument/2006/relationships/image" Target="../media/image59.png"/></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13.png"/><Relationship Id="rId1" Type="http://schemas.openxmlformats.org/officeDocument/2006/relationships/slideLayout" Target="../slideLayouts/slideLayout2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23.jpeg"/><Relationship Id="rId1" Type="http://schemas.openxmlformats.org/officeDocument/2006/relationships/slideLayout" Target="../slideLayouts/slideLayout3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xml"/><Relationship Id="rId1" Type="http://schemas.openxmlformats.org/officeDocument/2006/relationships/tags" Target="../tags/tag2.xml"/><Relationship Id="rId4" Type="http://schemas.openxmlformats.org/officeDocument/2006/relationships/image" Target="../media/image61.png"/></Relationships>
</file>

<file path=ppt/slides/_rels/slide5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36.pn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hyperlink" Target="https://impsciuw.org/implementation-science/research/frameworks/" TargetMode="External"/><Relationship Id="rId2" Type="http://schemas.openxmlformats.org/officeDocument/2006/relationships/image" Target="../media/image79.png"/><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146.svg"/><Relationship Id="rId2" Type="http://schemas.openxmlformats.org/officeDocument/2006/relationships/image" Target="../media/image145.pn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5" name="Rectangle 1064">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144506" y="457201"/>
            <a:ext cx="6743698" cy="1556870"/>
          </a:xfrm>
        </p:spPr>
        <p:txBody>
          <a:bodyPr vert="horz" lIns="91440" tIns="45720" rIns="91440" bIns="45720" rtlCol="0" anchor="b">
            <a:normAutofit/>
          </a:bodyPr>
          <a:lstStyle/>
          <a:p>
            <a:pPr defTabSz="914400"/>
            <a:r>
              <a:rPr lang="en-US" sz="3400" b="1" kern="1200" spc="-50" baseline="0" dirty="0">
                <a:solidFill>
                  <a:schemeClr val="tx1"/>
                </a:solidFill>
                <a:latin typeface="+mj-lt"/>
                <a:ea typeface="+mj-ea"/>
                <a:cs typeface="+mj-cs"/>
              </a:rPr>
              <a:t>An application of theoretically informed implementation research in pharmacy </a:t>
            </a:r>
          </a:p>
        </p:txBody>
      </p:sp>
      <p:sp>
        <p:nvSpPr>
          <p:cNvPr id="3" name="Subtitle 2"/>
          <p:cNvSpPr>
            <a:spLocks noGrp="1"/>
          </p:cNvSpPr>
          <p:nvPr>
            <p:ph type="subTitle" idx="1"/>
          </p:nvPr>
        </p:nvSpPr>
        <p:spPr>
          <a:xfrm>
            <a:off x="244332" y="2979758"/>
            <a:ext cx="8928243" cy="4395077"/>
          </a:xfrm>
        </p:spPr>
        <p:txBody>
          <a:bodyPr vert="horz" lIns="91440" tIns="45720" rIns="91440" bIns="45720" rtlCol="0">
            <a:normAutofit/>
          </a:bodyPr>
          <a:lstStyle/>
          <a:p>
            <a:pPr algn="ctr" defTabSz="914400"/>
            <a:r>
              <a:rPr lang="en-US" sz="2000" b="1" cap="none" dirty="0">
                <a:solidFill>
                  <a:schemeClr val="tx1"/>
                </a:solidFill>
              </a:rPr>
              <a:t>	</a:t>
            </a:r>
            <a:r>
              <a:rPr lang="en-US" sz="3200" b="1" cap="none" dirty="0">
                <a:solidFill>
                  <a:schemeClr val="tx1"/>
                </a:solidFill>
              </a:rPr>
              <a:t>Facilitated by</a:t>
            </a:r>
          </a:p>
          <a:p>
            <a:pPr defTabSz="914400"/>
            <a:r>
              <a:rPr lang="en-US" sz="2000" b="1" cap="none" dirty="0">
                <a:solidFill>
                  <a:schemeClr val="tx1"/>
                </a:solidFill>
              </a:rPr>
              <a:t>	</a:t>
            </a:r>
          </a:p>
          <a:p>
            <a:pPr defTabSz="914400"/>
            <a:r>
              <a:rPr lang="en-US" sz="2000" b="1" cap="none" dirty="0">
                <a:solidFill>
                  <a:schemeClr val="tx1"/>
                </a:solidFill>
              </a:rPr>
              <a:t>	Dr Antonella Tonna</a:t>
            </a:r>
          </a:p>
          <a:p>
            <a:pPr defTabSz="914400"/>
            <a:r>
              <a:rPr lang="en-US" sz="2000" cap="none" dirty="0">
                <a:solidFill>
                  <a:schemeClr val="tx1"/>
                </a:solidFill>
              </a:rPr>
              <a:t>	Senior Lecturer in clinical pharmacy, School of Pharmacy and Life Sciences, 	Robert Gordon University, Aberdeen, Scotland, UK.</a:t>
            </a:r>
          </a:p>
          <a:p>
            <a:pPr defTabSz="914400"/>
            <a:r>
              <a:rPr lang="en-US" sz="2000" b="1" cap="none" dirty="0">
                <a:solidFill>
                  <a:schemeClr val="tx1"/>
                </a:solidFill>
              </a:rPr>
              <a:t>	</a:t>
            </a:r>
          </a:p>
          <a:p>
            <a:pPr defTabSz="914400"/>
            <a:r>
              <a:rPr lang="en-US" sz="2000" b="1" cap="none" dirty="0">
                <a:solidFill>
                  <a:schemeClr val="tx1"/>
                </a:solidFill>
              </a:rPr>
              <a:t>	</a:t>
            </a:r>
            <a:r>
              <a:rPr lang="en-US" sz="2000" b="1" cap="none" dirty="0" err="1">
                <a:solidFill>
                  <a:schemeClr val="tx1"/>
                </a:solidFill>
              </a:rPr>
              <a:t>Nortan</a:t>
            </a:r>
            <a:r>
              <a:rPr lang="en-US" sz="2000" b="1" cap="none" dirty="0">
                <a:solidFill>
                  <a:schemeClr val="tx1"/>
                </a:solidFill>
              </a:rPr>
              <a:t> </a:t>
            </a:r>
            <a:r>
              <a:rPr lang="en-US" sz="2000" b="1" cap="none" dirty="0" err="1">
                <a:solidFill>
                  <a:schemeClr val="tx1"/>
                </a:solidFill>
              </a:rPr>
              <a:t>Hashad</a:t>
            </a:r>
            <a:endParaRPr lang="en-US" sz="2000" b="1" cap="none" dirty="0">
              <a:solidFill>
                <a:schemeClr val="tx1"/>
              </a:solidFill>
            </a:endParaRPr>
          </a:p>
          <a:p>
            <a:pPr defTabSz="914400"/>
            <a:r>
              <a:rPr lang="en-US" sz="2000" cap="none" dirty="0">
                <a:solidFill>
                  <a:schemeClr val="tx1"/>
                </a:solidFill>
              </a:rPr>
              <a:t>	PhD researcher, Robert Gordon University, Aberdeen, Scotland, UK; 	Lecturer, Pharmacy, Higher Colleges Of Technology, Dubai, UAE.</a:t>
            </a:r>
          </a:p>
          <a:p>
            <a:pPr defTabSz="914400"/>
            <a:r>
              <a:rPr lang="en-US" sz="2000" b="1" cap="none" dirty="0">
                <a:solidFill>
                  <a:schemeClr val="tx1"/>
                </a:solidFill>
              </a:rPr>
              <a:t>	</a:t>
            </a:r>
            <a:endParaRPr lang="en-US" sz="2000" cap="none" dirty="0">
              <a:solidFill>
                <a:schemeClr val="tx1"/>
              </a:solidFill>
            </a:endParaRPr>
          </a:p>
        </p:txBody>
      </p:sp>
      <p:pic>
        <p:nvPicPr>
          <p:cNvPr id="5" name="Picture 4">
            <a:extLst>
              <a:ext uri="{FF2B5EF4-FFF2-40B4-BE49-F238E27FC236}">
                <a16:creationId xmlns:a16="http://schemas.microsoft.com/office/drawing/2014/main" id="{118F4FF8-6CCE-E0C0-1045-D552566F4DFF}"/>
              </a:ext>
            </a:extLst>
          </p:cNvPr>
          <p:cNvPicPr>
            <a:picLocks noChangeAspect="1"/>
          </p:cNvPicPr>
          <p:nvPr/>
        </p:nvPicPr>
        <p:blipFill rotWithShape="1">
          <a:blip r:embed="rId2"/>
          <a:srcRect t="250" r="7" b="7"/>
          <a:stretch/>
        </p:blipFill>
        <p:spPr>
          <a:xfrm>
            <a:off x="8878294" y="516835"/>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pic>
        <p:nvPicPr>
          <p:cNvPr id="4" name="Picture 3">
            <a:extLst>
              <a:ext uri="{FF2B5EF4-FFF2-40B4-BE49-F238E27FC236}">
                <a16:creationId xmlns:a16="http://schemas.microsoft.com/office/drawing/2014/main" id="{6A43FA91-8C32-1E49-2A26-E0BEE7A74BCE}"/>
              </a:ext>
            </a:extLst>
          </p:cNvPr>
          <p:cNvPicPr>
            <a:picLocks noChangeAspect="1"/>
          </p:cNvPicPr>
          <p:nvPr/>
        </p:nvPicPr>
        <p:blipFill rotWithShape="1">
          <a:blip r:embed="rId3"/>
          <a:srcRect r="-5" b="-5"/>
          <a:stretch/>
        </p:blipFill>
        <p:spPr>
          <a:xfrm>
            <a:off x="8878294" y="3383860"/>
            <a:ext cx="2592126" cy="2592126"/>
          </a:xfrm>
          <a:custGeom>
            <a:avLst/>
            <a:gdLst/>
            <a:ahLst/>
            <a:cxnLst/>
            <a:rect l="l" t="t" r="r" b="b"/>
            <a:pathLst>
              <a:path w="2592126" h="2592126">
                <a:moveTo>
                  <a:pt x="1296063" y="0"/>
                </a:moveTo>
                <a:cubicBezTo>
                  <a:pt x="2011859" y="0"/>
                  <a:pt x="2592126" y="580267"/>
                  <a:pt x="2592126" y="1296063"/>
                </a:cubicBezTo>
                <a:cubicBezTo>
                  <a:pt x="2592126" y="2011859"/>
                  <a:pt x="2011859" y="2592126"/>
                  <a:pt x="1296063" y="2592126"/>
                </a:cubicBezTo>
                <a:cubicBezTo>
                  <a:pt x="580267" y="2592126"/>
                  <a:pt x="0" y="2011859"/>
                  <a:pt x="0" y="1296063"/>
                </a:cubicBezTo>
                <a:cubicBezTo>
                  <a:pt x="0" y="580267"/>
                  <a:pt x="580267" y="0"/>
                  <a:pt x="1296063" y="0"/>
                </a:cubicBezTo>
                <a:close/>
              </a:path>
            </a:pathLst>
          </a:custGeom>
        </p:spPr>
      </p:pic>
      <p:sp>
        <p:nvSpPr>
          <p:cNvPr id="1067" name="Rectangle 1066">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68">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288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1028700" y="1967266"/>
            <a:ext cx="2628900" cy="2547257"/>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gn="ctr" defTabSz="914400">
              <a:spcAft>
                <a:spcPts val="600"/>
              </a:spcAft>
            </a:pPr>
            <a:r>
              <a:rPr lang="en-US" sz="2800" kern="1200" dirty="0">
                <a:solidFill>
                  <a:srgbClr val="FFFFFF"/>
                </a:solidFill>
                <a:latin typeface="+mj-lt"/>
                <a:ea typeface="+mj-ea"/>
                <a:cs typeface="+mj-cs"/>
              </a:rPr>
              <a:t>Implementation research, definition</a:t>
            </a:r>
          </a:p>
        </p:txBody>
      </p:sp>
      <p:sp>
        <p:nvSpPr>
          <p:cNvPr id="3" name="Content Placeholder 2"/>
          <p:cNvSpPr txBox="1">
            <a:spLocks/>
          </p:cNvSpPr>
          <p:nvPr/>
        </p:nvSpPr>
        <p:spPr>
          <a:xfrm>
            <a:off x="4776788" y="642938"/>
            <a:ext cx="6780213" cy="4106863"/>
          </a:xfrm>
          <a:prstGeom prst="rect">
            <a:avLst/>
          </a:prstGeom>
        </p:spPr>
        <p:txBody>
          <a:bodyPr wrap="square"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2400"/>
              <a:t>“</a:t>
            </a:r>
            <a:r>
              <a:rPr lang="en-US" sz="2400">
                <a:solidFill>
                  <a:schemeClr val="bg1">
                    <a:lumMod val="50000"/>
                  </a:schemeClr>
                </a:solidFill>
              </a:rPr>
              <a:t>The scientific study of methods to promote the systematic uptake of research findings and other Evidence-Based Practices (EBP) into routine practice, and hence, to improve the quality and effectiveness of health services and </a:t>
            </a:r>
            <a:r>
              <a:rPr lang="en-GB" sz="2400">
                <a:solidFill>
                  <a:schemeClr val="bg1">
                    <a:lumMod val="50000"/>
                  </a:schemeClr>
                </a:solidFill>
              </a:rPr>
              <a:t>care</a:t>
            </a:r>
            <a:r>
              <a:rPr lang="en-GB" sz="2400"/>
              <a:t>”</a:t>
            </a:r>
          </a:p>
          <a:p>
            <a:pPr marL="0" indent="0">
              <a:buFont typeface="Arial" panose="020B0604020202020204" pitchFamily="34" charset="0"/>
              <a:buNone/>
            </a:pPr>
            <a:endParaRPr lang="en-GB" sz="2400"/>
          </a:p>
          <a:p>
            <a:pPr marL="0" indent="0">
              <a:buFont typeface="Arial" panose="020B0604020202020204" pitchFamily="34" charset="0"/>
              <a:buNone/>
            </a:pPr>
            <a:endParaRPr lang="en-GB" sz="2400"/>
          </a:p>
          <a:p>
            <a:pPr marL="0" indent="0">
              <a:buFont typeface="Arial" panose="020B0604020202020204" pitchFamily="34" charset="0"/>
              <a:buNone/>
            </a:pPr>
            <a:r>
              <a:rPr lang="en-GB" sz="2400"/>
              <a:t>In simple language</a:t>
            </a:r>
          </a:p>
          <a:p>
            <a:pPr marL="0" indent="0">
              <a:buFont typeface="Arial" panose="020B0604020202020204" pitchFamily="34" charset="0"/>
              <a:buNone/>
            </a:pPr>
            <a:r>
              <a:rPr lang="en-GB" sz="2400"/>
              <a:t>            </a:t>
            </a:r>
            <a:r>
              <a:rPr lang="en-AE" sz="2400"/>
              <a:t>……. </a:t>
            </a:r>
            <a:r>
              <a:rPr lang="en-US" sz="2400">
                <a:solidFill>
                  <a:schemeClr val="accent1">
                    <a:lumMod val="75000"/>
                  </a:schemeClr>
                </a:solidFill>
              </a:rPr>
              <a:t>Implementation research takes what we know and turns it into what we do.</a:t>
            </a:r>
            <a:endParaRPr lang="en-GB" sz="2400">
              <a:solidFill>
                <a:schemeClr val="accent1">
                  <a:lumMod val="75000"/>
                </a:schemeClr>
              </a:solidFill>
            </a:endParaRPr>
          </a:p>
        </p:txBody>
      </p:sp>
      <p:sp>
        <p:nvSpPr>
          <p:cNvPr id="4" name="Rectangle 3"/>
          <p:cNvSpPr/>
          <p:nvPr/>
        </p:nvSpPr>
        <p:spPr>
          <a:xfrm>
            <a:off x="4776788" y="4818063"/>
            <a:ext cx="6780213" cy="1393825"/>
          </a:xfrm>
          <a:prstGeom prst="rect">
            <a:avLst/>
          </a:prstGeom>
        </p:spPr>
        <p:txBody>
          <a:bodyPr wrap="square" anchor="t">
            <a:normAutofit/>
          </a:bodyPr>
          <a:lstStyle/>
          <a:p>
            <a:pPr algn="ctr">
              <a:spcAft>
                <a:spcPts val="600"/>
              </a:spcAft>
            </a:pPr>
            <a:r>
              <a:rPr lang="en-US" sz="1400" dirty="0"/>
              <a:t>Reference: ALBERS, B., SHLONSKY, A. and MILDON, R., 2020. </a:t>
            </a:r>
            <a:r>
              <a:rPr lang="en-US" sz="1400" i="1" dirty="0"/>
              <a:t>Implementation science 3.0. </a:t>
            </a:r>
            <a:r>
              <a:rPr lang="en-US" sz="1400" dirty="0"/>
              <a:t>Cham, Switzerland: Springer</a:t>
            </a:r>
            <a:endParaRPr lang="en-GB" sz="1400" dirty="0"/>
          </a:p>
        </p:txBody>
      </p:sp>
    </p:spTree>
    <p:extLst>
      <p:ext uri="{BB962C8B-B14F-4D97-AF65-F5344CB8AC3E}">
        <p14:creationId xmlns:p14="http://schemas.microsoft.com/office/powerpoint/2010/main" val="1109640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00E0F77-E936-4985-B7B1-B9823486A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517889" y="4883544"/>
            <a:ext cx="3876086" cy="155690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defTabSz="914400">
              <a:spcAft>
                <a:spcPts val="600"/>
              </a:spcAft>
            </a:pPr>
            <a:r>
              <a:rPr lang="en-US" sz="3200" kern="1200">
                <a:solidFill>
                  <a:schemeClr val="tx1"/>
                </a:solidFill>
                <a:latin typeface="+mj-lt"/>
                <a:ea typeface="+mj-ea"/>
                <a:cs typeface="+mj-cs"/>
              </a:rPr>
              <a:t>Why do we need implementation research?</a:t>
            </a:r>
          </a:p>
        </p:txBody>
      </p:sp>
      <p:sp>
        <p:nvSpPr>
          <p:cNvPr id="17" name="Rectangle 16">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810195" y="4328553"/>
            <a:ext cx="5366896" cy="200055"/>
          </a:xfrm>
          <a:prstGeom prst="rect">
            <a:avLst/>
          </a:prstGeom>
        </p:spPr>
        <p:txBody>
          <a:bodyPr wrap="square">
            <a:spAutoFit/>
          </a:bodyPr>
          <a:lstStyle/>
          <a:p>
            <a:pPr defTabSz="640080">
              <a:spcAft>
                <a:spcPts val="600"/>
              </a:spcAft>
            </a:pPr>
            <a:r>
              <a:rPr lang="en-US" sz="700" kern="1200">
                <a:solidFill>
                  <a:schemeClr val="tx1"/>
                </a:solidFill>
                <a:latin typeface="+mn-lt"/>
                <a:ea typeface="+mn-ea"/>
                <a:cs typeface="+mn-cs"/>
              </a:rPr>
              <a:t>Reference: PETERS, D. et al., 2013. Implementation research in health: a practical guide. Geneva: World Health Organization.</a:t>
            </a:r>
            <a:endParaRPr lang="en-US" sz="1000"/>
          </a:p>
        </p:txBody>
      </p:sp>
      <p:pic>
        <p:nvPicPr>
          <p:cNvPr id="5" name="Picture 4"/>
          <p:cNvPicPr>
            <a:picLocks noChangeAspect="1"/>
          </p:cNvPicPr>
          <p:nvPr/>
        </p:nvPicPr>
        <p:blipFill>
          <a:blip r:embed="rId2"/>
          <a:stretch>
            <a:fillRect/>
          </a:stretch>
        </p:blipFill>
        <p:spPr>
          <a:xfrm>
            <a:off x="8331985" y="849737"/>
            <a:ext cx="1685769" cy="2057040"/>
          </a:xfrm>
          <a:prstGeom prst="rect">
            <a:avLst/>
          </a:prstGeom>
        </p:spPr>
      </p:pic>
      <p:graphicFrame>
        <p:nvGraphicFramePr>
          <p:cNvPr id="10" name="TextBox 7">
            <a:extLst>
              <a:ext uri="{FF2B5EF4-FFF2-40B4-BE49-F238E27FC236}">
                <a16:creationId xmlns:a16="http://schemas.microsoft.com/office/drawing/2014/main" id="{852ACBC4-2A9C-83BF-302D-07BAA7B4630C}"/>
              </a:ext>
            </a:extLst>
          </p:cNvPr>
          <p:cNvGraphicFramePr/>
          <p:nvPr>
            <p:extLst>
              <p:ext uri="{D42A27DB-BD31-4B8C-83A1-F6EECF244321}">
                <p14:modId xmlns:p14="http://schemas.microsoft.com/office/powerpoint/2010/main" val="4060034876"/>
              </p:ext>
            </p:extLst>
          </p:nvPr>
        </p:nvGraphicFramePr>
        <p:xfrm>
          <a:off x="2270301" y="364142"/>
          <a:ext cx="5882560" cy="3866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859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66618" y="397164"/>
            <a:ext cx="11061838" cy="1158590"/>
          </a:xfrm>
          <a:prstGeom prst="rect">
            <a:avLst/>
          </a:prstGeom>
        </p:spPr>
        <p:txBody>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GB" dirty="0"/>
              <a:t>University of Washington implementation science research hub</a:t>
            </a:r>
          </a:p>
        </p:txBody>
      </p:sp>
      <p:pic>
        <p:nvPicPr>
          <p:cNvPr id="3" name="Picture 2"/>
          <p:cNvPicPr>
            <a:picLocks noChangeAspect="1"/>
          </p:cNvPicPr>
          <p:nvPr/>
        </p:nvPicPr>
        <p:blipFill>
          <a:blip r:embed="rId2"/>
          <a:stretch>
            <a:fillRect/>
          </a:stretch>
        </p:blipFill>
        <p:spPr>
          <a:xfrm>
            <a:off x="2041236" y="1690688"/>
            <a:ext cx="7898967" cy="3067560"/>
          </a:xfrm>
          <a:prstGeom prst="rect">
            <a:avLst/>
          </a:prstGeom>
        </p:spPr>
      </p:pic>
      <p:sp>
        <p:nvSpPr>
          <p:cNvPr id="4" name="Rectangle 3"/>
          <p:cNvSpPr/>
          <p:nvPr/>
        </p:nvSpPr>
        <p:spPr>
          <a:xfrm>
            <a:off x="4597801" y="5368697"/>
            <a:ext cx="2996398" cy="369332"/>
          </a:xfrm>
          <a:prstGeom prst="rect">
            <a:avLst/>
          </a:prstGeom>
        </p:spPr>
        <p:txBody>
          <a:bodyPr wrap="none">
            <a:spAutoFit/>
          </a:bodyPr>
          <a:lstStyle/>
          <a:p>
            <a:r>
              <a:rPr lang="en-GB" dirty="0"/>
              <a:t>Source: https://impsciuw.org/</a:t>
            </a:r>
          </a:p>
        </p:txBody>
      </p:sp>
    </p:spTree>
    <p:extLst>
      <p:ext uri="{BB962C8B-B14F-4D97-AF65-F5344CB8AC3E}">
        <p14:creationId xmlns:p14="http://schemas.microsoft.com/office/powerpoint/2010/main" val="2244449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57382" y="365127"/>
            <a:ext cx="11071074" cy="1190627"/>
          </a:xfrm>
          <a:prstGeom prst="rect">
            <a:avLst/>
          </a:prstGeom>
        </p:spPr>
        <p:txBody>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GB" dirty="0"/>
              <a:t>Planning an implementation research study</a:t>
            </a:r>
          </a:p>
        </p:txBody>
      </p:sp>
      <p:sp>
        <p:nvSpPr>
          <p:cNvPr id="3" name="Content Placeholder 2"/>
          <p:cNvSpPr txBox="1">
            <a:spLocks/>
          </p:cNvSpPr>
          <p:nvPr/>
        </p:nvSpPr>
        <p:spPr>
          <a:xfrm>
            <a:off x="4193308" y="1539657"/>
            <a:ext cx="7160491" cy="435133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4350" indent="-514350">
              <a:buFont typeface="+mj-lt"/>
              <a:buAutoNum type="arabicPeriod"/>
            </a:pPr>
            <a:r>
              <a:rPr lang="en-GB" dirty="0"/>
              <a:t>Frame/Identify your research question</a:t>
            </a:r>
          </a:p>
          <a:p>
            <a:pPr marL="514350" indent="-514350">
              <a:buFont typeface="+mj-lt"/>
              <a:buAutoNum type="arabicPeriod"/>
            </a:pPr>
            <a:r>
              <a:rPr lang="en-GB" dirty="0"/>
              <a:t>Create an implementation logic model</a:t>
            </a:r>
          </a:p>
          <a:p>
            <a:pPr marL="514350" indent="-514350">
              <a:buFont typeface="+mj-lt"/>
              <a:buAutoNum type="arabicPeriod"/>
            </a:pPr>
            <a:r>
              <a:rPr lang="en-US" b="1" dirty="0">
                <a:solidFill>
                  <a:srgbClr val="FF0000"/>
                </a:solidFill>
              </a:rPr>
              <a:t>Pick an implementation science theory, model, or framework</a:t>
            </a:r>
          </a:p>
          <a:p>
            <a:pPr marL="514350" indent="-514350">
              <a:buFont typeface="+mj-lt"/>
              <a:buAutoNum type="arabicPeriod"/>
            </a:pPr>
            <a:r>
              <a:rPr lang="en-GB" dirty="0"/>
              <a:t>Identify implementation strategies</a:t>
            </a:r>
          </a:p>
          <a:p>
            <a:pPr marL="514350" indent="-514350">
              <a:buFont typeface="+mj-lt"/>
              <a:buAutoNum type="arabicPeriod"/>
            </a:pPr>
            <a:r>
              <a:rPr lang="en-GB" dirty="0"/>
              <a:t>Select research method</a:t>
            </a:r>
          </a:p>
          <a:p>
            <a:pPr marL="514350" indent="-514350">
              <a:buFont typeface="+mj-lt"/>
              <a:buAutoNum type="arabicPeriod"/>
            </a:pPr>
            <a:r>
              <a:rPr lang="en-GB" dirty="0"/>
              <a:t>Select study design</a:t>
            </a:r>
          </a:p>
          <a:p>
            <a:pPr marL="514350" indent="-514350">
              <a:buFont typeface="+mj-lt"/>
              <a:buAutoNum type="arabicPeriod"/>
            </a:pPr>
            <a:r>
              <a:rPr lang="en-US" dirty="0"/>
              <a:t>Choose measures and evaluation approach</a:t>
            </a:r>
          </a:p>
          <a:p>
            <a:pPr marL="514350" indent="-514350">
              <a:buFont typeface="+mj-lt"/>
              <a:buAutoNum type="arabicPeriod"/>
            </a:pPr>
            <a:r>
              <a:rPr lang="en-GB" dirty="0"/>
              <a:t>Secure Funding</a:t>
            </a:r>
          </a:p>
          <a:p>
            <a:pPr marL="514350" indent="-514350">
              <a:buFont typeface="+mj-lt"/>
              <a:buAutoNum type="arabicPeriod"/>
            </a:pPr>
            <a:r>
              <a:rPr lang="en-GB" dirty="0"/>
              <a:t>Conduct Study</a:t>
            </a:r>
          </a:p>
          <a:p>
            <a:pPr marL="514350" indent="-514350">
              <a:buFont typeface="+mj-lt"/>
              <a:buAutoNum type="arabicPeriod"/>
            </a:pPr>
            <a:r>
              <a:rPr lang="en-GB" dirty="0"/>
              <a:t>Disseminate Results</a:t>
            </a:r>
          </a:p>
          <a:p>
            <a:pPr marL="514350" indent="-514350">
              <a:buFont typeface="+mj-lt"/>
              <a:buAutoNum type="arabicPeriod"/>
            </a:pPr>
            <a:endParaRPr lang="en-GB" dirty="0"/>
          </a:p>
        </p:txBody>
      </p:sp>
      <p:pic>
        <p:nvPicPr>
          <p:cNvPr id="4" name="Picture 3"/>
          <p:cNvPicPr>
            <a:picLocks noChangeAspect="1"/>
          </p:cNvPicPr>
          <p:nvPr/>
        </p:nvPicPr>
        <p:blipFill>
          <a:blip r:embed="rId2"/>
          <a:stretch>
            <a:fillRect/>
          </a:stretch>
        </p:blipFill>
        <p:spPr>
          <a:xfrm>
            <a:off x="477564" y="2027403"/>
            <a:ext cx="3571875" cy="2524125"/>
          </a:xfrm>
          <a:prstGeom prst="rect">
            <a:avLst/>
          </a:prstGeom>
        </p:spPr>
      </p:pic>
      <p:sp>
        <p:nvSpPr>
          <p:cNvPr id="5" name="Rectangle 4"/>
          <p:cNvSpPr/>
          <p:nvPr/>
        </p:nvSpPr>
        <p:spPr>
          <a:xfrm>
            <a:off x="722253" y="4661962"/>
            <a:ext cx="2996398" cy="369332"/>
          </a:xfrm>
          <a:prstGeom prst="rect">
            <a:avLst/>
          </a:prstGeom>
        </p:spPr>
        <p:txBody>
          <a:bodyPr wrap="none">
            <a:spAutoFit/>
          </a:bodyPr>
          <a:lstStyle/>
          <a:p>
            <a:r>
              <a:rPr lang="en-GB" dirty="0"/>
              <a:t>Source: https://impsciuw.org/</a:t>
            </a:r>
          </a:p>
        </p:txBody>
      </p:sp>
    </p:spTree>
    <p:extLst>
      <p:ext uri="{BB962C8B-B14F-4D97-AF65-F5344CB8AC3E}">
        <p14:creationId xmlns:p14="http://schemas.microsoft.com/office/powerpoint/2010/main" val="85417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621629" y="640080"/>
            <a:ext cx="4225290" cy="557881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gn="ctr" defTabSz="914400">
              <a:spcAft>
                <a:spcPts val="600"/>
              </a:spcAft>
            </a:pPr>
            <a:r>
              <a:rPr lang="en-US" sz="4400" kern="1200">
                <a:solidFill>
                  <a:srgbClr val="FFFFFF"/>
                </a:solidFill>
                <a:latin typeface="+mj-lt"/>
                <a:ea typeface="+mj-ea"/>
                <a:cs typeface="+mj-cs"/>
              </a:rPr>
              <a:t>Why should we use implementation frameworks to support implementation research?</a:t>
            </a:r>
          </a:p>
        </p:txBody>
      </p:sp>
      <p:sp>
        <p:nvSpPr>
          <p:cNvPr id="3" name="Content Placeholder 2"/>
          <p:cNvSpPr txBox="1">
            <a:spLocks/>
          </p:cNvSpPr>
          <p:nvPr/>
        </p:nvSpPr>
        <p:spPr>
          <a:xfrm>
            <a:off x="5657850" y="1257300"/>
            <a:ext cx="5912521" cy="3236913"/>
          </a:xfrm>
          <a:prstGeom prst="rect">
            <a:avLst/>
          </a:prstGeom>
        </p:spPr>
        <p:txBody>
          <a:bodyPr vert="horz" wrap="square" lIns="91440" tIns="45720" rIns="91440" bIns="45720" rtlCol="0" anchor="t">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2400" b="1" dirty="0"/>
              <a:t>They are useful at multiple levels:</a:t>
            </a:r>
          </a:p>
          <a:p>
            <a:pPr marL="0" indent="0">
              <a:buFont typeface="Arial" panose="020B0604020202020204" pitchFamily="34" charset="0"/>
              <a:buNone/>
            </a:pPr>
            <a:endParaRPr lang="en-GB" sz="2400" b="1" dirty="0"/>
          </a:p>
          <a:p>
            <a:r>
              <a:rPr lang="en-US" sz="2400" dirty="0"/>
              <a:t>Guide the design and conduct of studies</a:t>
            </a:r>
          </a:p>
          <a:p>
            <a:pPr marL="0" indent="0">
              <a:buNone/>
            </a:pPr>
            <a:endParaRPr lang="en-US" sz="2400" dirty="0"/>
          </a:p>
          <a:p>
            <a:r>
              <a:rPr lang="en-US" sz="2400" dirty="0"/>
              <a:t>Inform the theoretical and empirical thinking of research teams</a:t>
            </a:r>
          </a:p>
          <a:p>
            <a:pPr marL="0" indent="0">
              <a:buNone/>
            </a:pPr>
            <a:endParaRPr lang="en-US" sz="2400" dirty="0"/>
          </a:p>
          <a:p>
            <a:r>
              <a:rPr lang="en-US" sz="2400" dirty="0"/>
              <a:t>Aid interpretation of findings</a:t>
            </a:r>
          </a:p>
          <a:p>
            <a:pPr marL="514350" indent="-514350">
              <a:buFont typeface="+mj-lt"/>
              <a:buAutoNum type="arabicPeriod"/>
            </a:pPr>
            <a:endParaRPr lang="en-US" sz="2400" dirty="0"/>
          </a:p>
        </p:txBody>
      </p:sp>
      <p:sp>
        <p:nvSpPr>
          <p:cNvPr id="4" name="Rectangle 3"/>
          <p:cNvSpPr/>
          <p:nvPr/>
        </p:nvSpPr>
        <p:spPr>
          <a:xfrm>
            <a:off x="6096000" y="5495827"/>
            <a:ext cx="5459413" cy="722411"/>
          </a:xfrm>
          <a:prstGeom prst="rect">
            <a:avLst/>
          </a:prstGeom>
        </p:spPr>
        <p:txBody>
          <a:bodyPr wrap="square" anchor="t">
            <a:normAutofit/>
          </a:bodyPr>
          <a:lstStyle/>
          <a:p>
            <a:pPr>
              <a:spcAft>
                <a:spcPts val="600"/>
              </a:spcAft>
            </a:pPr>
            <a:r>
              <a:rPr lang="en-US" sz="1300" dirty="0"/>
              <a:t>Reference: </a:t>
            </a:r>
            <a:r>
              <a:rPr lang="en-US" sz="1300" dirty="0" err="1"/>
              <a:t>Moullin</a:t>
            </a:r>
            <a:r>
              <a:rPr lang="en-US" sz="1300" dirty="0"/>
              <a:t>, J.C. et al., 2020. Ten recommendations for using implementation frameworks in research and practice. Implementation science communications, 1, pp. 42</a:t>
            </a:r>
          </a:p>
        </p:txBody>
      </p:sp>
    </p:spTree>
    <p:extLst>
      <p:ext uri="{BB962C8B-B14F-4D97-AF65-F5344CB8AC3E}">
        <p14:creationId xmlns:p14="http://schemas.microsoft.com/office/powerpoint/2010/main" val="2560901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1028700" y="1967266"/>
            <a:ext cx="2628900" cy="2547257"/>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marL="0" indent="0" algn="ctr" defTabSz="914400">
              <a:spcAft>
                <a:spcPts val="600"/>
              </a:spcAft>
            </a:pPr>
            <a:r>
              <a:rPr lang="en-US" sz="2500" b="1" kern="1200">
                <a:solidFill>
                  <a:srgbClr val="FFFFFF"/>
                </a:solidFill>
                <a:latin typeface="+mj-lt"/>
                <a:ea typeface="+mj-ea"/>
                <a:cs typeface="+mj-cs"/>
              </a:rPr>
              <a:t>Lack of employing implementation Frameworks in implementation research  can lead to:</a:t>
            </a:r>
          </a:p>
        </p:txBody>
      </p:sp>
      <p:sp>
        <p:nvSpPr>
          <p:cNvPr id="16" name="Content Placeholder 2"/>
          <p:cNvSpPr txBox="1">
            <a:spLocks/>
          </p:cNvSpPr>
          <p:nvPr/>
        </p:nvSpPr>
        <p:spPr>
          <a:xfrm>
            <a:off x="4776787" y="1062844"/>
            <a:ext cx="6780213" cy="3844925"/>
          </a:xfrm>
          <a:prstGeom prst="rect">
            <a:avLst/>
          </a:prstGeom>
        </p:spPr>
        <p:txBody>
          <a:bodyPr wrap="square"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400" dirty="0"/>
              <a:t>Wasted resources, erroneous conclusions, specification </a:t>
            </a:r>
            <a:r>
              <a:rPr lang="en-US" sz="2400" dirty="0"/>
              <a:t>errors in implementation methods and data analyses, and attenuated reviews of funding applications.</a:t>
            </a:r>
          </a:p>
          <a:p>
            <a:endParaRPr lang="en-US" sz="2400" dirty="0"/>
          </a:p>
          <a:p>
            <a:r>
              <a:rPr lang="en-GB" sz="2400" dirty="0"/>
              <a:t>Lead stakeholders to </a:t>
            </a:r>
            <a:r>
              <a:rPr lang="en-US" sz="2400" dirty="0"/>
              <a:t>misjudge their implementation context or develop inappropriate </a:t>
            </a:r>
            <a:r>
              <a:rPr lang="en-GB" sz="2400" dirty="0"/>
              <a:t>implementation strategies.</a:t>
            </a:r>
          </a:p>
          <a:p>
            <a:endParaRPr lang="en-GB" sz="2400" dirty="0"/>
          </a:p>
          <a:p>
            <a:r>
              <a:rPr lang="en-GB" sz="2400" dirty="0"/>
              <a:t>Poor </a:t>
            </a:r>
            <a:r>
              <a:rPr lang="en-US" sz="2400" dirty="0"/>
              <a:t>use of frameworks can slow the translation of research evidence into practice, and thereby limit public health impact.</a:t>
            </a:r>
          </a:p>
          <a:p>
            <a:endParaRPr lang="en-GB" sz="2400" dirty="0"/>
          </a:p>
        </p:txBody>
      </p:sp>
      <p:sp>
        <p:nvSpPr>
          <p:cNvPr id="4" name="Rectangle 3"/>
          <p:cNvSpPr/>
          <p:nvPr/>
        </p:nvSpPr>
        <p:spPr>
          <a:xfrm>
            <a:off x="4776788" y="5514680"/>
            <a:ext cx="6780213" cy="695620"/>
          </a:xfrm>
          <a:prstGeom prst="rect">
            <a:avLst/>
          </a:prstGeom>
        </p:spPr>
        <p:txBody>
          <a:bodyPr wrap="square" anchor="t">
            <a:normAutofit/>
          </a:bodyPr>
          <a:lstStyle/>
          <a:p>
            <a:pPr>
              <a:lnSpc>
                <a:spcPct val="90000"/>
              </a:lnSpc>
              <a:spcAft>
                <a:spcPts val="600"/>
              </a:spcAft>
            </a:pPr>
            <a:r>
              <a:rPr lang="en-US" sz="1400" dirty="0"/>
              <a:t>Reference: </a:t>
            </a:r>
            <a:r>
              <a:rPr lang="en-US" sz="1400" dirty="0" err="1"/>
              <a:t>Moullin</a:t>
            </a:r>
            <a:r>
              <a:rPr lang="en-US" sz="1400" dirty="0"/>
              <a:t>, J.C. et al., 2020. Ten recommendations for using implementation frameworks in research and practice. Implementation science communications, 1, pp. 42</a:t>
            </a:r>
          </a:p>
        </p:txBody>
      </p:sp>
    </p:spTree>
    <p:extLst>
      <p:ext uri="{BB962C8B-B14F-4D97-AF65-F5344CB8AC3E}">
        <p14:creationId xmlns:p14="http://schemas.microsoft.com/office/powerpoint/2010/main" val="3569795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41173" y="6176962"/>
            <a:ext cx="8275782" cy="400110"/>
          </a:xfrm>
          <a:prstGeom prst="rect">
            <a:avLst/>
          </a:prstGeom>
        </p:spPr>
        <p:txBody>
          <a:bodyPr wrap="square">
            <a:spAutoFit/>
          </a:bodyPr>
          <a:lstStyle/>
          <a:p>
            <a:r>
              <a:rPr lang="en-US" sz="1000" b="0" i="0">
                <a:solidFill>
                  <a:srgbClr val="333333"/>
                </a:solidFill>
                <a:effectLst/>
                <a:latin typeface="-apple-system"/>
              </a:rPr>
              <a:t>Reference; Nilsen, P. Making sense of implementation theories, models and frameworks. </a:t>
            </a:r>
            <a:r>
              <a:rPr lang="en-US" sz="1000" b="0" i="1">
                <a:solidFill>
                  <a:srgbClr val="333333"/>
                </a:solidFill>
                <a:effectLst/>
                <a:latin typeface="-apple-system"/>
              </a:rPr>
              <a:t>Implementation Sci</a:t>
            </a:r>
            <a:r>
              <a:rPr lang="en-US" sz="1000" b="0" i="0">
                <a:solidFill>
                  <a:srgbClr val="333333"/>
                </a:solidFill>
                <a:effectLst/>
                <a:latin typeface="-apple-system"/>
              </a:rPr>
              <a:t> </a:t>
            </a:r>
            <a:r>
              <a:rPr lang="en-US" sz="1000" b="1" i="0">
                <a:solidFill>
                  <a:srgbClr val="333333"/>
                </a:solidFill>
                <a:effectLst/>
                <a:latin typeface="-apple-system"/>
              </a:rPr>
              <a:t>10</a:t>
            </a:r>
            <a:r>
              <a:rPr lang="en-US" sz="1000" b="0" i="0">
                <a:solidFill>
                  <a:srgbClr val="333333"/>
                </a:solidFill>
                <a:effectLst/>
                <a:latin typeface="-apple-system"/>
              </a:rPr>
              <a:t>, 53 (2015). https://doi.org/10.1186/s13012-015-0242-0</a:t>
            </a:r>
            <a:endParaRPr lang="en-GB" sz="1000" dirty="0"/>
          </a:p>
        </p:txBody>
      </p:sp>
      <p:sp>
        <p:nvSpPr>
          <p:cNvPr id="4" name="Title 1"/>
          <p:cNvSpPr txBox="1">
            <a:spLocks/>
          </p:cNvSpPr>
          <p:nvPr/>
        </p:nvSpPr>
        <p:spPr>
          <a:xfrm>
            <a:off x="729672" y="401378"/>
            <a:ext cx="11098784" cy="1154376"/>
          </a:xfrm>
          <a:prstGeom prst="rect">
            <a:avLst/>
          </a:prstGeom>
        </p:spPr>
        <p:txBody>
          <a:bodyP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GB" dirty="0"/>
              <a:t>Implementation frameworks </a:t>
            </a:r>
            <a:r>
              <a:rPr lang="en-US" dirty="0"/>
              <a:t>can provide a structure for the following: </a:t>
            </a:r>
          </a:p>
        </p:txBody>
      </p:sp>
      <p:graphicFrame>
        <p:nvGraphicFramePr>
          <p:cNvPr id="15" name="Content Placeholder 2">
            <a:extLst>
              <a:ext uri="{FF2B5EF4-FFF2-40B4-BE49-F238E27FC236}">
                <a16:creationId xmlns:a16="http://schemas.microsoft.com/office/drawing/2014/main" id="{29BB9146-CB1E-3012-A47D-3538503550E6}"/>
              </a:ext>
            </a:extLst>
          </p:cNvPr>
          <p:cNvGraphicFramePr/>
          <p:nvPr>
            <p:extLst>
              <p:ext uri="{D42A27DB-BD31-4B8C-83A1-F6EECF244321}">
                <p14:modId xmlns:p14="http://schemas.microsoft.com/office/powerpoint/2010/main" val="87582097"/>
              </p:ext>
            </p:extLst>
          </p:nvPr>
        </p:nvGraphicFramePr>
        <p:xfrm>
          <a:off x="1241245" y="1626239"/>
          <a:ext cx="10261599" cy="43389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4844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838200" y="184805"/>
            <a:ext cx="10515600" cy="150588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defTabSz="914400">
              <a:spcAft>
                <a:spcPts val="600"/>
              </a:spcAft>
            </a:pPr>
            <a:r>
              <a:rPr lang="en-US" sz="4800" kern="1200">
                <a:solidFill>
                  <a:schemeClr val="tx1"/>
                </a:solidFill>
                <a:latin typeface="+mj-lt"/>
                <a:ea typeface="+mj-ea"/>
                <a:cs typeface="+mj-cs"/>
              </a:rPr>
              <a:t>Selecting a suitable implementation framework</a:t>
            </a:r>
          </a:p>
        </p:txBody>
      </p:sp>
      <p:sp>
        <p:nvSpPr>
          <p:cNvPr id="3" name="Content Placeholder 2"/>
          <p:cNvSpPr txBox="1">
            <a:spLocks/>
          </p:cNvSpPr>
          <p:nvPr/>
        </p:nvSpPr>
        <p:spPr>
          <a:xfrm>
            <a:off x="838200" y="1844675"/>
            <a:ext cx="10512425" cy="3651250"/>
          </a:xfrm>
          <a:prstGeom prst="rect">
            <a:avLst/>
          </a:prstGeom>
        </p:spPr>
        <p:txBody>
          <a:bodyPr wrap="square"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800" dirty="0"/>
              <a:t>The process for selecting implementation framework(s) for a particular implementation effort should consider the following:</a:t>
            </a:r>
          </a:p>
          <a:p>
            <a:pPr marL="514350" indent="-514350">
              <a:buFont typeface="+mj-lt"/>
              <a:buAutoNum type="arabicPeriod"/>
            </a:pPr>
            <a:r>
              <a:rPr lang="en-US" sz="1800" b="1" dirty="0">
                <a:solidFill>
                  <a:schemeClr val="accent1">
                    <a:lumMod val="75000"/>
                  </a:schemeClr>
                </a:solidFill>
              </a:rPr>
              <a:t>The purpose of the framework </a:t>
            </a:r>
            <a:r>
              <a:rPr lang="en-US" sz="1800" dirty="0"/>
              <a:t>(describing/ guiding the implementation process, </a:t>
            </a:r>
            <a:r>
              <a:rPr lang="en-US" sz="1800" dirty="0" err="1"/>
              <a:t>analysing</a:t>
            </a:r>
            <a:r>
              <a:rPr lang="en-US" sz="1800" dirty="0"/>
              <a:t> what influences outcomes [barriers and facilitators], or evaluating the implementation effort)</a:t>
            </a:r>
          </a:p>
          <a:p>
            <a:pPr marL="514350" indent="-514350">
              <a:buFont typeface="+mj-lt"/>
              <a:buAutoNum type="arabicPeriod"/>
            </a:pPr>
            <a:r>
              <a:rPr lang="en-US" sz="1800" b="1" dirty="0">
                <a:solidFill>
                  <a:schemeClr val="accent1">
                    <a:lumMod val="75000"/>
                  </a:schemeClr>
                </a:solidFill>
              </a:rPr>
              <a:t>The level(s)</a:t>
            </a:r>
            <a:r>
              <a:rPr lang="en-US" sz="1800" dirty="0"/>
              <a:t> included within the framework (e.g., provider, organization, system)</a:t>
            </a:r>
          </a:p>
          <a:p>
            <a:pPr marL="514350" indent="-514350">
              <a:buFont typeface="+mj-lt"/>
              <a:buAutoNum type="arabicPeriod"/>
            </a:pPr>
            <a:r>
              <a:rPr lang="en-US" sz="1800" dirty="0"/>
              <a:t>The </a:t>
            </a:r>
            <a:r>
              <a:rPr lang="en-US" sz="1800" b="1" dirty="0">
                <a:solidFill>
                  <a:schemeClr val="accent1">
                    <a:lumMod val="75000"/>
                  </a:schemeClr>
                </a:solidFill>
              </a:rPr>
              <a:t>degree of inclusion and depth of analysis or </a:t>
            </a:r>
            <a:r>
              <a:rPr lang="en-US" sz="1800" b="1" dirty="0" err="1">
                <a:solidFill>
                  <a:schemeClr val="accent1">
                    <a:lumMod val="75000"/>
                  </a:schemeClr>
                </a:solidFill>
              </a:rPr>
              <a:t>operationalisation</a:t>
            </a:r>
            <a:r>
              <a:rPr lang="en-US" sz="1800" b="1" dirty="0">
                <a:solidFill>
                  <a:schemeClr val="accent1">
                    <a:lumMod val="75000"/>
                  </a:schemeClr>
                </a:solidFill>
              </a:rPr>
              <a:t> </a:t>
            </a:r>
            <a:r>
              <a:rPr lang="en-US" sz="1800" dirty="0"/>
              <a:t>of implementation concepts (process, determinants [barriers and facilitators], strategies, evaluation)</a:t>
            </a:r>
          </a:p>
          <a:p>
            <a:pPr marL="514350" indent="-514350">
              <a:buFont typeface="+mj-lt"/>
              <a:buAutoNum type="arabicPeriod"/>
            </a:pPr>
            <a:r>
              <a:rPr lang="en-US" sz="1800" dirty="0"/>
              <a:t>The </a:t>
            </a:r>
            <a:r>
              <a:rPr lang="en-US" sz="1800" b="1" dirty="0">
                <a:solidFill>
                  <a:schemeClr val="accent1">
                    <a:lumMod val="75000"/>
                  </a:schemeClr>
                </a:solidFill>
              </a:rPr>
              <a:t>framework’s orientation</a:t>
            </a:r>
            <a:r>
              <a:rPr lang="en-US" sz="1800" dirty="0"/>
              <a:t>, which includes the setting and type of intervention (i.e., EBP generally, a specific intervention, a guideline, a public health program being implemented) for which the framework </a:t>
            </a:r>
            <a:r>
              <a:rPr lang="en-GB" sz="1800" dirty="0"/>
              <a:t>was originally designed</a:t>
            </a:r>
          </a:p>
        </p:txBody>
      </p:sp>
      <p:sp>
        <p:nvSpPr>
          <p:cNvPr id="4" name="Rectangle 3"/>
          <p:cNvSpPr/>
          <p:nvPr/>
        </p:nvSpPr>
        <p:spPr>
          <a:xfrm>
            <a:off x="838200" y="5549900"/>
            <a:ext cx="10512425" cy="744538"/>
          </a:xfrm>
          <a:prstGeom prst="rect">
            <a:avLst/>
          </a:prstGeom>
        </p:spPr>
        <p:txBody>
          <a:bodyPr wrap="square" anchor="t">
            <a:normAutofit/>
          </a:bodyPr>
          <a:lstStyle/>
          <a:p>
            <a:pPr>
              <a:lnSpc>
                <a:spcPct val="90000"/>
              </a:lnSpc>
              <a:spcAft>
                <a:spcPts val="600"/>
              </a:spcAft>
            </a:pPr>
            <a:r>
              <a:rPr lang="en-US" sz="1300" dirty="0">
                <a:solidFill>
                  <a:srgbClr val="000000"/>
                </a:solidFill>
                <a:latin typeface="verdana" panose="020B0604030504040204" pitchFamily="34" charset="0"/>
              </a:rPr>
              <a:t>Reference: </a:t>
            </a:r>
            <a:r>
              <a:rPr lang="en-US" sz="1300" dirty="0" err="1">
                <a:solidFill>
                  <a:srgbClr val="000000"/>
                </a:solidFill>
                <a:latin typeface="verdana" panose="020B0604030504040204" pitchFamily="34" charset="0"/>
              </a:rPr>
              <a:t>Moullin</a:t>
            </a:r>
            <a:r>
              <a:rPr lang="en-US" sz="1300" dirty="0">
                <a:solidFill>
                  <a:srgbClr val="000000"/>
                </a:solidFill>
                <a:latin typeface="verdana" panose="020B0604030504040204" pitchFamily="34" charset="0"/>
              </a:rPr>
              <a:t>, J.C. et al., 2020. Ten recommendations for using implementation frameworks in research and practice. </a:t>
            </a:r>
            <a:r>
              <a:rPr lang="en-US" sz="1300" i="1" dirty="0">
                <a:solidFill>
                  <a:srgbClr val="000000"/>
                </a:solidFill>
                <a:latin typeface="verdana" panose="020B0604030504040204" pitchFamily="34" charset="0"/>
              </a:rPr>
              <a:t>Implementation science communications, </a:t>
            </a:r>
            <a:r>
              <a:rPr lang="en-US" sz="1300" dirty="0">
                <a:solidFill>
                  <a:srgbClr val="000000"/>
                </a:solidFill>
                <a:latin typeface="verdana" panose="020B0604030504040204" pitchFamily="34" charset="0"/>
              </a:rPr>
              <a:t>1, pp. 42</a:t>
            </a:r>
            <a:endParaRPr lang="en-GB" sz="1300" dirty="0"/>
          </a:p>
        </p:txBody>
      </p:sp>
    </p:spTree>
    <p:extLst>
      <p:ext uri="{BB962C8B-B14F-4D97-AF65-F5344CB8AC3E}">
        <p14:creationId xmlns:p14="http://schemas.microsoft.com/office/powerpoint/2010/main" val="3542650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CE479D6E-4C4F-436C-A3F6-B1CE2514C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121" y="457200"/>
            <a:ext cx="10563758"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txBox="1">
            <a:spLocks/>
          </p:cNvSpPr>
          <p:nvPr/>
        </p:nvSpPr>
        <p:spPr>
          <a:xfrm>
            <a:off x="7227351" y="1088920"/>
            <a:ext cx="3630142" cy="468015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defTabSz="786384">
              <a:spcAft>
                <a:spcPts val="516"/>
              </a:spcAft>
            </a:pPr>
            <a:r>
              <a:rPr lang="en-US" sz="4472" b="1" kern="1200">
                <a:solidFill>
                  <a:schemeClr val="tx1"/>
                </a:solidFill>
                <a:latin typeface="+mj-lt"/>
                <a:ea typeface="+mj-ea"/>
                <a:cs typeface="+mj-cs"/>
              </a:rPr>
              <a:t>Per Nilson’s classification</a:t>
            </a:r>
            <a:endParaRPr lang="en-US" sz="5200" kern="1200">
              <a:solidFill>
                <a:schemeClr val="tx1"/>
              </a:solidFill>
              <a:latin typeface="+mj-lt"/>
              <a:ea typeface="+mj-ea"/>
              <a:cs typeface="+mj-cs"/>
            </a:endParaRPr>
          </a:p>
        </p:txBody>
      </p:sp>
      <p:sp>
        <p:nvSpPr>
          <p:cNvPr id="4" name="Rectangle 3"/>
          <p:cNvSpPr/>
          <p:nvPr/>
        </p:nvSpPr>
        <p:spPr>
          <a:xfrm>
            <a:off x="1371335" y="5269836"/>
            <a:ext cx="5499206" cy="498081"/>
          </a:xfrm>
          <a:prstGeom prst="rect">
            <a:avLst/>
          </a:prstGeom>
        </p:spPr>
        <p:txBody>
          <a:bodyPr wrap="square" anchor="t">
            <a:normAutofit/>
          </a:bodyPr>
          <a:lstStyle/>
          <a:p>
            <a:pPr defTabSz="786384">
              <a:spcAft>
                <a:spcPts val="516"/>
              </a:spcAft>
            </a:pPr>
            <a:r>
              <a:rPr lang="en-US" sz="1200" kern="1200" dirty="0">
                <a:solidFill>
                  <a:schemeClr val="tx1"/>
                </a:solidFill>
                <a:latin typeface="+mn-lt"/>
                <a:ea typeface="+mn-ea"/>
                <a:cs typeface="+mn-cs"/>
              </a:rPr>
              <a:t>Reference: Nilsen, P., 2015. Making sense of implementation theories, models and frameworks. Implementation science : IS, 10, pp. 53</a:t>
            </a:r>
            <a:endParaRPr lang="en-US" sz="1200" dirty="0"/>
          </a:p>
        </p:txBody>
      </p:sp>
      <p:sp>
        <p:nvSpPr>
          <p:cNvPr id="5" name="Oval 4">
            <a:extLst>
              <a:ext uri="{FF2B5EF4-FFF2-40B4-BE49-F238E27FC236}">
                <a16:creationId xmlns:a16="http://schemas.microsoft.com/office/drawing/2014/main" id="{C372BE44-F491-CB23-13D4-46BDA301EA9B}"/>
              </a:ext>
            </a:extLst>
          </p:cNvPr>
          <p:cNvSpPr/>
          <p:nvPr/>
        </p:nvSpPr>
        <p:spPr>
          <a:xfrm>
            <a:off x="6795103" y="2012255"/>
            <a:ext cx="3956322" cy="310995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ontent Placeholder 2">
            <a:extLst>
              <a:ext uri="{FF2B5EF4-FFF2-40B4-BE49-F238E27FC236}">
                <a16:creationId xmlns:a16="http://schemas.microsoft.com/office/drawing/2014/main" id="{ED2AED84-367C-E407-76FB-8C6CB4054631}"/>
              </a:ext>
            </a:extLst>
          </p:cNvPr>
          <p:cNvGraphicFramePr/>
          <p:nvPr>
            <p:extLst>
              <p:ext uri="{D42A27DB-BD31-4B8C-83A1-F6EECF244321}">
                <p14:modId xmlns:p14="http://schemas.microsoft.com/office/powerpoint/2010/main" val="1546005832"/>
              </p:ext>
            </p:extLst>
          </p:nvPr>
        </p:nvGraphicFramePr>
        <p:xfrm>
          <a:off x="514350" y="1088708"/>
          <a:ext cx="6015849" cy="39214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2539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1371599" y="5510253"/>
            <a:ext cx="9895951" cy="103366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defTabSz="914400">
              <a:spcAft>
                <a:spcPts val="600"/>
              </a:spcAft>
            </a:pPr>
            <a:r>
              <a:rPr lang="en-US" sz="4000" kern="1200">
                <a:solidFill>
                  <a:srgbClr val="FFFFFF"/>
                </a:solidFill>
                <a:latin typeface="+mj-lt"/>
                <a:ea typeface="+mj-ea"/>
                <a:cs typeface="+mj-cs"/>
              </a:rPr>
              <a:t>Per Nilson’s classification</a:t>
            </a:r>
          </a:p>
        </p:txBody>
      </p:sp>
      <p:pic>
        <p:nvPicPr>
          <p:cNvPr id="3" name="Content Placeholder 4"/>
          <p:cNvPicPr>
            <a:picLocks noChangeAspect="1"/>
          </p:cNvPicPr>
          <p:nvPr/>
        </p:nvPicPr>
        <p:blipFill>
          <a:blip r:embed="rId2"/>
          <a:stretch>
            <a:fillRect/>
          </a:stretch>
        </p:blipFill>
        <p:spPr>
          <a:xfrm>
            <a:off x="2063683" y="480493"/>
            <a:ext cx="7765604" cy="3688663"/>
          </a:xfrm>
          <a:prstGeom prst="rect">
            <a:avLst/>
          </a:prstGeom>
        </p:spPr>
      </p:pic>
      <p:sp>
        <p:nvSpPr>
          <p:cNvPr id="4" name="Rectangle 3"/>
          <p:cNvSpPr/>
          <p:nvPr/>
        </p:nvSpPr>
        <p:spPr>
          <a:xfrm>
            <a:off x="1940256" y="4289195"/>
            <a:ext cx="8332826" cy="663985"/>
          </a:xfrm>
          <a:prstGeom prst="rect">
            <a:avLst/>
          </a:prstGeom>
        </p:spPr>
        <p:txBody>
          <a:bodyPr vert="horz" lIns="91440" tIns="45720" rIns="91440" bIns="45720" rtlCol="0" anchor="ctr">
            <a:normAutofit/>
          </a:bodyPr>
          <a:lstStyle/>
          <a:p>
            <a:pPr>
              <a:lnSpc>
                <a:spcPct val="90000"/>
              </a:lnSpc>
              <a:spcAft>
                <a:spcPts val="600"/>
              </a:spcAft>
            </a:pPr>
            <a:r>
              <a:rPr lang="en-US" sz="1200" dirty="0"/>
              <a:t>Source: </a:t>
            </a:r>
            <a:r>
              <a:rPr lang="en-US" sz="1200" dirty="0">
                <a:hlinkClick r:id="rId3"/>
              </a:rPr>
              <a:t>https://impsciuw.org/implementation-science/research/frameworks/</a:t>
            </a:r>
            <a:endParaRPr lang="en-US" sz="1200" dirty="0"/>
          </a:p>
          <a:p>
            <a:pPr>
              <a:lnSpc>
                <a:spcPct val="90000"/>
              </a:lnSpc>
              <a:spcAft>
                <a:spcPts val="600"/>
              </a:spcAft>
            </a:pPr>
            <a:r>
              <a:rPr lang="en-US" sz="1200" dirty="0"/>
              <a:t>Adapted from: Nilsen</a:t>
            </a:r>
            <a:r>
              <a:rPr lang="en-US" sz="1200" b="0" i="0" dirty="0">
                <a:effectLst/>
              </a:rPr>
              <a:t>, P. Making sense of implementation theories, models and frameworks. </a:t>
            </a:r>
            <a:r>
              <a:rPr lang="en-US" sz="1200" b="0" i="1" dirty="0">
                <a:effectLst/>
              </a:rPr>
              <a:t>Implementation Sci</a:t>
            </a:r>
            <a:r>
              <a:rPr lang="en-US" sz="1200" b="0" i="0" dirty="0">
                <a:effectLst/>
              </a:rPr>
              <a:t> </a:t>
            </a:r>
            <a:r>
              <a:rPr lang="en-US" sz="1200" b="1" i="0" dirty="0">
                <a:effectLst/>
              </a:rPr>
              <a:t>10</a:t>
            </a:r>
            <a:r>
              <a:rPr lang="en-US" sz="1200" b="0" i="0" dirty="0">
                <a:effectLst/>
              </a:rPr>
              <a:t>, 53 (2015). https://doi.org/10.1186/s13012-015-0242-0</a:t>
            </a:r>
            <a:endParaRPr lang="en-US" sz="1200" dirty="0"/>
          </a:p>
        </p:txBody>
      </p:sp>
    </p:spTree>
    <p:extLst>
      <p:ext uri="{BB962C8B-B14F-4D97-AF65-F5344CB8AC3E}">
        <p14:creationId xmlns:p14="http://schemas.microsoft.com/office/powerpoint/2010/main" val="3785960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p:cNvSpPr txBox="1">
            <a:spLocks/>
          </p:cNvSpPr>
          <p:nvPr/>
        </p:nvSpPr>
        <p:spPr>
          <a:xfrm>
            <a:off x="554181" y="990422"/>
            <a:ext cx="11108020" cy="1121645"/>
          </a:xfrm>
          <a:prstGeom prst="rect">
            <a:avLst/>
          </a:prstGeom>
        </p:spPr>
        <p:txBody>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GB" dirty="0"/>
              <a:t>By the end of this workshop, attendees will be able to: </a:t>
            </a:r>
          </a:p>
        </p:txBody>
      </p:sp>
      <p:graphicFrame>
        <p:nvGraphicFramePr>
          <p:cNvPr id="17" name="Content Placeholder 11">
            <a:extLst>
              <a:ext uri="{FF2B5EF4-FFF2-40B4-BE49-F238E27FC236}">
                <a16:creationId xmlns:a16="http://schemas.microsoft.com/office/drawing/2014/main" id="{E174CFE8-A262-0ABE-8CCD-5BD85E732CEF}"/>
              </a:ext>
            </a:extLst>
          </p:cNvPr>
          <p:cNvGraphicFramePr/>
          <p:nvPr/>
        </p:nvGraphicFramePr>
        <p:xfrm>
          <a:off x="766618" y="2299592"/>
          <a:ext cx="10515600" cy="38678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104404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txBox="1">
            <a:spLocks/>
          </p:cNvSpPr>
          <p:nvPr/>
        </p:nvSpPr>
        <p:spPr>
          <a:xfrm>
            <a:off x="838200" y="365125"/>
            <a:ext cx="6665536"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defTabSz="914400">
              <a:spcAft>
                <a:spcPts val="600"/>
              </a:spcAft>
            </a:pPr>
            <a:r>
              <a:rPr lang="en-US" sz="4400" dirty="0">
                <a:solidFill>
                  <a:schemeClr val="tx1"/>
                </a:solidFill>
                <a:latin typeface="+mj-lt"/>
                <a:ea typeface="+mj-ea"/>
                <a:cs typeface="+mj-cs"/>
              </a:rPr>
              <a:t>Per </a:t>
            </a:r>
            <a:r>
              <a:rPr lang="en-US" sz="4400" dirty="0" err="1">
                <a:solidFill>
                  <a:schemeClr val="tx1"/>
                </a:solidFill>
                <a:latin typeface="+mj-lt"/>
                <a:ea typeface="+mj-ea"/>
                <a:cs typeface="+mj-cs"/>
              </a:rPr>
              <a:t>Nilson’s</a:t>
            </a:r>
            <a:r>
              <a:rPr lang="en-US" sz="4400" dirty="0">
                <a:solidFill>
                  <a:schemeClr val="tx1"/>
                </a:solidFill>
                <a:latin typeface="+mj-lt"/>
                <a:ea typeface="+mj-ea"/>
                <a:cs typeface="+mj-cs"/>
              </a:rPr>
              <a:t> classification</a:t>
            </a:r>
          </a:p>
        </p:txBody>
      </p:sp>
      <p:sp>
        <p:nvSpPr>
          <p:cNvPr id="4" name="Rectangle 3"/>
          <p:cNvSpPr/>
          <p:nvPr/>
        </p:nvSpPr>
        <p:spPr>
          <a:xfrm>
            <a:off x="1389929" y="6388661"/>
            <a:ext cx="7886046" cy="246221"/>
          </a:xfrm>
          <a:prstGeom prst="rect">
            <a:avLst/>
          </a:prstGeom>
        </p:spPr>
        <p:txBody>
          <a:bodyPr wrap="square">
            <a:spAutoFit/>
          </a:bodyPr>
          <a:lstStyle/>
          <a:p>
            <a:pPr>
              <a:spcAft>
                <a:spcPts val="600"/>
              </a:spcAft>
            </a:pPr>
            <a:r>
              <a:rPr lang="en-US" sz="1000" dirty="0"/>
              <a:t>Reference: NILSEN, P., 2015. Making sense of implementation theories, models and frameworks. Implementation science : IS, 10, pp. 53</a:t>
            </a:r>
          </a:p>
        </p:txBody>
      </p:sp>
      <p:pic>
        <p:nvPicPr>
          <p:cNvPr id="6" name="Picture 5">
            <a:extLst>
              <a:ext uri="{FF2B5EF4-FFF2-40B4-BE49-F238E27FC236}">
                <a16:creationId xmlns:a16="http://schemas.microsoft.com/office/drawing/2014/main" id="{0EF94CD5-E3D6-6D60-2EEE-D010E1B69341}"/>
              </a:ext>
            </a:extLst>
          </p:cNvPr>
          <p:cNvPicPr>
            <a:picLocks noChangeAspect="1"/>
          </p:cNvPicPr>
          <p:nvPr/>
        </p:nvPicPr>
        <p:blipFill rotWithShape="1">
          <a:blip r:embed="rId2"/>
          <a:srcRect l="27677" r="14074"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3" name="Content Placeholder 3"/>
          <p:cNvGraphicFramePr>
            <a:graphicFrameLocks/>
          </p:cNvGraphicFramePr>
          <p:nvPr>
            <p:extLst>
              <p:ext uri="{D42A27DB-BD31-4B8C-83A1-F6EECF244321}">
                <p14:modId xmlns:p14="http://schemas.microsoft.com/office/powerpoint/2010/main" val="3524567096"/>
              </p:ext>
            </p:extLst>
          </p:nvPr>
        </p:nvGraphicFramePr>
        <p:xfrm>
          <a:off x="838200" y="1442301"/>
          <a:ext cx="5393361" cy="4734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1228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D5434F7-3606-0DBD-871D-15618ED89DB2}"/>
              </a:ext>
            </a:extLst>
          </p:cNvPr>
          <p:cNvSpPr/>
          <p:nvPr/>
        </p:nvSpPr>
        <p:spPr>
          <a:xfrm>
            <a:off x="847725" y="1238250"/>
            <a:ext cx="10515600" cy="481012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t>Some examples from our practice</a:t>
            </a:r>
            <a:endParaRPr lang="en-GB" sz="4000" b="1" dirty="0"/>
          </a:p>
        </p:txBody>
      </p:sp>
    </p:spTree>
    <p:extLst>
      <p:ext uri="{BB962C8B-B14F-4D97-AF65-F5344CB8AC3E}">
        <p14:creationId xmlns:p14="http://schemas.microsoft.com/office/powerpoint/2010/main" val="2479259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6" name="Freeform: Shape 1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3B33BDF-90C9-E0A9-EE67-178800990C2E}"/>
              </a:ext>
            </a:extLst>
          </p:cNvPr>
          <p:cNvPicPr>
            <a:picLocks noChangeAspect="1"/>
          </p:cNvPicPr>
          <p:nvPr/>
        </p:nvPicPr>
        <p:blipFill rotWithShape="1">
          <a:blip r:embed="rId2"/>
          <a:srcRect l="32193" t="4654" r="33490" b="32705"/>
          <a:stretch/>
        </p:blipFill>
        <p:spPr>
          <a:xfrm>
            <a:off x="683656" y="1100502"/>
            <a:ext cx="5087002" cy="5223354"/>
          </a:xfrm>
          <a:prstGeom prst="rect">
            <a:avLst/>
          </a:prstGeom>
        </p:spPr>
      </p:pic>
      <p:pic>
        <p:nvPicPr>
          <p:cNvPr id="5" name="Picture 4">
            <a:extLst>
              <a:ext uri="{FF2B5EF4-FFF2-40B4-BE49-F238E27FC236}">
                <a16:creationId xmlns:a16="http://schemas.microsoft.com/office/drawing/2014/main" id="{266DE57D-ECB8-FE69-F1AF-E124EC49B1CD}"/>
              </a:ext>
            </a:extLst>
          </p:cNvPr>
          <p:cNvPicPr>
            <a:picLocks noChangeAspect="1"/>
          </p:cNvPicPr>
          <p:nvPr/>
        </p:nvPicPr>
        <p:blipFill rotWithShape="1">
          <a:blip r:embed="rId3"/>
          <a:srcRect l="33538" t="40629" r="49127" b="43774"/>
          <a:stretch/>
        </p:blipFill>
        <p:spPr>
          <a:xfrm>
            <a:off x="5955680" y="2233543"/>
            <a:ext cx="5184855" cy="2624173"/>
          </a:xfrm>
          <a:prstGeom prst="rect">
            <a:avLst/>
          </a:prstGeom>
        </p:spPr>
      </p:pic>
      <p:sp>
        <p:nvSpPr>
          <p:cNvPr id="6" name="Oval 5">
            <a:extLst>
              <a:ext uri="{FF2B5EF4-FFF2-40B4-BE49-F238E27FC236}">
                <a16:creationId xmlns:a16="http://schemas.microsoft.com/office/drawing/2014/main" id="{2547EDF0-9938-A36D-A960-9FCFDCAEC60C}"/>
              </a:ext>
            </a:extLst>
          </p:cNvPr>
          <p:cNvSpPr/>
          <p:nvPr/>
        </p:nvSpPr>
        <p:spPr>
          <a:xfrm>
            <a:off x="5585636" y="1745380"/>
            <a:ext cx="5962897" cy="368698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05DBF297-97D3-11C0-E3D8-DD8891F5C1C4}"/>
              </a:ext>
            </a:extLst>
          </p:cNvPr>
          <p:cNvSpPr/>
          <p:nvPr/>
        </p:nvSpPr>
        <p:spPr>
          <a:xfrm>
            <a:off x="643467" y="2233543"/>
            <a:ext cx="4315306" cy="198966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5476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E90C07-A794-931E-B13C-97B18CA9A901}"/>
              </a:ext>
            </a:extLst>
          </p:cNvPr>
          <p:cNvPicPr>
            <a:picLocks noChangeAspect="1"/>
          </p:cNvPicPr>
          <p:nvPr/>
        </p:nvPicPr>
        <p:blipFill rotWithShape="1">
          <a:blip r:embed="rId2"/>
          <a:srcRect t="11335" r="898"/>
          <a:stretch/>
        </p:blipFill>
        <p:spPr>
          <a:xfrm>
            <a:off x="643467" y="831307"/>
            <a:ext cx="10905066" cy="5195385"/>
          </a:xfrm>
          <a:prstGeom prst="rect">
            <a:avLst/>
          </a:prstGeom>
        </p:spPr>
      </p:pic>
    </p:spTree>
    <p:extLst>
      <p:ext uri="{BB962C8B-B14F-4D97-AF65-F5344CB8AC3E}">
        <p14:creationId xmlns:p14="http://schemas.microsoft.com/office/powerpoint/2010/main" val="1324620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C0448E6-890A-B668-7568-F734B932A502}"/>
              </a:ext>
            </a:extLst>
          </p:cNvPr>
          <p:cNvPicPr>
            <a:picLocks noChangeAspect="1"/>
          </p:cNvPicPr>
          <p:nvPr/>
        </p:nvPicPr>
        <p:blipFill rotWithShape="1">
          <a:blip r:embed="rId2"/>
          <a:srcRect l="11545" t="36229" r="13455" b="14337"/>
          <a:stretch/>
        </p:blipFill>
        <p:spPr>
          <a:xfrm>
            <a:off x="643467" y="1497292"/>
            <a:ext cx="10905066" cy="3863414"/>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542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2C7650-FB2E-53F1-5C81-542D3A5F7368}"/>
              </a:ext>
            </a:extLst>
          </p:cNvPr>
          <p:cNvPicPr>
            <a:picLocks noChangeAspect="1"/>
          </p:cNvPicPr>
          <p:nvPr/>
        </p:nvPicPr>
        <p:blipFill rotWithShape="1">
          <a:blip r:embed="rId2"/>
          <a:srcRect l="31344" t="3648" r="30660" b="71698"/>
          <a:stretch/>
        </p:blipFill>
        <p:spPr>
          <a:xfrm>
            <a:off x="7108166" y="3976777"/>
            <a:ext cx="4632385" cy="1690777"/>
          </a:xfrm>
          <a:prstGeom prst="rect">
            <a:avLst/>
          </a:prstGeom>
        </p:spPr>
      </p:pic>
      <p:sp>
        <p:nvSpPr>
          <p:cNvPr id="4" name="TextBox 3">
            <a:extLst>
              <a:ext uri="{FF2B5EF4-FFF2-40B4-BE49-F238E27FC236}">
                <a16:creationId xmlns:a16="http://schemas.microsoft.com/office/drawing/2014/main" id="{EAF5F5E4-8F2C-A74B-7243-B6B92F479261}"/>
              </a:ext>
            </a:extLst>
          </p:cNvPr>
          <p:cNvSpPr txBox="1"/>
          <p:nvPr/>
        </p:nvSpPr>
        <p:spPr>
          <a:xfrm>
            <a:off x="952107" y="345057"/>
            <a:ext cx="10105534" cy="646331"/>
          </a:xfrm>
          <a:prstGeom prst="rect">
            <a:avLst/>
          </a:prstGeom>
          <a:noFill/>
        </p:spPr>
        <p:txBody>
          <a:bodyPr wrap="square" rtlCol="0">
            <a:spAutoFit/>
          </a:bodyPr>
          <a:lstStyle/>
          <a:p>
            <a:pPr algn="ctr"/>
            <a:r>
              <a:rPr lang="en-GB" b="1" dirty="0"/>
              <a:t>Ongoing research culture survey being conducted internally at RGU</a:t>
            </a:r>
          </a:p>
          <a:p>
            <a:pPr algn="ctr"/>
            <a:r>
              <a:rPr lang="en-GB" b="1" dirty="0"/>
              <a:t>Online questionnaire with use of multiple frameworks</a:t>
            </a:r>
          </a:p>
        </p:txBody>
      </p:sp>
      <p:sp>
        <p:nvSpPr>
          <p:cNvPr id="5" name="TextBox 4">
            <a:extLst>
              <a:ext uri="{FF2B5EF4-FFF2-40B4-BE49-F238E27FC236}">
                <a16:creationId xmlns:a16="http://schemas.microsoft.com/office/drawing/2014/main" id="{C22F2118-CFB4-975C-0A3D-D5FE8C02FB74}"/>
              </a:ext>
            </a:extLst>
          </p:cNvPr>
          <p:cNvSpPr txBox="1"/>
          <p:nvPr/>
        </p:nvSpPr>
        <p:spPr>
          <a:xfrm>
            <a:off x="7315200" y="2001328"/>
            <a:ext cx="3666226" cy="830997"/>
          </a:xfrm>
          <a:prstGeom prst="rect">
            <a:avLst/>
          </a:prstGeom>
          <a:noFill/>
        </p:spPr>
        <p:txBody>
          <a:bodyPr wrap="square" rtlCol="0">
            <a:spAutoFit/>
          </a:bodyPr>
          <a:lstStyle/>
          <a:p>
            <a:pPr algn="ctr"/>
            <a:r>
              <a:rPr lang="en-GB" sz="1600" dirty="0"/>
              <a:t>Diffusion of innovation theory to help us understand the respondent’s approach to change</a:t>
            </a:r>
          </a:p>
        </p:txBody>
      </p:sp>
      <p:cxnSp>
        <p:nvCxnSpPr>
          <p:cNvPr id="7" name="Straight Arrow Connector 6">
            <a:extLst>
              <a:ext uri="{FF2B5EF4-FFF2-40B4-BE49-F238E27FC236}">
                <a16:creationId xmlns:a16="http://schemas.microsoft.com/office/drawing/2014/main" id="{7E4EB7CB-DA7F-AD04-4024-685D1425811A}"/>
              </a:ext>
            </a:extLst>
          </p:cNvPr>
          <p:cNvCxnSpPr>
            <a:stCxn id="5" idx="2"/>
          </p:cNvCxnSpPr>
          <p:nvPr/>
        </p:nvCxnSpPr>
        <p:spPr>
          <a:xfrm>
            <a:off x="9148313" y="2832325"/>
            <a:ext cx="30193" cy="1075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C07452E-A33E-D6FD-ABD2-F2584AFC0A2C}"/>
              </a:ext>
            </a:extLst>
          </p:cNvPr>
          <p:cNvPicPr>
            <a:picLocks noChangeAspect="1"/>
          </p:cNvPicPr>
          <p:nvPr/>
        </p:nvPicPr>
        <p:blipFill rotWithShape="1">
          <a:blip r:embed="rId3"/>
          <a:srcRect l="31014" t="17358" r="30991" b="33711"/>
          <a:stretch/>
        </p:blipFill>
        <p:spPr>
          <a:xfrm>
            <a:off x="1026543" y="1060724"/>
            <a:ext cx="4632386" cy="3355675"/>
          </a:xfrm>
          <a:prstGeom prst="rect">
            <a:avLst/>
          </a:prstGeom>
        </p:spPr>
      </p:pic>
      <p:sp>
        <p:nvSpPr>
          <p:cNvPr id="10" name="TextBox 9">
            <a:extLst>
              <a:ext uri="{FF2B5EF4-FFF2-40B4-BE49-F238E27FC236}">
                <a16:creationId xmlns:a16="http://schemas.microsoft.com/office/drawing/2014/main" id="{074EA543-FF2E-8851-E651-7A7C290BEB92}"/>
              </a:ext>
            </a:extLst>
          </p:cNvPr>
          <p:cNvSpPr txBox="1"/>
          <p:nvPr/>
        </p:nvSpPr>
        <p:spPr>
          <a:xfrm>
            <a:off x="1328468" y="5189504"/>
            <a:ext cx="4114800" cy="1815882"/>
          </a:xfrm>
          <a:prstGeom prst="rect">
            <a:avLst/>
          </a:prstGeom>
          <a:noFill/>
        </p:spPr>
        <p:txBody>
          <a:bodyPr wrap="square" rtlCol="0">
            <a:spAutoFit/>
          </a:bodyPr>
          <a:lstStyle/>
          <a:p>
            <a:pPr algn="ctr"/>
            <a:r>
              <a:rPr lang="en-GB" sz="1600" dirty="0"/>
              <a:t>Use of theoretical domains framework to help us understand how the participants approach research – this question exploring Domain – “Belief about capabilities”</a:t>
            </a:r>
          </a:p>
          <a:p>
            <a:pPr algn="ctr"/>
            <a:r>
              <a:rPr lang="en-GB" sz="1600" dirty="0"/>
              <a:t>Determinants of behaviour on an individual level</a:t>
            </a:r>
          </a:p>
          <a:p>
            <a:pPr algn="ctr"/>
            <a:endParaRPr lang="en-GB" sz="1600" dirty="0"/>
          </a:p>
        </p:txBody>
      </p:sp>
      <p:cxnSp>
        <p:nvCxnSpPr>
          <p:cNvPr id="12" name="Straight Arrow Connector 11">
            <a:extLst>
              <a:ext uri="{FF2B5EF4-FFF2-40B4-BE49-F238E27FC236}">
                <a16:creationId xmlns:a16="http://schemas.microsoft.com/office/drawing/2014/main" id="{E7A7FD76-1938-BA45-3F1E-E80E7CD78054}"/>
              </a:ext>
            </a:extLst>
          </p:cNvPr>
          <p:cNvCxnSpPr>
            <a:endCxn id="9" idx="2"/>
          </p:cNvCxnSpPr>
          <p:nvPr/>
        </p:nvCxnSpPr>
        <p:spPr>
          <a:xfrm flipV="1">
            <a:off x="3342736" y="4416399"/>
            <a:ext cx="0" cy="690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648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E90C07-A794-931E-B13C-97B18CA9A901}"/>
              </a:ext>
            </a:extLst>
          </p:cNvPr>
          <p:cNvPicPr>
            <a:picLocks noChangeAspect="1"/>
          </p:cNvPicPr>
          <p:nvPr/>
        </p:nvPicPr>
        <p:blipFill rotWithShape="1">
          <a:blip r:embed="rId2"/>
          <a:srcRect t="11335" r="898"/>
          <a:stretch/>
        </p:blipFill>
        <p:spPr>
          <a:xfrm>
            <a:off x="643467" y="831307"/>
            <a:ext cx="10905066" cy="5195385"/>
          </a:xfrm>
          <a:prstGeom prst="rect">
            <a:avLst/>
          </a:prstGeom>
        </p:spPr>
      </p:pic>
    </p:spTree>
    <p:extLst>
      <p:ext uri="{BB962C8B-B14F-4D97-AF65-F5344CB8AC3E}">
        <p14:creationId xmlns:p14="http://schemas.microsoft.com/office/powerpoint/2010/main" val="324482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FF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FF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C49B840-74EF-FC0B-A692-19C720A41A85}"/>
              </a:ext>
            </a:extLst>
          </p:cNvPr>
          <p:cNvPicPr>
            <a:picLocks noChangeAspect="1"/>
          </p:cNvPicPr>
          <p:nvPr/>
        </p:nvPicPr>
        <p:blipFill rotWithShape="1">
          <a:blip r:embed="rId2"/>
          <a:srcRect l="8427" t="23337" r="36798" b="10594"/>
          <a:stretch/>
        </p:blipFill>
        <p:spPr>
          <a:xfrm>
            <a:off x="6421034" y="1766113"/>
            <a:ext cx="5129784" cy="3325773"/>
          </a:xfrm>
          <a:prstGeom prst="rect">
            <a:avLst/>
          </a:prstGeom>
        </p:spPr>
      </p:pic>
      <p:pic>
        <p:nvPicPr>
          <p:cNvPr id="7" name="Picture 6">
            <a:extLst>
              <a:ext uri="{FF2B5EF4-FFF2-40B4-BE49-F238E27FC236}">
                <a16:creationId xmlns:a16="http://schemas.microsoft.com/office/drawing/2014/main" id="{7754BA44-1C22-4C98-3DDA-9D96C392926D}"/>
              </a:ext>
            </a:extLst>
          </p:cNvPr>
          <p:cNvPicPr>
            <a:picLocks noChangeAspect="1"/>
          </p:cNvPicPr>
          <p:nvPr/>
        </p:nvPicPr>
        <p:blipFill rotWithShape="1">
          <a:blip r:embed="rId3"/>
          <a:srcRect l="8259" t="23047" r="32922" b="21556"/>
          <a:stretch/>
        </p:blipFill>
        <p:spPr>
          <a:xfrm>
            <a:off x="1168240" y="2095928"/>
            <a:ext cx="4611613" cy="2332234"/>
          </a:xfrm>
          <a:prstGeom prst="rect">
            <a:avLst/>
          </a:prstGeom>
        </p:spPr>
      </p:pic>
    </p:spTree>
    <p:extLst>
      <p:ext uri="{BB962C8B-B14F-4D97-AF65-F5344CB8AC3E}">
        <p14:creationId xmlns:p14="http://schemas.microsoft.com/office/powerpoint/2010/main" val="3353238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txBox="1">
            <a:spLocks/>
          </p:cNvSpPr>
          <p:nvPr/>
        </p:nvSpPr>
        <p:spPr>
          <a:xfrm>
            <a:off x="838200" y="365125"/>
            <a:ext cx="10515599"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defTabSz="914400">
              <a:spcAft>
                <a:spcPts val="600"/>
              </a:spcAft>
            </a:pPr>
            <a:r>
              <a:rPr lang="en-US" sz="4400">
                <a:solidFill>
                  <a:schemeClr val="tx1"/>
                </a:solidFill>
                <a:latin typeface="+mj-lt"/>
                <a:ea typeface="+mj-ea"/>
                <a:cs typeface="+mj-cs"/>
              </a:rPr>
              <a:t>Per Nilson’s classification</a:t>
            </a:r>
          </a:p>
        </p:txBody>
      </p:sp>
      <p:sp>
        <p:nvSpPr>
          <p:cNvPr id="4" name="Rectangle 3"/>
          <p:cNvSpPr/>
          <p:nvPr/>
        </p:nvSpPr>
        <p:spPr>
          <a:xfrm>
            <a:off x="2540000" y="6246779"/>
            <a:ext cx="6096000" cy="400110"/>
          </a:xfrm>
          <a:prstGeom prst="rect">
            <a:avLst/>
          </a:prstGeom>
        </p:spPr>
        <p:txBody>
          <a:bodyPr>
            <a:spAutoFit/>
          </a:bodyPr>
          <a:lstStyle/>
          <a:p>
            <a:pPr>
              <a:spcAft>
                <a:spcPts val="600"/>
              </a:spcAft>
            </a:pPr>
            <a:r>
              <a:rPr lang="en-US" sz="1000" dirty="0"/>
              <a:t>Reference: Nilsen, P., 2015. Making sense of implementation theories, models and frameworks. Implementation science : IS, 10, pp. 53</a:t>
            </a:r>
          </a:p>
        </p:txBody>
      </p:sp>
      <p:pic>
        <p:nvPicPr>
          <p:cNvPr id="15" name="Picture 5">
            <a:extLst>
              <a:ext uri="{FF2B5EF4-FFF2-40B4-BE49-F238E27FC236}">
                <a16:creationId xmlns:a16="http://schemas.microsoft.com/office/drawing/2014/main" id="{2D777BB0-AC8C-2359-C790-0E8EC257392C}"/>
              </a:ext>
            </a:extLst>
          </p:cNvPr>
          <p:cNvPicPr>
            <a:picLocks noChangeAspect="1"/>
          </p:cNvPicPr>
          <p:nvPr/>
        </p:nvPicPr>
        <p:blipFill rotWithShape="1">
          <a:blip r:embed="rId2"/>
          <a:srcRect l="10477" r="14521" b="-2"/>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3" name="Content Placeholder 3"/>
          <p:cNvGraphicFramePr>
            <a:graphicFrameLocks/>
          </p:cNvGraphicFramePr>
          <p:nvPr>
            <p:extLst>
              <p:ext uri="{D42A27DB-BD31-4B8C-83A1-F6EECF244321}">
                <p14:modId xmlns:p14="http://schemas.microsoft.com/office/powerpoint/2010/main" val="612398045"/>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2086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6" name="Freeform: Shape 15">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3BA2D39-F3DF-1488-526A-7CC54CD403B5}"/>
              </a:ext>
            </a:extLst>
          </p:cNvPr>
          <p:cNvPicPr>
            <a:picLocks noChangeAspect="1"/>
          </p:cNvPicPr>
          <p:nvPr/>
        </p:nvPicPr>
        <p:blipFill rotWithShape="1">
          <a:blip r:embed="rId2"/>
          <a:srcRect l="30637" t="7295" r="31014" b="41384"/>
          <a:stretch/>
        </p:blipFill>
        <p:spPr>
          <a:xfrm>
            <a:off x="1065620" y="2408852"/>
            <a:ext cx="4819342" cy="3805680"/>
          </a:xfrm>
          <a:prstGeom prst="rect">
            <a:avLst/>
          </a:prstGeom>
        </p:spPr>
      </p:pic>
      <p:pic>
        <p:nvPicPr>
          <p:cNvPr id="5" name="Picture 4">
            <a:extLst>
              <a:ext uri="{FF2B5EF4-FFF2-40B4-BE49-F238E27FC236}">
                <a16:creationId xmlns:a16="http://schemas.microsoft.com/office/drawing/2014/main" id="{0916AF30-7E1C-9C1C-E39A-9F9BD92C059E}"/>
              </a:ext>
            </a:extLst>
          </p:cNvPr>
          <p:cNvPicPr>
            <a:picLocks noChangeAspect="1"/>
          </p:cNvPicPr>
          <p:nvPr/>
        </p:nvPicPr>
        <p:blipFill rotWithShape="1">
          <a:blip r:embed="rId3"/>
          <a:srcRect l="33538" t="25187" r="34127" b="26898"/>
          <a:stretch/>
        </p:blipFill>
        <p:spPr>
          <a:xfrm>
            <a:off x="5807381" y="643467"/>
            <a:ext cx="5500619" cy="4543074"/>
          </a:xfrm>
          <a:prstGeom prst="rect">
            <a:avLst/>
          </a:prstGeom>
        </p:spPr>
      </p:pic>
      <p:sp>
        <p:nvSpPr>
          <p:cNvPr id="6" name="Oval 5">
            <a:extLst>
              <a:ext uri="{FF2B5EF4-FFF2-40B4-BE49-F238E27FC236}">
                <a16:creationId xmlns:a16="http://schemas.microsoft.com/office/drawing/2014/main" id="{C916F447-AB5F-BBB7-ACFD-A1725F5745C0}"/>
              </a:ext>
            </a:extLst>
          </p:cNvPr>
          <p:cNvSpPr/>
          <p:nvPr/>
        </p:nvSpPr>
        <p:spPr>
          <a:xfrm>
            <a:off x="884000" y="3076160"/>
            <a:ext cx="4213087" cy="107437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43642DF2-35E2-990F-85C9-27E65EFBDFD3}"/>
              </a:ext>
            </a:extLst>
          </p:cNvPr>
          <p:cNvSpPr/>
          <p:nvPr/>
        </p:nvSpPr>
        <p:spPr>
          <a:xfrm>
            <a:off x="4912908" y="720209"/>
            <a:ext cx="6285096" cy="146575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Arrow Connector 3">
            <a:extLst>
              <a:ext uri="{FF2B5EF4-FFF2-40B4-BE49-F238E27FC236}">
                <a16:creationId xmlns:a16="http://schemas.microsoft.com/office/drawing/2014/main" id="{5DD9B77B-2451-8A3B-64AA-DA9AD1BD4793}"/>
              </a:ext>
            </a:extLst>
          </p:cNvPr>
          <p:cNvCxnSpPr>
            <a:cxnSpLocks/>
          </p:cNvCxnSpPr>
          <p:nvPr/>
        </p:nvCxnSpPr>
        <p:spPr>
          <a:xfrm>
            <a:off x="2847975" y="976288"/>
            <a:ext cx="0" cy="2419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732DD30-0FE6-564D-7517-8BBFC787B8C4}"/>
              </a:ext>
            </a:extLst>
          </p:cNvPr>
          <p:cNvSpPr/>
          <p:nvPr/>
        </p:nvSpPr>
        <p:spPr>
          <a:xfrm>
            <a:off x="571500" y="45305"/>
            <a:ext cx="4630063" cy="16086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Using an implementation theory to explore factors influencing implementation within an organization</a:t>
            </a:r>
            <a:endParaRPr lang="en-GB" dirty="0"/>
          </a:p>
        </p:txBody>
      </p:sp>
    </p:spTree>
    <p:extLst>
      <p:ext uri="{BB962C8B-B14F-4D97-AF65-F5344CB8AC3E}">
        <p14:creationId xmlns:p14="http://schemas.microsoft.com/office/powerpoint/2010/main" val="3352026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47F22ED-3A55-4EDE-A5A8-163D82B09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39326" y="1410083"/>
            <a:ext cx="6858000" cy="4037834"/>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26611" y="3576013"/>
            <a:ext cx="2526132"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3" y="1396067"/>
            <a:ext cx="6858000" cy="403783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8268" y="982780"/>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5F7DE4D-4F3A-B3BA-8AC4-F86D7C44A71D}"/>
              </a:ext>
            </a:extLst>
          </p:cNvPr>
          <p:cNvSpPr>
            <a:spLocks noGrp="1"/>
          </p:cNvSpPr>
          <p:nvPr>
            <p:ph type="title"/>
          </p:nvPr>
        </p:nvSpPr>
        <p:spPr>
          <a:xfrm>
            <a:off x="566382" y="456345"/>
            <a:ext cx="3111690" cy="3556097"/>
          </a:xfrm>
        </p:spPr>
        <p:txBody>
          <a:bodyPr anchor="b">
            <a:normAutofit/>
          </a:bodyPr>
          <a:lstStyle/>
          <a:p>
            <a:pPr algn="r"/>
            <a:r>
              <a:rPr lang="en-US" sz="4000">
                <a:solidFill>
                  <a:srgbClr val="FFFFFF"/>
                </a:solidFill>
              </a:rPr>
              <a:t>Workshop outline</a:t>
            </a:r>
            <a:endParaRPr lang="en-GB" sz="4000">
              <a:solidFill>
                <a:srgbClr val="FFFFFF"/>
              </a:solidFill>
            </a:endParaRPr>
          </a:p>
        </p:txBody>
      </p:sp>
      <p:sp>
        <p:nvSpPr>
          <p:cNvPr id="3" name="Content Placeholder 2">
            <a:extLst>
              <a:ext uri="{FF2B5EF4-FFF2-40B4-BE49-F238E27FC236}">
                <a16:creationId xmlns:a16="http://schemas.microsoft.com/office/drawing/2014/main" id="{AA078B51-3AE5-275C-FB24-B5A8A0138ED7}"/>
              </a:ext>
            </a:extLst>
          </p:cNvPr>
          <p:cNvSpPr>
            <a:spLocks noGrp="1"/>
          </p:cNvSpPr>
          <p:nvPr>
            <p:ph idx="1"/>
          </p:nvPr>
        </p:nvSpPr>
        <p:spPr>
          <a:xfrm>
            <a:off x="3938303" y="511389"/>
            <a:ext cx="4284473" cy="5848468"/>
          </a:xfrm>
        </p:spPr>
        <p:txBody>
          <a:bodyPr anchor="ctr">
            <a:normAutofit/>
          </a:bodyPr>
          <a:lstStyle/>
          <a:p>
            <a:r>
              <a:rPr lang="en-US" sz="2400" dirty="0"/>
              <a:t>40 minutes: Introduction to theoretically informed implementation research </a:t>
            </a:r>
          </a:p>
          <a:p>
            <a:pPr marL="0" indent="0">
              <a:buNone/>
            </a:pPr>
            <a:endParaRPr lang="en-US" sz="2400" dirty="0"/>
          </a:p>
          <a:p>
            <a:r>
              <a:rPr lang="en-US" sz="2400" dirty="0"/>
              <a:t>60 minutes: Application of knowledge by trying out some case scenarios</a:t>
            </a:r>
          </a:p>
          <a:p>
            <a:endParaRPr lang="en-US" sz="2400" dirty="0"/>
          </a:p>
          <a:p>
            <a:r>
              <a:rPr lang="en-US" sz="2400" dirty="0"/>
              <a:t>15 minutes: Putting learning into practice – a worked example</a:t>
            </a:r>
          </a:p>
          <a:p>
            <a:endParaRPr lang="en-US" sz="2400" dirty="0"/>
          </a:p>
          <a:p>
            <a:r>
              <a:rPr lang="en-US" sz="2400" dirty="0"/>
              <a:t>5 minutes: Any last minute comments</a:t>
            </a:r>
            <a:endParaRPr lang="en-GB" sz="2400" dirty="0"/>
          </a:p>
        </p:txBody>
      </p:sp>
      <p:pic>
        <p:nvPicPr>
          <p:cNvPr id="5" name="Picture 4">
            <a:extLst>
              <a:ext uri="{FF2B5EF4-FFF2-40B4-BE49-F238E27FC236}">
                <a16:creationId xmlns:a16="http://schemas.microsoft.com/office/drawing/2014/main" id="{ABD3FCF0-CF4B-F92C-616A-C2F91155CF49}"/>
              </a:ext>
            </a:extLst>
          </p:cNvPr>
          <p:cNvPicPr>
            <a:picLocks noChangeAspect="1"/>
          </p:cNvPicPr>
          <p:nvPr/>
        </p:nvPicPr>
        <p:blipFill>
          <a:blip r:embed="rId2"/>
          <a:stretch>
            <a:fillRect/>
          </a:stretch>
        </p:blipFill>
        <p:spPr>
          <a:xfrm>
            <a:off x="9275072" y="2731375"/>
            <a:ext cx="2503993" cy="1408495"/>
          </a:xfrm>
          <a:prstGeom prst="rect">
            <a:avLst/>
          </a:prstGeom>
        </p:spPr>
      </p:pic>
      <p:pic>
        <p:nvPicPr>
          <p:cNvPr id="4" name="Picture 3">
            <a:extLst>
              <a:ext uri="{FF2B5EF4-FFF2-40B4-BE49-F238E27FC236}">
                <a16:creationId xmlns:a16="http://schemas.microsoft.com/office/drawing/2014/main" id="{0B32B37F-41C4-522F-BB50-E723734A673E}"/>
              </a:ext>
            </a:extLst>
          </p:cNvPr>
          <p:cNvPicPr>
            <a:picLocks noChangeAspect="1"/>
          </p:cNvPicPr>
          <p:nvPr/>
        </p:nvPicPr>
        <p:blipFill>
          <a:blip r:embed="rId3"/>
          <a:stretch>
            <a:fillRect/>
          </a:stretch>
        </p:blipFill>
        <p:spPr>
          <a:xfrm>
            <a:off x="8709176" y="524450"/>
            <a:ext cx="2229030" cy="1487878"/>
          </a:xfrm>
          <a:prstGeom prst="rect">
            <a:avLst/>
          </a:prstGeom>
        </p:spPr>
      </p:pic>
      <p:pic>
        <p:nvPicPr>
          <p:cNvPr id="6" name="Picture 5">
            <a:extLst>
              <a:ext uri="{FF2B5EF4-FFF2-40B4-BE49-F238E27FC236}">
                <a16:creationId xmlns:a16="http://schemas.microsoft.com/office/drawing/2014/main" id="{E3CD5AC7-ED9B-DADC-5CCD-0BE31AA8943F}"/>
              </a:ext>
            </a:extLst>
          </p:cNvPr>
          <p:cNvPicPr>
            <a:picLocks noChangeAspect="1"/>
          </p:cNvPicPr>
          <p:nvPr/>
        </p:nvPicPr>
        <p:blipFill>
          <a:blip r:embed="rId4"/>
          <a:stretch>
            <a:fillRect/>
          </a:stretch>
        </p:blipFill>
        <p:spPr>
          <a:xfrm>
            <a:off x="7946894" y="4743703"/>
            <a:ext cx="2503993" cy="1358415"/>
          </a:xfrm>
          <a:prstGeom prst="rect">
            <a:avLst/>
          </a:prstGeom>
        </p:spPr>
      </p:pic>
    </p:spTree>
    <p:extLst>
      <p:ext uri="{BB962C8B-B14F-4D97-AF65-F5344CB8AC3E}">
        <p14:creationId xmlns:p14="http://schemas.microsoft.com/office/powerpoint/2010/main" val="2378052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0E4F28-45D5-225E-7822-B5BDCC418D4B}"/>
              </a:ext>
            </a:extLst>
          </p:cNvPr>
          <p:cNvSpPr txBox="1"/>
          <p:nvPr/>
        </p:nvSpPr>
        <p:spPr>
          <a:xfrm>
            <a:off x="866774" y="641688"/>
            <a:ext cx="10887075" cy="1200329"/>
          </a:xfrm>
          <a:prstGeom prst="rect">
            <a:avLst/>
          </a:prstGeom>
          <a:noFill/>
        </p:spPr>
        <p:txBody>
          <a:bodyPr wrap="square">
            <a:spAutoFit/>
          </a:bodyPr>
          <a:lstStyle/>
          <a:p>
            <a:r>
              <a:rPr lang="en-US" b="0" i="0" dirty="0">
                <a:solidFill>
                  <a:srgbClr val="333333"/>
                </a:solidFill>
                <a:effectLst/>
                <a:latin typeface="Georgia" panose="02040502050405020303" pitchFamily="18" charset="0"/>
              </a:rPr>
              <a:t>NPT [</a:t>
            </a:r>
            <a:r>
              <a:rPr lang="en-US" b="0" i="0" dirty="0">
                <a:solidFill>
                  <a:srgbClr val="004B83"/>
                </a:solidFill>
                <a:effectLst/>
                <a:latin typeface="Georgia" panose="02040502050405020303" pitchFamily="18" charset="0"/>
                <a:hlinkClick r:id="rId2" tooltip="May CR, Mair F, Finch T, MacFarlane A, Dowrick C, Treweek S, Rapley T, Ballini L, Ong BN, Rogers A, Murray E, Elwyn G, Légaré F, Gunn J, Montori VM: Development of a theory of implementation and integration: Normalization Process Theory. Implement Sci. 2009, 4: 29-10.1186/1748-5908-4-29."/>
              </a:rPr>
              <a:t>19</a:t>
            </a:r>
            <a:r>
              <a:rPr lang="en-US" b="0" i="0" dirty="0">
                <a:solidFill>
                  <a:srgbClr val="333333"/>
                </a:solidFill>
                <a:effectLst/>
                <a:latin typeface="Georgia" panose="02040502050405020303" pitchFamily="18" charset="0"/>
              </a:rPr>
              <a:t>, </a:t>
            </a:r>
            <a:r>
              <a:rPr lang="en-US" b="0" i="0" dirty="0">
                <a:solidFill>
                  <a:srgbClr val="004B83"/>
                </a:solidFill>
                <a:effectLst/>
                <a:latin typeface="Georgia" panose="02040502050405020303" pitchFamily="18" charset="0"/>
                <a:hlinkClick r:id="rId3" tooltip="May C, Finch T: Implementation, embedding, and integration: an outline of Normalization Process Theory. Sociology. 2009, 43: 535-554. 10.1177/0038038509103208."/>
              </a:rPr>
              <a:t>20</a:t>
            </a:r>
            <a:r>
              <a:rPr lang="en-US" b="0" i="0" dirty="0">
                <a:solidFill>
                  <a:srgbClr val="333333"/>
                </a:solidFill>
                <a:effectLst/>
                <a:latin typeface="Georgia" panose="02040502050405020303" pitchFamily="18" charset="0"/>
              </a:rPr>
              <a:t>] identifies factors that promote and inhibit the routine incorporation of complex interventions into everyday practice. It also explains how these interventions work, looking not only at early implementation, but beyond this to the point where an intervention becomes so embedded into routine practice that it 'disappears' from view (i.e., it is </a:t>
            </a:r>
            <a:r>
              <a:rPr lang="en-US" b="0" i="0" dirty="0" err="1">
                <a:solidFill>
                  <a:srgbClr val="333333"/>
                </a:solidFill>
                <a:effectLst/>
                <a:latin typeface="Georgia" panose="02040502050405020303" pitchFamily="18" charset="0"/>
              </a:rPr>
              <a:t>normalised</a:t>
            </a:r>
            <a:r>
              <a:rPr lang="en-US" b="0" i="0" dirty="0">
                <a:solidFill>
                  <a:srgbClr val="333333"/>
                </a:solidFill>
                <a:effectLst/>
                <a:latin typeface="Georgia" panose="02040502050405020303" pitchFamily="18" charset="0"/>
              </a:rPr>
              <a:t>).</a:t>
            </a:r>
            <a:endParaRPr lang="en-GB" dirty="0"/>
          </a:p>
        </p:txBody>
      </p:sp>
      <p:pic>
        <p:nvPicPr>
          <p:cNvPr id="5" name="Picture 4">
            <a:extLst>
              <a:ext uri="{FF2B5EF4-FFF2-40B4-BE49-F238E27FC236}">
                <a16:creationId xmlns:a16="http://schemas.microsoft.com/office/drawing/2014/main" id="{5C6EF51A-C3B8-3AAE-7937-48BEC0F68D1F}"/>
              </a:ext>
            </a:extLst>
          </p:cNvPr>
          <p:cNvPicPr>
            <a:picLocks noChangeAspect="1"/>
          </p:cNvPicPr>
          <p:nvPr/>
        </p:nvPicPr>
        <p:blipFill rotWithShape="1">
          <a:blip r:embed="rId4"/>
          <a:srcRect l="1406" t="20588" r="2969" b="9412"/>
          <a:stretch/>
        </p:blipFill>
        <p:spPr>
          <a:xfrm>
            <a:off x="171450" y="2133600"/>
            <a:ext cx="11658600" cy="4533900"/>
          </a:xfrm>
          <a:prstGeom prst="rect">
            <a:avLst/>
          </a:prstGeom>
        </p:spPr>
      </p:pic>
      <p:sp>
        <p:nvSpPr>
          <p:cNvPr id="7" name="TextBox 6">
            <a:extLst>
              <a:ext uri="{FF2B5EF4-FFF2-40B4-BE49-F238E27FC236}">
                <a16:creationId xmlns:a16="http://schemas.microsoft.com/office/drawing/2014/main" id="{4A29DB78-6AD6-F874-8ECB-2AD729E3C9EB}"/>
              </a:ext>
            </a:extLst>
          </p:cNvPr>
          <p:cNvSpPr txBox="1"/>
          <p:nvPr/>
        </p:nvSpPr>
        <p:spPr>
          <a:xfrm>
            <a:off x="771525" y="-14168"/>
            <a:ext cx="8572499" cy="369332"/>
          </a:xfrm>
          <a:prstGeom prst="rect">
            <a:avLst/>
          </a:prstGeom>
          <a:noFill/>
        </p:spPr>
        <p:txBody>
          <a:bodyPr wrap="square">
            <a:spAutoFit/>
          </a:bodyPr>
          <a:lstStyle/>
          <a:p>
            <a:pPr algn="ctr"/>
            <a:r>
              <a:rPr lang="en-GB" dirty="0"/>
              <a:t>https://bmcmedicine.biomedcentral.com/articles/10.1186/1741-7015-8-63/tables/1</a:t>
            </a:r>
          </a:p>
        </p:txBody>
      </p:sp>
    </p:spTree>
    <p:extLst>
      <p:ext uri="{BB962C8B-B14F-4D97-AF65-F5344CB8AC3E}">
        <p14:creationId xmlns:p14="http://schemas.microsoft.com/office/powerpoint/2010/main" val="2192874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FC09B-279F-2FFA-EDE6-BBACC5490E57}"/>
              </a:ext>
            </a:extLst>
          </p:cNvPr>
          <p:cNvPicPr>
            <a:picLocks noChangeAspect="1"/>
          </p:cNvPicPr>
          <p:nvPr/>
        </p:nvPicPr>
        <p:blipFill rotWithShape="1">
          <a:blip r:embed="rId2"/>
          <a:srcRect l="19129" t="21804" r="19439" b="14270"/>
          <a:stretch/>
        </p:blipFill>
        <p:spPr>
          <a:xfrm>
            <a:off x="1202076" y="665114"/>
            <a:ext cx="10705671" cy="5918226"/>
          </a:xfrm>
          <a:prstGeom prst="rect">
            <a:avLst/>
          </a:prstGeom>
        </p:spPr>
      </p:pic>
    </p:spTree>
    <p:extLst>
      <p:ext uri="{BB962C8B-B14F-4D97-AF65-F5344CB8AC3E}">
        <p14:creationId xmlns:p14="http://schemas.microsoft.com/office/powerpoint/2010/main" val="4278737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4"/>
          <p:cNvSpPr txBox="1">
            <a:spLocks/>
          </p:cNvSpPr>
          <p:nvPr/>
        </p:nvSpPr>
        <p:spPr>
          <a:xfrm>
            <a:off x="686834" y="591344"/>
            <a:ext cx="3200400" cy="558561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defTabSz="914400">
              <a:spcAft>
                <a:spcPts val="600"/>
              </a:spcAft>
            </a:pPr>
            <a:r>
              <a:rPr lang="en-US" sz="4400" kern="1200">
                <a:solidFill>
                  <a:srgbClr val="FFFFFF"/>
                </a:solidFill>
                <a:latin typeface="+mj-lt"/>
                <a:ea typeface="+mj-ea"/>
                <a:cs typeface="+mj-cs"/>
              </a:rPr>
              <a:t>References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5"/>
          <p:cNvSpPr txBox="1">
            <a:spLocks/>
          </p:cNvSpPr>
          <p:nvPr/>
        </p:nvSpPr>
        <p:spPr>
          <a:xfrm>
            <a:off x="4447308" y="591344"/>
            <a:ext cx="6906491" cy="5585619"/>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28600" defTabSz="914400"/>
            <a:r>
              <a:rPr lang="en-US" dirty="0">
                <a:latin typeface="+mn-lt"/>
                <a:ea typeface="+mn-ea"/>
                <a:cs typeface="+mn-cs"/>
              </a:rPr>
              <a:t>Albers, B., </a:t>
            </a:r>
            <a:r>
              <a:rPr lang="en-US" dirty="0" err="1">
                <a:latin typeface="+mn-lt"/>
                <a:ea typeface="+mn-ea"/>
                <a:cs typeface="+mn-cs"/>
              </a:rPr>
              <a:t>Shlonsky</a:t>
            </a:r>
            <a:r>
              <a:rPr lang="en-US" dirty="0">
                <a:latin typeface="+mn-lt"/>
                <a:ea typeface="+mn-ea"/>
                <a:cs typeface="+mn-cs"/>
              </a:rPr>
              <a:t>, A. and </a:t>
            </a:r>
            <a:r>
              <a:rPr lang="en-US" dirty="0" err="1">
                <a:latin typeface="+mn-lt"/>
                <a:ea typeface="+mn-ea"/>
                <a:cs typeface="+mn-cs"/>
              </a:rPr>
              <a:t>Mildon</a:t>
            </a:r>
            <a:r>
              <a:rPr lang="en-US" dirty="0">
                <a:latin typeface="+mn-lt"/>
                <a:ea typeface="+mn-ea"/>
                <a:cs typeface="+mn-cs"/>
              </a:rPr>
              <a:t>, R., 2020. Implementation science 3.0. Cham, Switzerland: Springer.</a:t>
            </a:r>
          </a:p>
          <a:p>
            <a:pPr indent="-228600" defTabSz="914400"/>
            <a:r>
              <a:rPr lang="en-US" dirty="0" err="1">
                <a:latin typeface="+mn-lt"/>
                <a:ea typeface="+mn-ea"/>
                <a:cs typeface="+mn-cs"/>
              </a:rPr>
              <a:t>Moullin</a:t>
            </a:r>
            <a:r>
              <a:rPr lang="en-US" dirty="0">
                <a:latin typeface="+mn-lt"/>
                <a:ea typeface="+mn-ea"/>
                <a:cs typeface="+mn-cs"/>
              </a:rPr>
              <a:t>, J.C. et al., 2020. Ten recommendations for using implementation frameworks in research and practice. Implementation science communications, 1, pp. 42</a:t>
            </a:r>
          </a:p>
          <a:p>
            <a:pPr indent="-228600" defTabSz="914400"/>
            <a:r>
              <a:rPr lang="en-US" dirty="0">
                <a:latin typeface="+mn-lt"/>
                <a:ea typeface="+mn-ea"/>
                <a:cs typeface="+mn-cs"/>
              </a:rPr>
              <a:t>Nilsen, P., 2015. Making sense of implementation theories, models and frameworks. Implementation science : IS, 10, pp. 53</a:t>
            </a:r>
          </a:p>
          <a:p>
            <a:pPr indent="-228600" defTabSz="914400"/>
            <a:r>
              <a:rPr lang="en-US" dirty="0">
                <a:latin typeface="+mn-lt"/>
                <a:ea typeface="+mn-ea"/>
                <a:cs typeface="+mn-cs"/>
              </a:rPr>
              <a:t>Peters, D. et al., 2013. Implementation research in health: a practical guide. Geneva: World Health Organization.</a:t>
            </a:r>
          </a:p>
          <a:p>
            <a:pPr indent="-228600" defTabSz="914400"/>
            <a:endParaRPr lang="en-US" dirty="0">
              <a:latin typeface="+mn-lt"/>
              <a:ea typeface="+mn-ea"/>
              <a:cs typeface="+mn-cs"/>
            </a:endParaRPr>
          </a:p>
        </p:txBody>
      </p:sp>
    </p:spTree>
    <p:extLst>
      <p:ext uri="{BB962C8B-B14F-4D97-AF65-F5344CB8AC3E}">
        <p14:creationId xmlns:p14="http://schemas.microsoft.com/office/powerpoint/2010/main" val="150146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D5D4D-052D-6832-FAB9-4F818AAC284B}"/>
              </a:ext>
            </a:extLst>
          </p:cNvPr>
          <p:cNvSpPr>
            <a:spLocks noGrp="1"/>
          </p:cNvSpPr>
          <p:nvPr>
            <p:ph type="ctrTitle"/>
          </p:nvPr>
        </p:nvSpPr>
        <p:spPr>
          <a:xfrm>
            <a:off x="957274" y="2709912"/>
            <a:ext cx="9143999" cy="1006475"/>
          </a:xfrm>
        </p:spPr>
        <p:txBody>
          <a:bodyPr/>
          <a:lstStyle/>
          <a:p>
            <a:r>
              <a:rPr lang="en-US" dirty="0"/>
              <a:t>Any questions</a:t>
            </a:r>
          </a:p>
        </p:txBody>
      </p:sp>
      <p:grpSp>
        <p:nvGrpSpPr>
          <p:cNvPr id="4" name="Group 3">
            <a:extLst>
              <a:ext uri="{FF2B5EF4-FFF2-40B4-BE49-F238E27FC236}">
                <a16:creationId xmlns:a16="http://schemas.microsoft.com/office/drawing/2014/main" id="{468BF3DF-2BE8-F122-F8F0-80C0432BC98A}"/>
              </a:ext>
            </a:extLst>
          </p:cNvPr>
          <p:cNvGrpSpPr/>
          <p:nvPr/>
        </p:nvGrpSpPr>
        <p:grpSpPr>
          <a:xfrm>
            <a:off x="4178376" y="4059361"/>
            <a:ext cx="1095364" cy="1392301"/>
            <a:chOff x="6361238" y="3956076"/>
            <a:chExt cx="1095364" cy="1392301"/>
          </a:xfrm>
        </p:grpSpPr>
        <p:pic>
          <p:nvPicPr>
            <p:cNvPr id="5" name="Picture 2" descr="Premium Vector | Stopwatch line icon timer clock black symbol">
              <a:extLst>
                <a:ext uri="{FF2B5EF4-FFF2-40B4-BE49-F238E27FC236}">
                  <a16:creationId xmlns:a16="http://schemas.microsoft.com/office/drawing/2014/main" id="{77386FDD-F76C-5534-2C4B-EFF3B91EED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5641" y="3956076"/>
              <a:ext cx="844495" cy="9862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6BD5A6E9-3027-F3C8-A177-C7ED08120808}"/>
                </a:ext>
              </a:extLst>
            </p:cNvPr>
            <p:cNvSpPr/>
            <p:nvPr/>
          </p:nvSpPr>
          <p:spPr>
            <a:xfrm>
              <a:off x="6361238" y="4996206"/>
              <a:ext cx="1095364" cy="35217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10 minutes</a:t>
              </a:r>
            </a:p>
          </p:txBody>
        </p:sp>
      </p:grpSp>
      <p:pic>
        <p:nvPicPr>
          <p:cNvPr id="2052" name="Picture 4" descr="Question mark - Free shapes and symbols icons">
            <a:extLst>
              <a:ext uri="{FF2B5EF4-FFF2-40B4-BE49-F238E27FC236}">
                <a16:creationId xmlns:a16="http://schemas.microsoft.com/office/drawing/2014/main" id="{5A258ECB-6595-4AAA-8859-B225B59DE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3178" y="77475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74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c 17">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ctrTitle"/>
          </p:nvPr>
        </p:nvSpPr>
        <p:spPr>
          <a:xfrm>
            <a:off x="4038600" y="1939159"/>
            <a:ext cx="7644627" cy="2751086"/>
          </a:xfrm>
        </p:spPr>
        <p:txBody>
          <a:bodyPr vert="horz" lIns="91440" tIns="45720" rIns="91440" bIns="45720" rtlCol="0" anchor="b">
            <a:normAutofit/>
          </a:bodyPr>
          <a:lstStyle/>
          <a:p>
            <a:pPr algn="r" defTabSz="914400"/>
            <a:r>
              <a:rPr lang="en-US" sz="6000" kern="1200" dirty="0">
                <a:solidFill>
                  <a:schemeClr val="tx1"/>
                </a:solidFill>
                <a:latin typeface="+mj-lt"/>
                <a:ea typeface="+mj-ea"/>
                <a:cs typeface="+mj-cs"/>
              </a:rPr>
              <a:t>Application to different case scenarios</a:t>
            </a:r>
            <a:br>
              <a:rPr lang="en-US" sz="6000" kern="1200" dirty="0">
                <a:solidFill>
                  <a:schemeClr val="tx1"/>
                </a:solidFill>
                <a:latin typeface="+mj-lt"/>
                <a:ea typeface="+mj-ea"/>
                <a:cs typeface="+mj-cs"/>
              </a:rPr>
            </a:br>
            <a:r>
              <a:rPr lang="en-US" sz="6000" kern="1200" dirty="0">
                <a:solidFill>
                  <a:schemeClr val="tx1"/>
                </a:solidFill>
                <a:latin typeface="+mj-lt"/>
                <a:ea typeface="+mj-ea"/>
                <a:cs typeface="+mj-cs"/>
              </a:rPr>
              <a:t>Handing over to you</a:t>
            </a:r>
          </a:p>
        </p:txBody>
      </p:sp>
      <p:grpSp>
        <p:nvGrpSpPr>
          <p:cNvPr id="3" name="Group 2">
            <a:extLst>
              <a:ext uri="{FF2B5EF4-FFF2-40B4-BE49-F238E27FC236}">
                <a16:creationId xmlns:a16="http://schemas.microsoft.com/office/drawing/2014/main" id="{76DF051B-2FB4-EA73-BAB2-376E27CB803F}"/>
              </a:ext>
            </a:extLst>
          </p:cNvPr>
          <p:cNvGrpSpPr/>
          <p:nvPr/>
        </p:nvGrpSpPr>
        <p:grpSpPr>
          <a:xfrm>
            <a:off x="10202103" y="4910441"/>
            <a:ext cx="1095364" cy="1392301"/>
            <a:chOff x="6361238" y="3956076"/>
            <a:chExt cx="1095364" cy="1392301"/>
          </a:xfrm>
        </p:grpSpPr>
        <p:pic>
          <p:nvPicPr>
            <p:cNvPr id="5" name="Picture 2" descr="Premium Vector | Stopwatch line icon timer clock black symbol">
              <a:extLst>
                <a:ext uri="{FF2B5EF4-FFF2-40B4-BE49-F238E27FC236}">
                  <a16:creationId xmlns:a16="http://schemas.microsoft.com/office/drawing/2014/main" id="{C4D0E994-A6D3-1CC4-D72A-20FC08E9577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5641" y="3956076"/>
              <a:ext cx="844495" cy="9862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A2A608E-9AA3-174B-44C7-A3591354F2E1}"/>
                </a:ext>
              </a:extLst>
            </p:cNvPr>
            <p:cNvSpPr/>
            <p:nvPr/>
          </p:nvSpPr>
          <p:spPr>
            <a:xfrm>
              <a:off x="6361238" y="4996206"/>
              <a:ext cx="1095364" cy="35217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60 minutes</a:t>
              </a:r>
            </a:p>
          </p:txBody>
        </p:sp>
      </p:grpSp>
    </p:spTree>
    <p:extLst>
      <p:ext uri="{BB962C8B-B14F-4D97-AF65-F5344CB8AC3E}">
        <p14:creationId xmlns:p14="http://schemas.microsoft.com/office/powerpoint/2010/main" val="2036013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4"/>
          <p:cNvSpPr txBox="1">
            <a:spLocks/>
          </p:cNvSpPr>
          <p:nvPr/>
        </p:nvSpPr>
        <p:spPr>
          <a:xfrm>
            <a:off x="1371599" y="294538"/>
            <a:ext cx="9895951" cy="103366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defTabSz="914400">
              <a:spcAft>
                <a:spcPts val="600"/>
              </a:spcAft>
            </a:pPr>
            <a:r>
              <a:rPr lang="en-US" sz="3400" kern="1200">
                <a:solidFill>
                  <a:srgbClr val="FFFFFF"/>
                </a:solidFill>
                <a:latin typeface="+mj-lt"/>
                <a:ea typeface="+mj-ea"/>
                <a:cs typeface="+mj-cs"/>
              </a:rPr>
              <a:t>Application of knowledge gained to case scenarios</a:t>
            </a:r>
          </a:p>
        </p:txBody>
      </p:sp>
      <p:sp>
        <p:nvSpPr>
          <p:cNvPr id="3" name="Content Placeholder 5"/>
          <p:cNvSpPr txBox="1">
            <a:spLocks/>
          </p:cNvSpPr>
          <p:nvPr/>
        </p:nvSpPr>
        <p:spPr>
          <a:xfrm>
            <a:off x="571500" y="2318197"/>
            <a:ext cx="11296649" cy="3683358"/>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buNone/>
            </a:pPr>
            <a:r>
              <a:rPr lang="en-US" sz="2000" b="1" dirty="0">
                <a:latin typeface="+mn-lt"/>
                <a:ea typeface="+mn-ea"/>
                <a:cs typeface="+mn-cs"/>
              </a:rPr>
              <a:t>Now we will be looking into few case scenarios and attempt to identify a suitable implementation theory/model/framework according to Per </a:t>
            </a:r>
            <a:r>
              <a:rPr lang="en-US" sz="2000" b="1" dirty="0" err="1">
                <a:latin typeface="+mn-lt"/>
                <a:ea typeface="+mn-ea"/>
                <a:cs typeface="+mn-cs"/>
              </a:rPr>
              <a:t>Nilson</a:t>
            </a:r>
            <a:r>
              <a:rPr lang="en-US" sz="2000" b="1" dirty="0">
                <a:latin typeface="+mn-lt"/>
                <a:ea typeface="+mn-ea"/>
                <a:cs typeface="+mn-cs"/>
              </a:rPr>
              <a:t> classification.</a:t>
            </a:r>
          </a:p>
          <a:p>
            <a:pPr marL="0" indent="-228600" defTabSz="914400"/>
            <a:endParaRPr lang="en-US" sz="2000" dirty="0">
              <a:latin typeface="+mn-lt"/>
              <a:ea typeface="+mn-ea"/>
              <a:cs typeface="+mn-cs"/>
            </a:endParaRPr>
          </a:p>
          <a:p>
            <a:pPr marL="0" indent="0" defTabSz="914400">
              <a:buNone/>
            </a:pPr>
            <a:r>
              <a:rPr lang="en-US" sz="2000" b="1" dirty="0">
                <a:latin typeface="+mn-lt"/>
                <a:ea typeface="+mn-ea"/>
                <a:cs typeface="+mn-cs"/>
              </a:rPr>
              <a:t>We will need the following:</a:t>
            </a:r>
          </a:p>
          <a:p>
            <a:pPr marL="457200" indent="-228600" defTabSz="914400"/>
            <a:r>
              <a:rPr lang="en-US" sz="2000" dirty="0">
                <a:latin typeface="+mn-lt"/>
                <a:ea typeface="+mn-ea"/>
                <a:cs typeface="+mn-cs"/>
              </a:rPr>
              <a:t>Per </a:t>
            </a:r>
            <a:r>
              <a:rPr lang="en-US" sz="2000" dirty="0" err="1">
                <a:latin typeface="+mn-lt"/>
                <a:ea typeface="+mn-ea"/>
                <a:cs typeface="+mn-cs"/>
              </a:rPr>
              <a:t>Nilson</a:t>
            </a:r>
            <a:r>
              <a:rPr lang="en-US" sz="2000" dirty="0">
                <a:latin typeface="+mn-lt"/>
                <a:ea typeface="+mn-ea"/>
                <a:cs typeface="+mn-cs"/>
              </a:rPr>
              <a:t> classification article (See printed simplified guide)</a:t>
            </a:r>
          </a:p>
          <a:p>
            <a:pPr marL="457200" indent="-228600" defTabSz="914400"/>
            <a:r>
              <a:rPr lang="en-US" sz="2000" dirty="0">
                <a:latin typeface="+mn-lt"/>
                <a:ea typeface="+mn-ea"/>
                <a:cs typeface="+mn-cs"/>
              </a:rPr>
              <a:t>University of Washington implementation research </a:t>
            </a:r>
            <a:r>
              <a:rPr lang="en-US" sz="2000" dirty="0" err="1">
                <a:latin typeface="+mn-lt"/>
                <a:ea typeface="+mn-ea"/>
                <a:cs typeface="+mn-cs"/>
              </a:rPr>
              <a:t>Hub:QR</a:t>
            </a:r>
            <a:r>
              <a:rPr lang="en-US" sz="2000" dirty="0">
                <a:latin typeface="+mn-lt"/>
                <a:ea typeface="+mn-ea"/>
                <a:cs typeface="+mn-cs"/>
              </a:rPr>
              <a:t> code provided (</a:t>
            </a:r>
            <a:r>
              <a:rPr lang="en-US" sz="2000" dirty="0">
                <a:latin typeface="+mn-lt"/>
                <a:ea typeface="+mn-ea"/>
                <a:cs typeface="+mn-cs"/>
                <a:hlinkClick r:id="rId2"/>
              </a:rPr>
              <a:t>https://impsciuw.org/implementation-science/research/frameworks/</a:t>
            </a:r>
            <a:r>
              <a:rPr lang="en-US" sz="2000" dirty="0">
                <a:latin typeface="+mn-lt"/>
                <a:ea typeface="+mn-ea"/>
                <a:cs typeface="+mn-cs"/>
              </a:rPr>
              <a:t>)</a:t>
            </a:r>
          </a:p>
          <a:p>
            <a:pPr marL="457200" indent="-228600" defTabSz="914400"/>
            <a:r>
              <a:rPr lang="en-US" sz="2000" dirty="0">
                <a:latin typeface="+mn-lt"/>
                <a:ea typeface="+mn-ea"/>
                <a:cs typeface="+mn-cs"/>
              </a:rPr>
              <a:t>Dissemination and implementation models in health (interactive web-based tool)QR code provided (</a:t>
            </a:r>
            <a:r>
              <a:rPr lang="en-US" sz="2000" dirty="0">
                <a:latin typeface="+mn-lt"/>
                <a:ea typeface="+mn-ea"/>
                <a:cs typeface="+mn-cs"/>
                <a:hlinkClick r:id="rId3"/>
              </a:rPr>
              <a:t>https://dissemination-implementation.org/tool/explore-di-models/</a:t>
            </a:r>
            <a:r>
              <a:rPr lang="en-US" sz="2000" dirty="0">
                <a:latin typeface="+mn-lt"/>
                <a:ea typeface="+mn-ea"/>
                <a:cs typeface="+mn-cs"/>
              </a:rPr>
              <a:t>)</a:t>
            </a:r>
          </a:p>
          <a:p>
            <a:pPr marL="0" indent="0" defTabSz="914400">
              <a:buNone/>
            </a:pPr>
            <a:endParaRPr lang="en-US" sz="2000" dirty="0">
              <a:latin typeface="+mn-lt"/>
              <a:ea typeface="+mn-ea"/>
              <a:cs typeface="+mn-cs"/>
            </a:endParaRPr>
          </a:p>
          <a:p>
            <a:pPr indent="-228600" defTabSz="914400"/>
            <a:endParaRPr lang="en-US" sz="2000" dirty="0">
              <a:latin typeface="+mn-lt"/>
              <a:ea typeface="+mn-ea"/>
              <a:cs typeface="+mn-cs"/>
            </a:endParaRPr>
          </a:p>
        </p:txBody>
      </p:sp>
    </p:spTree>
    <p:extLst>
      <p:ext uri="{BB962C8B-B14F-4D97-AF65-F5344CB8AC3E}">
        <p14:creationId xmlns:p14="http://schemas.microsoft.com/office/powerpoint/2010/main" val="4116236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290512" y="2299288"/>
            <a:ext cx="3747337" cy="3812194"/>
          </a:xfrm>
          <a:prstGeom prst="rect">
            <a:avLst/>
          </a:prstGeom>
        </p:spPr>
      </p:pic>
      <p:sp>
        <p:nvSpPr>
          <p:cNvPr id="3" name="Rectangle 2"/>
          <p:cNvSpPr/>
          <p:nvPr/>
        </p:nvSpPr>
        <p:spPr>
          <a:xfrm>
            <a:off x="643467" y="816841"/>
            <a:ext cx="5041426" cy="934358"/>
          </a:xfrm>
          <a:prstGeom prst="rect">
            <a:avLst/>
          </a:prstGeom>
        </p:spPr>
        <p:txBody>
          <a:bodyPr wrap="square">
            <a:spAutoFit/>
          </a:bodyPr>
          <a:lstStyle/>
          <a:p>
            <a:pPr algn="ctr" defTabSz="1042416">
              <a:spcAft>
                <a:spcPts val="600"/>
              </a:spcAft>
            </a:pPr>
            <a:r>
              <a:rPr lang="en-US" sz="2736" b="1" kern="1200">
                <a:solidFill>
                  <a:schemeClr val="tx1"/>
                </a:solidFill>
                <a:latin typeface="+mn-lt"/>
                <a:ea typeface="+mn-ea"/>
                <a:cs typeface="+mn-cs"/>
              </a:rPr>
              <a:t>University of Washington implementation research Hub </a:t>
            </a:r>
            <a:endParaRPr lang="en-GB" sz="2400" b="1"/>
          </a:p>
        </p:txBody>
      </p:sp>
      <p:pic>
        <p:nvPicPr>
          <p:cNvPr id="4" name="Picture 3"/>
          <p:cNvPicPr>
            <a:picLocks noChangeAspect="1"/>
          </p:cNvPicPr>
          <p:nvPr/>
        </p:nvPicPr>
        <p:blipFill>
          <a:blip r:embed="rId3"/>
          <a:stretch>
            <a:fillRect/>
          </a:stretch>
        </p:blipFill>
        <p:spPr>
          <a:xfrm>
            <a:off x="7763130" y="2428615"/>
            <a:ext cx="3431575" cy="3366963"/>
          </a:xfrm>
          <a:prstGeom prst="rect">
            <a:avLst/>
          </a:prstGeom>
        </p:spPr>
      </p:pic>
      <p:sp>
        <p:nvSpPr>
          <p:cNvPr id="5" name="Rectangle 4"/>
          <p:cNvSpPr/>
          <p:nvPr/>
        </p:nvSpPr>
        <p:spPr>
          <a:xfrm>
            <a:off x="7011103" y="746516"/>
            <a:ext cx="4537430" cy="1221873"/>
          </a:xfrm>
          <a:prstGeom prst="rect">
            <a:avLst/>
          </a:prstGeom>
        </p:spPr>
        <p:txBody>
          <a:bodyPr wrap="square">
            <a:spAutoFit/>
          </a:bodyPr>
          <a:lstStyle/>
          <a:p>
            <a:pPr algn="ctr" defTabSz="1042416">
              <a:spcAft>
                <a:spcPts val="600"/>
              </a:spcAft>
            </a:pPr>
            <a:r>
              <a:rPr lang="en-US" sz="2280" b="1" kern="1200">
                <a:solidFill>
                  <a:schemeClr val="accent4">
                    <a:lumMod val="50000"/>
                  </a:schemeClr>
                </a:solidFill>
                <a:latin typeface="+mn-lt"/>
                <a:ea typeface="+mn-ea"/>
                <a:cs typeface="+mn-cs"/>
              </a:rPr>
              <a:t>Dissemination and implementation models in health </a:t>
            </a:r>
          </a:p>
          <a:p>
            <a:pPr algn="ctr" defTabSz="1042416">
              <a:spcAft>
                <a:spcPts val="600"/>
              </a:spcAft>
            </a:pPr>
            <a:r>
              <a:rPr lang="en-US" sz="2280" b="1" kern="1200">
                <a:solidFill>
                  <a:schemeClr val="accent4">
                    <a:lumMod val="50000"/>
                  </a:schemeClr>
                </a:solidFill>
                <a:latin typeface="+mn-lt"/>
                <a:ea typeface="+mn-ea"/>
                <a:cs typeface="+mn-cs"/>
              </a:rPr>
              <a:t>(interactive web-based tool) </a:t>
            </a:r>
            <a:endParaRPr lang="en-GB" sz="2000" b="1">
              <a:solidFill>
                <a:schemeClr val="accent4">
                  <a:lumMod val="50000"/>
                </a:schemeClr>
              </a:solidFill>
            </a:endParaRPr>
          </a:p>
        </p:txBody>
      </p:sp>
    </p:spTree>
    <p:extLst>
      <p:ext uri="{BB962C8B-B14F-4D97-AF65-F5344CB8AC3E}">
        <p14:creationId xmlns:p14="http://schemas.microsoft.com/office/powerpoint/2010/main" val="1680739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840508" y="365128"/>
            <a:ext cx="10987947" cy="1001854"/>
          </a:xfrm>
          <a:prstGeom prst="rect">
            <a:avLst/>
          </a:prstGeom>
        </p:spPr>
        <p:txBody>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GB"/>
              <a:t>Application of knowledge gained to case scenarios</a:t>
            </a:r>
            <a:endParaRPr lang="en-GB" dirty="0"/>
          </a:p>
        </p:txBody>
      </p:sp>
      <p:graphicFrame>
        <p:nvGraphicFramePr>
          <p:cNvPr id="17" name="Content Placeholder 5">
            <a:extLst>
              <a:ext uri="{FF2B5EF4-FFF2-40B4-BE49-F238E27FC236}">
                <a16:creationId xmlns:a16="http://schemas.microsoft.com/office/drawing/2014/main" id="{E9FAC96A-FDC2-E01E-AC1C-8CE663E1F10D}"/>
              </a:ext>
            </a:extLst>
          </p:cNvPr>
          <p:cNvGraphicFramePr/>
          <p:nvPr>
            <p:extLst>
              <p:ext uri="{D42A27DB-BD31-4B8C-83A1-F6EECF244321}">
                <p14:modId xmlns:p14="http://schemas.microsoft.com/office/powerpoint/2010/main" val="268353015"/>
              </p:ext>
            </p:extLst>
          </p:nvPr>
        </p:nvGraphicFramePr>
        <p:xfrm>
          <a:off x="923636" y="1265382"/>
          <a:ext cx="10649528" cy="4449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5162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8" name="Rectangle 1067">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Freeform: Shape 1069">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4"/>
          <p:cNvSpPr txBox="1">
            <a:spLocks/>
          </p:cNvSpPr>
          <p:nvPr/>
        </p:nvSpPr>
        <p:spPr>
          <a:xfrm>
            <a:off x="582229" y="-106639"/>
            <a:ext cx="6881026" cy="132288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defTabSz="914400">
              <a:spcAft>
                <a:spcPts val="600"/>
              </a:spcAft>
            </a:pPr>
            <a:r>
              <a:rPr lang="en-US" sz="4400" kern="1200" dirty="0">
                <a:solidFill>
                  <a:schemeClr val="tx1"/>
                </a:solidFill>
                <a:latin typeface="+mj-lt"/>
                <a:ea typeface="+mj-ea"/>
                <a:cs typeface="+mj-cs"/>
              </a:rPr>
              <a:t>Case scenario one</a:t>
            </a:r>
          </a:p>
        </p:txBody>
      </p:sp>
      <p:pic>
        <p:nvPicPr>
          <p:cNvPr id="5" name="Picture 4">
            <a:extLst>
              <a:ext uri="{FF2B5EF4-FFF2-40B4-BE49-F238E27FC236}">
                <a16:creationId xmlns:a16="http://schemas.microsoft.com/office/drawing/2014/main" id="{C3EBC316-45E9-578D-57B4-5F631A1A33A2}"/>
              </a:ext>
            </a:extLst>
          </p:cNvPr>
          <p:cNvPicPr>
            <a:picLocks noChangeAspect="1"/>
          </p:cNvPicPr>
          <p:nvPr/>
        </p:nvPicPr>
        <p:blipFill>
          <a:blip r:embed="rId2"/>
          <a:stretch>
            <a:fillRect/>
          </a:stretch>
        </p:blipFill>
        <p:spPr>
          <a:xfrm>
            <a:off x="9621426" y="1592176"/>
            <a:ext cx="2081528" cy="2630503"/>
          </a:xfrm>
          <a:prstGeom prst="rect">
            <a:avLst/>
          </a:prstGeom>
        </p:spPr>
      </p:pic>
      <p:graphicFrame>
        <p:nvGraphicFramePr>
          <p:cNvPr id="1056" name="Content Placeholder 5">
            <a:extLst>
              <a:ext uri="{FF2B5EF4-FFF2-40B4-BE49-F238E27FC236}">
                <a16:creationId xmlns:a16="http://schemas.microsoft.com/office/drawing/2014/main" id="{76A8433D-5C2D-C88A-EDD6-EE19BEFADC9D}"/>
              </a:ext>
            </a:extLst>
          </p:cNvPr>
          <p:cNvGraphicFramePr/>
          <p:nvPr>
            <p:extLst>
              <p:ext uri="{D42A27DB-BD31-4B8C-83A1-F6EECF244321}">
                <p14:modId xmlns:p14="http://schemas.microsoft.com/office/powerpoint/2010/main" val="3981683476"/>
              </p:ext>
            </p:extLst>
          </p:nvPr>
        </p:nvGraphicFramePr>
        <p:xfrm>
          <a:off x="92467" y="1109608"/>
          <a:ext cx="8703514" cy="5527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3049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291158" y="346475"/>
            <a:ext cx="6387044" cy="386742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defTabSz="786384">
              <a:spcAft>
                <a:spcPts val="516"/>
              </a:spcAft>
            </a:pPr>
            <a:r>
              <a:rPr lang="en-US" sz="3096" b="1" kern="1200" dirty="0">
                <a:solidFill>
                  <a:schemeClr val="tx1"/>
                </a:solidFill>
                <a:latin typeface="+mj-lt"/>
                <a:ea typeface="+mj-ea"/>
                <a:cs typeface="+mj-cs"/>
              </a:rPr>
              <a:t>How do we go about selecting a tool?</a:t>
            </a:r>
          </a:p>
          <a:p>
            <a:pPr defTabSz="786384">
              <a:spcAft>
                <a:spcPts val="516"/>
              </a:spcAft>
            </a:pPr>
            <a:endParaRPr lang="en-US" sz="2150" b="1" kern="1200" dirty="0">
              <a:solidFill>
                <a:schemeClr val="tx1"/>
              </a:solidFill>
              <a:latin typeface="+mj-lt"/>
              <a:ea typeface="+mj-ea"/>
              <a:cs typeface="+mj-cs"/>
            </a:endParaRPr>
          </a:p>
          <a:p>
            <a:pPr defTabSz="786384">
              <a:spcAft>
                <a:spcPts val="516"/>
              </a:spcAft>
            </a:pPr>
            <a:r>
              <a:rPr lang="en-US" sz="2150" b="1" kern="1200" dirty="0">
                <a:solidFill>
                  <a:schemeClr val="tx1"/>
                </a:solidFill>
                <a:latin typeface="+mj-lt"/>
                <a:ea typeface="+mj-ea"/>
                <a:cs typeface="+mj-cs"/>
              </a:rPr>
              <a:t>Criteria for selecting implementation science theories and frameworks: results from an international survey</a:t>
            </a:r>
            <a:endParaRPr lang="en-US" sz="2500" kern="1200" dirty="0">
              <a:solidFill>
                <a:schemeClr val="tx1"/>
              </a:solidFill>
              <a:latin typeface="+mj-lt"/>
              <a:ea typeface="+mj-ea"/>
              <a:cs typeface="+mj-cs"/>
            </a:endParaRPr>
          </a:p>
        </p:txBody>
      </p:sp>
      <p:sp>
        <p:nvSpPr>
          <p:cNvPr id="4" name="Rectangle 3"/>
          <p:cNvSpPr/>
          <p:nvPr/>
        </p:nvSpPr>
        <p:spPr>
          <a:xfrm>
            <a:off x="370668" y="5887276"/>
            <a:ext cx="5999310" cy="813465"/>
          </a:xfrm>
          <a:prstGeom prst="rect">
            <a:avLst/>
          </a:prstGeom>
        </p:spPr>
        <p:txBody>
          <a:bodyPr vert="horz" lIns="91440" tIns="45720" rIns="91440" bIns="45720" rtlCol="0" anchor="ctr">
            <a:normAutofit/>
          </a:bodyPr>
          <a:lstStyle/>
          <a:p>
            <a:pPr defTabSz="786384">
              <a:lnSpc>
                <a:spcPct val="90000"/>
              </a:lnSpc>
              <a:spcAft>
                <a:spcPts val="516"/>
              </a:spcAft>
            </a:pPr>
            <a:r>
              <a:rPr lang="en-US" sz="1548" kern="1200" dirty="0">
                <a:solidFill>
                  <a:schemeClr val="tx1"/>
                </a:solidFill>
                <a:latin typeface="+mn-lt"/>
                <a:ea typeface="+mn-ea"/>
                <a:cs typeface="+mn-cs"/>
              </a:rPr>
              <a:t>Reference: Birken, S.A. et al., 2017. Criteria for selecting implementation science theories and frameworks: results from an international survey. </a:t>
            </a:r>
            <a:r>
              <a:rPr lang="en-US" sz="1548" i="1" kern="1200" dirty="0">
                <a:solidFill>
                  <a:schemeClr val="tx1"/>
                </a:solidFill>
                <a:latin typeface="+mn-lt"/>
                <a:ea typeface="+mn-ea"/>
                <a:cs typeface="+mn-cs"/>
              </a:rPr>
              <a:t>Implementation science : IS, </a:t>
            </a:r>
            <a:r>
              <a:rPr lang="en-US" sz="1548" kern="1200" dirty="0">
                <a:solidFill>
                  <a:schemeClr val="tx1"/>
                </a:solidFill>
                <a:latin typeface="+mn-lt"/>
                <a:ea typeface="+mn-ea"/>
                <a:cs typeface="+mn-cs"/>
              </a:rPr>
              <a:t>12(1), pp. 124</a:t>
            </a:r>
            <a:endParaRPr lang="en-US" dirty="0"/>
          </a:p>
        </p:txBody>
      </p:sp>
      <p:sp>
        <p:nvSpPr>
          <p:cNvPr id="25" name="Rectangle 24">
            <a:extLst>
              <a:ext uri="{FF2B5EF4-FFF2-40B4-BE49-F238E27FC236}">
                <a16:creationId xmlns:a16="http://schemas.microsoft.com/office/drawing/2014/main" id="{0D05C9B4-B5C9-2D4D-23C9-CEE72646F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7961" y="457200"/>
            <a:ext cx="4688839" cy="5943600"/>
          </a:xfrm>
          <a:prstGeom prst="rect">
            <a:avLst/>
          </a:prstGeom>
          <a:solidFill>
            <a:srgbClr val="FFFFFF"/>
          </a:solidFill>
          <a:ln>
            <a:noFill/>
          </a:ln>
          <a:effectLst>
            <a:outerShdw blurRad="266700" dist="2159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a:stretch>
            <a:fillRect/>
          </a:stretch>
        </p:blipFill>
        <p:spPr>
          <a:xfrm>
            <a:off x="7443388" y="1110401"/>
            <a:ext cx="2977984" cy="4634995"/>
          </a:xfrm>
          <a:prstGeom prst="rect">
            <a:avLst/>
          </a:prstGeom>
        </p:spPr>
      </p:pic>
      <p:sp>
        <p:nvSpPr>
          <p:cNvPr id="7" name="Oval 6">
            <a:extLst>
              <a:ext uri="{FF2B5EF4-FFF2-40B4-BE49-F238E27FC236}">
                <a16:creationId xmlns:a16="http://schemas.microsoft.com/office/drawing/2014/main" id="{66B2661E-3C8E-2630-BA00-EF6A14265319}"/>
              </a:ext>
            </a:extLst>
          </p:cNvPr>
          <p:cNvSpPr/>
          <p:nvPr/>
        </p:nvSpPr>
        <p:spPr>
          <a:xfrm>
            <a:off x="6686325" y="876300"/>
            <a:ext cx="4485538" cy="207645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4F99430B-9133-FD90-4BAC-679893AFC7A3}"/>
              </a:ext>
            </a:extLst>
          </p:cNvPr>
          <p:cNvCxnSpPr>
            <a:endCxn id="7" idx="3"/>
          </p:cNvCxnSpPr>
          <p:nvPr/>
        </p:nvCxnSpPr>
        <p:spPr>
          <a:xfrm flipV="1">
            <a:off x="4219575" y="2648661"/>
            <a:ext cx="3123642" cy="21519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620ACED-22BE-3C94-C9CE-79537C6C5B0B}"/>
              </a:ext>
            </a:extLst>
          </p:cNvPr>
          <p:cNvSpPr/>
          <p:nvPr/>
        </p:nvSpPr>
        <p:spPr>
          <a:xfrm>
            <a:off x="504825" y="3495675"/>
            <a:ext cx="5267325" cy="191452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Most commonly used implementation theories and frameworks used based on this study</a:t>
            </a:r>
            <a:endParaRPr lang="en-GB" sz="2000" b="1" dirty="0"/>
          </a:p>
        </p:txBody>
      </p:sp>
    </p:spTree>
    <p:extLst>
      <p:ext uri="{BB962C8B-B14F-4D97-AF65-F5344CB8AC3E}">
        <p14:creationId xmlns:p14="http://schemas.microsoft.com/office/powerpoint/2010/main" val="1072957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3">
            <a:extLst>
              <a:ext uri="{FF2B5EF4-FFF2-40B4-BE49-F238E27FC236}">
                <a16:creationId xmlns:a16="http://schemas.microsoft.com/office/drawing/2014/main" id="{BCC81228-CEA3-402B-B8E5-688F5BFA7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Arc 35">
            <a:extLst>
              <a:ext uri="{FF2B5EF4-FFF2-40B4-BE49-F238E27FC236}">
                <a16:creationId xmlns:a16="http://schemas.microsoft.com/office/drawing/2014/main" id="{BC0916B8-FF7A-4ECB-9FD7-C7668658D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011959" flipH="1">
            <a:off x="548353" y="314719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874815" y="2322864"/>
            <a:ext cx="5491090" cy="2387600"/>
          </a:xfrm>
        </p:spPr>
        <p:txBody>
          <a:bodyPr vert="horz" lIns="91440" tIns="45720" rIns="91440" bIns="45720" rtlCol="0" anchor="b">
            <a:normAutofit/>
          </a:bodyPr>
          <a:lstStyle/>
          <a:p>
            <a:pPr defTabSz="914400">
              <a:lnSpc>
                <a:spcPct val="90000"/>
              </a:lnSpc>
            </a:pPr>
            <a:r>
              <a:rPr lang="en-US" sz="6000" kern="1200" dirty="0">
                <a:solidFill>
                  <a:schemeClr val="tx1"/>
                </a:solidFill>
                <a:latin typeface="+mj-lt"/>
                <a:ea typeface="+mj-ea"/>
                <a:cs typeface="+mj-cs"/>
              </a:rPr>
              <a:t>Introduction</a:t>
            </a:r>
          </a:p>
        </p:txBody>
      </p:sp>
      <p:sp>
        <p:nvSpPr>
          <p:cNvPr id="4" name="Text Placeholder 3"/>
          <p:cNvSpPr>
            <a:spLocks noGrp="1"/>
          </p:cNvSpPr>
          <p:nvPr>
            <p:ph type="body" idx="1"/>
          </p:nvPr>
        </p:nvSpPr>
        <p:spPr>
          <a:xfrm>
            <a:off x="870148" y="4802538"/>
            <a:ext cx="5491090" cy="1411993"/>
          </a:xfrm>
        </p:spPr>
        <p:txBody>
          <a:bodyPr vert="horz" lIns="91440" tIns="45720" rIns="91440" bIns="45720" rtlCol="0" anchor="t">
            <a:normAutofit/>
          </a:bodyPr>
          <a:lstStyle/>
          <a:p>
            <a:pPr defTabSz="914400">
              <a:spcBef>
                <a:spcPts val="1000"/>
              </a:spcBef>
            </a:pPr>
            <a:endParaRPr lang="en-US" b="1" kern="1200" dirty="0">
              <a:solidFill>
                <a:schemeClr val="tx1"/>
              </a:solidFill>
              <a:latin typeface="+mn-lt"/>
              <a:ea typeface="+mn-ea"/>
              <a:cs typeface="+mn-cs"/>
            </a:endParaRPr>
          </a:p>
        </p:txBody>
      </p:sp>
      <p:pic>
        <p:nvPicPr>
          <p:cNvPr id="6" name="Picture 5" descr="A colorful circular pattern with small squares&#10;&#10;Description automatically generated">
            <a:extLst>
              <a:ext uri="{FF2B5EF4-FFF2-40B4-BE49-F238E27FC236}">
                <a16:creationId xmlns:a16="http://schemas.microsoft.com/office/drawing/2014/main" id="{3FAE7E5F-5EAC-8689-4A75-4EDDBA049916}"/>
              </a:ext>
            </a:extLst>
          </p:cNvPr>
          <p:cNvPicPr>
            <a:picLocks noChangeAspect="1"/>
          </p:cNvPicPr>
          <p:nvPr/>
        </p:nvPicPr>
        <p:blipFill rotWithShape="1">
          <a:blip r:embed="rId2"/>
          <a:srcRect l="10940" r="51119" b="1"/>
          <a:stretch/>
        </p:blipFill>
        <p:spPr>
          <a:xfrm>
            <a:off x="8303703" y="654567"/>
            <a:ext cx="3283311" cy="5559964"/>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
        <p:nvSpPr>
          <p:cNvPr id="44" name="Rectangle 37">
            <a:extLst>
              <a:ext uri="{FF2B5EF4-FFF2-40B4-BE49-F238E27FC236}">
                <a16:creationId xmlns:a16="http://schemas.microsoft.com/office/drawing/2014/main" id="{9DC011D4-C95F-4B2E-9A3C-A46DCDE95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8584" y="447363"/>
            <a:ext cx="734141" cy="734141"/>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105D39FD-ACE6-D8D1-2DB3-1DFE2D255430}"/>
              </a:ext>
            </a:extLst>
          </p:cNvPr>
          <p:cNvGrpSpPr/>
          <p:nvPr/>
        </p:nvGrpSpPr>
        <p:grpSpPr>
          <a:xfrm>
            <a:off x="6361238" y="3956076"/>
            <a:ext cx="1095364" cy="1392301"/>
            <a:chOff x="6361238" y="3956076"/>
            <a:chExt cx="1095364" cy="1392301"/>
          </a:xfrm>
        </p:grpSpPr>
        <p:pic>
          <p:nvPicPr>
            <p:cNvPr id="1026" name="Picture 2" descr="Premium Vector | Stopwatch line icon timer clock black symbol">
              <a:extLst>
                <a:ext uri="{FF2B5EF4-FFF2-40B4-BE49-F238E27FC236}">
                  <a16:creationId xmlns:a16="http://schemas.microsoft.com/office/drawing/2014/main" id="{68619A32-9E2F-55E6-A61B-D582475A87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5641" y="3956076"/>
              <a:ext cx="844495" cy="9862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816E14FA-C32C-CE8C-4CC3-4D4FC170F663}"/>
                </a:ext>
              </a:extLst>
            </p:cNvPr>
            <p:cNvSpPr/>
            <p:nvPr/>
          </p:nvSpPr>
          <p:spPr>
            <a:xfrm>
              <a:off x="6361238" y="4996206"/>
              <a:ext cx="1095364" cy="35217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30 minutes</a:t>
              </a:r>
            </a:p>
          </p:txBody>
        </p:sp>
      </p:grpSp>
      <p:pic>
        <p:nvPicPr>
          <p:cNvPr id="8" name="Picture 7">
            <a:extLst>
              <a:ext uri="{FF2B5EF4-FFF2-40B4-BE49-F238E27FC236}">
                <a16:creationId xmlns:a16="http://schemas.microsoft.com/office/drawing/2014/main" id="{E272EACD-FBC3-65D6-12E1-FB823646CE24}"/>
              </a:ext>
            </a:extLst>
          </p:cNvPr>
          <p:cNvPicPr>
            <a:picLocks noChangeAspect="1"/>
          </p:cNvPicPr>
          <p:nvPr/>
        </p:nvPicPr>
        <p:blipFill>
          <a:blip r:embed="rId4"/>
          <a:stretch>
            <a:fillRect/>
          </a:stretch>
        </p:blipFill>
        <p:spPr>
          <a:xfrm>
            <a:off x="419275" y="271732"/>
            <a:ext cx="1819544" cy="1819544"/>
          </a:xfrm>
          <a:prstGeom prst="rect">
            <a:avLst/>
          </a:prstGeom>
        </p:spPr>
      </p:pic>
      <p:pic>
        <p:nvPicPr>
          <p:cNvPr id="9" name="Picture 8">
            <a:extLst>
              <a:ext uri="{FF2B5EF4-FFF2-40B4-BE49-F238E27FC236}">
                <a16:creationId xmlns:a16="http://schemas.microsoft.com/office/drawing/2014/main" id="{6E50E715-3B1E-864B-F5E2-64158A3C1573}"/>
              </a:ext>
            </a:extLst>
          </p:cNvPr>
          <p:cNvPicPr>
            <a:picLocks noChangeAspect="1"/>
          </p:cNvPicPr>
          <p:nvPr/>
        </p:nvPicPr>
        <p:blipFill>
          <a:blip r:embed="rId5"/>
          <a:stretch>
            <a:fillRect/>
          </a:stretch>
        </p:blipFill>
        <p:spPr>
          <a:xfrm>
            <a:off x="2539368" y="-25396"/>
            <a:ext cx="2832732" cy="2832732"/>
          </a:xfrm>
          <a:prstGeom prst="rect">
            <a:avLst/>
          </a:prstGeom>
        </p:spPr>
      </p:pic>
    </p:spTree>
    <p:extLst>
      <p:ext uri="{BB962C8B-B14F-4D97-AF65-F5344CB8AC3E}">
        <p14:creationId xmlns:p14="http://schemas.microsoft.com/office/powerpoint/2010/main" val="3113106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a:stretch>
            <a:fillRect/>
          </a:stretch>
        </p:blipFill>
        <p:spPr>
          <a:xfrm>
            <a:off x="2697791" y="654086"/>
            <a:ext cx="6874026" cy="3266348"/>
          </a:xfrm>
          <a:prstGeom prst="rect">
            <a:avLst/>
          </a:prstGeom>
        </p:spPr>
      </p:pic>
      <p:sp>
        <p:nvSpPr>
          <p:cNvPr id="4" name="Down Arrow 3"/>
          <p:cNvSpPr/>
          <p:nvPr/>
        </p:nvSpPr>
        <p:spPr>
          <a:xfrm rot="3015544">
            <a:off x="3012140" y="3768673"/>
            <a:ext cx="384488" cy="764457"/>
          </a:xfrm>
          <a:prstGeom prst="downArrow">
            <a:avLst>
              <a:gd name="adj1" fmla="val 27527"/>
              <a:gd name="adj2" fmla="val 775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wn Arrow 6"/>
          <p:cNvSpPr/>
          <p:nvPr/>
        </p:nvSpPr>
        <p:spPr>
          <a:xfrm rot="1299314">
            <a:off x="4392405" y="3862832"/>
            <a:ext cx="379974" cy="1086739"/>
          </a:xfrm>
          <a:prstGeom prst="downArrow">
            <a:avLst>
              <a:gd name="adj1" fmla="val 27474"/>
              <a:gd name="adj2" fmla="val 787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7"/>
          <p:cNvSpPr/>
          <p:nvPr/>
        </p:nvSpPr>
        <p:spPr>
          <a:xfrm>
            <a:off x="6221463" y="3886923"/>
            <a:ext cx="281588" cy="578344"/>
          </a:xfrm>
          <a:prstGeom prst="downArrow">
            <a:avLst>
              <a:gd name="adj1" fmla="val 44413"/>
              <a:gd name="adj2" fmla="val 751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wn Arrow 8"/>
          <p:cNvSpPr/>
          <p:nvPr/>
        </p:nvSpPr>
        <p:spPr>
          <a:xfrm rot="19535260">
            <a:off x="7898351" y="3839876"/>
            <a:ext cx="275052" cy="6398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own Arrow 9"/>
          <p:cNvSpPr/>
          <p:nvPr/>
        </p:nvSpPr>
        <p:spPr>
          <a:xfrm rot="18819750">
            <a:off x="9482708" y="3588154"/>
            <a:ext cx="262433" cy="8682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74490" y="3581536"/>
            <a:ext cx="2161958" cy="10618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EPIS</a:t>
            </a:r>
            <a:r>
              <a:rPr lang="en-GB" dirty="0"/>
              <a:t>: </a:t>
            </a:r>
            <a:r>
              <a:rPr lang="en-US" sz="1500" dirty="0"/>
              <a:t>Exploration, Adoption/Preparation, Implementation, Sustainment</a:t>
            </a:r>
            <a:endParaRPr lang="en-GB" sz="1500" dirty="0"/>
          </a:p>
        </p:txBody>
      </p:sp>
      <p:sp>
        <p:nvSpPr>
          <p:cNvPr id="12" name="TextBox 11"/>
          <p:cNvSpPr txBox="1"/>
          <p:nvPr/>
        </p:nvSpPr>
        <p:spPr>
          <a:xfrm>
            <a:off x="2580514" y="5023347"/>
            <a:ext cx="2841523" cy="13388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CFIR</a:t>
            </a:r>
            <a:r>
              <a:rPr lang="en-GB" dirty="0"/>
              <a:t>: </a:t>
            </a:r>
            <a:r>
              <a:rPr lang="en-US" sz="1500" dirty="0"/>
              <a:t>Consolidated Framework for Implementation Research</a:t>
            </a:r>
          </a:p>
          <a:p>
            <a:pPr algn="ctr"/>
            <a:endParaRPr lang="en-US" sz="1500" dirty="0"/>
          </a:p>
          <a:p>
            <a:pPr algn="ctr"/>
            <a:r>
              <a:rPr lang="en-US" b="1" dirty="0"/>
              <a:t>TDF: </a:t>
            </a:r>
            <a:r>
              <a:rPr lang="en-US" sz="1500" dirty="0"/>
              <a:t>Theoretical Domains framework</a:t>
            </a:r>
            <a:endParaRPr lang="en-GB" sz="1500" dirty="0"/>
          </a:p>
        </p:txBody>
      </p:sp>
      <p:sp>
        <p:nvSpPr>
          <p:cNvPr id="13" name="TextBox 12"/>
          <p:cNvSpPr txBox="1"/>
          <p:nvPr/>
        </p:nvSpPr>
        <p:spPr>
          <a:xfrm>
            <a:off x="5809031" y="4618758"/>
            <a:ext cx="1496290"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500" dirty="0"/>
              <a:t>Diffusion of Innovation theory</a:t>
            </a:r>
          </a:p>
          <a:p>
            <a:pPr algn="ctr"/>
            <a:endParaRPr lang="en-US" sz="1500" dirty="0"/>
          </a:p>
          <a:p>
            <a:pPr algn="ctr"/>
            <a:r>
              <a:rPr lang="en-US" sz="1500" b="1" dirty="0"/>
              <a:t>HBM</a:t>
            </a:r>
            <a:r>
              <a:rPr lang="en-US" sz="1500" dirty="0"/>
              <a:t>: Health Belief Model</a:t>
            </a:r>
            <a:endParaRPr lang="en-GB" sz="1500" dirty="0"/>
          </a:p>
        </p:txBody>
      </p:sp>
      <p:sp>
        <p:nvSpPr>
          <p:cNvPr id="14" name="TextBox 13"/>
          <p:cNvSpPr txBox="1"/>
          <p:nvPr/>
        </p:nvSpPr>
        <p:spPr>
          <a:xfrm>
            <a:off x="7939399" y="4543092"/>
            <a:ext cx="1888092"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lstStyle>
          <a:p>
            <a:r>
              <a:rPr lang="en-GB" sz="1500" dirty="0"/>
              <a:t>Organizational theory for dissemination and implementation research</a:t>
            </a:r>
          </a:p>
        </p:txBody>
      </p:sp>
      <p:sp>
        <p:nvSpPr>
          <p:cNvPr id="11" name="Rectangle 10"/>
          <p:cNvSpPr/>
          <p:nvPr/>
        </p:nvSpPr>
        <p:spPr>
          <a:xfrm>
            <a:off x="10105475" y="3403276"/>
            <a:ext cx="1787235" cy="240065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500" dirty="0">
                <a:solidFill>
                  <a:schemeClr val="dk1"/>
                </a:solidFill>
              </a:rPr>
              <a:t>Proctor’s Implementation Outcomes Framework</a:t>
            </a:r>
          </a:p>
          <a:p>
            <a:pPr algn="ctr"/>
            <a:endParaRPr lang="en-GB" sz="1500" dirty="0">
              <a:solidFill>
                <a:schemeClr val="dk1"/>
              </a:solidFill>
            </a:endParaRPr>
          </a:p>
          <a:p>
            <a:pPr algn="ctr"/>
            <a:r>
              <a:rPr lang="en-US" sz="1500" b="1" dirty="0"/>
              <a:t>RE-AIM</a:t>
            </a:r>
          </a:p>
          <a:p>
            <a:pPr algn="ctr"/>
            <a:r>
              <a:rPr lang="en-US" sz="1500" dirty="0"/>
              <a:t> (Reach, Efficacy, Adoption, Implementation, Maintenance)</a:t>
            </a:r>
            <a:r>
              <a:rPr lang="en-GB" sz="1500" dirty="0"/>
              <a:t> </a:t>
            </a:r>
          </a:p>
        </p:txBody>
      </p:sp>
      <p:sp>
        <p:nvSpPr>
          <p:cNvPr id="3" name="Oval 2">
            <a:extLst>
              <a:ext uri="{FF2B5EF4-FFF2-40B4-BE49-F238E27FC236}">
                <a16:creationId xmlns:a16="http://schemas.microsoft.com/office/drawing/2014/main" id="{2E302A37-990A-E7F0-3174-61CA0756C7E5}"/>
              </a:ext>
            </a:extLst>
          </p:cNvPr>
          <p:cNvSpPr/>
          <p:nvPr/>
        </p:nvSpPr>
        <p:spPr>
          <a:xfrm>
            <a:off x="3022648" y="2941290"/>
            <a:ext cx="1255753" cy="923971"/>
          </a:xfrm>
          <a:prstGeom prst="ellipse">
            <a:avLst/>
          </a:prstGeom>
          <a:solidFill>
            <a:srgbClr val="BA28BA">
              <a:alpha val="1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9448E8F2-81B4-9C4F-A075-C6CEF60B347A}"/>
              </a:ext>
            </a:extLst>
          </p:cNvPr>
          <p:cNvSpPr/>
          <p:nvPr/>
        </p:nvSpPr>
        <p:spPr>
          <a:xfrm>
            <a:off x="180975" y="581025"/>
            <a:ext cx="5241061" cy="1150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Intervention is at the early stage of implementing the research into practice</a:t>
            </a:r>
            <a:endParaRPr lang="en-GB" sz="1600" b="1" dirty="0"/>
          </a:p>
        </p:txBody>
      </p:sp>
    </p:spTree>
    <p:extLst>
      <p:ext uri="{BB962C8B-B14F-4D97-AF65-F5344CB8AC3E}">
        <p14:creationId xmlns:p14="http://schemas.microsoft.com/office/powerpoint/2010/main" val="66644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840508" y="365128"/>
            <a:ext cx="10987947" cy="1001854"/>
          </a:xfrm>
          <a:prstGeom prst="rect">
            <a:avLst/>
          </a:prstGeom>
        </p:spPr>
        <p:txBody>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GB" dirty="0"/>
              <a:t>Case scenario one</a:t>
            </a:r>
          </a:p>
        </p:txBody>
      </p:sp>
      <p:sp>
        <p:nvSpPr>
          <p:cNvPr id="3" name="Content Placeholder 5"/>
          <p:cNvSpPr txBox="1">
            <a:spLocks/>
          </p:cNvSpPr>
          <p:nvPr/>
        </p:nvSpPr>
        <p:spPr>
          <a:xfrm>
            <a:off x="923636" y="1265382"/>
            <a:ext cx="5957455" cy="44497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dirty="0"/>
          </a:p>
        </p:txBody>
      </p:sp>
      <p:sp>
        <p:nvSpPr>
          <p:cNvPr id="4" name="Rectangle 3"/>
          <p:cNvSpPr/>
          <p:nvPr/>
        </p:nvSpPr>
        <p:spPr>
          <a:xfrm>
            <a:off x="840508" y="1080716"/>
            <a:ext cx="2941831" cy="369332"/>
          </a:xfrm>
          <a:prstGeom prst="rect">
            <a:avLst/>
          </a:prstGeom>
        </p:spPr>
        <p:txBody>
          <a:bodyPr wrap="none">
            <a:spAutoFit/>
          </a:bodyPr>
          <a:lstStyle/>
          <a:p>
            <a:r>
              <a:rPr lang="en-GB" dirty="0"/>
              <a:t>https://episframework.com/</a:t>
            </a:r>
          </a:p>
        </p:txBody>
      </p:sp>
      <p:pic>
        <p:nvPicPr>
          <p:cNvPr id="5" name="Picture 4"/>
          <p:cNvPicPr>
            <a:picLocks noChangeAspect="1"/>
          </p:cNvPicPr>
          <p:nvPr/>
        </p:nvPicPr>
        <p:blipFill>
          <a:blip r:embed="rId2"/>
          <a:stretch>
            <a:fillRect/>
          </a:stretch>
        </p:blipFill>
        <p:spPr>
          <a:xfrm>
            <a:off x="372490" y="1844016"/>
            <a:ext cx="11552810" cy="4668052"/>
          </a:xfrm>
          <a:prstGeom prst="rect">
            <a:avLst/>
          </a:prstGeom>
        </p:spPr>
      </p:pic>
    </p:spTree>
    <p:extLst>
      <p:ext uri="{BB962C8B-B14F-4D97-AF65-F5344CB8AC3E}">
        <p14:creationId xmlns:p14="http://schemas.microsoft.com/office/powerpoint/2010/main" val="1480518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840508" y="365128"/>
            <a:ext cx="10987947" cy="1001854"/>
          </a:xfrm>
          <a:prstGeom prst="rect">
            <a:avLst/>
          </a:prstGeom>
        </p:spPr>
        <p:txBody>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GB" dirty="0"/>
              <a:t>Case scenario one</a:t>
            </a:r>
          </a:p>
        </p:txBody>
      </p:sp>
      <p:sp>
        <p:nvSpPr>
          <p:cNvPr id="3" name="Content Placeholder 5"/>
          <p:cNvSpPr txBox="1">
            <a:spLocks/>
          </p:cNvSpPr>
          <p:nvPr/>
        </p:nvSpPr>
        <p:spPr>
          <a:xfrm>
            <a:off x="923636" y="1265382"/>
            <a:ext cx="5957455" cy="444976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dirty="0"/>
          </a:p>
        </p:txBody>
      </p:sp>
      <p:sp>
        <p:nvSpPr>
          <p:cNvPr id="6" name="TextBox 5"/>
          <p:cNvSpPr txBox="1"/>
          <p:nvPr/>
        </p:nvSpPr>
        <p:spPr>
          <a:xfrm>
            <a:off x="1218998" y="988077"/>
            <a:ext cx="616814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dirty="0"/>
              <a:t>EPIS: </a:t>
            </a:r>
            <a:r>
              <a:rPr lang="en-US" sz="1500" dirty="0"/>
              <a:t>Exploration, Adoption/Preparation, Implementation, Sustainment</a:t>
            </a:r>
            <a:endParaRPr lang="en-GB" sz="1500" dirty="0"/>
          </a:p>
        </p:txBody>
      </p:sp>
      <p:sp>
        <p:nvSpPr>
          <p:cNvPr id="4" name="Rectangle 3"/>
          <p:cNvSpPr/>
          <p:nvPr/>
        </p:nvSpPr>
        <p:spPr>
          <a:xfrm>
            <a:off x="8311438" y="6308206"/>
            <a:ext cx="2941831" cy="369332"/>
          </a:xfrm>
          <a:prstGeom prst="rect">
            <a:avLst/>
          </a:prstGeom>
        </p:spPr>
        <p:txBody>
          <a:bodyPr wrap="none">
            <a:spAutoFit/>
          </a:bodyPr>
          <a:lstStyle/>
          <a:p>
            <a:r>
              <a:rPr lang="en-GB" dirty="0"/>
              <a:t>https://episframework.com/</a:t>
            </a:r>
          </a:p>
        </p:txBody>
      </p:sp>
      <p:pic>
        <p:nvPicPr>
          <p:cNvPr id="7" name="Picture 6"/>
          <p:cNvPicPr>
            <a:picLocks noChangeAspect="1"/>
          </p:cNvPicPr>
          <p:nvPr/>
        </p:nvPicPr>
        <p:blipFill>
          <a:blip r:embed="rId2"/>
          <a:stretch>
            <a:fillRect/>
          </a:stretch>
        </p:blipFill>
        <p:spPr>
          <a:xfrm>
            <a:off x="751369" y="1425925"/>
            <a:ext cx="7427326" cy="5066947"/>
          </a:xfrm>
          <a:prstGeom prst="rect">
            <a:avLst/>
          </a:prstGeom>
        </p:spPr>
      </p:pic>
      <p:sp>
        <p:nvSpPr>
          <p:cNvPr id="5" name="TextBox 4">
            <a:extLst>
              <a:ext uri="{FF2B5EF4-FFF2-40B4-BE49-F238E27FC236}">
                <a16:creationId xmlns:a16="http://schemas.microsoft.com/office/drawing/2014/main" id="{5D1F5B1E-8B2D-0CA6-394D-5D097C3E1348}"/>
              </a:ext>
            </a:extLst>
          </p:cNvPr>
          <p:cNvSpPr txBox="1"/>
          <p:nvPr/>
        </p:nvSpPr>
        <p:spPr>
          <a:xfrm>
            <a:off x="8311438" y="2222497"/>
            <a:ext cx="3401090" cy="30931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500" dirty="0"/>
              <a:t>Include the four phases of </a:t>
            </a:r>
            <a:r>
              <a:rPr lang="en-US" sz="1500" b="1" dirty="0">
                <a:solidFill>
                  <a:schemeClr val="accent6">
                    <a:lumMod val="75000"/>
                  </a:schemeClr>
                </a:solidFill>
              </a:rPr>
              <a:t>implementation process</a:t>
            </a:r>
            <a:r>
              <a:rPr lang="en-US" sz="1500" dirty="0"/>
              <a:t>:</a:t>
            </a:r>
          </a:p>
          <a:p>
            <a:pPr marL="285750" indent="-285750">
              <a:buFont typeface="Arial" panose="020B0604020202020204" pitchFamily="34" charset="0"/>
              <a:buChar char="•"/>
            </a:pPr>
            <a:r>
              <a:rPr lang="en-US" sz="1500" dirty="0"/>
              <a:t>Exploration</a:t>
            </a:r>
          </a:p>
          <a:p>
            <a:pPr marL="285750" indent="-285750">
              <a:buFont typeface="Arial" panose="020B0604020202020204" pitchFamily="34" charset="0"/>
              <a:buChar char="•"/>
            </a:pPr>
            <a:r>
              <a:rPr lang="en-US" sz="1500" dirty="0"/>
              <a:t>Preparation</a:t>
            </a:r>
          </a:p>
          <a:p>
            <a:pPr marL="285750" indent="-285750">
              <a:buFont typeface="Arial" panose="020B0604020202020204" pitchFamily="34" charset="0"/>
              <a:buChar char="•"/>
            </a:pPr>
            <a:r>
              <a:rPr lang="en-US" sz="1500" dirty="0"/>
              <a:t>Implementation</a:t>
            </a:r>
          </a:p>
          <a:p>
            <a:pPr marL="285750" indent="-285750">
              <a:buFont typeface="Arial" panose="020B0604020202020204" pitchFamily="34" charset="0"/>
              <a:buChar char="•"/>
            </a:pPr>
            <a:r>
              <a:rPr lang="en-US" sz="1500" dirty="0"/>
              <a:t>Sustainment</a:t>
            </a:r>
          </a:p>
          <a:p>
            <a:endParaRPr lang="en-US" sz="1500" dirty="0"/>
          </a:p>
          <a:p>
            <a:r>
              <a:rPr lang="en-US" sz="1500" dirty="0"/>
              <a:t>Also include:</a:t>
            </a:r>
          </a:p>
          <a:p>
            <a:pPr marL="285750" indent="-285750">
              <a:buFont typeface="Arial" panose="020B0604020202020204" pitchFamily="34" charset="0"/>
              <a:buChar char="•"/>
            </a:pPr>
            <a:r>
              <a:rPr lang="en-US" sz="1500" dirty="0"/>
              <a:t>Outer system</a:t>
            </a:r>
          </a:p>
          <a:p>
            <a:pPr marL="285750" indent="-285750">
              <a:buFont typeface="Arial" panose="020B0604020202020204" pitchFamily="34" charset="0"/>
              <a:buChar char="•"/>
            </a:pPr>
            <a:r>
              <a:rPr lang="en-US" sz="1500" dirty="0"/>
              <a:t>Inner organizational context</a:t>
            </a:r>
          </a:p>
          <a:p>
            <a:pPr marL="285750" indent="-285750">
              <a:buFont typeface="Arial" panose="020B0604020202020204" pitchFamily="34" charset="0"/>
              <a:buChar char="•"/>
            </a:pPr>
            <a:r>
              <a:rPr lang="en-US" sz="1500" dirty="0"/>
              <a:t>Characteristics of innovation</a:t>
            </a:r>
          </a:p>
          <a:p>
            <a:pPr marL="285750" indent="-285750">
              <a:buFont typeface="Arial" panose="020B0604020202020204" pitchFamily="34" charset="0"/>
              <a:buChar char="•"/>
            </a:pPr>
            <a:r>
              <a:rPr lang="en-US" sz="1500" dirty="0"/>
              <a:t>Bridging factors</a:t>
            </a:r>
          </a:p>
          <a:p>
            <a:pPr marL="285750" indent="-285750">
              <a:buFont typeface="Arial" panose="020B0604020202020204" pitchFamily="34" charset="0"/>
              <a:buChar char="•"/>
            </a:pPr>
            <a:endParaRPr lang="en-US" sz="1500" dirty="0"/>
          </a:p>
        </p:txBody>
      </p:sp>
    </p:spTree>
    <p:extLst>
      <p:ext uri="{BB962C8B-B14F-4D97-AF65-F5344CB8AC3E}">
        <p14:creationId xmlns:p14="http://schemas.microsoft.com/office/powerpoint/2010/main" val="768005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2" name="Rectangle 1051">
            <a:extLst>
              <a:ext uri="{FF2B5EF4-FFF2-40B4-BE49-F238E27FC236}">
                <a16:creationId xmlns:a16="http://schemas.microsoft.com/office/drawing/2014/main" id="{6128F3BD-7564-4310-B528-888E64F87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4"/>
          <p:cNvSpPr txBox="1">
            <a:spLocks/>
          </p:cNvSpPr>
          <p:nvPr/>
        </p:nvSpPr>
        <p:spPr>
          <a:xfrm>
            <a:off x="1137036" y="609600"/>
            <a:ext cx="8548386" cy="128245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defTabSz="914400">
              <a:spcAft>
                <a:spcPts val="600"/>
              </a:spcAft>
            </a:pPr>
            <a:r>
              <a:rPr lang="en-US" sz="4400" kern="1200" dirty="0">
                <a:solidFill>
                  <a:schemeClr val="tx1"/>
                </a:solidFill>
                <a:latin typeface="+mj-lt"/>
                <a:ea typeface="+mj-ea"/>
                <a:cs typeface="+mj-cs"/>
              </a:rPr>
              <a:t>Case scenario two – one year on</a:t>
            </a:r>
          </a:p>
        </p:txBody>
      </p:sp>
      <p:sp>
        <p:nvSpPr>
          <p:cNvPr id="1054" name="Freeform: Shape 1053">
            <a:extLst>
              <a:ext uri="{FF2B5EF4-FFF2-40B4-BE49-F238E27FC236}">
                <a16:creationId xmlns:a16="http://schemas.microsoft.com/office/drawing/2014/main" id="{82AA3C4E-019E-440F-87AB-67EFA9BE6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0822456" y="-2"/>
            <a:ext cx="1368219" cy="6858000"/>
          </a:xfrm>
          <a:custGeom>
            <a:avLst/>
            <a:gdLst>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06772 w 1605470"/>
              <a:gd name="connsiteY131" fmla="*/ 2847273 h 6858000"/>
              <a:gd name="connsiteX132" fmla="*/ 593254 w 1605470"/>
              <a:gd name="connsiteY132" fmla="*/ 2766463 h 6858000"/>
              <a:gd name="connsiteX133" fmla="*/ 613412 w 1605470"/>
              <a:gd name="connsiteY133" fmla="*/ 2731184 h 6858000"/>
              <a:gd name="connsiteX134" fmla="*/ 555080 w 1605470"/>
              <a:gd name="connsiteY134" fmla="*/ 2538816 h 6858000"/>
              <a:gd name="connsiteX135" fmla="*/ 551827 w 1605470"/>
              <a:gd name="connsiteY135" fmla="*/ 2485734 h 6858000"/>
              <a:gd name="connsiteX136" fmla="*/ 525179 w 1605470"/>
              <a:gd name="connsiteY136" fmla="*/ 2447068 h 6858000"/>
              <a:gd name="connsiteX137" fmla="*/ 529511 w 1605470"/>
              <a:gd name="connsiteY137" fmla="*/ 2425819 h 6858000"/>
              <a:gd name="connsiteX138" fmla="*/ 530521 w 1605470"/>
              <a:gd name="connsiteY138" fmla="*/ 2422066 h 6858000"/>
              <a:gd name="connsiteX139" fmla="*/ 528878 w 1605470"/>
              <a:gd name="connsiteY139" fmla="*/ 2408971 h 6858000"/>
              <a:gd name="connsiteX140" fmla="*/ 535510 w 1605470"/>
              <a:gd name="connsiteY140" fmla="*/ 2402874 h 6858000"/>
              <a:gd name="connsiteX141" fmla="*/ 538122 w 1605470"/>
              <a:gd name="connsiteY141" fmla="*/ 2381443 h 6858000"/>
              <a:gd name="connsiteX142" fmla="*/ 533116 w 1605470"/>
              <a:gd name="connsiteY142" fmla="*/ 2358011 h 6858000"/>
              <a:gd name="connsiteX143" fmla="*/ 501423 w 1605470"/>
              <a:gd name="connsiteY143" fmla="*/ 2249479 h 6858000"/>
              <a:gd name="connsiteX144" fmla="*/ 486968 w 1605470"/>
              <a:gd name="connsiteY144" fmla="*/ 2182937 h 6858000"/>
              <a:gd name="connsiteX145" fmla="*/ 488555 w 1605470"/>
              <a:gd name="connsiteY145" fmla="*/ 2155135 h 6858000"/>
              <a:gd name="connsiteX146" fmla="*/ 486013 w 1605470"/>
              <a:gd name="connsiteY146" fmla="*/ 2118008 h 6858000"/>
              <a:gd name="connsiteX147" fmla="*/ 487006 w 1605470"/>
              <a:gd name="connsiteY147" fmla="*/ 2050531 h 6858000"/>
              <a:gd name="connsiteX148" fmla="*/ 478812 w 1605470"/>
              <a:gd name="connsiteY148" fmla="*/ 1963269 h 6858000"/>
              <a:gd name="connsiteX149" fmla="*/ 442619 w 1605470"/>
              <a:gd name="connsiteY149" fmla="*/ 1910499 h 6858000"/>
              <a:gd name="connsiteX150" fmla="*/ 446785 w 1605470"/>
              <a:gd name="connsiteY150" fmla="*/ 1903212 h 6858000"/>
              <a:gd name="connsiteX151" fmla="*/ 436547 w 1605470"/>
              <a:gd name="connsiteY151" fmla="*/ 1861531 h 6858000"/>
              <a:gd name="connsiteX152" fmla="*/ 364290 w 1605470"/>
              <a:gd name="connsiteY152" fmla="*/ 1728772 h 6858000"/>
              <a:gd name="connsiteX153" fmla="*/ 345287 w 1605470"/>
              <a:gd name="connsiteY153" fmla="*/ 1646953 h 6858000"/>
              <a:gd name="connsiteX154" fmla="*/ 344412 w 1605470"/>
              <a:gd name="connsiteY154" fmla="*/ 1615777 h 6858000"/>
              <a:gd name="connsiteX155" fmla="*/ 342578 w 1605470"/>
              <a:gd name="connsiteY155" fmla="*/ 1563678 h 6858000"/>
              <a:gd name="connsiteX156" fmla="*/ 355658 w 1605470"/>
              <a:gd name="connsiteY156" fmla="*/ 1519474 h 6858000"/>
              <a:gd name="connsiteX157" fmla="*/ 348400 w 1605470"/>
              <a:gd name="connsiteY157" fmla="*/ 1477995 h 6858000"/>
              <a:gd name="connsiteX158" fmla="*/ 328025 w 1605470"/>
              <a:gd name="connsiteY158" fmla="*/ 1475165 h 6858000"/>
              <a:gd name="connsiteX159" fmla="*/ 326326 w 1605470"/>
              <a:gd name="connsiteY159" fmla="*/ 1428585 h 6858000"/>
              <a:gd name="connsiteX160" fmla="*/ 325799 w 1605470"/>
              <a:gd name="connsiteY160" fmla="*/ 1357181 h 6858000"/>
              <a:gd name="connsiteX161" fmla="*/ 320507 w 1605470"/>
              <a:gd name="connsiteY161" fmla="*/ 1347099 h 6858000"/>
              <a:gd name="connsiteX162" fmla="*/ 335347 w 1605470"/>
              <a:gd name="connsiteY162" fmla="*/ 1334233 h 6858000"/>
              <a:gd name="connsiteX163" fmla="*/ 342792 w 1605470"/>
              <a:gd name="connsiteY163" fmla="*/ 1307086 h 6858000"/>
              <a:gd name="connsiteX164" fmla="*/ 343980 w 1605470"/>
              <a:gd name="connsiteY164" fmla="*/ 1189033 h 6858000"/>
              <a:gd name="connsiteX165" fmla="*/ 348665 w 1605470"/>
              <a:gd name="connsiteY165" fmla="*/ 1168288 h 6858000"/>
              <a:gd name="connsiteX166" fmla="*/ 340947 w 1605470"/>
              <a:gd name="connsiteY166" fmla="*/ 1142577 h 6858000"/>
              <a:gd name="connsiteX167" fmla="*/ 330253 w 1605470"/>
              <a:gd name="connsiteY167" fmla="*/ 1088484 h 6858000"/>
              <a:gd name="connsiteX168" fmla="*/ 314647 w 1605470"/>
              <a:gd name="connsiteY168" fmla="*/ 1053424 h 6858000"/>
              <a:gd name="connsiteX169" fmla="*/ 322906 w 1605470"/>
              <a:gd name="connsiteY169" fmla="*/ 1044367 h 6858000"/>
              <a:gd name="connsiteX170" fmla="*/ 326818 w 1605470"/>
              <a:gd name="connsiteY170" fmla="*/ 1022828 h 6858000"/>
              <a:gd name="connsiteX171" fmla="*/ 320445 w 1605470"/>
              <a:gd name="connsiteY171" fmla="*/ 932283 h 6858000"/>
              <a:gd name="connsiteX172" fmla="*/ 322681 w 1605470"/>
              <a:gd name="connsiteY172" fmla="*/ 915925 h 6858000"/>
              <a:gd name="connsiteX173" fmla="*/ 315310 w 1605470"/>
              <a:gd name="connsiteY173" fmla="*/ 896999 h 6858000"/>
              <a:gd name="connsiteX174" fmla="*/ 284718 w 1605470"/>
              <a:gd name="connsiteY174" fmla="*/ 821517 h 6858000"/>
              <a:gd name="connsiteX175" fmla="*/ 270682 w 1605470"/>
              <a:gd name="connsiteY175" fmla="*/ 786519 h 6858000"/>
              <a:gd name="connsiteX176" fmla="*/ 265483 w 1605470"/>
              <a:gd name="connsiteY176" fmla="*/ 784963 h 6858000"/>
              <a:gd name="connsiteX177" fmla="*/ 270939 w 1605470"/>
              <a:gd name="connsiteY177" fmla="*/ 776648 h 6858000"/>
              <a:gd name="connsiteX178" fmla="*/ 263668 w 1605470"/>
              <a:gd name="connsiteY178" fmla="*/ 751353 h 6858000"/>
              <a:gd name="connsiteX179" fmla="*/ 254540 w 1605470"/>
              <a:gd name="connsiteY179" fmla="*/ 741965 h 6858000"/>
              <a:gd name="connsiteX180" fmla="*/ 252501 w 1605470"/>
              <a:gd name="connsiteY180" fmla="*/ 724635 h 6858000"/>
              <a:gd name="connsiteX181" fmla="*/ 248897 w 1605470"/>
              <a:gd name="connsiteY181" fmla="*/ 681659 h 6858000"/>
              <a:gd name="connsiteX182" fmla="*/ 234316 w 1605470"/>
              <a:gd name="connsiteY182" fmla="*/ 635218 h 6858000"/>
              <a:gd name="connsiteX183" fmla="*/ 239327 w 1605470"/>
              <a:gd name="connsiteY183" fmla="*/ 613763 h 6858000"/>
              <a:gd name="connsiteX184" fmla="*/ 225269 w 1605470"/>
              <a:gd name="connsiteY184" fmla="*/ 598582 h 6858000"/>
              <a:gd name="connsiteX185" fmla="*/ 224950 w 1605470"/>
              <a:gd name="connsiteY185" fmla="*/ 576846 h 6858000"/>
              <a:gd name="connsiteX186" fmla="*/ 204632 w 1605470"/>
              <a:gd name="connsiteY186" fmla="*/ 553868 h 6858000"/>
              <a:gd name="connsiteX187" fmla="*/ 239317 w 1605470"/>
              <a:gd name="connsiteY187" fmla="*/ 517614 h 6858000"/>
              <a:gd name="connsiteX188" fmla="*/ 257645 w 1605470"/>
              <a:gd name="connsiteY188" fmla="*/ 474761 h 6858000"/>
              <a:gd name="connsiteX189" fmla="*/ 201693 w 1605470"/>
              <a:gd name="connsiteY189" fmla="*/ 469651 h 6858000"/>
              <a:gd name="connsiteX190" fmla="*/ 195012 w 1605470"/>
              <a:gd name="connsiteY190" fmla="*/ 448559 h 6858000"/>
              <a:gd name="connsiteX191" fmla="*/ 201434 w 1605470"/>
              <a:gd name="connsiteY191" fmla="*/ 441529 h 6858000"/>
              <a:gd name="connsiteX192" fmla="*/ 200655 w 1605470"/>
              <a:gd name="connsiteY192" fmla="*/ 428927 h 6858000"/>
              <a:gd name="connsiteX193" fmla="*/ 190059 w 1605470"/>
              <a:gd name="connsiteY193" fmla="*/ 430161 h 6858000"/>
              <a:gd name="connsiteX194" fmla="*/ 184450 w 1605470"/>
              <a:gd name="connsiteY194" fmla="*/ 396240 h 6858000"/>
              <a:gd name="connsiteX195" fmla="*/ 146196 w 1605470"/>
              <a:gd name="connsiteY195" fmla="*/ 358810 h 6858000"/>
              <a:gd name="connsiteX196" fmla="*/ 124571 w 1605470"/>
              <a:gd name="connsiteY196" fmla="*/ 302178 h 6858000"/>
              <a:gd name="connsiteX197" fmla="*/ 103243 w 1605470"/>
              <a:gd name="connsiteY197" fmla="*/ 211375 h 6858000"/>
              <a:gd name="connsiteX198" fmla="*/ 94571 w 1605470"/>
              <a:gd name="connsiteY198" fmla="*/ 184179 h 6858000"/>
              <a:gd name="connsiteX199" fmla="*/ 13437 w 1605470"/>
              <a:gd name="connsiteY199" fmla="*/ 19287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06772 w 1605470"/>
              <a:gd name="connsiteY131" fmla="*/ 2847273 h 6858000"/>
              <a:gd name="connsiteX132" fmla="*/ 593254 w 1605470"/>
              <a:gd name="connsiteY132" fmla="*/ 2766463 h 6858000"/>
              <a:gd name="connsiteX133" fmla="*/ 613412 w 1605470"/>
              <a:gd name="connsiteY133" fmla="*/ 2731184 h 6858000"/>
              <a:gd name="connsiteX134" fmla="*/ 555080 w 1605470"/>
              <a:gd name="connsiteY134" fmla="*/ 2538816 h 6858000"/>
              <a:gd name="connsiteX135" fmla="*/ 551827 w 1605470"/>
              <a:gd name="connsiteY135" fmla="*/ 2485734 h 6858000"/>
              <a:gd name="connsiteX136" fmla="*/ 525179 w 1605470"/>
              <a:gd name="connsiteY136" fmla="*/ 2447068 h 6858000"/>
              <a:gd name="connsiteX137" fmla="*/ 529511 w 1605470"/>
              <a:gd name="connsiteY137" fmla="*/ 2425819 h 6858000"/>
              <a:gd name="connsiteX138" fmla="*/ 530521 w 1605470"/>
              <a:gd name="connsiteY138" fmla="*/ 2422066 h 6858000"/>
              <a:gd name="connsiteX139" fmla="*/ 528878 w 1605470"/>
              <a:gd name="connsiteY139" fmla="*/ 2408971 h 6858000"/>
              <a:gd name="connsiteX140" fmla="*/ 535510 w 1605470"/>
              <a:gd name="connsiteY140" fmla="*/ 2402874 h 6858000"/>
              <a:gd name="connsiteX141" fmla="*/ 538122 w 1605470"/>
              <a:gd name="connsiteY141" fmla="*/ 2381443 h 6858000"/>
              <a:gd name="connsiteX142" fmla="*/ 533116 w 1605470"/>
              <a:gd name="connsiteY142" fmla="*/ 2358011 h 6858000"/>
              <a:gd name="connsiteX143" fmla="*/ 501423 w 1605470"/>
              <a:gd name="connsiteY143" fmla="*/ 2249479 h 6858000"/>
              <a:gd name="connsiteX144" fmla="*/ 486968 w 1605470"/>
              <a:gd name="connsiteY144" fmla="*/ 2182937 h 6858000"/>
              <a:gd name="connsiteX145" fmla="*/ 488555 w 1605470"/>
              <a:gd name="connsiteY145" fmla="*/ 2155135 h 6858000"/>
              <a:gd name="connsiteX146" fmla="*/ 486013 w 1605470"/>
              <a:gd name="connsiteY146" fmla="*/ 2118008 h 6858000"/>
              <a:gd name="connsiteX147" fmla="*/ 487006 w 1605470"/>
              <a:gd name="connsiteY147" fmla="*/ 2050531 h 6858000"/>
              <a:gd name="connsiteX148" fmla="*/ 478812 w 1605470"/>
              <a:gd name="connsiteY148" fmla="*/ 1963269 h 6858000"/>
              <a:gd name="connsiteX149" fmla="*/ 442619 w 1605470"/>
              <a:gd name="connsiteY149" fmla="*/ 1910499 h 6858000"/>
              <a:gd name="connsiteX150" fmla="*/ 446785 w 1605470"/>
              <a:gd name="connsiteY150" fmla="*/ 1903212 h 6858000"/>
              <a:gd name="connsiteX151" fmla="*/ 436547 w 1605470"/>
              <a:gd name="connsiteY151" fmla="*/ 1861531 h 6858000"/>
              <a:gd name="connsiteX152" fmla="*/ 364290 w 1605470"/>
              <a:gd name="connsiteY152" fmla="*/ 1728772 h 6858000"/>
              <a:gd name="connsiteX153" fmla="*/ 345287 w 1605470"/>
              <a:gd name="connsiteY153" fmla="*/ 1646953 h 6858000"/>
              <a:gd name="connsiteX154" fmla="*/ 344412 w 1605470"/>
              <a:gd name="connsiteY154" fmla="*/ 1615777 h 6858000"/>
              <a:gd name="connsiteX155" fmla="*/ 342578 w 1605470"/>
              <a:gd name="connsiteY155" fmla="*/ 1563678 h 6858000"/>
              <a:gd name="connsiteX156" fmla="*/ 355658 w 1605470"/>
              <a:gd name="connsiteY156" fmla="*/ 1519474 h 6858000"/>
              <a:gd name="connsiteX157" fmla="*/ 348400 w 1605470"/>
              <a:gd name="connsiteY157" fmla="*/ 1477995 h 6858000"/>
              <a:gd name="connsiteX158" fmla="*/ 328025 w 1605470"/>
              <a:gd name="connsiteY158" fmla="*/ 1475165 h 6858000"/>
              <a:gd name="connsiteX159" fmla="*/ 326326 w 1605470"/>
              <a:gd name="connsiteY159" fmla="*/ 1428585 h 6858000"/>
              <a:gd name="connsiteX160" fmla="*/ 325799 w 1605470"/>
              <a:gd name="connsiteY160" fmla="*/ 1357181 h 6858000"/>
              <a:gd name="connsiteX161" fmla="*/ 320507 w 1605470"/>
              <a:gd name="connsiteY161" fmla="*/ 1347099 h 6858000"/>
              <a:gd name="connsiteX162" fmla="*/ 335347 w 1605470"/>
              <a:gd name="connsiteY162" fmla="*/ 1334233 h 6858000"/>
              <a:gd name="connsiteX163" fmla="*/ 342792 w 1605470"/>
              <a:gd name="connsiteY163" fmla="*/ 1307086 h 6858000"/>
              <a:gd name="connsiteX164" fmla="*/ 343980 w 1605470"/>
              <a:gd name="connsiteY164" fmla="*/ 1189033 h 6858000"/>
              <a:gd name="connsiteX165" fmla="*/ 348665 w 1605470"/>
              <a:gd name="connsiteY165" fmla="*/ 1168288 h 6858000"/>
              <a:gd name="connsiteX166" fmla="*/ 340947 w 1605470"/>
              <a:gd name="connsiteY166" fmla="*/ 1142577 h 6858000"/>
              <a:gd name="connsiteX167" fmla="*/ 330253 w 1605470"/>
              <a:gd name="connsiteY167" fmla="*/ 1088484 h 6858000"/>
              <a:gd name="connsiteX168" fmla="*/ 314647 w 1605470"/>
              <a:gd name="connsiteY168" fmla="*/ 1053424 h 6858000"/>
              <a:gd name="connsiteX169" fmla="*/ 322906 w 1605470"/>
              <a:gd name="connsiteY169" fmla="*/ 1044367 h 6858000"/>
              <a:gd name="connsiteX170" fmla="*/ 326818 w 1605470"/>
              <a:gd name="connsiteY170" fmla="*/ 1022828 h 6858000"/>
              <a:gd name="connsiteX171" fmla="*/ 320445 w 1605470"/>
              <a:gd name="connsiteY171" fmla="*/ 932283 h 6858000"/>
              <a:gd name="connsiteX172" fmla="*/ 322681 w 1605470"/>
              <a:gd name="connsiteY172" fmla="*/ 915925 h 6858000"/>
              <a:gd name="connsiteX173" fmla="*/ 315310 w 1605470"/>
              <a:gd name="connsiteY173" fmla="*/ 896999 h 6858000"/>
              <a:gd name="connsiteX174" fmla="*/ 284718 w 1605470"/>
              <a:gd name="connsiteY174" fmla="*/ 821517 h 6858000"/>
              <a:gd name="connsiteX175" fmla="*/ 270682 w 1605470"/>
              <a:gd name="connsiteY175" fmla="*/ 786519 h 6858000"/>
              <a:gd name="connsiteX176" fmla="*/ 265483 w 1605470"/>
              <a:gd name="connsiteY176" fmla="*/ 784963 h 6858000"/>
              <a:gd name="connsiteX177" fmla="*/ 270939 w 1605470"/>
              <a:gd name="connsiteY177" fmla="*/ 776648 h 6858000"/>
              <a:gd name="connsiteX178" fmla="*/ 263668 w 1605470"/>
              <a:gd name="connsiteY178" fmla="*/ 751353 h 6858000"/>
              <a:gd name="connsiteX179" fmla="*/ 254540 w 1605470"/>
              <a:gd name="connsiteY179" fmla="*/ 741965 h 6858000"/>
              <a:gd name="connsiteX180" fmla="*/ 252501 w 1605470"/>
              <a:gd name="connsiteY180" fmla="*/ 724635 h 6858000"/>
              <a:gd name="connsiteX181" fmla="*/ 248897 w 1605470"/>
              <a:gd name="connsiteY181" fmla="*/ 681659 h 6858000"/>
              <a:gd name="connsiteX182" fmla="*/ 234316 w 1605470"/>
              <a:gd name="connsiteY182" fmla="*/ 635218 h 6858000"/>
              <a:gd name="connsiteX183" fmla="*/ 239327 w 1605470"/>
              <a:gd name="connsiteY183" fmla="*/ 613763 h 6858000"/>
              <a:gd name="connsiteX184" fmla="*/ 225269 w 1605470"/>
              <a:gd name="connsiteY184" fmla="*/ 598582 h 6858000"/>
              <a:gd name="connsiteX185" fmla="*/ 224950 w 1605470"/>
              <a:gd name="connsiteY185" fmla="*/ 576846 h 6858000"/>
              <a:gd name="connsiteX186" fmla="*/ 204632 w 1605470"/>
              <a:gd name="connsiteY186" fmla="*/ 553868 h 6858000"/>
              <a:gd name="connsiteX187" fmla="*/ 239317 w 1605470"/>
              <a:gd name="connsiteY187" fmla="*/ 517614 h 6858000"/>
              <a:gd name="connsiteX188" fmla="*/ 201693 w 1605470"/>
              <a:gd name="connsiteY188" fmla="*/ 469651 h 6858000"/>
              <a:gd name="connsiteX189" fmla="*/ 195012 w 1605470"/>
              <a:gd name="connsiteY189" fmla="*/ 448559 h 6858000"/>
              <a:gd name="connsiteX190" fmla="*/ 201434 w 1605470"/>
              <a:gd name="connsiteY190" fmla="*/ 441529 h 6858000"/>
              <a:gd name="connsiteX191" fmla="*/ 200655 w 1605470"/>
              <a:gd name="connsiteY191" fmla="*/ 428927 h 6858000"/>
              <a:gd name="connsiteX192" fmla="*/ 190059 w 1605470"/>
              <a:gd name="connsiteY192" fmla="*/ 430161 h 6858000"/>
              <a:gd name="connsiteX193" fmla="*/ 184450 w 1605470"/>
              <a:gd name="connsiteY193" fmla="*/ 396240 h 6858000"/>
              <a:gd name="connsiteX194" fmla="*/ 146196 w 1605470"/>
              <a:gd name="connsiteY194" fmla="*/ 358810 h 6858000"/>
              <a:gd name="connsiteX195" fmla="*/ 124571 w 1605470"/>
              <a:gd name="connsiteY195" fmla="*/ 302178 h 6858000"/>
              <a:gd name="connsiteX196" fmla="*/ 103243 w 1605470"/>
              <a:gd name="connsiteY196" fmla="*/ 211375 h 6858000"/>
              <a:gd name="connsiteX197" fmla="*/ 94571 w 1605470"/>
              <a:gd name="connsiteY197" fmla="*/ 184179 h 6858000"/>
              <a:gd name="connsiteX198" fmla="*/ 13437 w 1605470"/>
              <a:gd name="connsiteY198" fmla="*/ 19287 h 6858000"/>
              <a:gd name="connsiteX199" fmla="*/ 0 w 1605470"/>
              <a:gd name="connsiteY19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06772 w 1605470"/>
              <a:gd name="connsiteY131" fmla="*/ 2847273 h 6858000"/>
              <a:gd name="connsiteX132" fmla="*/ 613412 w 1605470"/>
              <a:gd name="connsiteY132" fmla="*/ 2731184 h 6858000"/>
              <a:gd name="connsiteX133" fmla="*/ 555080 w 1605470"/>
              <a:gd name="connsiteY133" fmla="*/ 2538816 h 6858000"/>
              <a:gd name="connsiteX134" fmla="*/ 551827 w 1605470"/>
              <a:gd name="connsiteY134" fmla="*/ 2485734 h 6858000"/>
              <a:gd name="connsiteX135" fmla="*/ 525179 w 1605470"/>
              <a:gd name="connsiteY135" fmla="*/ 2447068 h 6858000"/>
              <a:gd name="connsiteX136" fmla="*/ 529511 w 1605470"/>
              <a:gd name="connsiteY136" fmla="*/ 2425819 h 6858000"/>
              <a:gd name="connsiteX137" fmla="*/ 530521 w 1605470"/>
              <a:gd name="connsiteY137" fmla="*/ 2422066 h 6858000"/>
              <a:gd name="connsiteX138" fmla="*/ 528878 w 1605470"/>
              <a:gd name="connsiteY138" fmla="*/ 2408971 h 6858000"/>
              <a:gd name="connsiteX139" fmla="*/ 535510 w 1605470"/>
              <a:gd name="connsiteY139" fmla="*/ 2402874 h 6858000"/>
              <a:gd name="connsiteX140" fmla="*/ 538122 w 1605470"/>
              <a:gd name="connsiteY140" fmla="*/ 2381443 h 6858000"/>
              <a:gd name="connsiteX141" fmla="*/ 533116 w 1605470"/>
              <a:gd name="connsiteY141" fmla="*/ 2358011 h 6858000"/>
              <a:gd name="connsiteX142" fmla="*/ 501423 w 1605470"/>
              <a:gd name="connsiteY142" fmla="*/ 2249479 h 6858000"/>
              <a:gd name="connsiteX143" fmla="*/ 486968 w 1605470"/>
              <a:gd name="connsiteY143" fmla="*/ 2182937 h 6858000"/>
              <a:gd name="connsiteX144" fmla="*/ 488555 w 1605470"/>
              <a:gd name="connsiteY144" fmla="*/ 2155135 h 6858000"/>
              <a:gd name="connsiteX145" fmla="*/ 486013 w 1605470"/>
              <a:gd name="connsiteY145" fmla="*/ 2118008 h 6858000"/>
              <a:gd name="connsiteX146" fmla="*/ 487006 w 1605470"/>
              <a:gd name="connsiteY146" fmla="*/ 2050531 h 6858000"/>
              <a:gd name="connsiteX147" fmla="*/ 478812 w 1605470"/>
              <a:gd name="connsiteY147" fmla="*/ 1963269 h 6858000"/>
              <a:gd name="connsiteX148" fmla="*/ 442619 w 1605470"/>
              <a:gd name="connsiteY148" fmla="*/ 1910499 h 6858000"/>
              <a:gd name="connsiteX149" fmla="*/ 446785 w 1605470"/>
              <a:gd name="connsiteY149" fmla="*/ 1903212 h 6858000"/>
              <a:gd name="connsiteX150" fmla="*/ 436547 w 1605470"/>
              <a:gd name="connsiteY150" fmla="*/ 1861531 h 6858000"/>
              <a:gd name="connsiteX151" fmla="*/ 364290 w 1605470"/>
              <a:gd name="connsiteY151" fmla="*/ 1728772 h 6858000"/>
              <a:gd name="connsiteX152" fmla="*/ 345287 w 1605470"/>
              <a:gd name="connsiteY152" fmla="*/ 1646953 h 6858000"/>
              <a:gd name="connsiteX153" fmla="*/ 344412 w 1605470"/>
              <a:gd name="connsiteY153" fmla="*/ 1615777 h 6858000"/>
              <a:gd name="connsiteX154" fmla="*/ 342578 w 1605470"/>
              <a:gd name="connsiteY154" fmla="*/ 1563678 h 6858000"/>
              <a:gd name="connsiteX155" fmla="*/ 355658 w 1605470"/>
              <a:gd name="connsiteY155" fmla="*/ 1519474 h 6858000"/>
              <a:gd name="connsiteX156" fmla="*/ 348400 w 1605470"/>
              <a:gd name="connsiteY156" fmla="*/ 1477995 h 6858000"/>
              <a:gd name="connsiteX157" fmla="*/ 328025 w 1605470"/>
              <a:gd name="connsiteY157" fmla="*/ 1475165 h 6858000"/>
              <a:gd name="connsiteX158" fmla="*/ 326326 w 1605470"/>
              <a:gd name="connsiteY158" fmla="*/ 1428585 h 6858000"/>
              <a:gd name="connsiteX159" fmla="*/ 325799 w 1605470"/>
              <a:gd name="connsiteY159" fmla="*/ 1357181 h 6858000"/>
              <a:gd name="connsiteX160" fmla="*/ 320507 w 1605470"/>
              <a:gd name="connsiteY160" fmla="*/ 1347099 h 6858000"/>
              <a:gd name="connsiteX161" fmla="*/ 335347 w 1605470"/>
              <a:gd name="connsiteY161" fmla="*/ 1334233 h 6858000"/>
              <a:gd name="connsiteX162" fmla="*/ 342792 w 1605470"/>
              <a:gd name="connsiteY162" fmla="*/ 1307086 h 6858000"/>
              <a:gd name="connsiteX163" fmla="*/ 343980 w 1605470"/>
              <a:gd name="connsiteY163" fmla="*/ 1189033 h 6858000"/>
              <a:gd name="connsiteX164" fmla="*/ 348665 w 1605470"/>
              <a:gd name="connsiteY164" fmla="*/ 1168288 h 6858000"/>
              <a:gd name="connsiteX165" fmla="*/ 340947 w 1605470"/>
              <a:gd name="connsiteY165" fmla="*/ 1142577 h 6858000"/>
              <a:gd name="connsiteX166" fmla="*/ 330253 w 1605470"/>
              <a:gd name="connsiteY166" fmla="*/ 1088484 h 6858000"/>
              <a:gd name="connsiteX167" fmla="*/ 314647 w 1605470"/>
              <a:gd name="connsiteY167" fmla="*/ 1053424 h 6858000"/>
              <a:gd name="connsiteX168" fmla="*/ 322906 w 1605470"/>
              <a:gd name="connsiteY168" fmla="*/ 1044367 h 6858000"/>
              <a:gd name="connsiteX169" fmla="*/ 326818 w 1605470"/>
              <a:gd name="connsiteY169" fmla="*/ 1022828 h 6858000"/>
              <a:gd name="connsiteX170" fmla="*/ 320445 w 1605470"/>
              <a:gd name="connsiteY170" fmla="*/ 932283 h 6858000"/>
              <a:gd name="connsiteX171" fmla="*/ 322681 w 1605470"/>
              <a:gd name="connsiteY171" fmla="*/ 915925 h 6858000"/>
              <a:gd name="connsiteX172" fmla="*/ 315310 w 1605470"/>
              <a:gd name="connsiteY172" fmla="*/ 896999 h 6858000"/>
              <a:gd name="connsiteX173" fmla="*/ 284718 w 1605470"/>
              <a:gd name="connsiteY173" fmla="*/ 821517 h 6858000"/>
              <a:gd name="connsiteX174" fmla="*/ 270682 w 1605470"/>
              <a:gd name="connsiteY174" fmla="*/ 786519 h 6858000"/>
              <a:gd name="connsiteX175" fmla="*/ 265483 w 1605470"/>
              <a:gd name="connsiteY175" fmla="*/ 784963 h 6858000"/>
              <a:gd name="connsiteX176" fmla="*/ 270939 w 1605470"/>
              <a:gd name="connsiteY176" fmla="*/ 776648 h 6858000"/>
              <a:gd name="connsiteX177" fmla="*/ 263668 w 1605470"/>
              <a:gd name="connsiteY177" fmla="*/ 751353 h 6858000"/>
              <a:gd name="connsiteX178" fmla="*/ 254540 w 1605470"/>
              <a:gd name="connsiteY178" fmla="*/ 741965 h 6858000"/>
              <a:gd name="connsiteX179" fmla="*/ 252501 w 1605470"/>
              <a:gd name="connsiteY179" fmla="*/ 724635 h 6858000"/>
              <a:gd name="connsiteX180" fmla="*/ 248897 w 1605470"/>
              <a:gd name="connsiteY180" fmla="*/ 681659 h 6858000"/>
              <a:gd name="connsiteX181" fmla="*/ 234316 w 1605470"/>
              <a:gd name="connsiteY181" fmla="*/ 635218 h 6858000"/>
              <a:gd name="connsiteX182" fmla="*/ 239327 w 1605470"/>
              <a:gd name="connsiteY182" fmla="*/ 613763 h 6858000"/>
              <a:gd name="connsiteX183" fmla="*/ 225269 w 1605470"/>
              <a:gd name="connsiteY183" fmla="*/ 598582 h 6858000"/>
              <a:gd name="connsiteX184" fmla="*/ 224950 w 1605470"/>
              <a:gd name="connsiteY184" fmla="*/ 576846 h 6858000"/>
              <a:gd name="connsiteX185" fmla="*/ 204632 w 1605470"/>
              <a:gd name="connsiteY185" fmla="*/ 553868 h 6858000"/>
              <a:gd name="connsiteX186" fmla="*/ 239317 w 1605470"/>
              <a:gd name="connsiteY186" fmla="*/ 517614 h 6858000"/>
              <a:gd name="connsiteX187" fmla="*/ 201693 w 1605470"/>
              <a:gd name="connsiteY187" fmla="*/ 469651 h 6858000"/>
              <a:gd name="connsiteX188" fmla="*/ 195012 w 1605470"/>
              <a:gd name="connsiteY188" fmla="*/ 448559 h 6858000"/>
              <a:gd name="connsiteX189" fmla="*/ 201434 w 1605470"/>
              <a:gd name="connsiteY189" fmla="*/ 441529 h 6858000"/>
              <a:gd name="connsiteX190" fmla="*/ 200655 w 1605470"/>
              <a:gd name="connsiteY190" fmla="*/ 428927 h 6858000"/>
              <a:gd name="connsiteX191" fmla="*/ 190059 w 1605470"/>
              <a:gd name="connsiteY191" fmla="*/ 430161 h 6858000"/>
              <a:gd name="connsiteX192" fmla="*/ 184450 w 1605470"/>
              <a:gd name="connsiteY192" fmla="*/ 396240 h 6858000"/>
              <a:gd name="connsiteX193" fmla="*/ 146196 w 1605470"/>
              <a:gd name="connsiteY193" fmla="*/ 358810 h 6858000"/>
              <a:gd name="connsiteX194" fmla="*/ 124571 w 1605470"/>
              <a:gd name="connsiteY194" fmla="*/ 302178 h 6858000"/>
              <a:gd name="connsiteX195" fmla="*/ 103243 w 1605470"/>
              <a:gd name="connsiteY195" fmla="*/ 211375 h 6858000"/>
              <a:gd name="connsiteX196" fmla="*/ 94571 w 1605470"/>
              <a:gd name="connsiteY196" fmla="*/ 184179 h 6858000"/>
              <a:gd name="connsiteX197" fmla="*/ 13437 w 1605470"/>
              <a:gd name="connsiteY197" fmla="*/ 19287 h 6858000"/>
              <a:gd name="connsiteX198" fmla="*/ 0 w 1605470"/>
              <a:gd name="connsiteY19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13412 w 1605470"/>
              <a:gd name="connsiteY131" fmla="*/ 2731184 h 6858000"/>
              <a:gd name="connsiteX132" fmla="*/ 555080 w 1605470"/>
              <a:gd name="connsiteY132" fmla="*/ 2538816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70939 w 1605470"/>
              <a:gd name="connsiteY175" fmla="*/ 776648 h 6858000"/>
              <a:gd name="connsiteX176" fmla="*/ 263668 w 1605470"/>
              <a:gd name="connsiteY176" fmla="*/ 751353 h 6858000"/>
              <a:gd name="connsiteX177" fmla="*/ 254540 w 1605470"/>
              <a:gd name="connsiteY177" fmla="*/ 741965 h 6858000"/>
              <a:gd name="connsiteX178" fmla="*/ 252501 w 1605470"/>
              <a:gd name="connsiteY178" fmla="*/ 724635 h 6858000"/>
              <a:gd name="connsiteX179" fmla="*/ 248897 w 1605470"/>
              <a:gd name="connsiteY179" fmla="*/ 681659 h 6858000"/>
              <a:gd name="connsiteX180" fmla="*/ 234316 w 1605470"/>
              <a:gd name="connsiteY180" fmla="*/ 635218 h 6858000"/>
              <a:gd name="connsiteX181" fmla="*/ 239327 w 1605470"/>
              <a:gd name="connsiteY181" fmla="*/ 613763 h 6858000"/>
              <a:gd name="connsiteX182" fmla="*/ 225269 w 1605470"/>
              <a:gd name="connsiteY182" fmla="*/ 598582 h 6858000"/>
              <a:gd name="connsiteX183" fmla="*/ 224950 w 1605470"/>
              <a:gd name="connsiteY183" fmla="*/ 576846 h 6858000"/>
              <a:gd name="connsiteX184" fmla="*/ 204632 w 1605470"/>
              <a:gd name="connsiteY184" fmla="*/ 553868 h 6858000"/>
              <a:gd name="connsiteX185" fmla="*/ 239317 w 1605470"/>
              <a:gd name="connsiteY185" fmla="*/ 517614 h 6858000"/>
              <a:gd name="connsiteX186" fmla="*/ 201693 w 1605470"/>
              <a:gd name="connsiteY186" fmla="*/ 469651 h 6858000"/>
              <a:gd name="connsiteX187" fmla="*/ 195012 w 1605470"/>
              <a:gd name="connsiteY187" fmla="*/ 448559 h 6858000"/>
              <a:gd name="connsiteX188" fmla="*/ 201434 w 1605470"/>
              <a:gd name="connsiteY188" fmla="*/ 441529 h 6858000"/>
              <a:gd name="connsiteX189" fmla="*/ 200655 w 1605470"/>
              <a:gd name="connsiteY189" fmla="*/ 428927 h 6858000"/>
              <a:gd name="connsiteX190" fmla="*/ 190059 w 1605470"/>
              <a:gd name="connsiteY190" fmla="*/ 430161 h 6858000"/>
              <a:gd name="connsiteX191" fmla="*/ 184450 w 1605470"/>
              <a:gd name="connsiteY191" fmla="*/ 396240 h 6858000"/>
              <a:gd name="connsiteX192" fmla="*/ 146196 w 1605470"/>
              <a:gd name="connsiteY192" fmla="*/ 358810 h 6858000"/>
              <a:gd name="connsiteX193" fmla="*/ 124571 w 1605470"/>
              <a:gd name="connsiteY193" fmla="*/ 302178 h 6858000"/>
              <a:gd name="connsiteX194" fmla="*/ 103243 w 1605470"/>
              <a:gd name="connsiteY194" fmla="*/ 211375 h 6858000"/>
              <a:gd name="connsiteX195" fmla="*/ 94571 w 1605470"/>
              <a:gd name="connsiteY195" fmla="*/ 184179 h 6858000"/>
              <a:gd name="connsiteX196" fmla="*/ 13437 w 1605470"/>
              <a:gd name="connsiteY196" fmla="*/ 19287 h 6858000"/>
              <a:gd name="connsiteX197" fmla="*/ 0 w 1605470"/>
              <a:gd name="connsiteY19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55080 w 1605470"/>
              <a:gd name="connsiteY132" fmla="*/ 2538816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70939 w 1605470"/>
              <a:gd name="connsiteY175" fmla="*/ 776648 h 6858000"/>
              <a:gd name="connsiteX176" fmla="*/ 263668 w 1605470"/>
              <a:gd name="connsiteY176" fmla="*/ 751353 h 6858000"/>
              <a:gd name="connsiteX177" fmla="*/ 254540 w 1605470"/>
              <a:gd name="connsiteY177" fmla="*/ 741965 h 6858000"/>
              <a:gd name="connsiteX178" fmla="*/ 252501 w 1605470"/>
              <a:gd name="connsiteY178" fmla="*/ 724635 h 6858000"/>
              <a:gd name="connsiteX179" fmla="*/ 248897 w 1605470"/>
              <a:gd name="connsiteY179" fmla="*/ 681659 h 6858000"/>
              <a:gd name="connsiteX180" fmla="*/ 234316 w 1605470"/>
              <a:gd name="connsiteY180" fmla="*/ 635218 h 6858000"/>
              <a:gd name="connsiteX181" fmla="*/ 239327 w 1605470"/>
              <a:gd name="connsiteY181" fmla="*/ 613763 h 6858000"/>
              <a:gd name="connsiteX182" fmla="*/ 225269 w 1605470"/>
              <a:gd name="connsiteY182" fmla="*/ 598582 h 6858000"/>
              <a:gd name="connsiteX183" fmla="*/ 224950 w 1605470"/>
              <a:gd name="connsiteY183" fmla="*/ 576846 h 6858000"/>
              <a:gd name="connsiteX184" fmla="*/ 204632 w 1605470"/>
              <a:gd name="connsiteY184" fmla="*/ 553868 h 6858000"/>
              <a:gd name="connsiteX185" fmla="*/ 239317 w 1605470"/>
              <a:gd name="connsiteY185" fmla="*/ 517614 h 6858000"/>
              <a:gd name="connsiteX186" fmla="*/ 201693 w 1605470"/>
              <a:gd name="connsiteY186" fmla="*/ 469651 h 6858000"/>
              <a:gd name="connsiteX187" fmla="*/ 195012 w 1605470"/>
              <a:gd name="connsiteY187" fmla="*/ 448559 h 6858000"/>
              <a:gd name="connsiteX188" fmla="*/ 201434 w 1605470"/>
              <a:gd name="connsiteY188" fmla="*/ 441529 h 6858000"/>
              <a:gd name="connsiteX189" fmla="*/ 200655 w 1605470"/>
              <a:gd name="connsiteY189" fmla="*/ 428927 h 6858000"/>
              <a:gd name="connsiteX190" fmla="*/ 190059 w 1605470"/>
              <a:gd name="connsiteY190" fmla="*/ 430161 h 6858000"/>
              <a:gd name="connsiteX191" fmla="*/ 184450 w 1605470"/>
              <a:gd name="connsiteY191" fmla="*/ 396240 h 6858000"/>
              <a:gd name="connsiteX192" fmla="*/ 146196 w 1605470"/>
              <a:gd name="connsiteY192" fmla="*/ 358810 h 6858000"/>
              <a:gd name="connsiteX193" fmla="*/ 124571 w 1605470"/>
              <a:gd name="connsiteY193" fmla="*/ 302178 h 6858000"/>
              <a:gd name="connsiteX194" fmla="*/ 103243 w 1605470"/>
              <a:gd name="connsiteY194" fmla="*/ 211375 h 6858000"/>
              <a:gd name="connsiteX195" fmla="*/ 94571 w 1605470"/>
              <a:gd name="connsiteY195" fmla="*/ 184179 h 6858000"/>
              <a:gd name="connsiteX196" fmla="*/ 13437 w 1605470"/>
              <a:gd name="connsiteY196" fmla="*/ 19287 h 6858000"/>
              <a:gd name="connsiteX197" fmla="*/ 0 w 1605470"/>
              <a:gd name="connsiteY19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70939 w 1605470"/>
              <a:gd name="connsiteY175" fmla="*/ 776648 h 6858000"/>
              <a:gd name="connsiteX176" fmla="*/ 263668 w 1605470"/>
              <a:gd name="connsiteY176" fmla="*/ 751353 h 6858000"/>
              <a:gd name="connsiteX177" fmla="*/ 254540 w 1605470"/>
              <a:gd name="connsiteY177" fmla="*/ 741965 h 6858000"/>
              <a:gd name="connsiteX178" fmla="*/ 252501 w 1605470"/>
              <a:gd name="connsiteY178" fmla="*/ 724635 h 6858000"/>
              <a:gd name="connsiteX179" fmla="*/ 248897 w 1605470"/>
              <a:gd name="connsiteY179" fmla="*/ 681659 h 6858000"/>
              <a:gd name="connsiteX180" fmla="*/ 234316 w 1605470"/>
              <a:gd name="connsiteY180" fmla="*/ 635218 h 6858000"/>
              <a:gd name="connsiteX181" fmla="*/ 239327 w 1605470"/>
              <a:gd name="connsiteY181" fmla="*/ 613763 h 6858000"/>
              <a:gd name="connsiteX182" fmla="*/ 225269 w 1605470"/>
              <a:gd name="connsiteY182" fmla="*/ 598582 h 6858000"/>
              <a:gd name="connsiteX183" fmla="*/ 224950 w 1605470"/>
              <a:gd name="connsiteY183" fmla="*/ 576846 h 6858000"/>
              <a:gd name="connsiteX184" fmla="*/ 204632 w 1605470"/>
              <a:gd name="connsiteY184" fmla="*/ 553868 h 6858000"/>
              <a:gd name="connsiteX185" fmla="*/ 239317 w 1605470"/>
              <a:gd name="connsiteY185" fmla="*/ 517614 h 6858000"/>
              <a:gd name="connsiteX186" fmla="*/ 201693 w 1605470"/>
              <a:gd name="connsiteY186" fmla="*/ 469651 h 6858000"/>
              <a:gd name="connsiteX187" fmla="*/ 195012 w 1605470"/>
              <a:gd name="connsiteY187" fmla="*/ 448559 h 6858000"/>
              <a:gd name="connsiteX188" fmla="*/ 201434 w 1605470"/>
              <a:gd name="connsiteY188" fmla="*/ 441529 h 6858000"/>
              <a:gd name="connsiteX189" fmla="*/ 200655 w 1605470"/>
              <a:gd name="connsiteY189" fmla="*/ 428927 h 6858000"/>
              <a:gd name="connsiteX190" fmla="*/ 190059 w 1605470"/>
              <a:gd name="connsiteY190" fmla="*/ 430161 h 6858000"/>
              <a:gd name="connsiteX191" fmla="*/ 184450 w 1605470"/>
              <a:gd name="connsiteY191" fmla="*/ 396240 h 6858000"/>
              <a:gd name="connsiteX192" fmla="*/ 146196 w 1605470"/>
              <a:gd name="connsiteY192" fmla="*/ 358810 h 6858000"/>
              <a:gd name="connsiteX193" fmla="*/ 124571 w 1605470"/>
              <a:gd name="connsiteY193" fmla="*/ 302178 h 6858000"/>
              <a:gd name="connsiteX194" fmla="*/ 103243 w 1605470"/>
              <a:gd name="connsiteY194" fmla="*/ 211375 h 6858000"/>
              <a:gd name="connsiteX195" fmla="*/ 94571 w 1605470"/>
              <a:gd name="connsiteY195" fmla="*/ 184179 h 6858000"/>
              <a:gd name="connsiteX196" fmla="*/ 13437 w 1605470"/>
              <a:gd name="connsiteY196" fmla="*/ 19287 h 6858000"/>
              <a:gd name="connsiteX197" fmla="*/ 0 w 1605470"/>
              <a:gd name="connsiteY19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5483 w 1605470"/>
              <a:gd name="connsiteY174" fmla="*/ 784963 h 6858000"/>
              <a:gd name="connsiteX175" fmla="*/ 263668 w 1605470"/>
              <a:gd name="connsiteY175" fmla="*/ 751353 h 6858000"/>
              <a:gd name="connsiteX176" fmla="*/ 254540 w 1605470"/>
              <a:gd name="connsiteY176" fmla="*/ 741965 h 6858000"/>
              <a:gd name="connsiteX177" fmla="*/ 252501 w 1605470"/>
              <a:gd name="connsiteY177" fmla="*/ 724635 h 6858000"/>
              <a:gd name="connsiteX178" fmla="*/ 248897 w 1605470"/>
              <a:gd name="connsiteY178" fmla="*/ 681659 h 6858000"/>
              <a:gd name="connsiteX179" fmla="*/ 234316 w 1605470"/>
              <a:gd name="connsiteY179" fmla="*/ 635218 h 6858000"/>
              <a:gd name="connsiteX180" fmla="*/ 239327 w 1605470"/>
              <a:gd name="connsiteY180" fmla="*/ 613763 h 6858000"/>
              <a:gd name="connsiteX181" fmla="*/ 225269 w 1605470"/>
              <a:gd name="connsiteY181" fmla="*/ 598582 h 6858000"/>
              <a:gd name="connsiteX182" fmla="*/ 224950 w 1605470"/>
              <a:gd name="connsiteY182" fmla="*/ 576846 h 6858000"/>
              <a:gd name="connsiteX183" fmla="*/ 204632 w 1605470"/>
              <a:gd name="connsiteY183" fmla="*/ 553868 h 6858000"/>
              <a:gd name="connsiteX184" fmla="*/ 239317 w 1605470"/>
              <a:gd name="connsiteY184" fmla="*/ 517614 h 6858000"/>
              <a:gd name="connsiteX185" fmla="*/ 201693 w 1605470"/>
              <a:gd name="connsiteY185" fmla="*/ 469651 h 6858000"/>
              <a:gd name="connsiteX186" fmla="*/ 195012 w 1605470"/>
              <a:gd name="connsiteY186" fmla="*/ 448559 h 6858000"/>
              <a:gd name="connsiteX187" fmla="*/ 201434 w 1605470"/>
              <a:gd name="connsiteY187" fmla="*/ 441529 h 6858000"/>
              <a:gd name="connsiteX188" fmla="*/ 200655 w 1605470"/>
              <a:gd name="connsiteY188" fmla="*/ 428927 h 6858000"/>
              <a:gd name="connsiteX189" fmla="*/ 190059 w 1605470"/>
              <a:gd name="connsiteY189" fmla="*/ 430161 h 6858000"/>
              <a:gd name="connsiteX190" fmla="*/ 184450 w 1605470"/>
              <a:gd name="connsiteY190" fmla="*/ 396240 h 6858000"/>
              <a:gd name="connsiteX191" fmla="*/ 146196 w 1605470"/>
              <a:gd name="connsiteY191" fmla="*/ 358810 h 6858000"/>
              <a:gd name="connsiteX192" fmla="*/ 124571 w 1605470"/>
              <a:gd name="connsiteY192" fmla="*/ 302178 h 6858000"/>
              <a:gd name="connsiteX193" fmla="*/ 103243 w 1605470"/>
              <a:gd name="connsiteY193" fmla="*/ 211375 h 6858000"/>
              <a:gd name="connsiteX194" fmla="*/ 94571 w 1605470"/>
              <a:gd name="connsiteY194" fmla="*/ 184179 h 6858000"/>
              <a:gd name="connsiteX195" fmla="*/ 13437 w 1605470"/>
              <a:gd name="connsiteY195" fmla="*/ 19287 h 6858000"/>
              <a:gd name="connsiteX196" fmla="*/ 0 w 1605470"/>
              <a:gd name="connsiteY19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70682 w 1605470"/>
              <a:gd name="connsiteY173" fmla="*/ 786519 h 6858000"/>
              <a:gd name="connsiteX174" fmla="*/ 263668 w 1605470"/>
              <a:gd name="connsiteY174" fmla="*/ 751353 h 6858000"/>
              <a:gd name="connsiteX175" fmla="*/ 254540 w 1605470"/>
              <a:gd name="connsiteY175" fmla="*/ 741965 h 6858000"/>
              <a:gd name="connsiteX176" fmla="*/ 252501 w 1605470"/>
              <a:gd name="connsiteY176" fmla="*/ 724635 h 6858000"/>
              <a:gd name="connsiteX177" fmla="*/ 248897 w 1605470"/>
              <a:gd name="connsiteY177" fmla="*/ 681659 h 6858000"/>
              <a:gd name="connsiteX178" fmla="*/ 234316 w 1605470"/>
              <a:gd name="connsiteY178" fmla="*/ 635218 h 6858000"/>
              <a:gd name="connsiteX179" fmla="*/ 239327 w 1605470"/>
              <a:gd name="connsiteY179" fmla="*/ 613763 h 6858000"/>
              <a:gd name="connsiteX180" fmla="*/ 225269 w 1605470"/>
              <a:gd name="connsiteY180" fmla="*/ 598582 h 6858000"/>
              <a:gd name="connsiteX181" fmla="*/ 224950 w 1605470"/>
              <a:gd name="connsiteY181" fmla="*/ 576846 h 6858000"/>
              <a:gd name="connsiteX182" fmla="*/ 204632 w 1605470"/>
              <a:gd name="connsiteY182" fmla="*/ 553868 h 6858000"/>
              <a:gd name="connsiteX183" fmla="*/ 239317 w 1605470"/>
              <a:gd name="connsiteY183" fmla="*/ 517614 h 6858000"/>
              <a:gd name="connsiteX184" fmla="*/ 201693 w 1605470"/>
              <a:gd name="connsiteY184" fmla="*/ 469651 h 6858000"/>
              <a:gd name="connsiteX185" fmla="*/ 195012 w 1605470"/>
              <a:gd name="connsiteY185" fmla="*/ 448559 h 6858000"/>
              <a:gd name="connsiteX186" fmla="*/ 201434 w 1605470"/>
              <a:gd name="connsiteY186" fmla="*/ 441529 h 6858000"/>
              <a:gd name="connsiteX187" fmla="*/ 200655 w 1605470"/>
              <a:gd name="connsiteY187" fmla="*/ 428927 h 6858000"/>
              <a:gd name="connsiteX188" fmla="*/ 190059 w 1605470"/>
              <a:gd name="connsiteY188" fmla="*/ 430161 h 6858000"/>
              <a:gd name="connsiteX189" fmla="*/ 184450 w 1605470"/>
              <a:gd name="connsiteY189" fmla="*/ 396240 h 6858000"/>
              <a:gd name="connsiteX190" fmla="*/ 146196 w 1605470"/>
              <a:gd name="connsiteY190" fmla="*/ 358810 h 6858000"/>
              <a:gd name="connsiteX191" fmla="*/ 124571 w 1605470"/>
              <a:gd name="connsiteY191" fmla="*/ 302178 h 6858000"/>
              <a:gd name="connsiteX192" fmla="*/ 103243 w 1605470"/>
              <a:gd name="connsiteY192" fmla="*/ 211375 h 6858000"/>
              <a:gd name="connsiteX193" fmla="*/ 94571 w 1605470"/>
              <a:gd name="connsiteY193" fmla="*/ 184179 h 6858000"/>
              <a:gd name="connsiteX194" fmla="*/ 13437 w 1605470"/>
              <a:gd name="connsiteY194" fmla="*/ 19287 h 6858000"/>
              <a:gd name="connsiteX195" fmla="*/ 0 w 1605470"/>
              <a:gd name="connsiteY19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33116 w 1605470"/>
              <a:gd name="connsiteY140" fmla="*/ 2358011 h 6858000"/>
              <a:gd name="connsiteX141" fmla="*/ 501423 w 1605470"/>
              <a:gd name="connsiteY141" fmla="*/ 2249479 h 6858000"/>
              <a:gd name="connsiteX142" fmla="*/ 486968 w 1605470"/>
              <a:gd name="connsiteY142" fmla="*/ 2182937 h 6858000"/>
              <a:gd name="connsiteX143" fmla="*/ 488555 w 1605470"/>
              <a:gd name="connsiteY143" fmla="*/ 2155135 h 6858000"/>
              <a:gd name="connsiteX144" fmla="*/ 486013 w 1605470"/>
              <a:gd name="connsiteY144" fmla="*/ 2118008 h 6858000"/>
              <a:gd name="connsiteX145" fmla="*/ 487006 w 1605470"/>
              <a:gd name="connsiteY145" fmla="*/ 2050531 h 6858000"/>
              <a:gd name="connsiteX146" fmla="*/ 478812 w 1605470"/>
              <a:gd name="connsiteY146" fmla="*/ 1963269 h 6858000"/>
              <a:gd name="connsiteX147" fmla="*/ 442619 w 1605470"/>
              <a:gd name="connsiteY147" fmla="*/ 1910499 h 6858000"/>
              <a:gd name="connsiteX148" fmla="*/ 446785 w 1605470"/>
              <a:gd name="connsiteY148" fmla="*/ 1903212 h 6858000"/>
              <a:gd name="connsiteX149" fmla="*/ 436547 w 1605470"/>
              <a:gd name="connsiteY149" fmla="*/ 1861531 h 6858000"/>
              <a:gd name="connsiteX150" fmla="*/ 364290 w 1605470"/>
              <a:gd name="connsiteY150" fmla="*/ 1728772 h 6858000"/>
              <a:gd name="connsiteX151" fmla="*/ 345287 w 1605470"/>
              <a:gd name="connsiteY151" fmla="*/ 1646953 h 6858000"/>
              <a:gd name="connsiteX152" fmla="*/ 344412 w 1605470"/>
              <a:gd name="connsiteY152" fmla="*/ 1615777 h 6858000"/>
              <a:gd name="connsiteX153" fmla="*/ 342578 w 1605470"/>
              <a:gd name="connsiteY153" fmla="*/ 1563678 h 6858000"/>
              <a:gd name="connsiteX154" fmla="*/ 355658 w 1605470"/>
              <a:gd name="connsiteY154" fmla="*/ 1519474 h 6858000"/>
              <a:gd name="connsiteX155" fmla="*/ 348400 w 1605470"/>
              <a:gd name="connsiteY155" fmla="*/ 1477995 h 6858000"/>
              <a:gd name="connsiteX156" fmla="*/ 328025 w 1605470"/>
              <a:gd name="connsiteY156" fmla="*/ 1475165 h 6858000"/>
              <a:gd name="connsiteX157" fmla="*/ 326326 w 1605470"/>
              <a:gd name="connsiteY157" fmla="*/ 1428585 h 6858000"/>
              <a:gd name="connsiteX158" fmla="*/ 325799 w 1605470"/>
              <a:gd name="connsiteY158" fmla="*/ 1357181 h 6858000"/>
              <a:gd name="connsiteX159" fmla="*/ 320507 w 1605470"/>
              <a:gd name="connsiteY159" fmla="*/ 1347099 h 6858000"/>
              <a:gd name="connsiteX160" fmla="*/ 335347 w 1605470"/>
              <a:gd name="connsiteY160" fmla="*/ 1334233 h 6858000"/>
              <a:gd name="connsiteX161" fmla="*/ 342792 w 1605470"/>
              <a:gd name="connsiteY161" fmla="*/ 1307086 h 6858000"/>
              <a:gd name="connsiteX162" fmla="*/ 343980 w 1605470"/>
              <a:gd name="connsiteY162" fmla="*/ 1189033 h 6858000"/>
              <a:gd name="connsiteX163" fmla="*/ 348665 w 1605470"/>
              <a:gd name="connsiteY163" fmla="*/ 1168288 h 6858000"/>
              <a:gd name="connsiteX164" fmla="*/ 340947 w 1605470"/>
              <a:gd name="connsiteY164" fmla="*/ 1142577 h 6858000"/>
              <a:gd name="connsiteX165" fmla="*/ 330253 w 1605470"/>
              <a:gd name="connsiteY165" fmla="*/ 1088484 h 6858000"/>
              <a:gd name="connsiteX166" fmla="*/ 314647 w 1605470"/>
              <a:gd name="connsiteY166" fmla="*/ 1053424 h 6858000"/>
              <a:gd name="connsiteX167" fmla="*/ 322906 w 1605470"/>
              <a:gd name="connsiteY167" fmla="*/ 1044367 h 6858000"/>
              <a:gd name="connsiteX168" fmla="*/ 326818 w 1605470"/>
              <a:gd name="connsiteY168" fmla="*/ 1022828 h 6858000"/>
              <a:gd name="connsiteX169" fmla="*/ 320445 w 1605470"/>
              <a:gd name="connsiteY169" fmla="*/ 932283 h 6858000"/>
              <a:gd name="connsiteX170" fmla="*/ 322681 w 1605470"/>
              <a:gd name="connsiteY170" fmla="*/ 915925 h 6858000"/>
              <a:gd name="connsiteX171" fmla="*/ 315310 w 1605470"/>
              <a:gd name="connsiteY171" fmla="*/ 896999 h 6858000"/>
              <a:gd name="connsiteX172" fmla="*/ 284718 w 1605470"/>
              <a:gd name="connsiteY172" fmla="*/ 821517 h 6858000"/>
              <a:gd name="connsiteX173" fmla="*/ 263668 w 1605470"/>
              <a:gd name="connsiteY173" fmla="*/ 751353 h 6858000"/>
              <a:gd name="connsiteX174" fmla="*/ 254540 w 1605470"/>
              <a:gd name="connsiteY174" fmla="*/ 741965 h 6858000"/>
              <a:gd name="connsiteX175" fmla="*/ 252501 w 1605470"/>
              <a:gd name="connsiteY175" fmla="*/ 724635 h 6858000"/>
              <a:gd name="connsiteX176" fmla="*/ 248897 w 1605470"/>
              <a:gd name="connsiteY176" fmla="*/ 681659 h 6858000"/>
              <a:gd name="connsiteX177" fmla="*/ 234316 w 1605470"/>
              <a:gd name="connsiteY177" fmla="*/ 635218 h 6858000"/>
              <a:gd name="connsiteX178" fmla="*/ 239327 w 1605470"/>
              <a:gd name="connsiteY178" fmla="*/ 613763 h 6858000"/>
              <a:gd name="connsiteX179" fmla="*/ 225269 w 1605470"/>
              <a:gd name="connsiteY179" fmla="*/ 598582 h 6858000"/>
              <a:gd name="connsiteX180" fmla="*/ 224950 w 1605470"/>
              <a:gd name="connsiteY180" fmla="*/ 576846 h 6858000"/>
              <a:gd name="connsiteX181" fmla="*/ 204632 w 1605470"/>
              <a:gd name="connsiteY181" fmla="*/ 553868 h 6858000"/>
              <a:gd name="connsiteX182" fmla="*/ 239317 w 1605470"/>
              <a:gd name="connsiteY182" fmla="*/ 517614 h 6858000"/>
              <a:gd name="connsiteX183" fmla="*/ 201693 w 1605470"/>
              <a:gd name="connsiteY183" fmla="*/ 469651 h 6858000"/>
              <a:gd name="connsiteX184" fmla="*/ 195012 w 1605470"/>
              <a:gd name="connsiteY184" fmla="*/ 448559 h 6858000"/>
              <a:gd name="connsiteX185" fmla="*/ 201434 w 1605470"/>
              <a:gd name="connsiteY185" fmla="*/ 441529 h 6858000"/>
              <a:gd name="connsiteX186" fmla="*/ 200655 w 1605470"/>
              <a:gd name="connsiteY186" fmla="*/ 428927 h 6858000"/>
              <a:gd name="connsiteX187" fmla="*/ 190059 w 1605470"/>
              <a:gd name="connsiteY187" fmla="*/ 430161 h 6858000"/>
              <a:gd name="connsiteX188" fmla="*/ 184450 w 1605470"/>
              <a:gd name="connsiteY188" fmla="*/ 396240 h 6858000"/>
              <a:gd name="connsiteX189" fmla="*/ 146196 w 1605470"/>
              <a:gd name="connsiteY189" fmla="*/ 358810 h 6858000"/>
              <a:gd name="connsiteX190" fmla="*/ 124571 w 1605470"/>
              <a:gd name="connsiteY190" fmla="*/ 302178 h 6858000"/>
              <a:gd name="connsiteX191" fmla="*/ 103243 w 1605470"/>
              <a:gd name="connsiteY191" fmla="*/ 211375 h 6858000"/>
              <a:gd name="connsiteX192" fmla="*/ 94571 w 1605470"/>
              <a:gd name="connsiteY192" fmla="*/ 184179 h 6858000"/>
              <a:gd name="connsiteX193" fmla="*/ 13437 w 1605470"/>
              <a:gd name="connsiteY193" fmla="*/ 19287 h 6858000"/>
              <a:gd name="connsiteX194" fmla="*/ 0 w 1605470"/>
              <a:gd name="connsiteY19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01423 w 1605470"/>
              <a:gd name="connsiteY140" fmla="*/ 2249479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64290 w 1605470"/>
              <a:gd name="connsiteY149" fmla="*/ 1728772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8025 w 1605470"/>
              <a:gd name="connsiteY155" fmla="*/ 1475165 h 6858000"/>
              <a:gd name="connsiteX156" fmla="*/ 326326 w 1605470"/>
              <a:gd name="connsiteY156" fmla="*/ 1428585 h 6858000"/>
              <a:gd name="connsiteX157" fmla="*/ 325799 w 1605470"/>
              <a:gd name="connsiteY157" fmla="*/ 1357181 h 6858000"/>
              <a:gd name="connsiteX158" fmla="*/ 320507 w 1605470"/>
              <a:gd name="connsiteY158" fmla="*/ 1347099 h 6858000"/>
              <a:gd name="connsiteX159" fmla="*/ 335347 w 1605470"/>
              <a:gd name="connsiteY159" fmla="*/ 1334233 h 6858000"/>
              <a:gd name="connsiteX160" fmla="*/ 342792 w 1605470"/>
              <a:gd name="connsiteY160" fmla="*/ 1307086 h 6858000"/>
              <a:gd name="connsiteX161" fmla="*/ 343980 w 1605470"/>
              <a:gd name="connsiteY161" fmla="*/ 1189033 h 6858000"/>
              <a:gd name="connsiteX162" fmla="*/ 348665 w 1605470"/>
              <a:gd name="connsiteY162" fmla="*/ 1168288 h 6858000"/>
              <a:gd name="connsiteX163" fmla="*/ 340947 w 1605470"/>
              <a:gd name="connsiteY163" fmla="*/ 1142577 h 6858000"/>
              <a:gd name="connsiteX164" fmla="*/ 330253 w 1605470"/>
              <a:gd name="connsiteY164" fmla="*/ 1088484 h 6858000"/>
              <a:gd name="connsiteX165" fmla="*/ 314647 w 1605470"/>
              <a:gd name="connsiteY165" fmla="*/ 1053424 h 6858000"/>
              <a:gd name="connsiteX166" fmla="*/ 322906 w 1605470"/>
              <a:gd name="connsiteY166" fmla="*/ 1044367 h 6858000"/>
              <a:gd name="connsiteX167" fmla="*/ 326818 w 1605470"/>
              <a:gd name="connsiteY167" fmla="*/ 1022828 h 6858000"/>
              <a:gd name="connsiteX168" fmla="*/ 320445 w 1605470"/>
              <a:gd name="connsiteY168" fmla="*/ 932283 h 6858000"/>
              <a:gd name="connsiteX169" fmla="*/ 322681 w 1605470"/>
              <a:gd name="connsiteY169" fmla="*/ 915925 h 6858000"/>
              <a:gd name="connsiteX170" fmla="*/ 315310 w 1605470"/>
              <a:gd name="connsiteY170" fmla="*/ 896999 h 6858000"/>
              <a:gd name="connsiteX171" fmla="*/ 284718 w 1605470"/>
              <a:gd name="connsiteY171" fmla="*/ 821517 h 6858000"/>
              <a:gd name="connsiteX172" fmla="*/ 263668 w 1605470"/>
              <a:gd name="connsiteY172" fmla="*/ 751353 h 6858000"/>
              <a:gd name="connsiteX173" fmla="*/ 254540 w 1605470"/>
              <a:gd name="connsiteY173" fmla="*/ 741965 h 6858000"/>
              <a:gd name="connsiteX174" fmla="*/ 252501 w 1605470"/>
              <a:gd name="connsiteY174" fmla="*/ 724635 h 6858000"/>
              <a:gd name="connsiteX175" fmla="*/ 248897 w 1605470"/>
              <a:gd name="connsiteY175" fmla="*/ 681659 h 6858000"/>
              <a:gd name="connsiteX176" fmla="*/ 234316 w 1605470"/>
              <a:gd name="connsiteY176" fmla="*/ 635218 h 6858000"/>
              <a:gd name="connsiteX177" fmla="*/ 239327 w 1605470"/>
              <a:gd name="connsiteY177" fmla="*/ 613763 h 6858000"/>
              <a:gd name="connsiteX178" fmla="*/ 225269 w 1605470"/>
              <a:gd name="connsiteY178" fmla="*/ 598582 h 6858000"/>
              <a:gd name="connsiteX179" fmla="*/ 224950 w 1605470"/>
              <a:gd name="connsiteY179" fmla="*/ 576846 h 6858000"/>
              <a:gd name="connsiteX180" fmla="*/ 204632 w 1605470"/>
              <a:gd name="connsiteY180" fmla="*/ 553868 h 6858000"/>
              <a:gd name="connsiteX181" fmla="*/ 239317 w 1605470"/>
              <a:gd name="connsiteY181" fmla="*/ 517614 h 6858000"/>
              <a:gd name="connsiteX182" fmla="*/ 201693 w 1605470"/>
              <a:gd name="connsiteY182" fmla="*/ 469651 h 6858000"/>
              <a:gd name="connsiteX183" fmla="*/ 195012 w 1605470"/>
              <a:gd name="connsiteY183" fmla="*/ 448559 h 6858000"/>
              <a:gd name="connsiteX184" fmla="*/ 201434 w 1605470"/>
              <a:gd name="connsiteY184" fmla="*/ 441529 h 6858000"/>
              <a:gd name="connsiteX185" fmla="*/ 200655 w 1605470"/>
              <a:gd name="connsiteY185" fmla="*/ 428927 h 6858000"/>
              <a:gd name="connsiteX186" fmla="*/ 190059 w 1605470"/>
              <a:gd name="connsiteY186" fmla="*/ 430161 h 6858000"/>
              <a:gd name="connsiteX187" fmla="*/ 184450 w 1605470"/>
              <a:gd name="connsiteY187" fmla="*/ 396240 h 6858000"/>
              <a:gd name="connsiteX188" fmla="*/ 146196 w 1605470"/>
              <a:gd name="connsiteY188" fmla="*/ 358810 h 6858000"/>
              <a:gd name="connsiteX189" fmla="*/ 124571 w 1605470"/>
              <a:gd name="connsiteY189" fmla="*/ 302178 h 6858000"/>
              <a:gd name="connsiteX190" fmla="*/ 103243 w 1605470"/>
              <a:gd name="connsiteY190" fmla="*/ 211375 h 6858000"/>
              <a:gd name="connsiteX191" fmla="*/ 94571 w 1605470"/>
              <a:gd name="connsiteY191" fmla="*/ 184179 h 6858000"/>
              <a:gd name="connsiteX192" fmla="*/ 13437 w 1605470"/>
              <a:gd name="connsiteY192" fmla="*/ 19287 h 6858000"/>
              <a:gd name="connsiteX193" fmla="*/ 0 w 1605470"/>
              <a:gd name="connsiteY19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64290 w 1605470"/>
              <a:gd name="connsiteY149" fmla="*/ 1728772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8025 w 1605470"/>
              <a:gd name="connsiteY155" fmla="*/ 1475165 h 6858000"/>
              <a:gd name="connsiteX156" fmla="*/ 326326 w 1605470"/>
              <a:gd name="connsiteY156" fmla="*/ 1428585 h 6858000"/>
              <a:gd name="connsiteX157" fmla="*/ 325799 w 1605470"/>
              <a:gd name="connsiteY157" fmla="*/ 1357181 h 6858000"/>
              <a:gd name="connsiteX158" fmla="*/ 320507 w 1605470"/>
              <a:gd name="connsiteY158" fmla="*/ 1347099 h 6858000"/>
              <a:gd name="connsiteX159" fmla="*/ 335347 w 1605470"/>
              <a:gd name="connsiteY159" fmla="*/ 1334233 h 6858000"/>
              <a:gd name="connsiteX160" fmla="*/ 342792 w 1605470"/>
              <a:gd name="connsiteY160" fmla="*/ 1307086 h 6858000"/>
              <a:gd name="connsiteX161" fmla="*/ 343980 w 1605470"/>
              <a:gd name="connsiteY161" fmla="*/ 1189033 h 6858000"/>
              <a:gd name="connsiteX162" fmla="*/ 348665 w 1605470"/>
              <a:gd name="connsiteY162" fmla="*/ 1168288 h 6858000"/>
              <a:gd name="connsiteX163" fmla="*/ 340947 w 1605470"/>
              <a:gd name="connsiteY163" fmla="*/ 1142577 h 6858000"/>
              <a:gd name="connsiteX164" fmla="*/ 330253 w 1605470"/>
              <a:gd name="connsiteY164" fmla="*/ 1088484 h 6858000"/>
              <a:gd name="connsiteX165" fmla="*/ 314647 w 1605470"/>
              <a:gd name="connsiteY165" fmla="*/ 1053424 h 6858000"/>
              <a:gd name="connsiteX166" fmla="*/ 322906 w 1605470"/>
              <a:gd name="connsiteY166" fmla="*/ 1044367 h 6858000"/>
              <a:gd name="connsiteX167" fmla="*/ 326818 w 1605470"/>
              <a:gd name="connsiteY167" fmla="*/ 1022828 h 6858000"/>
              <a:gd name="connsiteX168" fmla="*/ 320445 w 1605470"/>
              <a:gd name="connsiteY168" fmla="*/ 932283 h 6858000"/>
              <a:gd name="connsiteX169" fmla="*/ 322681 w 1605470"/>
              <a:gd name="connsiteY169" fmla="*/ 915925 h 6858000"/>
              <a:gd name="connsiteX170" fmla="*/ 315310 w 1605470"/>
              <a:gd name="connsiteY170" fmla="*/ 896999 h 6858000"/>
              <a:gd name="connsiteX171" fmla="*/ 284718 w 1605470"/>
              <a:gd name="connsiteY171" fmla="*/ 821517 h 6858000"/>
              <a:gd name="connsiteX172" fmla="*/ 263668 w 1605470"/>
              <a:gd name="connsiteY172" fmla="*/ 751353 h 6858000"/>
              <a:gd name="connsiteX173" fmla="*/ 254540 w 1605470"/>
              <a:gd name="connsiteY173" fmla="*/ 741965 h 6858000"/>
              <a:gd name="connsiteX174" fmla="*/ 252501 w 1605470"/>
              <a:gd name="connsiteY174" fmla="*/ 724635 h 6858000"/>
              <a:gd name="connsiteX175" fmla="*/ 248897 w 1605470"/>
              <a:gd name="connsiteY175" fmla="*/ 681659 h 6858000"/>
              <a:gd name="connsiteX176" fmla="*/ 234316 w 1605470"/>
              <a:gd name="connsiteY176" fmla="*/ 635218 h 6858000"/>
              <a:gd name="connsiteX177" fmla="*/ 239327 w 1605470"/>
              <a:gd name="connsiteY177" fmla="*/ 613763 h 6858000"/>
              <a:gd name="connsiteX178" fmla="*/ 225269 w 1605470"/>
              <a:gd name="connsiteY178" fmla="*/ 598582 h 6858000"/>
              <a:gd name="connsiteX179" fmla="*/ 224950 w 1605470"/>
              <a:gd name="connsiteY179" fmla="*/ 576846 h 6858000"/>
              <a:gd name="connsiteX180" fmla="*/ 204632 w 1605470"/>
              <a:gd name="connsiteY180" fmla="*/ 553868 h 6858000"/>
              <a:gd name="connsiteX181" fmla="*/ 239317 w 1605470"/>
              <a:gd name="connsiteY181" fmla="*/ 517614 h 6858000"/>
              <a:gd name="connsiteX182" fmla="*/ 201693 w 1605470"/>
              <a:gd name="connsiteY182" fmla="*/ 469651 h 6858000"/>
              <a:gd name="connsiteX183" fmla="*/ 195012 w 1605470"/>
              <a:gd name="connsiteY183" fmla="*/ 448559 h 6858000"/>
              <a:gd name="connsiteX184" fmla="*/ 201434 w 1605470"/>
              <a:gd name="connsiteY184" fmla="*/ 441529 h 6858000"/>
              <a:gd name="connsiteX185" fmla="*/ 200655 w 1605470"/>
              <a:gd name="connsiteY185" fmla="*/ 428927 h 6858000"/>
              <a:gd name="connsiteX186" fmla="*/ 190059 w 1605470"/>
              <a:gd name="connsiteY186" fmla="*/ 430161 h 6858000"/>
              <a:gd name="connsiteX187" fmla="*/ 184450 w 1605470"/>
              <a:gd name="connsiteY187" fmla="*/ 396240 h 6858000"/>
              <a:gd name="connsiteX188" fmla="*/ 146196 w 1605470"/>
              <a:gd name="connsiteY188" fmla="*/ 358810 h 6858000"/>
              <a:gd name="connsiteX189" fmla="*/ 124571 w 1605470"/>
              <a:gd name="connsiteY189" fmla="*/ 302178 h 6858000"/>
              <a:gd name="connsiteX190" fmla="*/ 103243 w 1605470"/>
              <a:gd name="connsiteY190" fmla="*/ 211375 h 6858000"/>
              <a:gd name="connsiteX191" fmla="*/ 94571 w 1605470"/>
              <a:gd name="connsiteY191" fmla="*/ 184179 h 6858000"/>
              <a:gd name="connsiteX192" fmla="*/ 13437 w 1605470"/>
              <a:gd name="connsiteY192" fmla="*/ 19287 h 6858000"/>
              <a:gd name="connsiteX193" fmla="*/ 0 w 1605470"/>
              <a:gd name="connsiteY19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8025 w 1605470"/>
              <a:gd name="connsiteY155" fmla="*/ 1475165 h 6858000"/>
              <a:gd name="connsiteX156" fmla="*/ 326326 w 1605470"/>
              <a:gd name="connsiteY156" fmla="*/ 1428585 h 6858000"/>
              <a:gd name="connsiteX157" fmla="*/ 325799 w 1605470"/>
              <a:gd name="connsiteY157" fmla="*/ 1357181 h 6858000"/>
              <a:gd name="connsiteX158" fmla="*/ 320507 w 1605470"/>
              <a:gd name="connsiteY158" fmla="*/ 1347099 h 6858000"/>
              <a:gd name="connsiteX159" fmla="*/ 335347 w 1605470"/>
              <a:gd name="connsiteY159" fmla="*/ 1334233 h 6858000"/>
              <a:gd name="connsiteX160" fmla="*/ 342792 w 1605470"/>
              <a:gd name="connsiteY160" fmla="*/ 1307086 h 6858000"/>
              <a:gd name="connsiteX161" fmla="*/ 343980 w 1605470"/>
              <a:gd name="connsiteY161" fmla="*/ 1189033 h 6858000"/>
              <a:gd name="connsiteX162" fmla="*/ 348665 w 1605470"/>
              <a:gd name="connsiteY162" fmla="*/ 1168288 h 6858000"/>
              <a:gd name="connsiteX163" fmla="*/ 340947 w 1605470"/>
              <a:gd name="connsiteY163" fmla="*/ 1142577 h 6858000"/>
              <a:gd name="connsiteX164" fmla="*/ 330253 w 1605470"/>
              <a:gd name="connsiteY164" fmla="*/ 1088484 h 6858000"/>
              <a:gd name="connsiteX165" fmla="*/ 314647 w 1605470"/>
              <a:gd name="connsiteY165" fmla="*/ 1053424 h 6858000"/>
              <a:gd name="connsiteX166" fmla="*/ 322906 w 1605470"/>
              <a:gd name="connsiteY166" fmla="*/ 1044367 h 6858000"/>
              <a:gd name="connsiteX167" fmla="*/ 326818 w 1605470"/>
              <a:gd name="connsiteY167" fmla="*/ 1022828 h 6858000"/>
              <a:gd name="connsiteX168" fmla="*/ 320445 w 1605470"/>
              <a:gd name="connsiteY168" fmla="*/ 932283 h 6858000"/>
              <a:gd name="connsiteX169" fmla="*/ 322681 w 1605470"/>
              <a:gd name="connsiteY169" fmla="*/ 915925 h 6858000"/>
              <a:gd name="connsiteX170" fmla="*/ 315310 w 1605470"/>
              <a:gd name="connsiteY170" fmla="*/ 896999 h 6858000"/>
              <a:gd name="connsiteX171" fmla="*/ 284718 w 1605470"/>
              <a:gd name="connsiteY171" fmla="*/ 821517 h 6858000"/>
              <a:gd name="connsiteX172" fmla="*/ 263668 w 1605470"/>
              <a:gd name="connsiteY172" fmla="*/ 751353 h 6858000"/>
              <a:gd name="connsiteX173" fmla="*/ 254540 w 1605470"/>
              <a:gd name="connsiteY173" fmla="*/ 741965 h 6858000"/>
              <a:gd name="connsiteX174" fmla="*/ 252501 w 1605470"/>
              <a:gd name="connsiteY174" fmla="*/ 724635 h 6858000"/>
              <a:gd name="connsiteX175" fmla="*/ 248897 w 1605470"/>
              <a:gd name="connsiteY175" fmla="*/ 681659 h 6858000"/>
              <a:gd name="connsiteX176" fmla="*/ 234316 w 1605470"/>
              <a:gd name="connsiteY176" fmla="*/ 635218 h 6858000"/>
              <a:gd name="connsiteX177" fmla="*/ 239327 w 1605470"/>
              <a:gd name="connsiteY177" fmla="*/ 613763 h 6858000"/>
              <a:gd name="connsiteX178" fmla="*/ 225269 w 1605470"/>
              <a:gd name="connsiteY178" fmla="*/ 598582 h 6858000"/>
              <a:gd name="connsiteX179" fmla="*/ 224950 w 1605470"/>
              <a:gd name="connsiteY179" fmla="*/ 576846 h 6858000"/>
              <a:gd name="connsiteX180" fmla="*/ 204632 w 1605470"/>
              <a:gd name="connsiteY180" fmla="*/ 553868 h 6858000"/>
              <a:gd name="connsiteX181" fmla="*/ 239317 w 1605470"/>
              <a:gd name="connsiteY181" fmla="*/ 517614 h 6858000"/>
              <a:gd name="connsiteX182" fmla="*/ 201693 w 1605470"/>
              <a:gd name="connsiteY182" fmla="*/ 469651 h 6858000"/>
              <a:gd name="connsiteX183" fmla="*/ 195012 w 1605470"/>
              <a:gd name="connsiteY183" fmla="*/ 448559 h 6858000"/>
              <a:gd name="connsiteX184" fmla="*/ 201434 w 1605470"/>
              <a:gd name="connsiteY184" fmla="*/ 441529 h 6858000"/>
              <a:gd name="connsiteX185" fmla="*/ 200655 w 1605470"/>
              <a:gd name="connsiteY185" fmla="*/ 428927 h 6858000"/>
              <a:gd name="connsiteX186" fmla="*/ 190059 w 1605470"/>
              <a:gd name="connsiteY186" fmla="*/ 430161 h 6858000"/>
              <a:gd name="connsiteX187" fmla="*/ 184450 w 1605470"/>
              <a:gd name="connsiteY187" fmla="*/ 396240 h 6858000"/>
              <a:gd name="connsiteX188" fmla="*/ 146196 w 1605470"/>
              <a:gd name="connsiteY188" fmla="*/ 358810 h 6858000"/>
              <a:gd name="connsiteX189" fmla="*/ 124571 w 1605470"/>
              <a:gd name="connsiteY189" fmla="*/ 302178 h 6858000"/>
              <a:gd name="connsiteX190" fmla="*/ 103243 w 1605470"/>
              <a:gd name="connsiteY190" fmla="*/ 211375 h 6858000"/>
              <a:gd name="connsiteX191" fmla="*/ 94571 w 1605470"/>
              <a:gd name="connsiteY191" fmla="*/ 184179 h 6858000"/>
              <a:gd name="connsiteX192" fmla="*/ 13437 w 1605470"/>
              <a:gd name="connsiteY192" fmla="*/ 19287 h 6858000"/>
              <a:gd name="connsiteX193" fmla="*/ 0 w 1605470"/>
              <a:gd name="connsiteY19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6326 w 1605470"/>
              <a:gd name="connsiteY155" fmla="*/ 1428585 h 6858000"/>
              <a:gd name="connsiteX156" fmla="*/ 325799 w 1605470"/>
              <a:gd name="connsiteY156" fmla="*/ 1357181 h 6858000"/>
              <a:gd name="connsiteX157" fmla="*/ 320507 w 1605470"/>
              <a:gd name="connsiteY157" fmla="*/ 1347099 h 6858000"/>
              <a:gd name="connsiteX158" fmla="*/ 335347 w 1605470"/>
              <a:gd name="connsiteY158" fmla="*/ 1334233 h 6858000"/>
              <a:gd name="connsiteX159" fmla="*/ 342792 w 1605470"/>
              <a:gd name="connsiteY159" fmla="*/ 1307086 h 6858000"/>
              <a:gd name="connsiteX160" fmla="*/ 343980 w 1605470"/>
              <a:gd name="connsiteY160" fmla="*/ 1189033 h 6858000"/>
              <a:gd name="connsiteX161" fmla="*/ 348665 w 1605470"/>
              <a:gd name="connsiteY161" fmla="*/ 1168288 h 6858000"/>
              <a:gd name="connsiteX162" fmla="*/ 340947 w 1605470"/>
              <a:gd name="connsiteY162" fmla="*/ 1142577 h 6858000"/>
              <a:gd name="connsiteX163" fmla="*/ 330253 w 1605470"/>
              <a:gd name="connsiteY163" fmla="*/ 1088484 h 6858000"/>
              <a:gd name="connsiteX164" fmla="*/ 314647 w 1605470"/>
              <a:gd name="connsiteY164" fmla="*/ 1053424 h 6858000"/>
              <a:gd name="connsiteX165" fmla="*/ 322906 w 1605470"/>
              <a:gd name="connsiteY165" fmla="*/ 1044367 h 6858000"/>
              <a:gd name="connsiteX166" fmla="*/ 326818 w 1605470"/>
              <a:gd name="connsiteY166" fmla="*/ 1022828 h 6858000"/>
              <a:gd name="connsiteX167" fmla="*/ 320445 w 1605470"/>
              <a:gd name="connsiteY167" fmla="*/ 932283 h 6858000"/>
              <a:gd name="connsiteX168" fmla="*/ 322681 w 1605470"/>
              <a:gd name="connsiteY168" fmla="*/ 915925 h 6858000"/>
              <a:gd name="connsiteX169" fmla="*/ 315310 w 1605470"/>
              <a:gd name="connsiteY169" fmla="*/ 896999 h 6858000"/>
              <a:gd name="connsiteX170" fmla="*/ 284718 w 1605470"/>
              <a:gd name="connsiteY170" fmla="*/ 821517 h 6858000"/>
              <a:gd name="connsiteX171" fmla="*/ 263668 w 1605470"/>
              <a:gd name="connsiteY171" fmla="*/ 751353 h 6858000"/>
              <a:gd name="connsiteX172" fmla="*/ 254540 w 1605470"/>
              <a:gd name="connsiteY172" fmla="*/ 741965 h 6858000"/>
              <a:gd name="connsiteX173" fmla="*/ 252501 w 1605470"/>
              <a:gd name="connsiteY173" fmla="*/ 724635 h 6858000"/>
              <a:gd name="connsiteX174" fmla="*/ 248897 w 1605470"/>
              <a:gd name="connsiteY174" fmla="*/ 681659 h 6858000"/>
              <a:gd name="connsiteX175" fmla="*/ 234316 w 1605470"/>
              <a:gd name="connsiteY175" fmla="*/ 635218 h 6858000"/>
              <a:gd name="connsiteX176" fmla="*/ 239327 w 1605470"/>
              <a:gd name="connsiteY176" fmla="*/ 613763 h 6858000"/>
              <a:gd name="connsiteX177" fmla="*/ 225269 w 1605470"/>
              <a:gd name="connsiteY177" fmla="*/ 598582 h 6858000"/>
              <a:gd name="connsiteX178" fmla="*/ 224950 w 1605470"/>
              <a:gd name="connsiteY178" fmla="*/ 576846 h 6858000"/>
              <a:gd name="connsiteX179" fmla="*/ 204632 w 1605470"/>
              <a:gd name="connsiteY179" fmla="*/ 553868 h 6858000"/>
              <a:gd name="connsiteX180" fmla="*/ 239317 w 1605470"/>
              <a:gd name="connsiteY180" fmla="*/ 517614 h 6858000"/>
              <a:gd name="connsiteX181" fmla="*/ 201693 w 1605470"/>
              <a:gd name="connsiteY181" fmla="*/ 469651 h 6858000"/>
              <a:gd name="connsiteX182" fmla="*/ 195012 w 1605470"/>
              <a:gd name="connsiteY182" fmla="*/ 448559 h 6858000"/>
              <a:gd name="connsiteX183" fmla="*/ 201434 w 1605470"/>
              <a:gd name="connsiteY183" fmla="*/ 441529 h 6858000"/>
              <a:gd name="connsiteX184" fmla="*/ 200655 w 1605470"/>
              <a:gd name="connsiteY184" fmla="*/ 428927 h 6858000"/>
              <a:gd name="connsiteX185" fmla="*/ 190059 w 1605470"/>
              <a:gd name="connsiteY185" fmla="*/ 430161 h 6858000"/>
              <a:gd name="connsiteX186" fmla="*/ 184450 w 1605470"/>
              <a:gd name="connsiteY186" fmla="*/ 396240 h 6858000"/>
              <a:gd name="connsiteX187" fmla="*/ 146196 w 1605470"/>
              <a:gd name="connsiteY187" fmla="*/ 358810 h 6858000"/>
              <a:gd name="connsiteX188" fmla="*/ 124571 w 1605470"/>
              <a:gd name="connsiteY188" fmla="*/ 302178 h 6858000"/>
              <a:gd name="connsiteX189" fmla="*/ 103243 w 1605470"/>
              <a:gd name="connsiteY189" fmla="*/ 211375 h 6858000"/>
              <a:gd name="connsiteX190" fmla="*/ 94571 w 1605470"/>
              <a:gd name="connsiteY190" fmla="*/ 184179 h 6858000"/>
              <a:gd name="connsiteX191" fmla="*/ 13437 w 1605470"/>
              <a:gd name="connsiteY191" fmla="*/ 19287 h 6858000"/>
              <a:gd name="connsiteX192" fmla="*/ 0 w 1605470"/>
              <a:gd name="connsiteY19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45287 w 1605470"/>
              <a:gd name="connsiteY150" fmla="*/ 1646953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6818 w 1605470"/>
              <a:gd name="connsiteY165" fmla="*/ 1022828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6818 w 1605470"/>
              <a:gd name="connsiteY165" fmla="*/ 1022828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6818 w 1605470"/>
              <a:gd name="connsiteY165" fmla="*/ 1022828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906 w 1605470"/>
              <a:gd name="connsiteY164" fmla="*/ 1044367 h 6858000"/>
              <a:gd name="connsiteX165" fmla="*/ 322475 w 1605470"/>
              <a:gd name="connsiteY165" fmla="*/ 1002093 h 6858000"/>
              <a:gd name="connsiteX166" fmla="*/ 320445 w 1605470"/>
              <a:gd name="connsiteY166" fmla="*/ 932283 h 6858000"/>
              <a:gd name="connsiteX167" fmla="*/ 322681 w 1605470"/>
              <a:gd name="connsiteY167" fmla="*/ 915925 h 6858000"/>
              <a:gd name="connsiteX168" fmla="*/ 315310 w 1605470"/>
              <a:gd name="connsiteY168" fmla="*/ 896999 h 6858000"/>
              <a:gd name="connsiteX169" fmla="*/ 284718 w 1605470"/>
              <a:gd name="connsiteY169" fmla="*/ 821517 h 6858000"/>
              <a:gd name="connsiteX170" fmla="*/ 263668 w 1605470"/>
              <a:gd name="connsiteY170" fmla="*/ 751353 h 6858000"/>
              <a:gd name="connsiteX171" fmla="*/ 254540 w 1605470"/>
              <a:gd name="connsiteY171" fmla="*/ 741965 h 6858000"/>
              <a:gd name="connsiteX172" fmla="*/ 252501 w 1605470"/>
              <a:gd name="connsiteY172" fmla="*/ 724635 h 6858000"/>
              <a:gd name="connsiteX173" fmla="*/ 248897 w 1605470"/>
              <a:gd name="connsiteY173" fmla="*/ 681659 h 6858000"/>
              <a:gd name="connsiteX174" fmla="*/ 234316 w 1605470"/>
              <a:gd name="connsiteY174" fmla="*/ 635218 h 6858000"/>
              <a:gd name="connsiteX175" fmla="*/ 239327 w 1605470"/>
              <a:gd name="connsiteY175" fmla="*/ 613763 h 6858000"/>
              <a:gd name="connsiteX176" fmla="*/ 225269 w 1605470"/>
              <a:gd name="connsiteY176" fmla="*/ 598582 h 6858000"/>
              <a:gd name="connsiteX177" fmla="*/ 224950 w 1605470"/>
              <a:gd name="connsiteY177" fmla="*/ 576846 h 6858000"/>
              <a:gd name="connsiteX178" fmla="*/ 204632 w 1605470"/>
              <a:gd name="connsiteY178" fmla="*/ 553868 h 6858000"/>
              <a:gd name="connsiteX179" fmla="*/ 239317 w 1605470"/>
              <a:gd name="connsiteY179" fmla="*/ 517614 h 6858000"/>
              <a:gd name="connsiteX180" fmla="*/ 201693 w 1605470"/>
              <a:gd name="connsiteY180" fmla="*/ 469651 h 6858000"/>
              <a:gd name="connsiteX181" fmla="*/ 195012 w 1605470"/>
              <a:gd name="connsiteY181" fmla="*/ 448559 h 6858000"/>
              <a:gd name="connsiteX182" fmla="*/ 201434 w 1605470"/>
              <a:gd name="connsiteY182" fmla="*/ 441529 h 6858000"/>
              <a:gd name="connsiteX183" fmla="*/ 200655 w 1605470"/>
              <a:gd name="connsiteY183" fmla="*/ 428927 h 6858000"/>
              <a:gd name="connsiteX184" fmla="*/ 190059 w 1605470"/>
              <a:gd name="connsiteY184" fmla="*/ 430161 h 6858000"/>
              <a:gd name="connsiteX185" fmla="*/ 184450 w 1605470"/>
              <a:gd name="connsiteY185" fmla="*/ 396240 h 6858000"/>
              <a:gd name="connsiteX186" fmla="*/ 146196 w 1605470"/>
              <a:gd name="connsiteY186" fmla="*/ 358810 h 6858000"/>
              <a:gd name="connsiteX187" fmla="*/ 124571 w 1605470"/>
              <a:gd name="connsiteY187" fmla="*/ 302178 h 6858000"/>
              <a:gd name="connsiteX188" fmla="*/ 103243 w 1605470"/>
              <a:gd name="connsiteY188" fmla="*/ 211375 h 6858000"/>
              <a:gd name="connsiteX189" fmla="*/ 94571 w 1605470"/>
              <a:gd name="connsiteY189" fmla="*/ 184179 h 6858000"/>
              <a:gd name="connsiteX190" fmla="*/ 13437 w 1605470"/>
              <a:gd name="connsiteY190" fmla="*/ 19287 h 6858000"/>
              <a:gd name="connsiteX191" fmla="*/ 0 w 1605470"/>
              <a:gd name="connsiteY19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14647 w 1605470"/>
              <a:gd name="connsiteY163" fmla="*/ 1053424 h 6858000"/>
              <a:gd name="connsiteX164" fmla="*/ 322475 w 1605470"/>
              <a:gd name="connsiteY164" fmla="*/ 1002093 h 6858000"/>
              <a:gd name="connsiteX165" fmla="*/ 320445 w 1605470"/>
              <a:gd name="connsiteY165" fmla="*/ 932283 h 6858000"/>
              <a:gd name="connsiteX166" fmla="*/ 322681 w 1605470"/>
              <a:gd name="connsiteY166" fmla="*/ 915925 h 6858000"/>
              <a:gd name="connsiteX167" fmla="*/ 315310 w 1605470"/>
              <a:gd name="connsiteY167" fmla="*/ 896999 h 6858000"/>
              <a:gd name="connsiteX168" fmla="*/ 284718 w 1605470"/>
              <a:gd name="connsiteY168" fmla="*/ 821517 h 6858000"/>
              <a:gd name="connsiteX169" fmla="*/ 263668 w 1605470"/>
              <a:gd name="connsiteY169" fmla="*/ 751353 h 6858000"/>
              <a:gd name="connsiteX170" fmla="*/ 254540 w 1605470"/>
              <a:gd name="connsiteY170" fmla="*/ 741965 h 6858000"/>
              <a:gd name="connsiteX171" fmla="*/ 252501 w 1605470"/>
              <a:gd name="connsiteY171" fmla="*/ 724635 h 6858000"/>
              <a:gd name="connsiteX172" fmla="*/ 248897 w 1605470"/>
              <a:gd name="connsiteY172" fmla="*/ 681659 h 6858000"/>
              <a:gd name="connsiteX173" fmla="*/ 234316 w 1605470"/>
              <a:gd name="connsiteY173" fmla="*/ 635218 h 6858000"/>
              <a:gd name="connsiteX174" fmla="*/ 239327 w 1605470"/>
              <a:gd name="connsiteY174" fmla="*/ 613763 h 6858000"/>
              <a:gd name="connsiteX175" fmla="*/ 225269 w 1605470"/>
              <a:gd name="connsiteY175" fmla="*/ 598582 h 6858000"/>
              <a:gd name="connsiteX176" fmla="*/ 224950 w 1605470"/>
              <a:gd name="connsiteY176" fmla="*/ 576846 h 6858000"/>
              <a:gd name="connsiteX177" fmla="*/ 204632 w 1605470"/>
              <a:gd name="connsiteY177" fmla="*/ 553868 h 6858000"/>
              <a:gd name="connsiteX178" fmla="*/ 239317 w 1605470"/>
              <a:gd name="connsiteY178" fmla="*/ 517614 h 6858000"/>
              <a:gd name="connsiteX179" fmla="*/ 201693 w 1605470"/>
              <a:gd name="connsiteY179" fmla="*/ 469651 h 6858000"/>
              <a:gd name="connsiteX180" fmla="*/ 195012 w 1605470"/>
              <a:gd name="connsiteY180" fmla="*/ 448559 h 6858000"/>
              <a:gd name="connsiteX181" fmla="*/ 201434 w 1605470"/>
              <a:gd name="connsiteY181" fmla="*/ 441529 h 6858000"/>
              <a:gd name="connsiteX182" fmla="*/ 200655 w 1605470"/>
              <a:gd name="connsiteY182" fmla="*/ 428927 h 6858000"/>
              <a:gd name="connsiteX183" fmla="*/ 190059 w 1605470"/>
              <a:gd name="connsiteY183" fmla="*/ 430161 h 6858000"/>
              <a:gd name="connsiteX184" fmla="*/ 184450 w 1605470"/>
              <a:gd name="connsiteY184" fmla="*/ 396240 h 6858000"/>
              <a:gd name="connsiteX185" fmla="*/ 146196 w 1605470"/>
              <a:gd name="connsiteY185" fmla="*/ 358810 h 6858000"/>
              <a:gd name="connsiteX186" fmla="*/ 124571 w 1605470"/>
              <a:gd name="connsiteY186" fmla="*/ 302178 h 6858000"/>
              <a:gd name="connsiteX187" fmla="*/ 103243 w 1605470"/>
              <a:gd name="connsiteY187" fmla="*/ 211375 h 6858000"/>
              <a:gd name="connsiteX188" fmla="*/ 94571 w 1605470"/>
              <a:gd name="connsiteY188" fmla="*/ 184179 h 6858000"/>
              <a:gd name="connsiteX189" fmla="*/ 13437 w 1605470"/>
              <a:gd name="connsiteY189" fmla="*/ 19287 h 6858000"/>
              <a:gd name="connsiteX190" fmla="*/ 0 w 1605470"/>
              <a:gd name="connsiteY19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35347 w 1605470"/>
              <a:gd name="connsiteY157" fmla="*/ 1334233 h 6858000"/>
              <a:gd name="connsiteX158" fmla="*/ 342792 w 1605470"/>
              <a:gd name="connsiteY158" fmla="*/ 1307086 h 6858000"/>
              <a:gd name="connsiteX159" fmla="*/ 343980 w 1605470"/>
              <a:gd name="connsiteY159" fmla="*/ 1189033 h 6858000"/>
              <a:gd name="connsiteX160" fmla="*/ 348665 w 1605470"/>
              <a:gd name="connsiteY160" fmla="*/ 1168288 h 6858000"/>
              <a:gd name="connsiteX161" fmla="*/ 340947 w 1605470"/>
              <a:gd name="connsiteY161" fmla="*/ 1142577 h 6858000"/>
              <a:gd name="connsiteX162" fmla="*/ 330253 w 1605470"/>
              <a:gd name="connsiteY162" fmla="*/ 1088484 h 6858000"/>
              <a:gd name="connsiteX163" fmla="*/ 336360 w 1605470"/>
              <a:gd name="connsiteY163" fmla="*/ 1045131 h 6858000"/>
              <a:gd name="connsiteX164" fmla="*/ 322475 w 1605470"/>
              <a:gd name="connsiteY164" fmla="*/ 1002093 h 6858000"/>
              <a:gd name="connsiteX165" fmla="*/ 320445 w 1605470"/>
              <a:gd name="connsiteY165" fmla="*/ 932283 h 6858000"/>
              <a:gd name="connsiteX166" fmla="*/ 322681 w 1605470"/>
              <a:gd name="connsiteY166" fmla="*/ 915925 h 6858000"/>
              <a:gd name="connsiteX167" fmla="*/ 315310 w 1605470"/>
              <a:gd name="connsiteY167" fmla="*/ 896999 h 6858000"/>
              <a:gd name="connsiteX168" fmla="*/ 284718 w 1605470"/>
              <a:gd name="connsiteY168" fmla="*/ 821517 h 6858000"/>
              <a:gd name="connsiteX169" fmla="*/ 263668 w 1605470"/>
              <a:gd name="connsiteY169" fmla="*/ 751353 h 6858000"/>
              <a:gd name="connsiteX170" fmla="*/ 254540 w 1605470"/>
              <a:gd name="connsiteY170" fmla="*/ 741965 h 6858000"/>
              <a:gd name="connsiteX171" fmla="*/ 252501 w 1605470"/>
              <a:gd name="connsiteY171" fmla="*/ 724635 h 6858000"/>
              <a:gd name="connsiteX172" fmla="*/ 248897 w 1605470"/>
              <a:gd name="connsiteY172" fmla="*/ 681659 h 6858000"/>
              <a:gd name="connsiteX173" fmla="*/ 234316 w 1605470"/>
              <a:gd name="connsiteY173" fmla="*/ 635218 h 6858000"/>
              <a:gd name="connsiteX174" fmla="*/ 239327 w 1605470"/>
              <a:gd name="connsiteY174" fmla="*/ 613763 h 6858000"/>
              <a:gd name="connsiteX175" fmla="*/ 225269 w 1605470"/>
              <a:gd name="connsiteY175" fmla="*/ 598582 h 6858000"/>
              <a:gd name="connsiteX176" fmla="*/ 224950 w 1605470"/>
              <a:gd name="connsiteY176" fmla="*/ 576846 h 6858000"/>
              <a:gd name="connsiteX177" fmla="*/ 204632 w 1605470"/>
              <a:gd name="connsiteY177" fmla="*/ 553868 h 6858000"/>
              <a:gd name="connsiteX178" fmla="*/ 239317 w 1605470"/>
              <a:gd name="connsiteY178" fmla="*/ 517614 h 6858000"/>
              <a:gd name="connsiteX179" fmla="*/ 201693 w 1605470"/>
              <a:gd name="connsiteY179" fmla="*/ 469651 h 6858000"/>
              <a:gd name="connsiteX180" fmla="*/ 195012 w 1605470"/>
              <a:gd name="connsiteY180" fmla="*/ 448559 h 6858000"/>
              <a:gd name="connsiteX181" fmla="*/ 201434 w 1605470"/>
              <a:gd name="connsiteY181" fmla="*/ 441529 h 6858000"/>
              <a:gd name="connsiteX182" fmla="*/ 200655 w 1605470"/>
              <a:gd name="connsiteY182" fmla="*/ 428927 h 6858000"/>
              <a:gd name="connsiteX183" fmla="*/ 190059 w 1605470"/>
              <a:gd name="connsiteY183" fmla="*/ 430161 h 6858000"/>
              <a:gd name="connsiteX184" fmla="*/ 184450 w 1605470"/>
              <a:gd name="connsiteY184" fmla="*/ 396240 h 6858000"/>
              <a:gd name="connsiteX185" fmla="*/ 146196 w 1605470"/>
              <a:gd name="connsiteY185" fmla="*/ 358810 h 6858000"/>
              <a:gd name="connsiteX186" fmla="*/ 124571 w 1605470"/>
              <a:gd name="connsiteY186" fmla="*/ 302178 h 6858000"/>
              <a:gd name="connsiteX187" fmla="*/ 103243 w 1605470"/>
              <a:gd name="connsiteY187" fmla="*/ 211375 h 6858000"/>
              <a:gd name="connsiteX188" fmla="*/ 94571 w 1605470"/>
              <a:gd name="connsiteY188" fmla="*/ 184179 h 6858000"/>
              <a:gd name="connsiteX189" fmla="*/ 13437 w 1605470"/>
              <a:gd name="connsiteY189" fmla="*/ 19287 h 6858000"/>
              <a:gd name="connsiteX190" fmla="*/ 0 w 1605470"/>
              <a:gd name="connsiteY19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20507 w 1605470"/>
              <a:gd name="connsiteY156" fmla="*/ 1347099 h 6858000"/>
              <a:gd name="connsiteX157" fmla="*/ 342792 w 1605470"/>
              <a:gd name="connsiteY157" fmla="*/ 1307086 h 6858000"/>
              <a:gd name="connsiteX158" fmla="*/ 343980 w 1605470"/>
              <a:gd name="connsiteY158" fmla="*/ 1189033 h 6858000"/>
              <a:gd name="connsiteX159" fmla="*/ 348665 w 1605470"/>
              <a:gd name="connsiteY159" fmla="*/ 1168288 h 6858000"/>
              <a:gd name="connsiteX160" fmla="*/ 340947 w 1605470"/>
              <a:gd name="connsiteY160" fmla="*/ 1142577 h 6858000"/>
              <a:gd name="connsiteX161" fmla="*/ 330253 w 1605470"/>
              <a:gd name="connsiteY161" fmla="*/ 1088484 h 6858000"/>
              <a:gd name="connsiteX162" fmla="*/ 336360 w 1605470"/>
              <a:gd name="connsiteY162" fmla="*/ 1045131 h 6858000"/>
              <a:gd name="connsiteX163" fmla="*/ 322475 w 1605470"/>
              <a:gd name="connsiteY163" fmla="*/ 1002093 h 6858000"/>
              <a:gd name="connsiteX164" fmla="*/ 320445 w 1605470"/>
              <a:gd name="connsiteY164" fmla="*/ 932283 h 6858000"/>
              <a:gd name="connsiteX165" fmla="*/ 322681 w 1605470"/>
              <a:gd name="connsiteY165" fmla="*/ 915925 h 6858000"/>
              <a:gd name="connsiteX166" fmla="*/ 315310 w 1605470"/>
              <a:gd name="connsiteY166" fmla="*/ 896999 h 6858000"/>
              <a:gd name="connsiteX167" fmla="*/ 284718 w 1605470"/>
              <a:gd name="connsiteY167" fmla="*/ 821517 h 6858000"/>
              <a:gd name="connsiteX168" fmla="*/ 263668 w 1605470"/>
              <a:gd name="connsiteY168" fmla="*/ 751353 h 6858000"/>
              <a:gd name="connsiteX169" fmla="*/ 254540 w 1605470"/>
              <a:gd name="connsiteY169" fmla="*/ 741965 h 6858000"/>
              <a:gd name="connsiteX170" fmla="*/ 252501 w 1605470"/>
              <a:gd name="connsiteY170" fmla="*/ 724635 h 6858000"/>
              <a:gd name="connsiteX171" fmla="*/ 248897 w 1605470"/>
              <a:gd name="connsiteY171" fmla="*/ 681659 h 6858000"/>
              <a:gd name="connsiteX172" fmla="*/ 234316 w 1605470"/>
              <a:gd name="connsiteY172" fmla="*/ 635218 h 6858000"/>
              <a:gd name="connsiteX173" fmla="*/ 239327 w 1605470"/>
              <a:gd name="connsiteY173" fmla="*/ 613763 h 6858000"/>
              <a:gd name="connsiteX174" fmla="*/ 225269 w 1605470"/>
              <a:gd name="connsiteY174" fmla="*/ 598582 h 6858000"/>
              <a:gd name="connsiteX175" fmla="*/ 224950 w 1605470"/>
              <a:gd name="connsiteY175" fmla="*/ 576846 h 6858000"/>
              <a:gd name="connsiteX176" fmla="*/ 204632 w 1605470"/>
              <a:gd name="connsiteY176" fmla="*/ 553868 h 6858000"/>
              <a:gd name="connsiteX177" fmla="*/ 239317 w 1605470"/>
              <a:gd name="connsiteY177" fmla="*/ 517614 h 6858000"/>
              <a:gd name="connsiteX178" fmla="*/ 201693 w 1605470"/>
              <a:gd name="connsiteY178" fmla="*/ 469651 h 6858000"/>
              <a:gd name="connsiteX179" fmla="*/ 195012 w 1605470"/>
              <a:gd name="connsiteY179" fmla="*/ 448559 h 6858000"/>
              <a:gd name="connsiteX180" fmla="*/ 201434 w 1605470"/>
              <a:gd name="connsiteY180" fmla="*/ 441529 h 6858000"/>
              <a:gd name="connsiteX181" fmla="*/ 200655 w 1605470"/>
              <a:gd name="connsiteY181" fmla="*/ 428927 h 6858000"/>
              <a:gd name="connsiteX182" fmla="*/ 190059 w 1605470"/>
              <a:gd name="connsiteY182" fmla="*/ 430161 h 6858000"/>
              <a:gd name="connsiteX183" fmla="*/ 184450 w 1605470"/>
              <a:gd name="connsiteY183" fmla="*/ 396240 h 6858000"/>
              <a:gd name="connsiteX184" fmla="*/ 146196 w 1605470"/>
              <a:gd name="connsiteY184" fmla="*/ 358810 h 6858000"/>
              <a:gd name="connsiteX185" fmla="*/ 124571 w 1605470"/>
              <a:gd name="connsiteY185" fmla="*/ 302178 h 6858000"/>
              <a:gd name="connsiteX186" fmla="*/ 103243 w 1605470"/>
              <a:gd name="connsiteY186" fmla="*/ 211375 h 6858000"/>
              <a:gd name="connsiteX187" fmla="*/ 94571 w 1605470"/>
              <a:gd name="connsiteY187" fmla="*/ 184179 h 6858000"/>
              <a:gd name="connsiteX188" fmla="*/ 13437 w 1605470"/>
              <a:gd name="connsiteY188" fmla="*/ 19287 h 6858000"/>
              <a:gd name="connsiteX189" fmla="*/ 0 w 1605470"/>
              <a:gd name="connsiteY18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25799 w 1605470"/>
              <a:gd name="connsiteY155" fmla="*/ 1357181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52501 w 1605470"/>
              <a:gd name="connsiteY169" fmla="*/ 724635 h 6858000"/>
              <a:gd name="connsiteX170" fmla="*/ 248897 w 1605470"/>
              <a:gd name="connsiteY170" fmla="*/ 681659 h 6858000"/>
              <a:gd name="connsiteX171" fmla="*/ 234316 w 1605470"/>
              <a:gd name="connsiteY171" fmla="*/ 635218 h 6858000"/>
              <a:gd name="connsiteX172" fmla="*/ 239327 w 1605470"/>
              <a:gd name="connsiteY172" fmla="*/ 613763 h 6858000"/>
              <a:gd name="connsiteX173" fmla="*/ 225269 w 1605470"/>
              <a:gd name="connsiteY173" fmla="*/ 598582 h 6858000"/>
              <a:gd name="connsiteX174" fmla="*/ 224950 w 1605470"/>
              <a:gd name="connsiteY174" fmla="*/ 576846 h 6858000"/>
              <a:gd name="connsiteX175" fmla="*/ 204632 w 1605470"/>
              <a:gd name="connsiteY175" fmla="*/ 553868 h 6858000"/>
              <a:gd name="connsiteX176" fmla="*/ 239317 w 1605470"/>
              <a:gd name="connsiteY176" fmla="*/ 517614 h 6858000"/>
              <a:gd name="connsiteX177" fmla="*/ 201693 w 1605470"/>
              <a:gd name="connsiteY177" fmla="*/ 469651 h 6858000"/>
              <a:gd name="connsiteX178" fmla="*/ 195012 w 1605470"/>
              <a:gd name="connsiteY178" fmla="*/ 448559 h 6858000"/>
              <a:gd name="connsiteX179" fmla="*/ 201434 w 1605470"/>
              <a:gd name="connsiteY179" fmla="*/ 441529 h 6858000"/>
              <a:gd name="connsiteX180" fmla="*/ 200655 w 1605470"/>
              <a:gd name="connsiteY180" fmla="*/ 428927 h 6858000"/>
              <a:gd name="connsiteX181" fmla="*/ 190059 w 1605470"/>
              <a:gd name="connsiteY181" fmla="*/ 430161 h 6858000"/>
              <a:gd name="connsiteX182" fmla="*/ 184450 w 1605470"/>
              <a:gd name="connsiteY182" fmla="*/ 396240 h 6858000"/>
              <a:gd name="connsiteX183" fmla="*/ 146196 w 1605470"/>
              <a:gd name="connsiteY183" fmla="*/ 358810 h 6858000"/>
              <a:gd name="connsiteX184" fmla="*/ 124571 w 1605470"/>
              <a:gd name="connsiteY184" fmla="*/ 302178 h 6858000"/>
              <a:gd name="connsiteX185" fmla="*/ 103243 w 1605470"/>
              <a:gd name="connsiteY185" fmla="*/ 211375 h 6858000"/>
              <a:gd name="connsiteX186" fmla="*/ 94571 w 1605470"/>
              <a:gd name="connsiteY186" fmla="*/ 184179 h 6858000"/>
              <a:gd name="connsiteX187" fmla="*/ 13437 w 1605470"/>
              <a:gd name="connsiteY187" fmla="*/ 19287 h 6858000"/>
              <a:gd name="connsiteX188" fmla="*/ 0 w 1605470"/>
              <a:gd name="connsiteY18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52501 w 1605470"/>
              <a:gd name="connsiteY169" fmla="*/ 724635 h 6858000"/>
              <a:gd name="connsiteX170" fmla="*/ 248897 w 1605470"/>
              <a:gd name="connsiteY170" fmla="*/ 681659 h 6858000"/>
              <a:gd name="connsiteX171" fmla="*/ 234316 w 1605470"/>
              <a:gd name="connsiteY171" fmla="*/ 635218 h 6858000"/>
              <a:gd name="connsiteX172" fmla="*/ 239327 w 1605470"/>
              <a:gd name="connsiteY172" fmla="*/ 613763 h 6858000"/>
              <a:gd name="connsiteX173" fmla="*/ 225269 w 1605470"/>
              <a:gd name="connsiteY173" fmla="*/ 598582 h 6858000"/>
              <a:gd name="connsiteX174" fmla="*/ 224950 w 1605470"/>
              <a:gd name="connsiteY174" fmla="*/ 576846 h 6858000"/>
              <a:gd name="connsiteX175" fmla="*/ 204632 w 1605470"/>
              <a:gd name="connsiteY175" fmla="*/ 553868 h 6858000"/>
              <a:gd name="connsiteX176" fmla="*/ 239317 w 1605470"/>
              <a:gd name="connsiteY176" fmla="*/ 517614 h 6858000"/>
              <a:gd name="connsiteX177" fmla="*/ 201693 w 1605470"/>
              <a:gd name="connsiteY177" fmla="*/ 469651 h 6858000"/>
              <a:gd name="connsiteX178" fmla="*/ 195012 w 1605470"/>
              <a:gd name="connsiteY178" fmla="*/ 448559 h 6858000"/>
              <a:gd name="connsiteX179" fmla="*/ 201434 w 1605470"/>
              <a:gd name="connsiteY179" fmla="*/ 441529 h 6858000"/>
              <a:gd name="connsiteX180" fmla="*/ 200655 w 1605470"/>
              <a:gd name="connsiteY180" fmla="*/ 428927 h 6858000"/>
              <a:gd name="connsiteX181" fmla="*/ 190059 w 1605470"/>
              <a:gd name="connsiteY181" fmla="*/ 430161 h 6858000"/>
              <a:gd name="connsiteX182" fmla="*/ 184450 w 1605470"/>
              <a:gd name="connsiteY182" fmla="*/ 396240 h 6858000"/>
              <a:gd name="connsiteX183" fmla="*/ 146196 w 1605470"/>
              <a:gd name="connsiteY183" fmla="*/ 358810 h 6858000"/>
              <a:gd name="connsiteX184" fmla="*/ 124571 w 1605470"/>
              <a:gd name="connsiteY184" fmla="*/ 302178 h 6858000"/>
              <a:gd name="connsiteX185" fmla="*/ 103243 w 1605470"/>
              <a:gd name="connsiteY185" fmla="*/ 211375 h 6858000"/>
              <a:gd name="connsiteX186" fmla="*/ 94571 w 1605470"/>
              <a:gd name="connsiteY186" fmla="*/ 184179 h 6858000"/>
              <a:gd name="connsiteX187" fmla="*/ 13437 w 1605470"/>
              <a:gd name="connsiteY187" fmla="*/ 19287 h 6858000"/>
              <a:gd name="connsiteX188" fmla="*/ 0 w 1605470"/>
              <a:gd name="connsiteY18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04632 w 1605470"/>
              <a:gd name="connsiteY174" fmla="*/ 553868 h 6858000"/>
              <a:gd name="connsiteX175" fmla="*/ 239317 w 1605470"/>
              <a:gd name="connsiteY175" fmla="*/ 517614 h 6858000"/>
              <a:gd name="connsiteX176" fmla="*/ 201693 w 1605470"/>
              <a:gd name="connsiteY176" fmla="*/ 469651 h 6858000"/>
              <a:gd name="connsiteX177" fmla="*/ 195012 w 1605470"/>
              <a:gd name="connsiteY177" fmla="*/ 448559 h 6858000"/>
              <a:gd name="connsiteX178" fmla="*/ 201434 w 1605470"/>
              <a:gd name="connsiteY178" fmla="*/ 441529 h 6858000"/>
              <a:gd name="connsiteX179" fmla="*/ 200655 w 1605470"/>
              <a:gd name="connsiteY179" fmla="*/ 428927 h 6858000"/>
              <a:gd name="connsiteX180" fmla="*/ 190059 w 1605470"/>
              <a:gd name="connsiteY180" fmla="*/ 430161 h 6858000"/>
              <a:gd name="connsiteX181" fmla="*/ 184450 w 1605470"/>
              <a:gd name="connsiteY181" fmla="*/ 396240 h 6858000"/>
              <a:gd name="connsiteX182" fmla="*/ 146196 w 1605470"/>
              <a:gd name="connsiteY182" fmla="*/ 358810 h 6858000"/>
              <a:gd name="connsiteX183" fmla="*/ 124571 w 1605470"/>
              <a:gd name="connsiteY183" fmla="*/ 302178 h 6858000"/>
              <a:gd name="connsiteX184" fmla="*/ 103243 w 1605470"/>
              <a:gd name="connsiteY184" fmla="*/ 211375 h 6858000"/>
              <a:gd name="connsiteX185" fmla="*/ 94571 w 1605470"/>
              <a:gd name="connsiteY185" fmla="*/ 184179 h 6858000"/>
              <a:gd name="connsiteX186" fmla="*/ 13437 w 1605470"/>
              <a:gd name="connsiteY186" fmla="*/ 19287 h 6858000"/>
              <a:gd name="connsiteX187" fmla="*/ 0 w 1605470"/>
              <a:gd name="connsiteY18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01693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84450 w 1605470"/>
              <a:gd name="connsiteY180" fmla="*/ 396240 h 6858000"/>
              <a:gd name="connsiteX181" fmla="*/ 146196 w 1605470"/>
              <a:gd name="connsiteY181" fmla="*/ 358810 h 6858000"/>
              <a:gd name="connsiteX182" fmla="*/ 124571 w 1605470"/>
              <a:gd name="connsiteY182" fmla="*/ 302178 h 6858000"/>
              <a:gd name="connsiteX183" fmla="*/ 103243 w 1605470"/>
              <a:gd name="connsiteY183" fmla="*/ 211375 h 6858000"/>
              <a:gd name="connsiteX184" fmla="*/ 94571 w 1605470"/>
              <a:gd name="connsiteY184" fmla="*/ 184179 h 6858000"/>
              <a:gd name="connsiteX185" fmla="*/ 13437 w 1605470"/>
              <a:gd name="connsiteY185" fmla="*/ 19287 h 6858000"/>
              <a:gd name="connsiteX186" fmla="*/ 0 w 1605470"/>
              <a:gd name="connsiteY18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01693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84450 w 1605470"/>
              <a:gd name="connsiteY180" fmla="*/ 396240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01693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67079 w 1605470"/>
              <a:gd name="connsiteY180" fmla="*/ 367211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39317 w 1605470"/>
              <a:gd name="connsiteY174" fmla="*/ 517614 h 6858000"/>
              <a:gd name="connsiteX175" fmla="*/ 219064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67079 w 1605470"/>
              <a:gd name="connsiteY180" fmla="*/ 367211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2475 w 1605470"/>
              <a:gd name="connsiteY162" fmla="*/ 1002093 h 6858000"/>
              <a:gd name="connsiteX163" fmla="*/ 320445 w 1605470"/>
              <a:gd name="connsiteY163" fmla="*/ 932283 h 6858000"/>
              <a:gd name="connsiteX164" fmla="*/ 322681 w 1605470"/>
              <a:gd name="connsiteY164" fmla="*/ 915925 h 6858000"/>
              <a:gd name="connsiteX165" fmla="*/ 315310 w 1605470"/>
              <a:gd name="connsiteY165" fmla="*/ 896999 h 6858000"/>
              <a:gd name="connsiteX166" fmla="*/ 284718 w 1605470"/>
              <a:gd name="connsiteY166" fmla="*/ 821517 h 6858000"/>
              <a:gd name="connsiteX167" fmla="*/ 263668 w 1605470"/>
              <a:gd name="connsiteY167" fmla="*/ 751353 h 6858000"/>
              <a:gd name="connsiteX168" fmla="*/ 254540 w 1605470"/>
              <a:gd name="connsiteY168" fmla="*/ 741965 h 6858000"/>
              <a:gd name="connsiteX169" fmla="*/ 248897 w 1605470"/>
              <a:gd name="connsiteY169" fmla="*/ 681659 h 6858000"/>
              <a:gd name="connsiteX170" fmla="*/ 234316 w 1605470"/>
              <a:gd name="connsiteY170" fmla="*/ 635218 h 6858000"/>
              <a:gd name="connsiteX171" fmla="*/ 239327 w 1605470"/>
              <a:gd name="connsiteY171" fmla="*/ 613763 h 6858000"/>
              <a:gd name="connsiteX172" fmla="*/ 225269 w 1605470"/>
              <a:gd name="connsiteY172" fmla="*/ 598582 h 6858000"/>
              <a:gd name="connsiteX173" fmla="*/ 224950 w 1605470"/>
              <a:gd name="connsiteY173" fmla="*/ 576846 h 6858000"/>
              <a:gd name="connsiteX174" fmla="*/ 204576 w 1605470"/>
              <a:gd name="connsiteY174" fmla="*/ 530055 h 6858000"/>
              <a:gd name="connsiteX175" fmla="*/ 219064 w 1605470"/>
              <a:gd name="connsiteY175" fmla="*/ 469651 h 6858000"/>
              <a:gd name="connsiteX176" fmla="*/ 195012 w 1605470"/>
              <a:gd name="connsiteY176" fmla="*/ 448559 h 6858000"/>
              <a:gd name="connsiteX177" fmla="*/ 201434 w 1605470"/>
              <a:gd name="connsiteY177" fmla="*/ 441529 h 6858000"/>
              <a:gd name="connsiteX178" fmla="*/ 200655 w 1605470"/>
              <a:gd name="connsiteY178" fmla="*/ 428927 h 6858000"/>
              <a:gd name="connsiteX179" fmla="*/ 190059 w 1605470"/>
              <a:gd name="connsiteY179" fmla="*/ 430161 h 6858000"/>
              <a:gd name="connsiteX180" fmla="*/ 167079 w 1605470"/>
              <a:gd name="connsiteY180" fmla="*/ 367211 h 6858000"/>
              <a:gd name="connsiteX181" fmla="*/ 124571 w 1605470"/>
              <a:gd name="connsiteY181" fmla="*/ 302178 h 6858000"/>
              <a:gd name="connsiteX182" fmla="*/ 103243 w 1605470"/>
              <a:gd name="connsiteY182" fmla="*/ 211375 h 6858000"/>
              <a:gd name="connsiteX183" fmla="*/ 94571 w 1605470"/>
              <a:gd name="connsiteY183" fmla="*/ 184179 h 6858000"/>
              <a:gd name="connsiteX184" fmla="*/ 13437 w 1605470"/>
              <a:gd name="connsiteY184" fmla="*/ 19287 h 6858000"/>
              <a:gd name="connsiteX185" fmla="*/ 0 w 1605470"/>
              <a:gd name="connsiteY18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36360 w 1605470"/>
              <a:gd name="connsiteY161" fmla="*/ 1045131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54540 w 1605470"/>
              <a:gd name="connsiteY167" fmla="*/ 741965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54540 w 1605470"/>
              <a:gd name="connsiteY167" fmla="*/ 741965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44412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596759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61783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25179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61783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30521 w 1605470"/>
              <a:gd name="connsiteY136" fmla="*/ 2422066 h 6858000"/>
              <a:gd name="connsiteX137" fmla="*/ 528878 w 1605470"/>
              <a:gd name="connsiteY137" fmla="*/ 2408971 h 6858000"/>
              <a:gd name="connsiteX138" fmla="*/ 535510 w 1605470"/>
              <a:gd name="connsiteY138" fmla="*/ 2402874 h 6858000"/>
              <a:gd name="connsiteX139" fmla="*/ 538122 w 1605470"/>
              <a:gd name="connsiteY139" fmla="*/ 2381443 h 6858000"/>
              <a:gd name="connsiteX140" fmla="*/ 514451 w 1605470"/>
              <a:gd name="connsiteY140" fmla="*/ 2261920 h 6858000"/>
              <a:gd name="connsiteX141" fmla="*/ 486968 w 1605470"/>
              <a:gd name="connsiteY141" fmla="*/ 2182937 h 6858000"/>
              <a:gd name="connsiteX142" fmla="*/ 488555 w 1605470"/>
              <a:gd name="connsiteY142" fmla="*/ 2155135 h 6858000"/>
              <a:gd name="connsiteX143" fmla="*/ 486013 w 1605470"/>
              <a:gd name="connsiteY143" fmla="*/ 2118008 h 6858000"/>
              <a:gd name="connsiteX144" fmla="*/ 487006 w 1605470"/>
              <a:gd name="connsiteY144" fmla="*/ 2050531 h 6858000"/>
              <a:gd name="connsiteX145" fmla="*/ 478812 w 1605470"/>
              <a:gd name="connsiteY145" fmla="*/ 1963269 h 6858000"/>
              <a:gd name="connsiteX146" fmla="*/ 442619 w 1605470"/>
              <a:gd name="connsiteY146" fmla="*/ 1910499 h 6858000"/>
              <a:gd name="connsiteX147" fmla="*/ 446785 w 1605470"/>
              <a:gd name="connsiteY147" fmla="*/ 1903212 h 6858000"/>
              <a:gd name="connsiteX148" fmla="*/ 436547 w 1605470"/>
              <a:gd name="connsiteY148" fmla="*/ 1861531 h 6858000"/>
              <a:gd name="connsiteX149" fmla="*/ 390346 w 1605470"/>
              <a:gd name="connsiteY149" fmla="*/ 1732919 h 6858000"/>
              <a:gd name="connsiteX150" fmla="*/ 362657 w 1605470"/>
              <a:gd name="connsiteY150" fmla="*/ 1663540 h 6858000"/>
              <a:gd name="connsiteX151" fmla="*/ 361783 w 1605470"/>
              <a:gd name="connsiteY151" fmla="*/ 1615777 h 6858000"/>
              <a:gd name="connsiteX152" fmla="*/ 342578 w 1605470"/>
              <a:gd name="connsiteY152" fmla="*/ 1563678 h 6858000"/>
              <a:gd name="connsiteX153" fmla="*/ 355658 w 1605470"/>
              <a:gd name="connsiteY153" fmla="*/ 1519474 h 6858000"/>
              <a:gd name="connsiteX154" fmla="*/ 348400 w 1605470"/>
              <a:gd name="connsiteY154" fmla="*/ 1477995 h 6858000"/>
              <a:gd name="connsiteX155" fmla="*/ 334485 w 1605470"/>
              <a:gd name="connsiteY155" fmla="*/ 1373769 h 6858000"/>
              <a:gd name="connsiteX156" fmla="*/ 342792 w 1605470"/>
              <a:gd name="connsiteY156" fmla="*/ 1307086 h 6858000"/>
              <a:gd name="connsiteX157" fmla="*/ 343980 w 1605470"/>
              <a:gd name="connsiteY157" fmla="*/ 1189033 h 6858000"/>
              <a:gd name="connsiteX158" fmla="*/ 348665 w 1605470"/>
              <a:gd name="connsiteY158" fmla="*/ 1168288 h 6858000"/>
              <a:gd name="connsiteX159" fmla="*/ 340947 w 1605470"/>
              <a:gd name="connsiteY159" fmla="*/ 1142577 h 6858000"/>
              <a:gd name="connsiteX160" fmla="*/ 330253 w 1605470"/>
              <a:gd name="connsiteY160" fmla="*/ 1088484 h 6858000"/>
              <a:gd name="connsiteX161" fmla="*/ 318989 w 1605470"/>
              <a:gd name="connsiteY161" fmla="*/ 1016103 h 6858000"/>
              <a:gd name="connsiteX162" fmla="*/ 320445 w 1605470"/>
              <a:gd name="connsiteY162" fmla="*/ 932283 h 6858000"/>
              <a:gd name="connsiteX163" fmla="*/ 322681 w 1605470"/>
              <a:gd name="connsiteY163" fmla="*/ 915925 h 6858000"/>
              <a:gd name="connsiteX164" fmla="*/ 315310 w 1605470"/>
              <a:gd name="connsiteY164" fmla="*/ 896999 h 6858000"/>
              <a:gd name="connsiteX165" fmla="*/ 284718 w 1605470"/>
              <a:gd name="connsiteY165" fmla="*/ 821517 h 6858000"/>
              <a:gd name="connsiteX166" fmla="*/ 263668 w 1605470"/>
              <a:gd name="connsiteY166" fmla="*/ 751353 h 6858000"/>
              <a:gd name="connsiteX167" fmla="*/ 263226 w 1605470"/>
              <a:gd name="connsiteY167" fmla="*/ 721230 h 6858000"/>
              <a:gd name="connsiteX168" fmla="*/ 248897 w 1605470"/>
              <a:gd name="connsiteY168" fmla="*/ 681659 h 6858000"/>
              <a:gd name="connsiteX169" fmla="*/ 234316 w 1605470"/>
              <a:gd name="connsiteY169" fmla="*/ 635218 h 6858000"/>
              <a:gd name="connsiteX170" fmla="*/ 239327 w 1605470"/>
              <a:gd name="connsiteY170" fmla="*/ 613763 h 6858000"/>
              <a:gd name="connsiteX171" fmla="*/ 225269 w 1605470"/>
              <a:gd name="connsiteY171" fmla="*/ 598582 h 6858000"/>
              <a:gd name="connsiteX172" fmla="*/ 224950 w 1605470"/>
              <a:gd name="connsiteY172" fmla="*/ 576846 h 6858000"/>
              <a:gd name="connsiteX173" fmla="*/ 204576 w 1605470"/>
              <a:gd name="connsiteY173" fmla="*/ 530055 h 6858000"/>
              <a:gd name="connsiteX174" fmla="*/ 219064 w 1605470"/>
              <a:gd name="connsiteY174" fmla="*/ 469651 h 6858000"/>
              <a:gd name="connsiteX175" fmla="*/ 195012 w 1605470"/>
              <a:gd name="connsiteY175" fmla="*/ 448559 h 6858000"/>
              <a:gd name="connsiteX176" fmla="*/ 201434 w 1605470"/>
              <a:gd name="connsiteY176" fmla="*/ 441529 h 6858000"/>
              <a:gd name="connsiteX177" fmla="*/ 200655 w 1605470"/>
              <a:gd name="connsiteY177" fmla="*/ 428927 h 6858000"/>
              <a:gd name="connsiteX178" fmla="*/ 190059 w 1605470"/>
              <a:gd name="connsiteY178" fmla="*/ 430161 h 6858000"/>
              <a:gd name="connsiteX179" fmla="*/ 167079 w 1605470"/>
              <a:gd name="connsiteY179" fmla="*/ 367211 h 6858000"/>
              <a:gd name="connsiteX180" fmla="*/ 124571 w 1605470"/>
              <a:gd name="connsiteY180" fmla="*/ 302178 h 6858000"/>
              <a:gd name="connsiteX181" fmla="*/ 103243 w 1605470"/>
              <a:gd name="connsiteY181" fmla="*/ 211375 h 6858000"/>
              <a:gd name="connsiteX182" fmla="*/ 94571 w 1605470"/>
              <a:gd name="connsiteY182" fmla="*/ 184179 h 6858000"/>
              <a:gd name="connsiteX183" fmla="*/ 13437 w 1605470"/>
              <a:gd name="connsiteY183" fmla="*/ 19287 h 6858000"/>
              <a:gd name="connsiteX184" fmla="*/ 0 w 1605470"/>
              <a:gd name="connsiteY18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1317 w 1605470"/>
              <a:gd name="connsiteY79" fmla="*/ 4346145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21848 w 1605470"/>
              <a:gd name="connsiteY81" fmla="*/ 4061253 h 6858000"/>
              <a:gd name="connsiteX82" fmla="*/ 710868 w 1605470"/>
              <a:gd name="connsiteY82" fmla="*/ 4048827 h 6858000"/>
              <a:gd name="connsiteX83" fmla="*/ 704810 w 1605470"/>
              <a:gd name="connsiteY83" fmla="*/ 4033999 h 6858000"/>
              <a:gd name="connsiteX84" fmla="*/ 705959 w 1605470"/>
              <a:gd name="connsiteY84" fmla="*/ 4031933 h 6858000"/>
              <a:gd name="connsiteX85" fmla="*/ 704535 w 1605470"/>
              <a:gd name="connsiteY85" fmla="*/ 4013953 h 6858000"/>
              <a:gd name="connsiteX86" fmla="*/ 700443 w 1605470"/>
              <a:gd name="connsiteY86" fmla="*/ 4010511 h 6858000"/>
              <a:gd name="connsiteX87" fmla="*/ 698282 w 1605470"/>
              <a:gd name="connsiteY87" fmla="*/ 3998331 h 6858000"/>
              <a:gd name="connsiteX88" fmla="*/ 690830 w 1605470"/>
              <a:gd name="connsiteY88" fmla="*/ 3974753 h 6858000"/>
              <a:gd name="connsiteX89" fmla="*/ 692428 w 1605470"/>
              <a:gd name="connsiteY89" fmla="*/ 3969950 h 6858000"/>
              <a:gd name="connsiteX90" fmla="*/ 685850 w 1605470"/>
              <a:gd name="connsiteY90" fmla="*/ 3933779 h 6858000"/>
              <a:gd name="connsiteX91" fmla="*/ 687181 w 1605470"/>
              <a:gd name="connsiteY91" fmla="*/ 3933093 h 6858000"/>
              <a:gd name="connsiteX92" fmla="*/ 691535 w 1605470"/>
              <a:gd name="connsiteY92" fmla="*/ 3922082 h 6858000"/>
              <a:gd name="connsiteX93" fmla="*/ 696613 w 1605470"/>
              <a:gd name="connsiteY93" fmla="*/ 3901461 h 6858000"/>
              <a:gd name="connsiteX94" fmla="*/ 725908 w 1605470"/>
              <a:gd name="connsiteY94" fmla="*/ 3851605 h 6858000"/>
              <a:gd name="connsiteX95" fmla="*/ 719207 w 1605470"/>
              <a:gd name="connsiteY95" fmla="*/ 3813873 h 6858000"/>
              <a:gd name="connsiteX96" fmla="*/ 718632 w 1605470"/>
              <a:gd name="connsiteY96" fmla="*/ 3806161 h 6858000"/>
              <a:gd name="connsiteX97" fmla="*/ 718939 w 1605470"/>
              <a:gd name="connsiteY97" fmla="*/ 3805957 h 6858000"/>
              <a:gd name="connsiteX98" fmla="*/ 718966 w 1605470"/>
              <a:gd name="connsiteY98" fmla="*/ 3797724 h 6858000"/>
              <a:gd name="connsiteX99" fmla="*/ 717581 w 1605470"/>
              <a:gd name="connsiteY99" fmla="*/ 3792098 h 6858000"/>
              <a:gd name="connsiteX100" fmla="*/ 716465 w 1605470"/>
              <a:gd name="connsiteY100" fmla="*/ 3777135 h 6858000"/>
              <a:gd name="connsiteX101" fmla="*/ 718198 w 1605470"/>
              <a:gd name="connsiteY101" fmla="*/ 3771656 h 6858000"/>
              <a:gd name="connsiteX102" fmla="*/ 721941 w 1605470"/>
              <a:gd name="connsiteY102" fmla="*/ 3769007 h 6858000"/>
              <a:gd name="connsiteX103" fmla="*/ 721407 w 1605470"/>
              <a:gd name="connsiteY103" fmla="*/ 3767709 h 6858000"/>
              <a:gd name="connsiteX104" fmla="*/ 730103 w 1605470"/>
              <a:gd name="connsiteY104" fmla="*/ 3738082 h 6858000"/>
              <a:gd name="connsiteX105" fmla="*/ 737449 w 1605470"/>
              <a:gd name="connsiteY105" fmla="*/ 3673397 h 6858000"/>
              <a:gd name="connsiteX106" fmla="*/ 736745 w 1605470"/>
              <a:gd name="connsiteY106" fmla="*/ 3637109 h 6858000"/>
              <a:gd name="connsiteX107" fmla="*/ 740188 w 1605470"/>
              <a:gd name="connsiteY107" fmla="*/ 3536883 h 6858000"/>
              <a:gd name="connsiteX108" fmla="*/ 747726 w 1605470"/>
              <a:gd name="connsiteY108" fmla="*/ 3435652 h 6858000"/>
              <a:gd name="connsiteX109" fmla="*/ 774383 w 1605470"/>
              <a:gd name="connsiteY109" fmla="*/ 3381564 h 6858000"/>
              <a:gd name="connsiteX110" fmla="*/ 774870 w 1605470"/>
              <a:gd name="connsiteY110" fmla="*/ 3375761 h 6858000"/>
              <a:gd name="connsiteX111" fmla="*/ 770510 w 1605470"/>
              <a:gd name="connsiteY111" fmla="*/ 3361844 h 6858000"/>
              <a:gd name="connsiteX112" fmla="*/ 767933 w 1605470"/>
              <a:gd name="connsiteY112" fmla="*/ 3356929 h 6858000"/>
              <a:gd name="connsiteX113" fmla="*/ 766158 w 1605470"/>
              <a:gd name="connsiteY113" fmla="*/ 3349058 h 6858000"/>
              <a:gd name="connsiteX114" fmla="*/ 766414 w 1605470"/>
              <a:gd name="connsiteY114" fmla="*/ 3348763 h 6858000"/>
              <a:gd name="connsiteX115" fmla="*/ 764166 w 1605470"/>
              <a:gd name="connsiteY115" fmla="*/ 3341588 h 6858000"/>
              <a:gd name="connsiteX116" fmla="*/ 749397 w 1605470"/>
              <a:gd name="connsiteY116" fmla="*/ 3307769 h 6858000"/>
              <a:gd name="connsiteX117" fmla="*/ 766960 w 1605470"/>
              <a:gd name="connsiteY117" fmla="*/ 3250522 h 6858000"/>
              <a:gd name="connsiteX118" fmla="*/ 767385 w 1605470"/>
              <a:gd name="connsiteY118" fmla="*/ 3229163 h 6858000"/>
              <a:gd name="connsiteX119" fmla="*/ 769208 w 1605470"/>
              <a:gd name="connsiteY119" fmla="*/ 3217217 h 6858000"/>
              <a:gd name="connsiteX120" fmla="*/ 770350 w 1605470"/>
              <a:gd name="connsiteY120" fmla="*/ 3216125 h 6858000"/>
              <a:gd name="connsiteX121" fmla="*/ 756043 w 1605470"/>
              <a:gd name="connsiteY121" fmla="*/ 3183755 h 6858000"/>
              <a:gd name="connsiteX122" fmla="*/ 756544 w 1605470"/>
              <a:gd name="connsiteY122" fmla="*/ 3178642 h 6858000"/>
              <a:gd name="connsiteX123" fmla="*/ 744144 w 1605470"/>
              <a:gd name="connsiteY123" fmla="*/ 3158586 h 6858000"/>
              <a:gd name="connsiteX124" fmla="*/ 739378 w 1605470"/>
              <a:gd name="connsiteY124" fmla="*/ 3147669 h 6858000"/>
              <a:gd name="connsiteX125" fmla="*/ 734648 w 1605470"/>
              <a:gd name="connsiteY125" fmla="*/ 3145733 h 6858000"/>
              <a:gd name="connsiteX126" fmla="*/ 729329 w 1605470"/>
              <a:gd name="connsiteY126" fmla="*/ 3129034 h 6858000"/>
              <a:gd name="connsiteX127" fmla="*/ 729994 w 1605470"/>
              <a:gd name="connsiteY127" fmla="*/ 3126682 h 6858000"/>
              <a:gd name="connsiteX128" fmla="*/ 720862 w 1605470"/>
              <a:gd name="connsiteY128" fmla="*/ 3114519 h 6858000"/>
              <a:gd name="connsiteX129" fmla="*/ 707471 w 1605470"/>
              <a:gd name="connsiteY129" fmla="*/ 3106272 h 6858000"/>
              <a:gd name="connsiteX130" fmla="*/ 680201 w 1605470"/>
              <a:gd name="connsiteY130" fmla="*/ 2958185 h 6858000"/>
              <a:gd name="connsiteX131" fmla="*/ 622815 w 1605470"/>
              <a:gd name="connsiteY131" fmla="*/ 2762989 h 6858000"/>
              <a:gd name="connsiteX132" fmla="*/ 571733 w 1605470"/>
              <a:gd name="connsiteY132" fmla="*/ 2554718 h 6858000"/>
              <a:gd name="connsiteX133" fmla="*/ 551827 w 1605470"/>
              <a:gd name="connsiteY133" fmla="*/ 2485734 h 6858000"/>
              <a:gd name="connsiteX134" fmla="*/ 542550 w 1605470"/>
              <a:gd name="connsiteY134" fmla="*/ 2447068 h 6858000"/>
              <a:gd name="connsiteX135" fmla="*/ 529511 w 1605470"/>
              <a:gd name="connsiteY135" fmla="*/ 2425819 h 6858000"/>
              <a:gd name="connsiteX136" fmla="*/ 528878 w 1605470"/>
              <a:gd name="connsiteY136" fmla="*/ 2408971 h 6858000"/>
              <a:gd name="connsiteX137" fmla="*/ 535510 w 1605470"/>
              <a:gd name="connsiteY137" fmla="*/ 2402874 h 6858000"/>
              <a:gd name="connsiteX138" fmla="*/ 538122 w 1605470"/>
              <a:gd name="connsiteY138" fmla="*/ 2381443 h 6858000"/>
              <a:gd name="connsiteX139" fmla="*/ 514451 w 1605470"/>
              <a:gd name="connsiteY139" fmla="*/ 2261920 h 6858000"/>
              <a:gd name="connsiteX140" fmla="*/ 486968 w 1605470"/>
              <a:gd name="connsiteY140" fmla="*/ 2182937 h 6858000"/>
              <a:gd name="connsiteX141" fmla="*/ 488555 w 1605470"/>
              <a:gd name="connsiteY141" fmla="*/ 2155135 h 6858000"/>
              <a:gd name="connsiteX142" fmla="*/ 486013 w 1605470"/>
              <a:gd name="connsiteY142" fmla="*/ 2118008 h 6858000"/>
              <a:gd name="connsiteX143" fmla="*/ 487006 w 1605470"/>
              <a:gd name="connsiteY143" fmla="*/ 2050531 h 6858000"/>
              <a:gd name="connsiteX144" fmla="*/ 478812 w 1605470"/>
              <a:gd name="connsiteY144" fmla="*/ 1963269 h 6858000"/>
              <a:gd name="connsiteX145" fmla="*/ 442619 w 1605470"/>
              <a:gd name="connsiteY145" fmla="*/ 1910499 h 6858000"/>
              <a:gd name="connsiteX146" fmla="*/ 446785 w 1605470"/>
              <a:gd name="connsiteY146" fmla="*/ 1903212 h 6858000"/>
              <a:gd name="connsiteX147" fmla="*/ 436547 w 1605470"/>
              <a:gd name="connsiteY147" fmla="*/ 1861531 h 6858000"/>
              <a:gd name="connsiteX148" fmla="*/ 390346 w 1605470"/>
              <a:gd name="connsiteY148" fmla="*/ 1732919 h 6858000"/>
              <a:gd name="connsiteX149" fmla="*/ 362657 w 1605470"/>
              <a:gd name="connsiteY149" fmla="*/ 1663540 h 6858000"/>
              <a:gd name="connsiteX150" fmla="*/ 361783 w 1605470"/>
              <a:gd name="connsiteY150" fmla="*/ 1615777 h 6858000"/>
              <a:gd name="connsiteX151" fmla="*/ 342578 w 1605470"/>
              <a:gd name="connsiteY151" fmla="*/ 1563678 h 6858000"/>
              <a:gd name="connsiteX152" fmla="*/ 355658 w 1605470"/>
              <a:gd name="connsiteY152" fmla="*/ 1519474 h 6858000"/>
              <a:gd name="connsiteX153" fmla="*/ 348400 w 1605470"/>
              <a:gd name="connsiteY153" fmla="*/ 1477995 h 6858000"/>
              <a:gd name="connsiteX154" fmla="*/ 334485 w 1605470"/>
              <a:gd name="connsiteY154" fmla="*/ 1373769 h 6858000"/>
              <a:gd name="connsiteX155" fmla="*/ 342792 w 1605470"/>
              <a:gd name="connsiteY155" fmla="*/ 1307086 h 6858000"/>
              <a:gd name="connsiteX156" fmla="*/ 343980 w 1605470"/>
              <a:gd name="connsiteY156" fmla="*/ 1189033 h 6858000"/>
              <a:gd name="connsiteX157" fmla="*/ 348665 w 1605470"/>
              <a:gd name="connsiteY157" fmla="*/ 1168288 h 6858000"/>
              <a:gd name="connsiteX158" fmla="*/ 340947 w 1605470"/>
              <a:gd name="connsiteY158" fmla="*/ 1142577 h 6858000"/>
              <a:gd name="connsiteX159" fmla="*/ 330253 w 1605470"/>
              <a:gd name="connsiteY159" fmla="*/ 1088484 h 6858000"/>
              <a:gd name="connsiteX160" fmla="*/ 318989 w 1605470"/>
              <a:gd name="connsiteY160" fmla="*/ 1016103 h 6858000"/>
              <a:gd name="connsiteX161" fmla="*/ 320445 w 1605470"/>
              <a:gd name="connsiteY161" fmla="*/ 932283 h 6858000"/>
              <a:gd name="connsiteX162" fmla="*/ 322681 w 1605470"/>
              <a:gd name="connsiteY162" fmla="*/ 915925 h 6858000"/>
              <a:gd name="connsiteX163" fmla="*/ 315310 w 1605470"/>
              <a:gd name="connsiteY163" fmla="*/ 896999 h 6858000"/>
              <a:gd name="connsiteX164" fmla="*/ 284718 w 1605470"/>
              <a:gd name="connsiteY164" fmla="*/ 821517 h 6858000"/>
              <a:gd name="connsiteX165" fmla="*/ 263668 w 1605470"/>
              <a:gd name="connsiteY165" fmla="*/ 751353 h 6858000"/>
              <a:gd name="connsiteX166" fmla="*/ 263226 w 1605470"/>
              <a:gd name="connsiteY166" fmla="*/ 721230 h 6858000"/>
              <a:gd name="connsiteX167" fmla="*/ 248897 w 1605470"/>
              <a:gd name="connsiteY167" fmla="*/ 681659 h 6858000"/>
              <a:gd name="connsiteX168" fmla="*/ 234316 w 1605470"/>
              <a:gd name="connsiteY168" fmla="*/ 635218 h 6858000"/>
              <a:gd name="connsiteX169" fmla="*/ 239327 w 1605470"/>
              <a:gd name="connsiteY169" fmla="*/ 613763 h 6858000"/>
              <a:gd name="connsiteX170" fmla="*/ 225269 w 1605470"/>
              <a:gd name="connsiteY170" fmla="*/ 598582 h 6858000"/>
              <a:gd name="connsiteX171" fmla="*/ 224950 w 1605470"/>
              <a:gd name="connsiteY171" fmla="*/ 576846 h 6858000"/>
              <a:gd name="connsiteX172" fmla="*/ 204576 w 1605470"/>
              <a:gd name="connsiteY172" fmla="*/ 530055 h 6858000"/>
              <a:gd name="connsiteX173" fmla="*/ 219064 w 1605470"/>
              <a:gd name="connsiteY173" fmla="*/ 469651 h 6858000"/>
              <a:gd name="connsiteX174" fmla="*/ 195012 w 1605470"/>
              <a:gd name="connsiteY174" fmla="*/ 448559 h 6858000"/>
              <a:gd name="connsiteX175" fmla="*/ 201434 w 1605470"/>
              <a:gd name="connsiteY175" fmla="*/ 441529 h 6858000"/>
              <a:gd name="connsiteX176" fmla="*/ 200655 w 1605470"/>
              <a:gd name="connsiteY176" fmla="*/ 428927 h 6858000"/>
              <a:gd name="connsiteX177" fmla="*/ 190059 w 1605470"/>
              <a:gd name="connsiteY177" fmla="*/ 430161 h 6858000"/>
              <a:gd name="connsiteX178" fmla="*/ 167079 w 1605470"/>
              <a:gd name="connsiteY178" fmla="*/ 367211 h 6858000"/>
              <a:gd name="connsiteX179" fmla="*/ 124571 w 1605470"/>
              <a:gd name="connsiteY179" fmla="*/ 302178 h 6858000"/>
              <a:gd name="connsiteX180" fmla="*/ 103243 w 1605470"/>
              <a:gd name="connsiteY180" fmla="*/ 211375 h 6858000"/>
              <a:gd name="connsiteX181" fmla="*/ 94571 w 1605470"/>
              <a:gd name="connsiteY181" fmla="*/ 184179 h 6858000"/>
              <a:gd name="connsiteX182" fmla="*/ 13437 w 1605470"/>
              <a:gd name="connsiteY182" fmla="*/ 19287 h 6858000"/>
              <a:gd name="connsiteX183" fmla="*/ 0 w 1605470"/>
              <a:gd name="connsiteY18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10868 w 1605470"/>
              <a:gd name="connsiteY81" fmla="*/ 4048827 h 6858000"/>
              <a:gd name="connsiteX82" fmla="*/ 704810 w 1605470"/>
              <a:gd name="connsiteY82" fmla="*/ 4033999 h 6858000"/>
              <a:gd name="connsiteX83" fmla="*/ 705959 w 1605470"/>
              <a:gd name="connsiteY83" fmla="*/ 4031933 h 6858000"/>
              <a:gd name="connsiteX84" fmla="*/ 704535 w 1605470"/>
              <a:gd name="connsiteY84" fmla="*/ 4013953 h 6858000"/>
              <a:gd name="connsiteX85" fmla="*/ 700443 w 1605470"/>
              <a:gd name="connsiteY85" fmla="*/ 4010511 h 6858000"/>
              <a:gd name="connsiteX86" fmla="*/ 698282 w 1605470"/>
              <a:gd name="connsiteY86" fmla="*/ 3998331 h 6858000"/>
              <a:gd name="connsiteX87" fmla="*/ 690830 w 1605470"/>
              <a:gd name="connsiteY87" fmla="*/ 3974753 h 6858000"/>
              <a:gd name="connsiteX88" fmla="*/ 692428 w 1605470"/>
              <a:gd name="connsiteY88" fmla="*/ 3969950 h 6858000"/>
              <a:gd name="connsiteX89" fmla="*/ 685850 w 1605470"/>
              <a:gd name="connsiteY89" fmla="*/ 3933779 h 6858000"/>
              <a:gd name="connsiteX90" fmla="*/ 687181 w 1605470"/>
              <a:gd name="connsiteY90" fmla="*/ 3933093 h 6858000"/>
              <a:gd name="connsiteX91" fmla="*/ 691535 w 1605470"/>
              <a:gd name="connsiteY91" fmla="*/ 3922082 h 6858000"/>
              <a:gd name="connsiteX92" fmla="*/ 696613 w 1605470"/>
              <a:gd name="connsiteY92" fmla="*/ 3901461 h 6858000"/>
              <a:gd name="connsiteX93" fmla="*/ 725908 w 1605470"/>
              <a:gd name="connsiteY93" fmla="*/ 3851605 h 6858000"/>
              <a:gd name="connsiteX94" fmla="*/ 719207 w 1605470"/>
              <a:gd name="connsiteY94" fmla="*/ 3813873 h 6858000"/>
              <a:gd name="connsiteX95" fmla="*/ 718632 w 1605470"/>
              <a:gd name="connsiteY95" fmla="*/ 3806161 h 6858000"/>
              <a:gd name="connsiteX96" fmla="*/ 718939 w 1605470"/>
              <a:gd name="connsiteY96" fmla="*/ 3805957 h 6858000"/>
              <a:gd name="connsiteX97" fmla="*/ 718966 w 1605470"/>
              <a:gd name="connsiteY97" fmla="*/ 3797724 h 6858000"/>
              <a:gd name="connsiteX98" fmla="*/ 717581 w 1605470"/>
              <a:gd name="connsiteY98" fmla="*/ 3792098 h 6858000"/>
              <a:gd name="connsiteX99" fmla="*/ 716465 w 1605470"/>
              <a:gd name="connsiteY99" fmla="*/ 3777135 h 6858000"/>
              <a:gd name="connsiteX100" fmla="*/ 718198 w 1605470"/>
              <a:gd name="connsiteY100" fmla="*/ 3771656 h 6858000"/>
              <a:gd name="connsiteX101" fmla="*/ 721941 w 1605470"/>
              <a:gd name="connsiteY101" fmla="*/ 3769007 h 6858000"/>
              <a:gd name="connsiteX102" fmla="*/ 721407 w 1605470"/>
              <a:gd name="connsiteY102" fmla="*/ 3767709 h 6858000"/>
              <a:gd name="connsiteX103" fmla="*/ 730103 w 1605470"/>
              <a:gd name="connsiteY103" fmla="*/ 3738082 h 6858000"/>
              <a:gd name="connsiteX104" fmla="*/ 737449 w 1605470"/>
              <a:gd name="connsiteY104" fmla="*/ 3673397 h 6858000"/>
              <a:gd name="connsiteX105" fmla="*/ 736745 w 1605470"/>
              <a:gd name="connsiteY105" fmla="*/ 3637109 h 6858000"/>
              <a:gd name="connsiteX106" fmla="*/ 740188 w 1605470"/>
              <a:gd name="connsiteY106" fmla="*/ 3536883 h 6858000"/>
              <a:gd name="connsiteX107" fmla="*/ 747726 w 1605470"/>
              <a:gd name="connsiteY107" fmla="*/ 3435652 h 6858000"/>
              <a:gd name="connsiteX108" fmla="*/ 774383 w 1605470"/>
              <a:gd name="connsiteY108" fmla="*/ 3381564 h 6858000"/>
              <a:gd name="connsiteX109" fmla="*/ 774870 w 1605470"/>
              <a:gd name="connsiteY109" fmla="*/ 3375761 h 6858000"/>
              <a:gd name="connsiteX110" fmla="*/ 770510 w 1605470"/>
              <a:gd name="connsiteY110" fmla="*/ 3361844 h 6858000"/>
              <a:gd name="connsiteX111" fmla="*/ 767933 w 1605470"/>
              <a:gd name="connsiteY111" fmla="*/ 3356929 h 6858000"/>
              <a:gd name="connsiteX112" fmla="*/ 766158 w 1605470"/>
              <a:gd name="connsiteY112" fmla="*/ 3349058 h 6858000"/>
              <a:gd name="connsiteX113" fmla="*/ 766414 w 1605470"/>
              <a:gd name="connsiteY113" fmla="*/ 3348763 h 6858000"/>
              <a:gd name="connsiteX114" fmla="*/ 764166 w 1605470"/>
              <a:gd name="connsiteY114" fmla="*/ 3341588 h 6858000"/>
              <a:gd name="connsiteX115" fmla="*/ 749397 w 1605470"/>
              <a:gd name="connsiteY115" fmla="*/ 3307769 h 6858000"/>
              <a:gd name="connsiteX116" fmla="*/ 766960 w 1605470"/>
              <a:gd name="connsiteY116" fmla="*/ 3250522 h 6858000"/>
              <a:gd name="connsiteX117" fmla="*/ 767385 w 1605470"/>
              <a:gd name="connsiteY117" fmla="*/ 3229163 h 6858000"/>
              <a:gd name="connsiteX118" fmla="*/ 769208 w 1605470"/>
              <a:gd name="connsiteY118" fmla="*/ 3217217 h 6858000"/>
              <a:gd name="connsiteX119" fmla="*/ 770350 w 1605470"/>
              <a:gd name="connsiteY119" fmla="*/ 3216125 h 6858000"/>
              <a:gd name="connsiteX120" fmla="*/ 756043 w 1605470"/>
              <a:gd name="connsiteY120" fmla="*/ 3183755 h 6858000"/>
              <a:gd name="connsiteX121" fmla="*/ 756544 w 1605470"/>
              <a:gd name="connsiteY121" fmla="*/ 3178642 h 6858000"/>
              <a:gd name="connsiteX122" fmla="*/ 744144 w 1605470"/>
              <a:gd name="connsiteY122" fmla="*/ 3158586 h 6858000"/>
              <a:gd name="connsiteX123" fmla="*/ 739378 w 1605470"/>
              <a:gd name="connsiteY123" fmla="*/ 3147669 h 6858000"/>
              <a:gd name="connsiteX124" fmla="*/ 734648 w 1605470"/>
              <a:gd name="connsiteY124" fmla="*/ 3145733 h 6858000"/>
              <a:gd name="connsiteX125" fmla="*/ 729329 w 1605470"/>
              <a:gd name="connsiteY125" fmla="*/ 3129034 h 6858000"/>
              <a:gd name="connsiteX126" fmla="*/ 729994 w 1605470"/>
              <a:gd name="connsiteY126" fmla="*/ 3126682 h 6858000"/>
              <a:gd name="connsiteX127" fmla="*/ 720862 w 1605470"/>
              <a:gd name="connsiteY127" fmla="*/ 3114519 h 6858000"/>
              <a:gd name="connsiteX128" fmla="*/ 707471 w 1605470"/>
              <a:gd name="connsiteY128" fmla="*/ 3106272 h 6858000"/>
              <a:gd name="connsiteX129" fmla="*/ 680201 w 1605470"/>
              <a:gd name="connsiteY129" fmla="*/ 2958185 h 6858000"/>
              <a:gd name="connsiteX130" fmla="*/ 622815 w 1605470"/>
              <a:gd name="connsiteY130" fmla="*/ 2762989 h 6858000"/>
              <a:gd name="connsiteX131" fmla="*/ 571733 w 1605470"/>
              <a:gd name="connsiteY131" fmla="*/ 2554718 h 6858000"/>
              <a:gd name="connsiteX132" fmla="*/ 551827 w 1605470"/>
              <a:gd name="connsiteY132" fmla="*/ 2485734 h 6858000"/>
              <a:gd name="connsiteX133" fmla="*/ 542550 w 1605470"/>
              <a:gd name="connsiteY133" fmla="*/ 2447068 h 6858000"/>
              <a:gd name="connsiteX134" fmla="*/ 529511 w 1605470"/>
              <a:gd name="connsiteY134" fmla="*/ 2425819 h 6858000"/>
              <a:gd name="connsiteX135" fmla="*/ 528878 w 1605470"/>
              <a:gd name="connsiteY135" fmla="*/ 2408971 h 6858000"/>
              <a:gd name="connsiteX136" fmla="*/ 535510 w 1605470"/>
              <a:gd name="connsiteY136" fmla="*/ 2402874 h 6858000"/>
              <a:gd name="connsiteX137" fmla="*/ 538122 w 1605470"/>
              <a:gd name="connsiteY137" fmla="*/ 2381443 h 6858000"/>
              <a:gd name="connsiteX138" fmla="*/ 514451 w 1605470"/>
              <a:gd name="connsiteY138" fmla="*/ 2261920 h 6858000"/>
              <a:gd name="connsiteX139" fmla="*/ 486968 w 1605470"/>
              <a:gd name="connsiteY139" fmla="*/ 2182937 h 6858000"/>
              <a:gd name="connsiteX140" fmla="*/ 488555 w 1605470"/>
              <a:gd name="connsiteY140" fmla="*/ 2155135 h 6858000"/>
              <a:gd name="connsiteX141" fmla="*/ 486013 w 1605470"/>
              <a:gd name="connsiteY141" fmla="*/ 2118008 h 6858000"/>
              <a:gd name="connsiteX142" fmla="*/ 487006 w 1605470"/>
              <a:gd name="connsiteY142" fmla="*/ 2050531 h 6858000"/>
              <a:gd name="connsiteX143" fmla="*/ 478812 w 1605470"/>
              <a:gd name="connsiteY143" fmla="*/ 1963269 h 6858000"/>
              <a:gd name="connsiteX144" fmla="*/ 442619 w 1605470"/>
              <a:gd name="connsiteY144" fmla="*/ 1910499 h 6858000"/>
              <a:gd name="connsiteX145" fmla="*/ 446785 w 1605470"/>
              <a:gd name="connsiteY145" fmla="*/ 1903212 h 6858000"/>
              <a:gd name="connsiteX146" fmla="*/ 436547 w 1605470"/>
              <a:gd name="connsiteY146" fmla="*/ 1861531 h 6858000"/>
              <a:gd name="connsiteX147" fmla="*/ 390346 w 1605470"/>
              <a:gd name="connsiteY147" fmla="*/ 1732919 h 6858000"/>
              <a:gd name="connsiteX148" fmla="*/ 362657 w 1605470"/>
              <a:gd name="connsiteY148" fmla="*/ 1663540 h 6858000"/>
              <a:gd name="connsiteX149" fmla="*/ 361783 w 1605470"/>
              <a:gd name="connsiteY149" fmla="*/ 1615777 h 6858000"/>
              <a:gd name="connsiteX150" fmla="*/ 342578 w 1605470"/>
              <a:gd name="connsiteY150" fmla="*/ 1563678 h 6858000"/>
              <a:gd name="connsiteX151" fmla="*/ 355658 w 1605470"/>
              <a:gd name="connsiteY151" fmla="*/ 1519474 h 6858000"/>
              <a:gd name="connsiteX152" fmla="*/ 348400 w 1605470"/>
              <a:gd name="connsiteY152" fmla="*/ 1477995 h 6858000"/>
              <a:gd name="connsiteX153" fmla="*/ 334485 w 1605470"/>
              <a:gd name="connsiteY153" fmla="*/ 1373769 h 6858000"/>
              <a:gd name="connsiteX154" fmla="*/ 342792 w 1605470"/>
              <a:gd name="connsiteY154" fmla="*/ 1307086 h 6858000"/>
              <a:gd name="connsiteX155" fmla="*/ 343980 w 1605470"/>
              <a:gd name="connsiteY155" fmla="*/ 1189033 h 6858000"/>
              <a:gd name="connsiteX156" fmla="*/ 348665 w 1605470"/>
              <a:gd name="connsiteY156" fmla="*/ 1168288 h 6858000"/>
              <a:gd name="connsiteX157" fmla="*/ 340947 w 1605470"/>
              <a:gd name="connsiteY157" fmla="*/ 1142577 h 6858000"/>
              <a:gd name="connsiteX158" fmla="*/ 330253 w 1605470"/>
              <a:gd name="connsiteY158" fmla="*/ 1088484 h 6858000"/>
              <a:gd name="connsiteX159" fmla="*/ 318989 w 1605470"/>
              <a:gd name="connsiteY159" fmla="*/ 1016103 h 6858000"/>
              <a:gd name="connsiteX160" fmla="*/ 320445 w 1605470"/>
              <a:gd name="connsiteY160" fmla="*/ 932283 h 6858000"/>
              <a:gd name="connsiteX161" fmla="*/ 322681 w 1605470"/>
              <a:gd name="connsiteY161" fmla="*/ 915925 h 6858000"/>
              <a:gd name="connsiteX162" fmla="*/ 315310 w 1605470"/>
              <a:gd name="connsiteY162" fmla="*/ 896999 h 6858000"/>
              <a:gd name="connsiteX163" fmla="*/ 284718 w 1605470"/>
              <a:gd name="connsiteY163" fmla="*/ 821517 h 6858000"/>
              <a:gd name="connsiteX164" fmla="*/ 263668 w 1605470"/>
              <a:gd name="connsiteY164" fmla="*/ 751353 h 6858000"/>
              <a:gd name="connsiteX165" fmla="*/ 263226 w 1605470"/>
              <a:gd name="connsiteY165" fmla="*/ 721230 h 6858000"/>
              <a:gd name="connsiteX166" fmla="*/ 248897 w 1605470"/>
              <a:gd name="connsiteY166" fmla="*/ 681659 h 6858000"/>
              <a:gd name="connsiteX167" fmla="*/ 234316 w 1605470"/>
              <a:gd name="connsiteY167" fmla="*/ 635218 h 6858000"/>
              <a:gd name="connsiteX168" fmla="*/ 239327 w 1605470"/>
              <a:gd name="connsiteY168" fmla="*/ 613763 h 6858000"/>
              <a:gd name="connsiteX169" fmla="*/ 225269 w 1605470"/>
              <a:gd name="connsiteY169" fmla="*/ 598582 h 6858000"/>
              <a:gd name="connsiteX170" fmla="*/ 224950 w 1605470"/>
              <a:gd name="connsiteY170" fmla="*/ 576846 h 6858000"/>
              <a:gd name="connsiteX171" fmla="*/ 204576 w 1605470"/>
              <a:gd name="connsiteY171" fmla="*/ 530055 h 6858000"/>
              <a:gd name="connsiteX172" fmla="*/ 219064 w 1605470"/>
              <a:gd name="connsiteY172" fmla="*/ 469651 h 6858000"/>
              <a:gd name="connsiteX173" fmla="*/ 195012 w 1605470"/>
              <a:gd name="connsiteY173" fmla="*/ 448559 h 6858000"/>
              <a:gd name="connsiteX174" fmla="*/ 201434 w 1605470"/>
              <a:gd name="connsiteY174" fmla="*/ 441529 h 6858000"/>
              <a:gd name="connsiteX175" fmla="*/ 200655 w 1605470"/>
              <a:gd name="connsiteY175" fmla="*/ 428927 h 6858000"/>
              <a:gd name="connsiteX176" fmla="*/ 190059 w 1605470"/>
              <a:gd name="connsiteY176" fmla="*/ 430161 h 6858000"/>
              <a:gd name="connsiteX177" fmla="*/ 167079 w 1605470"/>
              <a:gd name="connsiteY177" fmla="*/ 367211 h 6858000"/>
              <a:gd name="connsiteX178" fmla="*/ 124571 w 1605470"/>
              <a:gd name="connsiteY178" fmla="*/ 302178 h 6858000"/>
              <a:gd name="connsiteX179" fmla="*/ 103243 w 1605470"/>
              <a:gd name="connsiteY179" fmla="*/ 211375 h 6858000"/>
              <a:gd name="connsiteX180" fmla="*/ 94571 w 1605470"/>
              <a:gd name="connsiteY180" fmla="*/ 184179 h 6858000"/>
              <a:gd name="connsiteX181" fmla="*/ 13437 w 1605470"/>
              <a:gd name="connsiteY181" fmla="*/ 19287 h 6858000"/>
              <a:gd name="connsiteX182" fmla="*/ 0 w 1605470"/>
              <a:gd name="connsiteY18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19554 w 1605470"/>
              <a:gd name="connsiteY81" fmla="*/ 4090296 h 6858000"/>
              <a:gd name="connsiteX82" fmla="*/ 704810 w 1605470"/>
              <a:gd name="connsiteY82" fmla="*/ 4033999 h 6858000"/>
              <a:gd name="connsiteX83" fmla="*/ 705959 w 1605470"/>
              <a:gd name="connsiteY83" fmla="*/ 4031933 h 6858000"/>
              <a:gd name="connsiteX84" fmla="*/ 704535 w 1605470"/>
              <a:gd name="connsiteY84" fmla="*/ 4013953 h 6858000"/>
              <a:gd name="connsiteX85" fmla="*/ 700443 w 1605470"/>
              <a:gd name="connsiteY85" fmla="*/ 4010511 h 6858000"/>
              <a:gd name="connsiteX86" fmla="*/ 698282 w 1605470"/>
              <a:gd name="connsiteY86" fmla="*/ 3998331 h 6858000"/>
              <a:gd name="connsiteX87" fmla="*/ 690830 w 1605470"/>
              <a:gd name="connsiteY87" fmla="*/ 3974753 h 6858000"/>
              <a:gd name="connsiteX88" fmla="*/ 692428 w 1605470"/>
              <a:gd name="connsiteY88" fmla="*/ 3969950 h 6858000"/>
              <a:gd name="connsiteX89" fmla="*/ 685850 w 1605470"/>
              <a:gd name="connsiteY89" fmla="*/ 3933779 h 6858000"/>
              <a:gd name="connsiteX90" fmla="*/ 687181 w 1605470"/>
              <a:gd name="connsiteY90" fmla="*/ 3933093 h 6858000"/>
              <a:gd name="connsiteX91" fmla="*/ 691535 w 1605470"/>
              <a:gd name="connsiteY91" fmla="*/ 3922082 h 6858000"/>
              <a:gd name="connsiteX92" fmla="*/ 696613 w 1605470"/>
              <a:gd name="connsiteY92" fmla="*/ 3901461 h 6858000"/>
              <a:gd name="connsiteX93" fmla="*/ 725908 w 1605470"/>
              <a:gd name="connsiteY93" fmla="*/ 3851605 h 6858000"/>
              <a:gd name="connsiteX94" fmla="*/ 719207 w 1605470"/>
              <a:gd name="connsiteY94" fmla="*/ 3813873 h 6858000"/>
              <a:gd name="connsiteX95" fmla="*/ 718632 w 1605470"/>
              <a:gd name="connsiteY95" fmla="*/ 3806161 h 6858000"/>
              <a:gd name="connsiteX96" fmla="*/ 718939 w 1605470"/>
              <a:gd name="connsiteY96" fmla="*/ 3805957 h 6858000"/>
              <a:gd name="connsiteX97" fmla="*/ 718966 w 1605470"/>
              <a:gd name="connsiteY97" fmla="*/ 3797724 h 6858000"/>
              <a:gd name="connsiteX98" fmla="*/ 717581 w 1605470"/>
              <a:gd name="connsiteY98" fmla="*/ 3792098 h 6858000"/>
              <a:gd name="connsiteX99" fmla="*/ 716465 w 1605470"/>
              <a:gd name="connsiteY99" fmla="*/ 3777135 h 6858000"/>
              <a:gd name="connsiteX100" fmla="*/ 718198 w 1605470"/>
              <a:gd name="connsiteY100" fmla="*/ 3771656 h 6858000"/>
              <a:gd name="connsiteX101" fmla="*/ 721941 w 1605470"/>
              <a:gd name="connsiteY101" fmla="*/ 3769007 h 6858000"/>
              <a:gd name="connsiteX102" fmla="*/ 721407 w 1605470"/>
              <a:gd name="connsiteY102" fmla="*/ 3767709 h 6858000"/>
              <a:gd name="connsiteX103" fmla="*/ 730103 w 1605470"/>
              <a:gd name="connsiteY103" fmla="*/ 3738082 h 6858000"/>
              <a:gd name="connsiteX104" fmla="*/ 737449 w 1605470"/>
              <a:gd name="connsiteY104" fmla="*/ 3673397 h 6858000"/>
              <a:gd name="connsiteX105" fmla="*/ 736745 w 1605470"/>
              <a:gd name="connsiteY105" fmla="*/ 3637109 h 6858000"/>
              <a:gd name="connsiteX106" fmla="*/ 740188 w 1605470"/>
              <a:gd name="connsiteY106" fmla="*/ 3536883 h 6858000"/>
              <a:gd name="connsiteX107" fmla="*/ 747726 w 1605470"/>
              <a:gd name="connsiteY107" fmla="*/ 3435652 h 6858000"/>
              <a:gd name="connsiteX108" fmla="*/ 774383 w 1605470"/>
              <a:gd name="connsiteY108" fmla="*/ 3381564 h 6858000"/>
              <a:gd name="connsiteX109" fmla="*/ 774870 w 1605470"/>
              <a:gd name="connsiteY109" fmla="*/ 3375761 h 6858000"/>
              <a:gd name="connsiteX110" fmla="*/ 770510 w 1605470"/>
              <a:gd name="connsiteY110" fmla="*/ 3361844 h 6858000"/>
              <a:gd name="connsiteX111" fmla="*/ 767933 w 1605470"/>
              <a:gd name="connsiteY111" fmla="*/ 3356929 h 6858000"/>
              <a:gd name="connsiteX112" fmla="*/ 766158 w 1605470"/>
              <a:gd name="connsiteY112" fmla="*/ 3349058 h 6858000"/>
              <a:gd name="connsiteX113" fmla="*/ 766414 w 1605470"/>
              <a:gd name="connsiteY113" fmla="*/ 3348763 h 6858000"/>
              <a:gd name="connsiteX114" fmla="*/ 764166 w 1605470"/>
              <a:gd name="connsiteY114" fmla="*/ 3341588 h 6858000"/>
              <a:gd name="connsiteX115" fmla="*/ 749397 w 1605470"/>
              <a:gd name="connsiteY115" fmla="*/ 3307769 h 6858000"/>
              <a:gd name="connsiteX116" fmla="*/ 766960 w 1605470"/>
              <a:gd name="connsiteY116" fmla="*/ 3250522 h 6858000"/>
              <a:gd name="connsiteX117" fmla="*/ 767385 w 1605470"/>
              <a:gd name="connsiteY117" fmla="*/ 3229163 h 6858000"/>
              <a:gd name="connsiteX118" fmla="*/ 769208 w 1605470"/>
              <a:gd name="connsiteY118" fmla="*/ 3217217 h 6858000"/>
              <a:gd name="connsiteX119" fmla="*/ 770350 w 1605470"/>
              <a:gd name="connsiteY119" fmla="*/ 3216125 h 6858000"/>
              <a:gd name="connsiteX120" fmla="*/ 756043 w 1605470"/>
              <a:gd name="connsiteY120" fmla="*/ 3183755 h 6858000"/>
              <a:gd name="connsiteX121" fmla="*/ 756544 w 1605470"/>
              <a:gd name="connsiteY121" fmla="*/ 3178642 h 6858000"/>
              <a:gd name="connsiteX122" fmla="*/ 744144 w 1605470"/>
              <a:gd name="connsiteY122" fmla="*/ 3158586 h 6858000"/>
              <a:gd name="connsiteX123" fmla="*/ 739378 w 1605470"/>
              <a:gd name="connsiteY123" fmla="*/ 3147669 h 6858000"/>
              <a:gd name="connsiteX124" fmla="*/ 734648 w 1605470"/>
              <a:gd name="connsiteY124" fmla="*/ 3145733 h 6858000"/>
              <a:gd name="connsiteX125" fmla="*/ 729329 w 1605470"/>
              <a:gd name="connsiteY125" fmla="*/ 3129034 h 6858000"/>
              <a:gd name="connsiteX126" fmla="*/ 729994 w 1605470"/>
              <a:gd name="connsiteY126" fmla="*/ 3126682 h 6858000"/>
              <a:gd name="connsiteX127" fmla="*/ 720862 w 1605470"/>
              <a:gd name="connsiteY127" fmla="*/ 3114519 h 6858000"/>
              <a:gd name="connsiteX128" fmla="*/ 707471 w 1605470"/>
              <a:gd name="connsiteY128" fmla="*/ 3106272 h 6858000"/>
              <a:gd name="connsiteX129" fmla="*/ 680201 w 1605470"/>
              <a:gd name="connsiteY129" fmla="*/ 2958185 h 6858000"/>
              <a:gd name="connsiteX130" fmla="*/ 622815 w 1605470"/>
              <a:gd name="connsiteY130" fmla="*/ 2762989 h 6858000"/>
              <a:gd name="connsiteX131" fmla="*/ 571733 w 1605470"/>
              <a:gd name="connsiteY131" fmla="*/ 2554718 h 6858000"/>
              <a:gd name="connsiteX132" fmla="*/ 551827 w 1605470"/>
              <a:gd name="connsiteY132" fmla="*/ 2485734 h 6858000"/>
              <a:gd name="connsiteX133" fmla="*/ 542550 w 1605470"/>
              <a:gd name="connsiteY133" fmla="*/ 2447068 h 6858000"/>
              <a:gd name="connsiteX134" fmla="*/ 529511 w 1605470"/>
              <a:gd name="connsiteY134" fmla="*/ 2425819 h 6858000"/>
              <a:gd name="connsiteX135" fmla="*/ 528878 w 1605470"/>
              <a:gd name="connsiteY135" fmla="*/ 2408971 h 6858000"/>
              <a:gd name="connsiteX136" fmla="*/ 535510 w 1605470"/>
              <a:gd name="connsiteY136" fmla="*/ 2402874 h 6858000"/>
              <a:gd name="connsiteX137" fmla="*/ 538122 w 1605470"/>
              <a:gd name="connsiteY137" fmla="*/ 2381443 h 6858000"/>
              <a:gd name="connsiteX138" fmla="*/ 514451 w 1605470"/>
              <a:gd name="connsiteY138" fmla="*/ 2261920 h 6858000"/>
              <a:gd name="connsiteX139" fmla="*/ 486968 w 1605470"/>
              <a:gd name="connsiteY139" fmla="*/ 2182937 h 6858000"/>
              <a:gd name="connsiteX140" fmla="*/ 488555 w 1605470"/>
              <a:gd name="connsiteY140" fmla="*/ 2155135 h 6858000"/>
              <a:gd name="connsiteX141" fmla="*/ 486013 w 1605470"/>
              <a:gd name="connsiteY141" fmla="*/ 2118008 h 6858000"/>
              <a:gd name="connsiteX142" fmla="*/ 487006 w 1605470"/>
              <a:gd name="connsiteY142" fmla="*/ 2050531 h 6858000"/>
              <a:gd name="connsiteX143" fmla="*/ 478812 w 1605470"/>
              <a:gd name="connsiteY143" fmla="*/ 1963269 h 6858000"/>
              <a:gd name="connsiteX144" fmla="*/ 442619 w 1605470"/>
              <a:gd name="connsiteY144" fmla="*/ 1910499 h 6858000"/>
              <a:gd name="connsiteX145" fmla="*/ 446785 w 1605470"/>
              <a:gd name="connsiteY145" fmla="*/ 1903212 h 6858000"/>
              <a:gd name="connsiteX146" fmla="*/ 436547 w 1605470"/>
              <a:gd name="connsiteY146" fmla="*/ 1861531 h 6858000"/>
              <a:gd name="connsiteX147" fmla="*/ 390346 w 1605470"/>
              <a:gd name="connsiteY147" fmla="*/ 1732919 h 6858000"/>
              <a:gd name="connsiteX148" fmla="*/ 362657 w 1605470"/>
              <a:gd name="connsiteY148" fmla="*/ 1663540 h 6858000"/>
              <a:gd name="connsiteX149" fmla="*/ 361783 w 1605470"/>
              <a:gd name="connsiteY149" fmla="*/ 1615777 h 6858000"/>
              <a:gd name="connsiteX150" fmla="*/ 342578 w 1605470"/>
              <a:gd name="connsiteY150" fmla="*/ 1563678 h 6858000"/>
              <a:gd name="connsiteX151" fmla="*/ 355658 w 1605470"/>
              <a:gd name="connsiteY151" fmla="*/ 1519474 h 6858000"/>
              <a:gd name="connsiteX152" fmla="*/ 348400 w 1605470"/>
              <a:gd name="connsiteY152" fmla="*/ 1477995 h 6858000"/>
              <a:gd name="connsiteX153" fmla="*/ 334485 w 1605470"/>
              <a:gd name="connsiteY153" fmla="*/ 1373769 h 6858000"/>
              <a:gd name="connsiteX154" fmla="*/ 342792 w 1605470"/>
              <a:gd name="connsiteY154" fmla="*/ 1307086 h 6858000"/>
              <a:gd name="connsiteX155" fmla="*/ 343980 w 1605470"/>
              <a:gd name="connsiteY155" fmla="*/ 1189033 h 6858000"/>
              <a:gd name="connsiteX156" fmla="*/ 348665 w 1605470"/>
              <a:gd name="connsiteY156" fmla="*/ 1168288 h 6858000"/>
              <a:gd name="connsiteX157" fmla="*/ 340947 w 1605470"/>
              <a:gd name="connsiteY157" fmla="*/ 1142577 h 6858000"/>
              <a:gd name="connsiteX158" fmla="*/ 330253 w 1605470"/>
              <a:gd name="connsiteY158" fmla="*/ 1088484 h 6858000"/>
              <a:gd name="connsiteX159" fmla="*/ 318989 w 1605470"/>
              <a:gd name="connsiteY159" fmla="*/ 1016103 h 6858000"/>
              <a:gd name="connsiteX160" fmla="*/ 320445 w 1605470"/>
              <a:gd name="connsiteY160" fmla="*/ 932283 h 6858000"/>
              <a:gd name="connsiteX161" fmla="*/ 322681 w 1605470"/>
              <a:gd name="connsiteY161" fmla="*/ 915925 h 6858000"/>
              <a:gd name="connsiteX162" fmla="*/ 315310 w 1605470"/>
              <a:gd name="connsiteY162" fmla="*/ 896999 h 6858000"/>
              <a:gd name="connsiteX163" fmla="*/ 284718 w 1605470"/>
              <a:gd name="connsiteY163" fmla="*/ 821517 h 6858000"/>
              <a:gd name="connsiteX164" fmla="*/ 263668 w 1605470"/>
              <a:gd name="connsiteY164" fmla="*/ 751353 h 6858000"/>
              <a:gd name="connsiteX165" fmla="*/ 263226 w 1605470"/>
              <a:gd name="connsiteY165" fmla="*/ 721230 h 6858000"/>
              <a:gd name="connsiteX166" fmla="*/ 248897 w 1605470"/>
              <a:gd name="connsiteY166" fmla="*/ 681659 h 6858000"/>
              <a:gd name="connsiteX167" fmla="*/ 234316 w 1605470"/>
              <a:gd name="connsiteY167" fmla="*/ 635218 h 6858000"/>
              <a:gd name="connsiteX168" fmla="*/ 239327 w 1605470"/>
              <a:gd name="connsiteY168" fmla="*/ 613763 h 6858000"/>
              <a:gd name="connsiteX169" fmla="*/ 225269 w 1605470"/>
              <a:gd name="connsiteY169" fmla="*/ 598582 h 6858000"/>
              <a:gd name="connsiteX170" fmla="*/ 224950 w 1605470"/>
              <a:gd name="connsiteY170" fmla="*/ 576846 h 6858000"/>
              <a:gd name="connsiteX171" fmla="*/ 204576 w 1605470"/>
              <a:gd name="connsiteY171" fmla="*/ 530055 h 6858000"/>
              <a:gd name="connsiteX172" fmla="*/ 219064 w 1605470"/>
              <a:gd name="connsiteY172" fmla="*/ 469651 h 6858000"/>
              <a:gd name="connsiteX173" fmla="*/ 195012 w 1605470"/>
              <a:gd name="connsiteY173" fmla="*/ 448559 h 6858000"/>
              <a:gd name="connsiteX174" fmla="*/ 201434 w 1605470"/>
              <a:gd name="connsiteY174" fmla="*/ 441529 h 6858000"/>
              <a:gd name="connsiteX175" fmla="*/ 200655 w 1605470"/>
              <a:gd name="connsiteY175" fmla="*/ 428927 h 6858000"/>
              <a:gd name="connsiteX176" fmla="*/ 190059 w 1605470"/>
              <a:gd name="connsiteY176" fmla="*/ 430161 h 6858000"/>
              <a:gd name="connsiteX177" fmla="*/ 167079 w 1605470"/>
              <a:gd name="connsiteY177" fmla="*/ 367211 h 6858000"/>
              <a:gd name="connsiteX178" fmla="*/ 124571 w 1605470"/>
              <a:gd name="connsiteY178" fmla="*/ 302178 h 6858000"/>
              <a:gd name="connsiteX179" fmla="*/ 103243 w 1605470"/>
              <a:gd name="connsiteY179" fmla="*/ 211375 h 6858000"/>
              <a:gd name="connsiteX180" fmla="*/ 94571 w 1605470"/>
              <a:gd name="connsiteY180" fmla="*/ 184179 h 6858000"/>
              <a:gd name="connsiteX181" fmla="*/ 13437 w 1605470"/>
              <a:gd name="connsiteY181" fmla="*/ 19287 h 6858000"/>
              <a:gd name="connsiteX182" fmla="*/ 0 w 1605470"/>
              <a:gd name="connsiteY18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65660 w 1605470"/>
              <a:gd name="connsiteY79" fmla="*/ 4308823 h 6858000"/>
              <a:gd name="connsiteX80" fmla="*/ 715481 w 1605470"/>
              <a:gd name="connsiteY80" fmla="*/ 4214165 h 6858000"/>
              <a:gd name="connsiteX81" fmla="*/ 719554 w 1605470"/>
              <a:gd name="connsiteY81" fmla="*/ 4090296 h 6858000"/>
              <a:gd name="connsiteX82" fmla="*/ 704810 w 1605470"/>
              <a:gd name="connsiteY82" fmla="*/ 4033999 h 6858000"/>
              <a:gd name="connsiteX83" fmla="*/ 705959 w 1605470"/>
              <a:gd name="connsiteY83" fmla="*/ 4031933 h 6858000"/>
              <a:gd name="connsiteX84" fmla="*/ 704535 w 1605470"/>
              <a:gd name="connsiteY84" fmla="*/ 4013953 h 6858000"/>
              <a:gd name="connsiteX85" fmla="*/ 700443 w 1605470"/>
              <a:gd name="connsiteY85" fmla="*/ 4010511 h 6858000"/>
              <a:gd name="connsiteX86" fmla="*/ 698282 w 1605470"/>
              <a:gd name="connsiteY86" fmla="*/ 3998331 h 6858000"/>
              <a:gd name="connsiteX87" fmla="*/ 690830 w 1605470"/>
              <a:gd name="connsiteY87" fmla="*/ 3974753 h 6858000"/>
              <a:gd name="connsiteX88" fmla="*/ 692428 w 1605470"/>
              <a:gd name="connsiteY88" fmla="*/ 3969950 h 6858000"/>
              <a:gd name="connsiteX89" fmla="*/ 685850 w 1605470"/>
              <a:gd name="connsiteY89" fmla="*/ 3933779 h 6858000"/>
              <a:gd name="connsiteX90" fmla="*/ 687181 w 1605470"/>
              <a:gd name="connsiteY90" fmla="*/ 3933093 h 6858000"/>
              <a:gd name="connsiteX91" fmla="*/ 691535 w 1605470"/>
              <a:gd name="connsiteY91" fmla="*/ 3922082 h 6858000"/>
              <a:gd name="connsiteX92" fmla="*/ 696613 w 1605470"/>
              <a:gd name="connsiteY92" fmla="*/ 3901461 h 6858000"/>
              <a:gd name="connsiteX93" fmla="*/ 719207 w 1605470"/>
              <a:gd name="connsiteY93" fmla="*/ 3813873 h 6858000"/>
              <a:gd name="connsiteX94" fmla="*/ 718632 w 1605470"/>
              <a:gd name="connsiteY94" fmla="*/ 3806161 h 6858000"/>
              <a:gd name="connsiteX95" fmla="*/ 718939 w 1605470"/>
              <a:gd name="connsiteY95" fmla="*/ 3805957 h 6858000"/>
              <a:gd name="connsiteX96" fmla="*/ 718966 w 1605470"/>
              <a:gd name="connsiteY96" fmla="*/ 3797724 h 6858000"/>
              <a:gd name="connsiteX97" fmla="*/ 717581 w 1605470"/>
              <a:gd name="connsiteY97" fmla="*/ 3792098 h 6858000"/>
              <a:gd name="connsiteX98" fmla="*/ 716465 w 1605470"/>
              <a:gd name="connsiteY98" fmla="*/ 3777135 h 6858000"/>
              <a:gd name="connsiteX99" fmla="*/ 718198 w 1605470"/>
              <a:gd name="connsiteY99" fmla="*/ 3771656 h 6858000"/>
              <a:gd name="connsiteX100" fmla="*/ 721941 w 1605470"/>
              <a:gd name="connsiteY100" fmla="*/ 3769007 h 6858000"/>
              <a:gd name="connsiteX101" fmla="*/ 721407 w 1605470"/>
              <a:gd name="connsiteY101" fmla="*/ 3767709 h 6858000"/>
              <a:gd name="connsiteX102" fmla="*/ 730103 w 1605470"/>
              <a:gd name="connsiteY102" fmla="*/ 3738082 h 6858000"/>
              <a:gd name="connsiteX103" fmla="*/ 737449 w 1605470"/>
              <a:gd name="connsiteY103" fmla="*/ 3673397 h 6858000"/>
              <a:gd name="connsiteX104" fmla="*/ 736745 w 1605470"/>
              <a:gd name="connsiteY104" fmla="*/ 3637109 h 6858000"/>
              <a:gd name="connsiteX105" fmla="*/ 740188 w 1605470"/>
              <a:gd name="connsiteY105" fmla="*/ 3536883 h 6858000"/>
              <a:gd name="connsiteX106" fmla="*/ 747726 w 1605470"/>
              <a:gd name="connsiteY106" fmla="*/ 3435652 h 6858000"/>
              <a:gd name="connsiteX107" fmla="*/ 774383 w 1605470"/>
              <a:gd name="connsiteY107" fmla="*/ 3381564 h 6858000"/>
              <a:gd name="connsiteX108" fmla="*/ 774870 w 1605470"/>
              <a:gd name="connsiteY108" fmla="*/ 3375761 h 6858000"/>
              <a:gd name="connsiteX109" fmla="*/ 770510 w 1605470"/>
              <a:gd name="connsiteY109" fmla="*/ 3361844 h 6858000"/>
              <a:gd name="connsiteX110" fmla="*/ 767933 w 1605470"/>
              <a:gd name="connsiteY110" fmla="*/ 3356929 h 6858000"/>
              <a:gd name="connsiteX111" fmla="*/ 766158 w 1605470"/>
              <a:gd name="connsiteY111" fmla="*/ 3349058 h 6858000"/>
              <a:gd name="connsiteX112" fmla="*/ 766414 w 1605470"/>
              <a:gd name="connsiteY112" fmla="*/ 3348763 h 6858000"/>
              <a:gd name="connsiteX113" fmla="*/ 764166 w 1605470"/>
              <a:gd name="connsiteY113" fmla="*/ 3341588 h 6858000"/>
              <a:gd name="connsiteX114" fmla="*/ 749397 w 1605470"/>
              <a:gd name="connsiteY114" fmla="*/ 3307769 h 6858000"/>
              <a:gd name="connsiteX115" fmla="*/ 766960 w 1605470"/>
              <a:gd name="connsiteY115" fmla="*/ 3250522 h 6858000"/>
              <a:gd name="connsiteX116" fmla="*/ 767385 w 1605470"/>
              <a:gd name="connsiteY116" fmla="*/ 3229163 h 6858000"/>
              <a:gd name="connsiteX117" fmla="*/ 769208 w 1605470"/>
              <a:gd name="connsiteY117" fmla="*/ 3217217 h 6858000"/>
              <a:gd name="connsiteX118" fmla="*/ 770350 w 1605470"/>
              <a:gd name="connsiteY118" fmla="*/ 3216125 h 6858000"/>
              <a:gd name="connsiteX119" fmla="*/ 756043 w 1605470"/>
              <a:gd name="connsiteY119" fmla="*/ 3183755 h 6858000"/>
              <a:gd name="connsiteX120" fmla="*/ 756544 w 1605470"/>
              <a:gd name="connsiteY120" fmla="*/ 3178642 h 6858000"/>
              <a:gd name="connsiteX121" fmla="*/ 744144 w 1605470"/>
              <a:gd name="connsiteY121" fmla="*/ 3158586 h 6858000"/>
              <a:gd name="connsiteX122" fmla="*/ 739378 w 1605470"/>
              <a:gd name="connsiteY122" fmla="*/ 3147669 h 6858000"/>
              <a:gd name="connsiteX123" fmla="*/ 734648 w 1605470"/>
              <a:gd name="connsiteY123" fmla="*/ 3145733 h 6858000"/>
              <a:gd name="connsiteX124" fmla="*/ 729329 w 1605470"/>
              <a:gd name="connsiteY124" fmla="*/ 3129034 h 6858000"/>
              <a:gd name="connsiteX125" fmla="*/ 729994 w 1605470"/>
              <a:gd name="connsiteY125" fmla="*/ 3126682 h 6858000"/>
              <a:gd name="connsiteX126" fmla="*/ 720862 w 1605470"/>
              <a:gd name="connsiteY126" fmla="*/ 3114519 h 6858000"/>
              <a:gd name="connsiteX127" fmla="*/ 707471 w 1605470"/>
              <a:gd name="connsiteY127" fmla="*/ 3106272 h 6858000"/>
              <a:gd name="connsiteX128" fmla="*/ 680201 w 1605470"/>
              <a:gd name="connsiteY128" fmla="*/ 2958185 h 6858000"/>
              <a:gd name="connsiteX129" fmla="*/ 622815 w 1605470"/>
              <a:gd name="connsiteY129" fmla="*/ 2762989 h 6858000"/>
              <a:gd name="connsiteX130" fmla="*/ 571733 w 1605470"/>
              <a:gd name="connsiteY130" fmla="*/ 2554718 h 6858000"/>
              <a:gd name="connsiteX131" fmla="*/ 551827 w 1605470"/>
              <a:gd name="connsiteY131" fmla="*/ 2485734 h 6858000"/>
              <a:gd name="connsiteX132" fmla="*/ 542550 w 1605470"/>
              <a:gd name="connsiteY132" fmla="*/ 2447068 h 6858000"/>
              <a:gd name="connsiteX133" fmla="*/ 529511 w 1605470"/>
              <a:gd name="connsiteY133" fmla="*/ 2425819 h 6858000"/>
              <a:gd name="connsiteX134" fmla="*/ 528878 w 1605470"/>
              <a:gd name="connsiteY134" fmla="*/ 2408971 h 6858000"/>
              <a:gd name="connsiteX135" fmla="*/ 535510 w 1605470"/>
              <a:gd name="connsiteY135" fmla="*/ 2402874 h 6858000"/>
              <a:gd name="connsiteX136" fmla="*/ 538122 w 1605470"/>
              <a:gd name="connsiteY136" fmla="*/ 2381443 h 6858000"/>
              <a:gd name="connsiteX137" fmla="*/ 514451 w 1605470"/>
              <a:gd name="connsiteY137" fmla="*/ 2261920 h 6858000"/>
              <a:gd name="connsiteX138" fmla="*/ 486968 w 1605470"/>
              <a:gd name="connsiteY138" fmla="*/ 2182937 h 6858000"/>
              <a:gd name="connsiteX139" fmla="*/ 488555 w 1605470"/>
              <a:gd name="connsiteY139" fmla="*/ 2155135 h 6858000"/>
              <a:gd name="connsiteX140" fmla="*/ 486013 w 1605470"/>
              <a:gd name="connsiteY140" fmla="*/ 2118008 h 6858000"/>
              <a:gd name="connsiteX141" fmla="*/ 487006 w 1605470"/>
              <a:gd name="connsiteY141" fmla="*/ 2050531 h 6858000"/>
              <a:gd name="connsiteX142" fmla="*/ 478812 w 1605470"/>
              <a:gd name="connsiteY142" fmla="*/ 1963269 h 6858000"/>
              <a:gd name="connsiteX143" fmla="*/ 442619 w 1605470"/>
              <a:gd name="connsiteY143" fmla="*/ 1910499 h 6858000"/>
              <a:gd name="connsiteX144" fmla="*/ 446785 w 1605470"/>
              <a:gd name="connsiteY144" fmla="*/ 1903212 h 6858000"/>
              <a:gd name="connsiteX145" fmla="*/ 436547 w 1605470"/>
              <a:gd name="connsiteY145" fmla="*/ 1861531 h 6858000"/>
              <a:gd name="connsiteX146" fmla="*/ 390346 w 1605470"/>
              <a:gd name="connsiteY146" fmla="*/ 1732919 h 6858000"/>
              <a:gd name="connsiteX147" fmla="*/ 362657 w 1605470"/>
              <a:gd name="connsiteY147" fmla="*/ 1663540 h 6858000"/>
              <a:gd name="connsiteX148" fmla="*/ 361783 w 1605470"/>
              <a:gd name="connsiteY148" fmla="*/ 1615777 h 6858000"/>
              <a:gd name="connsiteX149" fmla="*/ 342578 w 1605470"/>
              <a:gd name="connsiteY149" fmla="*/ 1563678 h 6858000"/>
              <a:gd name="connsiteX150" fmla="*/ 355658 w 1605470"/>
              <a:gd name="connsiteY150" fmla="*/ 1519474 h 6858000"/>
              <a:gd name="connsiteX151" fmla="*/ 348400 w 1605470"/>
              <a:gd name="connsiteY151" fmla="*/ 1477995 h 6858000"/>
              <a:gd name="connsiteX152" fmla="*/ 334485 w 1605470"/>
              <a:gd name="connsiteY152" fmla="*/ 1373769 h 6858000"/>
              <a:gd name="connsiteX153" fmla="*/ 342792 w 1605470"/>
              <a:gd name="connsiteY153" fmla="*/ 1307086 h 6858000"/>
              <a:gd name="connsiteX154" fmla="*/ 343980 w 1605470"/>
              <a:gd name="connsiteY154" fmla="*/ 1189033 h 6858000"/>
              <a:gd name="connsiteX155" fmla="*/ 348665 w 1605470"/>
              <a:gd name="connsiteY155" fmla="*/ 1168288 h 6858000"/>
              <a:gd name="connsiteX156" fmla="*/ 340947 w 1605470"/>
              <a:gd name="connsiteY156" fmla="*/ 1142577 h 6858000"/>
              <a:gd name="connsiteX157" fmla="*/ 330253 w 1605470"/>
              <a:gd name="connsiteY157" fmla="*/ 1088484 h 6858000"/>
              <a:gd name="connsiteX158" fmla="*/ 318989 w 1605470"/>
              <a:gd name="connsiteY158" fmla="*/ 1016103 h 6858000"/>
              <a:gd name="connsiteX159" fmla="*/ 320445 w 1605470"/>
              <a:gd name="connsiteY159" fmla="*/ 932283 h 6858000"/>
              <a:gd name="connsiteX160" fmla="*/ 322681 w 1605470"/>
              <a:gd name="connsiteY160" fmla="*/ 915925 h 6858000"/>
              <a:gd name="connsiteX161" fmla="*/ 315310 w 1605470"/>
              <a:gd name="connsiteY161" fmla="*/ 896999 h 6858000"/>
              <a:gd name="connsiteX162" fmla="*/ 284718 w 1605470"/>
              <a:gd name="connsiteY162" fmla="*/ 821517 h 6858000"/>
              <a:gd name="connsiteX163" fmla="*/ 263668 w 1605470"/>
              <a:gd name="connsiteY163" fmla="*/ 751353 h 6858000"/>
              <a:gd name="connsiteX164" fmla="*/ 263226 w 1605470"/>
              <a:gd name="connsiteY164" fmla="*/ 721230 h 6858000"/>
              <a:gd name="connsiteX165" fmla="*/ 248897 w 1605470"/>
              <a:gd name="connsiteY165" fmla="*/ 681659 h 6858000"/>
              <a:gd name="connsiteX166" fmla="*/ 234316 w 1605470"/>
              <a:gd name="connsiteY166" fmla="*/ 635218 h 6858000"/>
              <a:gd name="connsiteX167" fmla="*/ 239327 w 1605470"/>
              <a:gd name="connsiteY167" fmla="*/ 613763 h 6858000"/>
              <a:gd name="connsiteX168" fmla="*/ 225269 w 1605470"/>
              <a:gd name="connsiteY168" fmla="*/ 598582 h 6858000"/>
              <a:gd name="connsiteX169" fmla="*/ 224950 w 1605470"/>
              <a:gd name="connsiteY169" fmla="*/ 576846 h 6858000"/>
              <a:gd name="connsiteX170" fmla="*/ 204576 w 1605470"/>
              <a:gd name="connsiteY170" fmla="*/ 530055 h 6858000"/>
              <a:gd name="connsiteX171" fmla="*/ 219064 w 1605470"/>
              <a:gd name="connsiteY171" fmla="*/ 469651 h 6858000"/>
              <a:gd name="connsiteX172" fmla="*/ 195012 w 1605470"/>
              <a:gd name="connsiteY172" fmla="*/ 448559 h 6858000"/>
              <a:gd name="connsiteX173" fmla="*/ 201434 w 1605470"/>
              <a:gd name="connsiteY173" fmla="*/ 441529 h 6858000"/>
              <a:gd name="connsiteX174" fmla="*/ 200655 w 1605470"/>
              <a:gd name="connsiteY174" fmla="*/ 428927 h 6858000"/>
              <a:gd name="connsiteX175" fmla="*/ 190059 w 1605470"/>
              <a:gd name="connsiteY175" fmla="*/ 430161 h 6858000"/>
              <a:gd name="connsiteX176" fmla="*/ 167079 w 1605470"/>
              <a:gd name="connsiteY176" fmla="*/ 367211 h 6858000"/>
              <a:gd name="connsiteX177" fmla="*/ 124571 w 1605470"/>
              <a:gd name="connsiteY177" fmla="*/ 302178 h 6858000"/>
              <a:gd name="connsiteX178" fmla="*/ 103243 w 1605470"/>
              <a:gd name="connsiteY178" fmla="*/ 211375 h 6858000"/>
              <a:gd name="connsiteX179" fmla="*/ 94571 w 1605470"/>
              <a:gd name="connsiteY179" fmla="*/ 184179 h 6858000"/>
              <a:gd name="connsiteX180" fmla="*/ 13437 w 1605470"/>
              <a:gd name="connsiteY180" fmla="*/ 19287 h 6858000"/>
              <a:gd name="connsiteX181" fmla="*/ 0 w 1605470"/>
              <a:gd name="connsiteY18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429138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29578 w 1605470"/>
              <a:gd name="connsiteY77" fmla="*/ 4456787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62965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34671 w 1605470"/>
              <a:gd name="connsiteY75" fmla="*/ 4715631 h 6858000"/>
              <a:gd name="connsiteX76" fmla="*/ 743180 w 1605470"/>
              <a:gd name="connsiteY76" fmla="*/ 4613201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588 w 1605470"/>
              <a:gd name="connsiteY68" fmla="*/ 4845927 h 6858000"/>
              <a:gd name="connsiteX69" fmla="*/ 724935 w 1605470"/>
              <a:gd name="connsiteY69" fmla="*/ 4821504 h 6858000"/>
              <a:gd name="connsiteX70" fmla="*/ 732118 w 1605470"/>
              <a:gd name="connsiteY70" fmla="*/ 4801535 h 6858000"/>
              <a:gd name="connsiteX71" fmla="*/ 739787 w 1605470"/>
              <a:gd name="connsiteY71" fmla="*/ 4797794 h 6858000"/>
              <a:gd name="connsiteX72" fmla="*/ 741081 w 1605470"/>
              <a:gd name="connsiteY72" fmla="*/ 4784526 h 6858000"/>
              <a:gd name="connsiteX73" fmla="*/ 742865 w 1605470"/>
              <a:gd name="connsiteY73" fmla="*/ 4781211 h 6858000"/>
              <a:gd name="connsiteX74" fmla="*/ 751652 w 1605470"/>
              <a:gd name="connsiteY74" fmla="*/ 4761984 h 6858000"/>
              <a:gd name="connsiteX75" fmla="*/ 747700 w 1605470"/>
              <a:gd name="connsiteY75" fmla="*/ 4690749 h 6858000"/>
              <a:gd name="connsiteX76" fmla="*/ 743180 w 1605470"/>
              <a:gd name="connsiteY76" fmla="*/ 4613201 h 6858000"/>
              <a:gd name="connsiteX77" fmla="*/ 738263 w 1605470"/>
              <a:gd name="connsiteY77" fmla="*/ 4444346 h 6858000"/>
              <a:gd name="connsiteX78" fmla="*/ 756542 w 1605470"/>
              <a:gd name="connsiteY78" fmla="*/ 4350346 h 6858000"/>
              <a:gd name="connsiteX79" fmla="*/ 715481 w 1605470"/>
              <a:gd name="connsiteY79" fmla="*/ 4214165 h 6858000"/>
              <a:gd name="connsiteX80" fmla="*/ 719554 w 1605470"/>
              <a:gd name="connsiteY80" fmla="*/ 4090296 h 6858000"/>
              <a:gd name="connsiteX81" fmla="*/ 704810 w 1605470"/>
              <a:gd name="connsiteY81" fmla="*/ 4033999 h 6858000"/>
              <a:gd name="connsiteX82" fmla="*/ 705959 w 1605470"/>
              <a:gd name="connsiteY82" fmla="*/ 4031933 h 6858000"/>
              <a:gd name="connsiteX83" fmla="*/ 704535 w 1605470"/>
              <a:gd name="connsiteY83" fmla="*/ 4013953 h 6858000"/>
              <a:gd name="connsiteX84" fmla="*/ 700443 w 1605470"/>
              <a:gd name="connsiteY84" fmla="*/ 4010511 h 6858000"/>
              <a:gd name="connsiteX85" fmla="*/ 698282 w 1605470"/>
              <a:gd name="connsiteY85" fmla="*/ 3998331 h 6858000"/>
              <a:gd name="connsiteX86" fmla="*/ 690830 w 1605470"/>
              <a:gd name="connsiteY86" fmla="*/ 3974753 h 6858000"/>
              <a:gd name="connsiteX87" fmla="*/ 692428 w 1605470"/>
              <a:gd name="connsiteY87" fmla="*/ 3969950 h 6858000"/>
              <a:gd name="connsiteX88" fmla="*/ 685850 w 1605470"/>
              <a:gd name="connsiteY88" fmla="*/ 3933779 h 6858000"/>
              <a:gd name="connsiteX89" fmla="*/ 687181 w 1605470"/>
              <a:gd name="connsiteY89" fmla="*/ 3933093 h 6858000"/>
              <a:gd name="connsiteX90" fmla="*/ 691535 w 1605470"/>
              <a:gd name="connsiteY90" fmla="*/ 3922082 h 6858000"/>
              <a:gd name="connsiteX91" fmla="*/ 696613 w 1605470"/>
              <a:gd name="connsiteY91" fmla="*/ 3901461 h 6858000"/>
              <a:gd name="connsiteX92" fmla="*/ 719207 w 1605470"/>
              <a:gd name="connsiteY92" fmla="*/ 3813873 h 6858000"/>
              <a:gd name="connsiteX93" fmla="*/ 718632 w 1605470"/>
              <a:gd name="connsiteY93" fmla="*/ 3806161 h 6858000"/>
              <a:gd name="connsiteX94" fmla="*/ 718939 w 1605470"/>
              <a:gd name="connsiteY94" fmla="*/ 3805957 h 6858000"/>
              <a:gd name="connsiteX95" fmla="*/ 718966 w 1605470"/>
              <a:gd name="connsiteY95" fmla="*/ 3797724 h 6858000"/>
              <a:gd name="connsiteX96" fmla="*/ 717581 w 1605470"/>
              <a:gd name="connsiteY96" fmla="*/ 3792098 h 6858000"/>
              <a:gd name="connsiteX97" fmla="*/ 716465 w 1605470"/>
              <a:gd name="connsiteY97" fmla="*/ 3777135 h 6858000"/>
              <a:gd name="connsiteX98" fmla="*/ 718198 w 1605470"/>
              <a:gd name="connsiteY98" fmla="*/ 3771656 h 6858000"/>
              <a:gd name="connsiteX99" fmla="*/ 721941 w 1605470"/>
              <a:gd name="connsiteY99" fmla="*/ 3769007 h 6858000"/>
              <a:gd name="connsiteX100" fmla="*/ 721407 w 1605470"/>
              <a:gd name="connsiteY100" fmla="*/ 3767709 h 6858000"/>
              <a:gd name="connsiteX101" fmla="*/ 730103 w 1605470"/>
              <a:gd name="connsiteY101" fmla="*/ 3738082 h 6858000"/>
              <a:gd name="connsiteX102" fmla="*/ 737449 w 1605470"/>
              <a:gd name="connsiteY102" fmla="*/ 3673397 h 6858000"/>
              <a:gd name="connsiteX103" fmla="*/ 736745 w 1605470"/>
              <a:gd name="connsiteY103" fmla="*/ 3637109 h 6858000"/>
              <a:gd name="connsiteX104" fmla="*/ 740188 w 1605470"/>
              <a:gd name="connsiteY104" fmla="*/ 3536883 h 6858000"/>
              <a:gd name="connsiteX105" fmla="*/ 747726 w 1605470"/>
              <a:gd name="connsiteY105" fmla="*/ 3435652 h 6858000"/>
              <a:gd name="connsiteX106" fmla="*/ 774383 w 1605470"/>
              <a:gd name="connsiteY106" fmla="*/ 3381564 h 6858000"/>
              <a:gd name="connsiteX107" fmla="*/ 774870 w 1605470"/>
              <a:gd name="connsiteY107" fmla="*/ 3375761 h 6858000"/>
              <a:gd name="connsiteX108" fmla="*/ 770510 w 1605470"/>
              <a:gd name="connsiteY108" fmla="*/ 3361844 h 6858000"/>
              <a:gd name="connsiteX109" fmla="*/ 767933 w 1605470"/>
              <a:gd name="connsiteY109" fmla="*/ 3356929 h 6858000"/>
              <a:gd name="connsiteX110" fmla="*/ 766158 w 1605470"/>
              <a:gd name="connsiteY110" fmla="*/ 3349058 h 6858000"/>
              <a:gd name="connsiteX111" fmla="*/ 766414 w 1605470"/>
              <a:gd name="connsiteY111" fmla="*/ 3348763 h 6858000"/>
              <a:gd name="connsiteX112" fmla="*/ 764166 w 1605470"/>
              <a:gd name="connsiteY112" fmla="*/ 3341588 h 6858000"/>
              <a:gd name="connsiteX113" fmla="*/ 749397 w 1605470"/>
              <a:gd name="connsiteY113" fmla="*/ 3307769 h 6858000"/>
              <a:gd name="connsiteX114" fmla="*/ 766960 w 1605470"/>
              <a:gd name="connsiteY114" fmla="*/ 3250522 h 6858000"/>
              <a:gd name="connsiteX115" fmla="*/ 767385 w 1605470"/>
              <a:gd name="connsiteY115" fmla="*/ 3229163 h 6858000"/>
              <a:gd name="connsiteX116" fmla="*/ 769208 w 1605470"/>
              <a:gd name="connsiteY116" fmla="*/ 3217217 h 6858000"/>
              <a:gd name="connsiteX117" fmla="*/ 770350 w 1605470"/>
              <a:gd name="connsiteY117" fmla="*/ 3216125 h 6858000"/>
              <a:gd name="connsiteX118" fmla="*/ 756043 w 1605470"/>
              <a:gd name="connsiteY118" fmla="*/ 3183755 h 6858000"/>
              <a:gd name="connsiteX119" fmla="*/ 756544 w 1605470"/>
              <a:gd name="connsiteY119" fmla="*/ 3178642 h 6858000"/>
              <a:gd name="connsiteX120" fmla="*/ 744144 w 1605470"/>
              <a:gd name="connsiteY120" fmla="*/ 3158586 h 6858000"/>
              <a:gd name="connsiteX121" fmla="*/ 739378 w 1605470"/>
              <a:gd name="connsiteY121" fmla="*/ 3147669 h 6858000"/>
              <a:gd name="connsiteX122" fmla="*/ 734648 w 1605470"/>
              <a:gd name="connsiteY122" fmla="*/ 3145733 h 6858000"/>
              <a:gd name="connsiteX123" fmla="*/ 729329 w 1605470"/>
              <a:gd name="connsiteY123" fmla="*/ 3129034 h 6858000"/>
              <a:gd name="connsiteX124" fmla="*/ 729994 w 1605470"/>
              <a:gd name="connsiteY124" fmla="*/ 3126682 h 6858000"/>
              <a:gd name="connsiteX125" fmla="*/ 720862 w 1605470"/>
              <a:gd name="connsiteY125" fmla="*/ 3114519 h 6858000"/>
              <a:gd name="connsiteX126" fmla="*/ 707471 w 1605470"/>
              <a:gd name="connsiteY126" fmla="*/ 3106272 h 6858000"/>
              <a:gd name="connsiteX127" fmla="*/ 680201 w 1605470"/>
              <a:gd name="connsiteY127" fmla="*/ 2958185 h 6858000"/>
              <a:gd name="connsiteX128" fmla="*/ 622815 w 1605470"/>
              <a:gd name="connsiteY128" fmla="*/ 2762989 h 6858000"/>
              <a:gd name="connsiteX129" fmla="*/ 571733 w 1605470"/>
              <a:gd name="connsiteY129" fmla="*/ 2554718 h 6858000"/>
              <a:gd name="connsiteX130" fmla="*/ 551827 w 1605470"/>
              <a:gd name="connsiteY130" fmla="*/ 2485734 h 6858000"/>
              <a:gd name="connsiteX131" fmla="*/ 542550 w 1605470"/>
              <a:gd name="connsiteY131" fmla="*/ 2447068 h 6858000"/>
              <a:gd name="connsiteX132" fmla="*/ 529511 w 1605470"/>
              <a:gd name="connsiteY132" fmla="*/ 2425819 h 6858000"/>
              <a:gd name="connsiteX133" fmla="*/ 528878 w 1605470"/>
              <a:gd name="connsiteY133" fmla="*/ 2408971 h 6858000"/>
              <a:gd name="connsiteX134" fmla="*/ 535510 w 1605470"/>
              <a:gd name="connsiteY134" fmla="*/ 2402874 h 6858000"/>
              <a:gd name="connsiteX135" fmla="*/ 538122 w 1605470"/>
              <a:gd name="connsiteY135" fmla="*/ 2381443 h 6858000"/>
              <a:gd name="connsiteX136" fmla="*/ 514451 w 1605470"/>
              <a:gd name="connsiteY136" fmla="*/ 2261920 h 6858000"/>
              <a:gd name="connsiteX137" fmla="*/ 486968 w 1605470"/>
              <a:gd name="connsiteY137" fmla="*/ 2182937 h 6858000"/>
              <a:gd name="connsiteX138" fmla="*/ 488555 w 1605470"/>
              <a:gd name="connsiteY138" fmla="*/ 2155135 h 6858000"/>
              <a:gd name="connsiteX139" fmla="*/ 486013 w 1605470"/>
              <a:gd name="connsiteY139" fmla="*/ 2118008 h 6858000"/>
              <a:gd name="connsiteX140" fmla="*/ 487006 w 1605470"/>
              <a:gd name="connsiteY140" fmla="*/ 2050531 h 6858000"/>
              <a:gd name="connsiteX141" fmla="*/ 478812 w 1605470"/>
              <a:gd name="connsiteY141" fmla="*/ 1963269 h 6858000"/>
              <a:gd name="connsiteX142" fmla="*/ 442619 w 1605470"/>
              <a:gd name="connsiteY142" fmla="*/ 1910499 h 6858000"/>
              <a:gd name="connsiteX143" fmla="*/ 446785 w 1605470"/>
              <a:gd name="connsiteY143" fmla="*/ 1903212 h 6858000"/>
              <a:gd name="connsiteX144" fmla="*/ 436547 w 1605470"/>
              <a:gd name="connsiteY144" fmla="*/ 1861531 h 6858000"/>
              <a:gd name="connsiteX145" fmla="*/ 390346 w 1605470"/>
              <a:gd name="connsiteY145" fmla="*/ 1732919 h 6858000"/>
              <a:gd name="connsiteX146" fmla="*/ 362657 w 1605470"/>
              <a:gd name="connsiteY146" fmla="*/ 1663540 h 6858000"/>
              <a:gd name="connsiteX147" fmla="*/ 361783 w 1605470"/>
              <a:gd name="connsiteY147" fmla="*/ 1615777 h 6858000"/>
              <a:gd name="connsiteX148" fmla="*/ 342578 w 1605470"/>
              <a:gd name="connsiteY148" fmla="*/ 1563678 h 6858000"/>
              <a:gd name="connsiteX149" fmla="*/ 355658 w 1605470"/>
              <a:gd name="connsiteY149" fmla="*/ 1519474 h 6858000"/>
              <a:gd name="connsiteX150" fmla="*/ 348400 w 1605470"/>
              <a:gd name="connsiteY150" fmla="*/ 1477995 h 6858000"/>
              <a:gd name="connsiteX151" fmla="*/ 334485 w 1605470"/>
              <a:gd name="connsiteY151" fmla="*/ 1373769 h 6858000"/>
              <a:gd name="connsiteX152" fmla="*/ 342792 w 1605470"/>
              <a:gd name="connsiteY152" fmla="*/ 1307086 h 6858000"/>
              <a:gd name="connsiteX153" fmla="*/ 343980 w 1605470"/>
              <a:gd name="connsiteY153" fmla="*/ 1189033 h 6858000"/>
              <a:gd name="connsiteX154" fmla="*/ 348665 w 1605470"/>
              <a:gd name="connsiteY154" fmla="*/ 1168288 h 6858000"/>
              <a:gd name="connsiteX155" fmla="*/ 340947 w 1605470"/>
              <a:gd name="connsiteY155" fmla="*/ 1142577 h 6858000"/>
              <a:gd name="connsiteX156" fmla="*/ 330253 w 1605470"/>
              <a:gd name="connsiteY156" fmla="*/ 1088484 h 6858000"/>
              <a:gd name="connsiteX157" fmla="*/ 318989 w 1605470"/>
              <a:gd name="connsiteY157" fmla="*/ 1016103 h 6858000"/>
              <a:gd name="connsiteX158" fmla="*/ 320445 w 1605470"/>
              <a:gd name="connsiteY158" fmla="*/ 932283 h 6858000"/>
              <a:gd name="connsiteX159" fmla="*/ 322681 w 1605470"/>
              <a:gd name="connsiteY159" fmla="*/ 915925 h 6858000"/>
              <a:gd name="connsiteX160" fmla="*/ 315310 w 1605470"/>
              <a:gd name="connsiteY160" fmla="*/ 896999 h 6858000"/>
              <a:gd name="connsiteX161" fmla="*/ 284718 w 1605470"/>
              <a:gd name="connsiteY161" fmla="*/ 821517 h 6858000"/>
              <a:gd name="connsiteX162" fmla="*/ 263668 w 1605470"/>
              <a:gd name="connsiteY162" fmla="*/ 751353 h 6858000"/>
              <a:gd name="connsiteX163" fmla="*/ 263226 w 1605470"/>
              <a:gd name="connsiteY163" fmla="*/ 721230 h 6858000"/>
              <a:gd name="connsiteX164" fmla="*/ 248897 w 1605470"/>
              <a:gd name="connsiteY164" fmla="*/ 681659 h 6858000"/>
              <a:gd name="connsiteX165" fmla="*/ 234316 w 1605470"/>
              <a:gd name="connsiteY165" fmla="*/ 635218 h 6858000"/>
              <a:gd name="connsiteX166" fmla="*/ 239327 w 1605470"/>
              <a:gd name="connsiteY166" fmla="*/ 613763 h 6858000"/>
              <a:gd name="connsiteX167" fmla="*/ 225269 w 1605470"/>
              <a:gd name="connsiteY167" fmla="*/ 598582 h 6858000"/>
              <a:gd name="connsiteX168" fmla="*/ 224950 w 1605470"/>
              <a:gd name="connsiteY168" fmla="*/ 576846 h 6858000"/>
              <a:gd name="connsiteX169" fmla="*/ 204576 w 1605470"/>
              <a:gd name="connsiteY169" fmla="*/ 530055 h 6858000"/>
              <a:gd name="connsiteX170" fmla="*/ 219064 w 1605470"/>
              <a:gd name="connsiteY170" fmla="*/ 469651 h 6858000"/>
              <a:gd name="connsiteX171" fmla="*/ 195012 w 1605470"/>
              <a:gd name="connsiteY171" fmla="*/ 448559 h 6858000"/>
              <a:gd name="connsiteX172" fmla="*/ 201434 w 1605470"/>
              <a:gd name="connsiteY172" fmla="*/ 441529 h 6858000"/>
              <a:gd name="connsiteX173" fmla="*/ 200655 w 1605470"/>
              <a:gd name="connsiteY173" fmla="*/ 428927 h 6858000"/>
              <a:gd name="connsiteX174" fmla="*/ 190059 w 1605470"/>
              <a:gd name="connsiteY174" fmla="*/ 430161 h 6858000"/>
              <a:gd name="connsiteX175" fmla="*/ 167079 w 1605470"/>
              <a:gd name="connsiteY175" fmla="*/ 367211 h 6858000"/>
              <a:gd name="connsiteX176" fmla="*/ 124571 w 1605470"/>
              <a:gd name="connsiteY176" fmla="*/ 302178 h 6858000"/>
              <a:gd name="connsiteX177" fmla="*/ 103243 w 1605470"/>
              <a:gd name="connsiteY177" fmla="*/ 211375 h 6858000"/>
              <a:gd name="connsiteX178" fmla="*/ 94571 w 1605470"/>
              <a:gd name="connsiteY178" fmla="*/ 184179 h 6858000"/>
              <a:gd name="connsiteX179" fmla="*/ 13437 w 1605470"/>
              <a:gd name="connsiteY179" fmla="*/ 19287 h 6858000"/>
              <a:gd name="connsiteX180" fmla="*/ 0 w 1605470"/>
              <a:gd name="connsiteY18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09371 w 1605470"/>
              <a:gd name="connsiteY34" fmla="*/ 5950668 h 6858000"/>
              <a:gd name="connsiteX35" fmla="*/ 442432 w 1605470"/>
              <a:gd name="connsiteY35" fmla="*/ 5934687 h 6858000"/>
              <a:gd name="connsiteX36" fmla="*/ 489472 w 1605470"/>
              <a:gd name="connsiteY36" fmla="*/ 5732419 h 6858000"/>
              <a:gd name="connsiteX37" fmla="*/ 512623 w 1605470"/>
              <a:gd name="connsiteY37" fmla="*/ 5685392 h 6858000"/>
              <a:gd name="connsiteX38" fmla="*/ 510261 w 1605470"/>
              <a:gd name="connsiteY38" fmla="*/ 5634527 h 6858000"/>
              <a:gd name="connsiteX39" fmla="*/ 523992 w 1605470"/>
              <a:gd name="connsiteY39" fmla="*/ 5619557 h 6858000"/>
              <a:gd name="connsiteX40" fmla="*/ 526609 w 1605470"/>
              <a:gd name="connsiteY40" fmla="*/ 5617081 h 6858000"/>
              <a:gd name="connsiteX41" fmla="*/ 531653 w 1605470"/>
              <a:gd name="connsiteY41" fmla="*/ 5604904 h 6858000"/>
              <a:gd name="connsiteX42" fmla="*/ 539863 w 1605470"/>
              <a:gd name="connsiteY42" fmla="*/ 5604298 h 6858000"/>
              <a:gd name="connsiteX43" fmla="*/ 552319 w 1605470"/>
              <a:gd name="connsiteY43" fmla="*/ 5587997 h 6858000"/>
              <a:gd name="connsiteX44" fmla="*/ 559710 w 1605470"/>
              <a:gd name="connsiteY44" fmla="*/ 5564796 h 6858000"/>
              <a:gd name="connsiteX45" fmla="*/ 587214 w 1605470"/>
              <a:gd name="connsiteY45" fmla="*/ 5451511 h 6858000"/>
              <a:gd name="connsiteX46" fmla="*/ 608019 w 1605470"/>
              <a:gd name="connsiteY46" fmla="*/ 5385461 h 6858000"/>
              <a:gd name="connsiteX47" fmla="*/ 622750 w 1605470"/>
              <a:gd name="connsiteY47" fmla="*/ 5363084 h 6858000"/>
              <a:gd name="connsiteX48" fmla="*/ 638731 w 1605470"/>
              <a:gd name="connsiteY48" fmla="*/ 5330009 h 6858000"/>
              <a:gd name="connsiteX49" fmla="*/ 672224 w 1605470"/>
              <a:gd name="connsiteY49" fmla="*/ 5273739 h 6858000"/>
              <a:gd name="connsiteX50" fmla="*/ 681823 w 1605470"/>
              <a:gd name="connsiteY50" fmla="*/ 5241779 h 6858000"/>
              <a:gd name="connsiteX51" fmla="*/ 693049 w 1605470"/>
              <a:gd name="connsiteY51" fmla="*/ 5225268 h 6858000"/>
              <a:gd name="connsiteX52" fmla="*/ 694069 w 1605470"/>
              <a:gd name="connsiteY52" fmla="*/ 5217684 h 6858000"/>
              <a:gd name="connsiteX53" fmla="*/ 701410 w 1605470"/>
              <a:gd name="connsiteY53" fmla="*/ 5193377 h 6858000"/>
              <a:gd name="connsiteX54" fmla="*/ 704713 w 1605470"/>
              <a:gd name="connsiteY54" fmla="*/ 5179288 h 6858000"/>
              <a:gd name="connsiteX55" fmla="*/ 705697 w 1605470"/>
              <a:gd name="connsiteY55" fmla="*/ 5173621 h 6858000"/>
              <a:gd name="connsiteX56" fmla="*/ 701331 w 1605470"/>
              <a:gd name="connsiteY56" fmla="*/ 5159961 h 6858000"/>
              <a:gd name="connsiteX57" fmla="*/ 708008 w 1605470"/>
              <a:gd name="connsiteY57" fmla="*/ 5144295 h 6858000"/>
              <a:gd name="connsiteX58" fmla="*/ 704941 w 1605470"/>
              <a:gd name="connsiteY58" fmla="*/ 5125185 h 6858000"/>
              <a:gd name="connsiteX59" fmla="*/ 711771 w 1605470"/>
              <a:gd name="connsiteY59" fmla="*/ 5121884 h 6858000"/>
              <a:gd name="connsiteX60" fmla="*/ 721092 w 1605470"/>
              <a:gd name="connsiteY60" fmla="*/ 5108383 h 6858000"/>
              <a:gd name="connsiteX61" fmla="*/ 717045 w 1605470"/>
              <a:gd name="connsiteY61" fmla="*/ 5094705 h 6858000"/>
              <a:gd name="connsiteX62" fmla="*/ 718807 w 1605470"/>
              <a:gd name="connsiteY62" fmla="*/ 5067850 h 6858000"/>
              <a:gd name="connsiteX63" fmla="*/ 721538 w 1605470"/>
              <a:gd name="connsiteY63" fmla="*/ 5060861 h 6858000"/>
              <a:gd name="connsiteX64" fmla="*/ 718242 w 1605470"/>
              <a:gd name="connsiteY64" fmla="*/ 5034192 h 6858000"/>
              <a:gd name="connsiteX65" fmla="*/ 719796 w 1605470"/>
              <a:gd name="connsiteY65" fmla="*/ 4993030 h 6858000"/>
              <a:gd name="connsiteX66" fmla="*/ 726705 w 1605470"/>
              <a:gd name="connsiteY66" fmla="*/ 4946844 h 6858000"/>
              <a:gd name="connsiteX67" fmla="*/ 722561 w 1605470"/>
              <a:gd name="connsiteY67" fmla="*/ 4932692 h 6858000"/>
              <a:gd name="connsiteX68" fmla="*/ 724935 w 1605470"/>
              <a:gd name="connsiteY68" fmla="*/ 4821504 h 6858000"/>
              <a:gd name="connsiteX69" fmla="*/ 732118 w 1605470"/>
              <a:gd name="connsiteY69" fmla="*/ 4801535 h 6858000"/>
              <a:gd name="connsiteX70" fmla="*/ 739787 w 1605470"/>
              <a:gd name="connsiteY70" fmla="*/ 4797794 h 6858000"/>
              <a:gd name="connsiteX71" fmla="*/ 741081 w 1605470"/>
              <a:gd name="connsiteY71" fmla="*/ 4784526 h 6858000"/>
              <a:gd name="connsiteX72" fmla="*/ 742865 w 1605470"/>
              <a:gd name="connsiteY72" fmla="*/ 4781211 h 6858000"/>
              <a:gd name="connsiteX73" fmla="*/ 751652 w 1605470"/>
              <a:gd name="connsiteY73" fmla="*/ 4761984 h 6858000"/>
              <a:gd name="connsiteX74" fmla="*/ 747700 w 1605470"/>
              <a:gd name="connsiteY74" fmla="*/ 4690749 h 6858000"/>
              <a:gd name="connsiteX75" fmla="*/ 743180 w 1605470"/>
              <a:gd name="connsiteY75" fmla="*/ 4613201 h 6858000"/>
              <a:gd name="connsiteX76" fmla="*/ 738263 w 1605470"/>
              <a:gd name="connsiteY76" fmla="*/ 4444346 h 6858000"/>
              <a:gd name="connsiteX77" fmla="*/ 756542 w 1605470"/>
              <a:gd name="connsiteY77" fmla="*/ 4350346 h 6858000"/>
              <a:gd name="connsiteX78" fmla="*/ 715481 w 1605470"/>
              <a:gd name="connsiteY78" fmla="*/ 4214165 h 6858000"/>
              <a:gd name="connsiteX79" fmla="*/ 719554 w 1605470"/>
              <a:gd name="connsiteY79" fmla="*/ 4090296 h 6858000"/>
              <a:gd name="connsiteX80" fmla="*/ 704810 w 1605470"/>
              <a:gd name="connsiteY80" fmla="*/ 4033999 h 6858000"/>
              <a:gd name="connsiteX81" fmla="*/ 705959 w 1605470"/>
              <a:gd name="connsiteY81" fmla="*/ 4031933 h 6858000"/>
              <a:gd name="connsiteX82" fmla="*/ 704535 w 1605470"/>
              <a:gd name="connsiteY82" fmla="*/ 4013953 h 6858000"/>
              <a:gd name="connsiteX83" fmla="*/ 700443 w 1605470"/>
              <a:gd name="connsiteY83" fmla="*/ 4010511 h 6858000"/>
              <a:gd name="connsiteX84" fmla="*/ 698282 w 1605470"/>
              <a:gd name="connsiteY84" fmla="*/ 3998331 h 6858000"/>
              <a:gd name="connsiteX85" fmla="*/ 690830 w 1605470"/>
              <a:gd name="connsiteY85" fmla="*/ 3974753 h 6858000"/>
              <a:gd name="connsiteX86" fmla="*/ 692428 w 1605470"/>
              <a:gd name="connsiteY86" fmla="*/ 3969950 h 6858000"/>
              <a:gd name="connsiteX87" fmla="*/ 685850 w 1605470"/>
              <a:gd name="connsiteY87" fmla="*/ 3933779 h 6858000"/>
              <a:gd name="connsiteX88" fmla="*/ 687181 w 1605470"/>
              <a:gd name="connsiteY88" fmla="*/ 3933093 h 6858000"/>
              <a:gd name="connsiteX89" fmla="*/ 691535 w 1605470"/>
              <a:gd name="connsiteY89" fmla="*/ 3922082 h 6858000"/>
              <a:gd name="connsiteX90" fmla="*/ 696613 w 1605470"/>
              <a:gd name="connsiteY90" fmla="*/ 3901461 h 6858000"/>
              <a:gd name="connsiteX91" fmla="*/ 719207 w 1605470"/>
              <a:gd name="connsiteY91" fmla="*/ 3813873 h 6858000"/>
              <a:gd name="connsiteX92" fmla="*/ 718632 w 1605470"/>
              <a:gd name="connsiteY92" fmla="*/ 3806161 h 6858000"/>
              <a:gd name="connsiteX93" fmla="*/ 718939 w 1605470"/>
              <a:gd name="connsiteY93" fmla="*/ 3805957 h 6858000"/>
              <a:gd name="connsiteX94" fmla="*/ 718966 w 1605470"/>
              <a:gd name="connsiteY94" fmla="*/ 3797724 h 6858000"/>
              <a:gd name="connsiteX95" fmla="*/ 717581 w 1605470"/>
              <a:gd name="connsiteY95" fmla="*/ 3792098 h 6858000"/>
              <a:gd name="connsiteX96" fmla="*/ 716465 w 1605470"/>
              <a:gd name="connsiteY96" fmla="*/ 3777135 h 6858000"/>
              <a:gd name="connsiteX97" fmla="*/ 718198 w 1605470"/>
              <a:gd name="connsiteY97" fmla="*/ 3771656 h 6858000"/>
              <a:gd name="connsiteX98" fmla="*/ 721941 w 1605470"/>
              <a:gd name="connsiteY98" fmla="*/ 3769007 h 6858000"/>
              <a:gd name="connsiteX99" fmla="*/ 721407 w 1605470"/>
              <a:gd name="connsiteY99" fmla="*/ 3767709 h 6858000"/>
              <a:gd name="connsiteX100" fmla="*/ 730103 w 1605470"/>
              <a:gd name="connsiteY100" fmla="*/ 3738082 h 6858000"/>
              <a:gd name="connsiteX101" fmla="*/ 737449 w 1605470"/>
              <a:gd name="connsiteY101" fmla="*/ 3673397 h 6858000"/>
              <a:gd name="connsiteX102" fmla="*/ 736745 w 1605470"/>
              <a:gd name="connsiteY102" fmla="*/ 3637109 h 6858000"/>
              <a:gd name="connsiteX103" fmla="*/ 740188 w 1605470"/>
              <a:gd name="connsiteY103" fmla="*/ 3536883 h 6858000"/>
              <a:gd name="connsiteX104" fmla="*/ 747726 w 1605470"/>
              <a:gd name="connsiteY104" fmla="*/ 3435652 h 6858000"/>
              <a:gd name="connsiteX105" fmla="*/ 774383 w 1605470"/>
              <a:gd name="connsiteY105" fmla="*/ 3381564 h 6858000"/>
              <a:gd name="connsiteX106" fmla="*/ 774870 w 1605470"/>
              <a:gd name="connsiteY106" fmla="*/ 3375761 h 6858000"/>
              <a:gd name="connsiteX107" fmla="*/ 770510 w 1605470"/>
              <a:gd name="connsiteY107" fmla="*/ 3361844 h 6858000"/>
              <a:gd name="connsiteX108" fmla="*/ 767933 w 1605470"/>
              <a:gd name="connsiteY108" fmla="*/ 3356929 h 6858000"/>
              <a:gd name="connsiteX109" fmla="*/ 766158 w 1605470"/>
              <a:gd name="connsiteY109" fmla="*/ 3349058 h 6858000"/>
              <a:gd name="connsiteX110" fmla="*/ 766414 w 1605470"/>
              <a:gd name="connsiteY110" fmla="*/ 3348763 h 6858000"/>
              <a:gd name="connsiteX111" fmla="*/ 764166 w 1605470"/>
              <a:gd name="connsiteY111" fmla="*/ 3341588 h 6858000"/>
              <a:gd name="connsiteX112" fmla="*/ 749397 w 1605470"/>
              <a:gd name="connsiteY112" fmla="*/ 3307769 h 6858000"/>
              <a:gd name="connsiteX113" fmla="*/ 766960 w 1605470"/>
              <a:gd name="connsiteY113" fmla="*/ 3250522 h 6858000"/>
              <a:gd name="connsiteX114" fmla="*/ 767385 w 1605470"/>
              <a:gd name="connsiteY114" fmla="*/ 3229163 h 6858000"/>
              <a:gd name="connsiteX115" fmla="*/ 769208 w 1605470"/>
              <a:gd name="connsiteY115" fmla="*/ 3217217 h 6858000"/>
              <a:gd name="connsiteX116" fmla="*/ 770350 w 1605470"/>
              <a:gd name="connsiteY116" fmla="*/ 3216125 h 6858000"/>
              <a:gd name="connsiteX117" fmla="*/ 756043 w 1605470"/>
              <a:gd name="connsiteY117" fmla="*/ 3183755 h 6858000"/>
              <a:gd name="connsiteX118" fmla="*/ 756544 w 1605470"/>
              <a:gd name="connsiteY118" fmla="*/ 3178642 h 6858000"/>
              <a:gd name="connsiteX119" fmla="*/ 744144 w 1605470"/>
              <a:gd name="connsiteY119" fmla="*/ 3158586 h 6858000"/>
              <a:gd name="connsiteX120" fmla="*/ 739378 w 1605470"/>
              <a:gd name="connsiteY120" fmla="*/ 3147669 h 6858000"/>
              <a:gd name="connsiteX121" fmla="*/ 734648 w 1605470"/>
              <a:gd name="connsiteY121" fmla="*/ 3145733 h 6858000"/>
              <a:gd name="connsiteX122" fmla="*/ 729329 w 1605470"/>
              <a:gd name="connsiteY122" fmla="*/ 3129034 h 6858000"/>
              <a:gd name="connsiteX123" fmla="*/ 729994 w 1605470"/>
              <a:gd name="connsiteY123" fmla="*/ 3126682 h 6858000"/>
              <a:gd name="connsiteX124" fmla="*/ 720862 w 1605470"/>
              <a:gd name="connsiteY124" fmla="*/ 3114519 h 6858000"/>
              <a:gd name="connsiteX125" fmla="*/ 707471 w 1605470"/>
              <a:gd name="connsiteY125" fmla="*/ 3106272 h 6858000"/>
              <a:gd name="connsiteX126" fmla="*/ 680201 w 1605470"/>
              <a:gd name="connsiteY126" fmla="*/ 2958185 h 6858000"/>
              <a:gd name="connsiteX127" fmla="*/ 622815 w 1605470"/>
              <a:gd name="connsiteY127" fmla="*/ 2762989 h 6858000"/>
              <a:gd name="connsiteX128" fmla="*/ 571733 w 1605470"/>
              <a:gd name="connsiteY128" fmla="*/ 2554718 h 6858000"/>
              <a:gd name="connsiteX129" fmla="*/ 551827 w 1605470"/>
              <a:gd name="connsiteY129" fmla="*/ 2485734 h 6858000"/>
              <a:gd name="connsiteX130" fmla="*/ 542550 w 1605470"/>
              <a:gd name="connsiteY130" fmla="*/ 2447068 h 6858000"/>
              <a:gd name="connsiteX131" fmla="*/ 529511 w 1605470"/>
              <a:gd name="connsiteY131" fmla="*/ 2425819 h 6858000"/>
              <a:gd name="connsiteX132" fmla="*/ 528878 w 1605470"/>
              <a:gd name="connsiteY132" fmla="*/ 2408971 h 6858000"/>
              <a:gd name="connsiteX133" fmla="*/ 535510 w 1605470"/>
              <a:gd name="connsiteY133" fmla="*/ 2402874 h 6858000"/>
              <a:gd name="connsiteX134" fmla="*/ 538122 w 1605470"/>
              <a:gd name="connsiteY134" fmla="*/ 2381443 h 6858000"/>
              <a:gd name="connsiteX135" fmla="*/ 514451 w 1605470"/>
              <a:gd name="connsiteY135" fmla="*/ 2261920 h 6858000"/>
              <a:gd name="connsiteX136" fmla="*/ 486968 w 1605470"/>
              <a:gd name="connsiteY136" fmla="*/ 2182937 h 6858000"/>
              <a:gd name="connsiteX137" fmla="*/ 488555 w 1605470"/>
              <a:gd name="connsiteY137" fmla="*/ 2155135 h 6858000"/>
              <a:gd name="connsiteX138" fmla="*/ 486013 w 1605470"/>
              <a:gd name="connsiteY138" fmla="*/ 2118008 h 6858000"/>
              <a:gd name="connsiteX139" fmla="*/ 487006 w 1605470"/>
              <a:gd name="connsiteY139" fmla="*/ 2050531 h 6858000"/>
              <a:gd name="connsiteX140" fmla="*/ 478812 w 1605470"/>
              <a:gd name="connsiteY140" fmla="*/ 1963269 h 6858000"/>
              <a:gd name="connsiteX141" fmla="*/ 442619 w 1605470"/>
              <a:gd name="connsiteY141" fmla="*/ 1910499 h 6858000"/>
              <a:gd name="connsiteX142" fmla="*/ 446785 w 1605470"/>
              <a:gd name="connsiteY142" fmla="*/ 1903212 h 6858000"/>
              <a:gd name="connsiteX143" fmla="*/ 436547 w 1605470"/>
              <a:gd name="connsiteY143" fmla="*/ 1861531 h 6858000"/>
              <a:gd name="connsiteX144" fmla="*/ 390346 w 1605470"/>
              <a:gd name="connsiteY144" fmla="*/ 1732919 h 6858000"/>
              <a:gd name="connsiteX145" fmla="*/ 362657 w 1605470"/>
              <a:gd name="connsiteY145" fmla="*/ 1663540 h 6858000"/>
              <a:gd name="connsiteX146" fmla="*/ 361783 w 1605470"/>
              <a:gd name="connsiteY146" fmla="*/ 1615777 h 6858000"/>
              <a:gd name="connsiteX147" fmla="*/ 342578 w 1605470"/>
              <a:gd name="connsiteY147" fmla="*/ 1563678 h 6858000"/>
              <a:gd name="connsiteX148" fmla="*/ 355658 w 1605470"/>
              <a:gd name="connsiteY148" fmla="*/ 1519474 h 6858000"/>
              <a:gd name="connsiteX149" fmla="*/ 348400 w 1605470"/>
              <a:gd name="connsiteY149" fmla="*/ 1477995 h 6858000"/>
              <a:gd name="connsiteX150" fmla="*/ 334485 w 1605470"/>
              <a:gd name="connsiteY150" fmla="*/ 1373769 h 6858000"/>
              <a:gd name="connsiteX151" fmla="*/ 342792 w 1605470"/>
              <a:gd name="connsiteY151" fmla="*/ 1307086 h 6858000"/>
              <a:gd name="connsiteX152" fmla="*/ 343980 w 1605470"/>
              <a:gd name="connsiteY152" fmla="*/ 1189033 h 6858000"/>
              <a:gd name="connsiteX153" fmla="*/ 348665 w 1605470"/>
              <a:gd name="connsiteY153" fmla="*/ 1168288 h 6858000"/>
              <a:gd name="connsiteX154" fmla="*/ 340947 w 1605470"/>
              <a:gd name="connsiteY154" fmla="*/ 1142577 h 6858000"/>
              <a:gd name="connsiteX155" fmla="*/ 330253 w 1605470"/>
              <a:gd name="connsiteY155" fmla="*/ 1088484 h 6858000"/>
              <a:gd name="connsiteX156" fmla="*/ 318989 w 1605470"/>
              <a:gd name="connsiteY156" fmla="*/ 1016103 h 6858000"/>
              <a:gd name="connsiteX157" fmla="*/ 320445 w 1605470"/>
              <a:gd name="connsiteY157" fmla="*/ 932283 h 6858000"/>
              <a:gd name="connsiteX158" fmla="*/ 322681 w 1605470"/>
              <a:gd name="connsiteY158" fmla="*/ 915925 h 6858000"/>
              <a:gd name="connsiteX159" fmla="*/ 315310 w 1605470"/>
              <a:gd name="connsiteY159" fmla="*/ 896999 h 6858000"/>
              <a:gd name="connsiteX160" fmla="*/ 284718 w 1605470"/>
              <a:gd name="connsiteY160" fmla="*/ 821517 h 6858000"/>
              <a:gd name="connsiteX161" fmla="*/ 263668 w 1605470"/>
              <a:gd name="connsiteY161" fmla="*/ 751353 h 6858000"/>
              <a:gd name="connsiteX162" fmla="*/ 263226 w 1605470"/>
              <a:gd name="connsiteY162" fmla="*/ 721230 h 6858000"/>
              <a:gd name="connsiteX163" fmla="*/ 248897 w 1605470"/>
              <a:gd name="connsiteY163" fmla="*/ 681659 h 6858000"/>
              <a:gd name="connsiteX164" fmla="*/ 234316 w 1605470"/>
              <a:gd name="connsiteY164" fmla="*/ 635218 h 6858000"/>
              <a:gd name="connsiteX165" fmla="*/ 239327 w 1605470"/>
              <a:gd name="connsiteY165" fmla="*/ 613763 h 6858000"/>
              <a:gd name="connsiteX166" fmla="*/ 225269 w 1605470"/>
              <a:gd name="connsiteY166" fmla="*/ 598582 h 6858000"/>
              <a:gd name="connsiteX167" fmla="*/ 224950 w 1605470"/>
              <a:gd name="connsiteY167" fmla="*/ 576846 h 6858000"/>
              <a:gd name="connsiteX168" fmla="*/ 204576 w 1605470"/>
              <a:gd name="connsiteY168" fmla="*/ 530055 h 6858000"/>
              <a:gd name="connsiteX169" fmla="*/ 219064 w 1605470"/>
              <a:gd name="connsiteY169" fmla="*/ 469651 h 6858000"/>
              <a:gd name="connsiteX170" fmla="*/ 195012 w 1605470"/>
              <a:gd name="connsiteY170" fmla="*/ 448559 h 6858000"/>
              <a:gd name="connsiteX171" fmla="*/ 201434 w 1605470"/>
              <a:gd name="connsiteY171" fmla="*/ 441529 h 6858000"/>
              <a:gd name="connsiteX172" fmla="*/ 200655 w 1605470"/>
              <a:gd name="connsiteY172" fmla="*/ 428927 h 6858000"/>
              <a:gd name="connsiteX173" fmla="*/ 190059 w 1605470"/>
              <a:gd name="connsiteY173" fmla="*/ 430161 h 6858000"/>
              <a:gd name="connsiteX174" fmla="*/ 167079 w 1605470"/>
              <a:gd name="connsiteY174" fmla="*/ 367211 h 6858000"/>
              <a:gd name="connsiteX175" fmla="*/ 124571 w 1605470"/>
              <a:gd name="connsiteY175" fmla="*/ 302178 h 6858000"/>
              <a:gd name="connsiteX176" fmla="*/ 103243 w 1605470"/>
              <a:gd name="connsiteY176" fmla="*/ 211375 h 6858000"/>
              <a:gd name="connsiteX177" fmla="*/ 94571 w 1605470"/>
              <a:gd name="connsiteY177" fmla="*/ 184179 h 6858000"/>
              <a:gd name="connsiteX178" fmla="*/ 13437 w 1605470"/>
              <a:gd name="connsiteY178" fmla="*/ 19287 h 6858000"/>
              <a:gd name="connsiteX179" fmla="*/ 0 w 1605470"/>
              <a:gd name="connsiteY17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380910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385303 w 1605470"/>
              <a:gd name="connsiteY32" fmla="*/ 6171970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35123 w 1605470"/>
              <a:gd name="connsiteY31" fmla="*/ 6315613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41730 w 1605470"/>
              <a:gd name="connsiteY30" fmla="*/ 6331735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89472 w 1605470"/>
              <a:gd name="connsiteY35" fmla="*/ 5732419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12623 w 1605470"/>
              <a:gd name="connsiteY36" fmla="*/ 5685392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10261 w 1605470"/>
              <a:gd name="connsiteY37" fmla="*/ 5634527 h 6858000"/>
              <a:gd name="connsiteX38" fmla="*/ 523992 w 1605470"/>
              <a:gd name="connsiteY38" fmla="*/ 5619557 h 6858000"/>
              <a:gd name="connsiteX39" fmla="*/ 526609 w 1605470"/>
              <a:gd name="connsiteY39" fmla="*/ 5617081 h 6858000"/>
              <a:gd name="connsiteX40" fmla="*/ 531653 w 1605470"/>
              <a:gd name="connsiteY40" fmla="*/ 5604904 h 6858000"/>
              <a:gd name="connsiteX41" fmla="*/ 539863 w 1605470"/>
              <a:gd name="connsiteY41" fmla="*/ 5604298 h 6858000"/>
              <a:gd name="connsiteX42" fmla="*/ 552319 w 1605470"/>
              <a:gd name="connsiteY42" fmla="*/ 5587997 h 6858000"/>
              <a:gd name="connsiteX43" fmla="*/ 559710 w 1605470"/>
              <a:gd name="connsiteY43" fmla="*/ 5564796 h 6858000"/>
              <a:gd name="connsiteX44" fmla="*/ 587214 w 1605470"/>
              <a:gd name="connsiteY44" fmla="*/ 5451511 h 6858000"/>
              <a:gd name="connsiteX45" fmla="*/ 608019 w 1605470"/>
              <a:gd name="connsiteY45" fmla="*/ 5385461 h 6858000"/>
              <a:gd name="connsiteX46" fmla="*/ 622750 w 1605470"/>
              <a:gd name="connsiteY46" fmla="*/ 5363084 h 6858000"/>
              <a:gd name="connsiteX47" fmla="*/ 638731 w 1605470"/>
              <a:gd name="connsiteY47" fmla="*/ 5330009 h 6858000"/>
              <a:gd name="connsiteX48" fmla="*/ 672224 w 1605470"/>
              <a:gd name="connsiteY48" fmla="*/ 5273739 h 6858000"/>
              <a:gd name="connsiteX49" fmla="*/ 681823 w 1605470"/>
              <a:gd name="connsiteY49" fmla="*/ 5241779 h 6858000"/>
              <a:gd name="connsiteX50" fmla="*/ 693049 w 1605470"/>
              <a:gd name="connsiteY50" fmla="*/ 5225268 h 6858000"/>
              <a:gd name="connsiteX51" fmla="*/ 694069 w 1605470"/>
              <a:gd name="connsiteY51" fmla="*/ 5217684 h 6858000"/>
              <a:gd name="connsiteX52" fmla="*/ 701410 w 1605470"/>
              <a:gd name="connsiteY52" fmla="*/ 5193377 h 6858000"/>
              <a:gd name="connsiteX53" fmla="*/ 704713 w 1605470"/>
              <a:gd name="connsiteY53" fmla="*/ 5179288 h 6858000"/>
              <a:gd name="connsiteX54" fmla="*/ 705697 w 1605470"/>
              <a:gd name="connsiteY54" fmla="*/ 5173621 h 6858000"/>
              <a:gd name="connsiteX55" fmla="*/ 701331 w 1605470"/>
              <a:gd name="connsiteY55" fmla="*/ 5159961 h 6858000"/>
              <a:gd name="connsiteX56" fmla="*/ 708008 w 1605470"/>
              <a:gd name="connsiteY56" fmla="*/ 5144295 h 6858000"/>
              <a:gd name="connsiteX57" fmla="*/ 704941 w 1605470"/>
              <a:gd name="connsiteY57" fmla="*/ 5125185 h 6858000"/>
              <a:gd name="connsiteX58" fmla="*/ 711771 w 1605470"/>
              <a:gd name="connsiteY58" fmla="*/ 5121884 h 6858000"/>
              <a:gd name="connsiteX59" fmla="*/ 721092 w 1605470"/>
              <a:gd name="connsiteY59" fmla="*/ 5108383 h 6858000"/>
              <a:gd name="connsiteX60" fmla="*/ 717045 w 1605470"/>
              <a:gd name="connsiteY60" fmla="*/ 5094705 h 6858000"/>
              <a:gd name="connsiteX61" fmla="*/ 718807 w 1605470"/>
              <a:gd name="connsiteY61" fmla="*/ 5067850 h 6858000"/>
              <a:gd name="connsiteX62" fmla="*/ 721538 w 1605470"/>
              <a:gd name="connsiteY62" fmla="*/ 5060861 h 6858000"/>
              <a:gd name="connsiteX63" fmla="*/ 718242 w 1605470"/>
              <a:gd name="connsiteY63" fmla="*/ 5034192 h 6858000"/>
              <a:gd name="connsiteX64" fmla="*/ 719796 w 1605470"/>
              <a:gd name="connsiteY64" fmla="*/ 4993030 h 6858000"/>
              <a:gd name="connsiteX65" fmla="*/ 726705 w 1605470"/>
              <a:gd name="connsiteY65" fmla="*/ 4946844 h 6858000"/>
              <a:gd name="connsiteX66" fmla="*/ 722561 w 1605470"/>
              <a:gd name="connsiteY66" fmla="*/ 4932692 h 6858000"/>
              <a:gd name="connsiteX67" fmla="*/ 724935 w 1605470"/>
              <a:gd name="connsiteY67" fmla="*/ 4821504 h 6858000"/>
              <a:gd name="connsiteX68" fmla="*/ 732118 w 1605470"/>
              <a:gd name="connsiteY68" fmla="*/ 4801535 h 6858000"/>
              <a:gd name="connsiteX69" fmla="*/ 739787 w 1605470"/>
              <a:gd name="connsiteY69" fmla="*/ 4797794 h 6858000"/>
              <a:gd name="connsiteX70" fmla="*/ 741081 w 1605470"/>
              <a:gd name="connsiteY70" fmla="*/ 4784526 h 6858000"/>
              <a:gd name="connsiteX71" fmla="*/ 742865 w 1605470"/>
              <a:gd name="connsiteY71" fmla="*/ 4781211 h 6858000"/>
              <a:gd name="connsiteX72" fmla="*/ 751652 w 1605470"/>
              <a:gd name="connsiteY72" fmla="*/ 4761984 h 6858000"/>
              <a:gd name="connsiteX73" fmla="*/ 747700 w 1605470"/>
              <a:gd name="connsiteY73" fmla="*/ 4690749 h 6858000"/>
              <a:gd name="connsiteX74" fmla="*/ 743180 w 1605470"/>
              <a:gd name="connsiteY74" fmla="*/ 4613201 h 6858000"/>
              <a:gd name="connsiteX75" fmla="*/ 738263 w 1605470"/>
              <a:gd name="connsiteY75" fmla="*/ 4444346 h 6858000"/>
              <a:gd name="connsiteX76" fmla="*/ 756542 w 1605470"/>
              <a:gd name="connsiteY76" fmla="*/ 4350346 h 6858000"/>
              <a:gd name="connsiteX77" fmla="*/ 715481 w 1605470"/>
              <a:gd name="connsiteY77" fmla="*/ 4214165 h 6858000"/>
              <a:gd name="connsiteX78" fmla="*/ 719554 w 1605470"/>
              <a:gd name="connsiteY78" fmla="*/ 4090296 h 6858000"/>
              <a:gd name="connsiteX79" fmla="*/ 704810 w 1605470"/>
              <a:gd name="connsiteY79" fmla="*/ 4033999 h 6858000"/>
              <a:gd name="connsiteX80" fmla="*/ 705959 w 1605470"/>
              <a:gd name="connsiteY80" fmla="*/ 4031933 h 6858000"/>
              <a:gd name="connsiteX81" fmla="*/ 704535 w 1605470"/>
              <a:gd name="connsiteY81" fmla="*/ 4013953 h 6858000"/>
              <a:gd name="connsiteX82" fmla="*/ 700443 w 1605470"/>
              <a:gd name="connsiteY82" fmla="*/ 4010511 h 6858000"/>
              <a:gd name="connsiteX83" fmla="*/ 698282 w 1605470"/>
              <a:gd name="connsiteY83" fmla="*/ 3998331 h 6858000"/>
              <a:gd name="connsiteX84" fmla="*/ 690830 w 1605470"/>
              <a:gd name="connsiteY84" fmla="*/ 3974753 h 6858000"/>
              <a:gd name="connsiteX85" fmla="*/ 692428 w 1605470"/>
              <a:gd name="connsiteY85" fmla="*/ 3969950 h 6858000"/>
              <a:gd name="connsiteX86" fmla="*/ 685850 w 1605470"/>
              <a:gd name="connsiteY86" fmla="*/ 3933779 h 6858000"/>
              <a:gd name="connsiteX87" fmla="*/ 687181 w 1605470"/>
              <a:gd name="connsiteY87" fmla="*/ 3933093 h 6858000"/>
              <a:gd name="connsiteX88" fmla="*/ 691535 w 1605470"/>
              <a:gd name="connsiteY88" fmla="*/ 3922082 h 6858000"/>
              <a:gd name="connsiteX89" fmla="*/ 696613 w 1605470"/>
              <a:gd name="connsiteY89" fmla="*/ 3901461 h 6858000"/>
              <a:gd name="connsiteX90" fmla="*/ 719207 w 1605470"/>
              <a:gd name="connsiteY90" fmla="*/ 3813873 h 6858000"/>
              <a:gd name="connsiteX91" fmla="*/ 718632 w 1605470"/>
              <a:gd name="connsiteY91" fmla="*/ 3806161 h 6858000"/>
              <a:gd name="connsiteX92" fmla="*/ 718939 w 1605470"/>
              <a:gd name="connsiteY92" fmla="*/ 3805957 h 6858000"/>
              <a:gd name="connsiteX93" fmla="*/ 718966 w 1605470"/>
              <a:gd name="connsiteY93" fmla="*/ 3797724 h 6858000"/>
              <a:gd name="connsiteX94" fmla="*/ 717581 w 1605470"/>
              <a:gd name="connsiteY94" fmla="*/ 3792098 h 6858000"/>
              <a:gd name="connsiteX95" fmla="*/ 716465 w 1605470"/>
              <a:gd name="connsiteY95" fmla="*/ 3777135 h 6858000"/>
              <a:gd name="connsiteX96" fmla="*/ 718198 w 1605470"/>
              <a:gd name="connsiteY96" fmla="*/ 3771656 h 6858000"/>
              <a:gd name="connsiteX97" fmla="*/ 721941 w 1605470"/>
              <a:gd name="connsiteY97" fmla="*/ 3769007 h 6858000"/>
              <a:gd name="connsiteX98" fmla="*/ 721407 w 1605470"/>
              <a:gd name="connsiteY98" fmla="*/ 3767709 h 6858000"/>
              <a:gd name="connsiteX99" fmla="*/ 730103 w 1605470"/>
              <a:gd name="connsiteY99" fmla="*/ 3738082 h 6858000"/>
              <a:gd name="connsiteX100" fmla="*/ 737449 w 1605470"/>
              <a:gd name="connsiteY100" fmla="*/ 3673397 h 6858000"/>
              <a:gd name="connsiteX101" fmla="*/ 736745 w 1605470"/>
              <a:gd name="connsiteY101" fmla="*/ 3637109 h 6858000"/>
              <a:gd name="connsiteX102" fmla="*/ 740188 w 1605470"/>
              <a:gd name="connsiteY102" fmla="*/ 3536883 h 6858000"/>
              <a:gd name="connsiteX103" fmla="*/ 747726 w 1605470"/>
              <a:gd name="connsiteY103" fmla="*/ 3435652 h 6858000"/>
              <a:gd name="connsiteX104" fmla="*/ 774383 w 1605470"/>
              <a:gd name="connsiteY104" fmla="*/ 3381564 h 6858000"/>
              <a:gd name="connsiteX105" fmla="*/ 774870 w 1605470"/>
              <a:gd name="connsiteY105" fmla="*/ 3375761 h 6858000"/>
              <a:gd name="connsiteX106" fmla="*/ 770510 w 1605470"/>
              <a:gd name="connsiteY106" fmla="*/ 3361844 h 6858000"/>
              <a:gd name="connsiteX107" fmla="*/ 767933 w 1605470"/>
              <a:gd name="connsiteY107" fmla="*/ 3356929 h 6858000"/>
              <a:gd name="connsiteX108" fmla="*/ 766158 w 1605470"/>
              <a:gd name="connsiteY108" fmla="*/ 3349058 h 6858000"/>
              <a:gd name="connsiteX109" fmla="*/ 766414 w 1605470"/>
              <a:gd name="connsiteY109" fmla="*/ 3348763 h 6858000"/>
              <a:gd name="connsiteX110" fmla="*/ 764166 w 1605470"/>
              <a:gd name="connsiteY110" fmla="*/ 3341588 h 6858000"/>
              <a:gd name="connsiteX111" fmla="*/ 749397 w 1605470"/>
              <a:gd name="connsiteY111" fmla="*/ 3307769 h 6858000"/>
              <a:gd name="connsiteX112" fmla="*/ 766960 w 1605470"/>
              <a:gd name="connsiteY112" fmla="*/ 3250522 h 6858000"/>
              <a:gd name="connsiteX113" fmla="*/ 767385 w 1605470"/>
              <a:gd name="connsiteY113" fmla="*/ 3229163 h 6858000"/>
              <a:gd name="connsiteX114" fmla="*/ 769208 w 1605470"/>
              <a:gd name="connsiteY114" fmla="*/ 3217217 h 6858000"/>
              <a:gd name="connsiteX115" fmla="*/ 770350 w 1605470"/>
              <a:gd name="connsiteY115" fmla="*/ 3216125 h 6858000"/>
              <a:gd name="connsiteX116" fmla="*/ 756043 w 1605470"/>
              <a:gd name="connsiteY116" fmla="*/ 3183755 h 6858000"/>
              <a:gd name="connsiteX117" fmla="*/ 756544 w 1605470"/>
              <a:gd name="connsiteY117" fmla="*/ 3178642 h 6858000"/>
              <a:gd name="connsiteX118" fmla="*/ 744144 w 1605470"/>
              <a:gd name="connsiteY118" fmla="*/ 3158586 h 6858000"/>
              <a:gd name="connsiteX119" fmla="*/ 739378 w 1605470"/>
              <a:gd name="connsiteY119" fmla="*/ 3147669 h 6858000"/>
              <a:gd name="connsiteX120" fmla="*/ 734648 w 1605470"/>
              <a:gd name="connsiteY120" fmla="*/ 3145733 h 6858000"/>
              <a:gd name="connsiteX121" fmla="*/ 729329 w 1605470"/>
              <a:gd name="connsiteY121" fmla="*/ 3129034 h 6858000"/>
              <a:gd name="connsiteX122" fmla="*/ 729994 w 1605470"/>
              <a:gd name="connsiteY122" fmla="*/ 3126682 h 6858000"/>
              <a:gd name="connsiteX123" fmla="*/ 720862 w 1605470"/>
              <a:gd name="connsiteY123" fmla="*/ 3114519 h 6858000"/>
              <a:gd name="connsiteX124" fmla="*/ 707471 w 1605470"/>
              <a:gd name="connsiteY124" fmla="*/ 3106272 h 6858000"/>
              <a:gd name="connsiteX125" fmla="*/ 680201 w 1605470"/>
              <a:gd name="connsiteY125" fmla="*/ 2958185 h 6858000"/>
              <a:gd name="connsiteX126" fmla="*/ 622815 w 1605470"/>
              <a:gd name="connsiteY126" fmla="*/ 2762989 h 6858000"/>
              <a:gd name="connsiteX127" fmla="*/ 571733 w 1605470"/>
              <a:gd name="connsiteY127" fmla="*/ 2554718 h 6858000"/>
              <a:gd name="connsiteX128" fmla="*/ 551827 w 1605470"/>
              <a:gd name="connsiteY128" fmla="*/ 2485734 h 6858000"/>
              <a:gd name="connsiteX129" fmla="*/ 542550 w 1605470"/>
              <a:gd name="connsiteY129" fmla="*/ 2447068 h 6858000"/>
              <a:gd name="connsiteX130" fmla="*/ 529511 w 1605470"/>
              <a:gd name="connsiteY130" fmla="*/ 2425819 h 6858000"/>
              <a:gd name="connsiteX131" fmla="*/ 528878 w 1605470"/>
              <a:gd name="connsiteY131" fmla="*/ 2408971 h 6858000"/>
              <a:gd name="connsiteX132" fmla="*/ 535510 w 1605470"/>
              <a:gd name="connsiteY132" fmla="*/ 2402874 h 6858000"/>
              <a:gd name="connsiteX133" fmla="*/ 538122 w 1605470"/>
              <a:gd name="connsiteY133" fmla="*/ 2381443 h 6858000"/>
              <a:gd name="connsiteX134" fmla="*/ 514451 w 1605470"/>
              <a:gd name="connsiteY134" fmla="*/ 2261920 h 6858000"/>
              <a:gd name="connsiteX135" fmla="*/ 486968 w 1605470"/>
              <a:gd name="connsiteY135" fmla="*/ 2182937 h 6858000"/>
              <a:gd name="connsiteX136" fmla="*/ 488555 w 1605470"/>
              <a:gd name="connsiteY136" fmla="*/ 2155135 h 6858000"/>
              <a:gd name="connsiteX137" fmla="*/ 486013 w 1605470"/>
              <a:gd name="connsiteY137" fmla="*/ 2118008 h 6858000"/>
              <a:gd name="connsiteX138" fmla="*/ 487006 w 1605470"/>
              <a:gd name="connsiteY138" fmla="*/ 2050531 h 6858000"/>
              <a:gd name="connsiteX139" fmla="*/ 478812 w 1605470"/>
              <a:gd name="connsiteY139" fmla="*/ 1963269 h 6858000"/>
              <a:gd name="connsiteX140" fmla="*/ 442619 w 1605470"/>
              <a:gd name="connsiteY140" fmla="*/ 1910499 h 6858000"/>
              <a:gd name="connsiteX141" fmla="*/ 446785 w 1605470"/>
              <a:gd name="connsiteY141" fmla="*/ 1903212 h 6858000"/>
              <a:gd name="connsiteX142" fmla="*/ 436547 w 1605470"/>
              <a:gd name="connsiteY142" fmla="*/ 1861531 h 6858000"/>
              <a:gd name="connsiteX143" fmla="*/ 390346 w 1605470"/>
              <a:gd name="connsiteY143" fmla="*/ 1732919 h 6858000"/>
              <a:gd name="connsiteX144" fmla="*/ 362657 w 1605470"/>
              <a:gd name="connsiteY144" fmla="*/ 1663540 h 6858000"/>
              <a:gd name="connsiteX145" fmla="*/ 361783 w 1605470"/>
              <a:gd name="connsiteY145" fmla="*/ 1615777 h 6858000"/>
              <a:gd name="connsiteX146" fmla="*/ 342578 w 1605470"/>
              <a:gd name="connsiteY146" fmla="*/ 1563678 h 6858000"/>
              <a:gd name="connsiteX147" fmla="*/ 355658 w 1605470"/>
              <a:gd name="connsiteY147" fmla="*/ 1519474 h 6858000"/>
              <a:gd name="connsiteX148" fmla="*/ 348400 w 1605470"/>
              <a:gd name="connsiteY148" fmla="*/ 1477995 h 6858000"/>
              <a:gd name="connsiteX149" fmla="*/ 334485 w 1605470"/>
              <a:gd name="connsiteY149" fmla="*/ 1373769 h 6858000"/>
              <a:gd name="connsiteX150" fmla="*/ 342792 w 1605470"/>
              <a:gd name="connsiteY150" fmla="*/ 1307086 h 6858000"/>
              <a:gd name="connsiteX151" fmla="*/ 343980 w 1605470"/>
              <a:gd name="connsiteY151" fmla="*/ 1189033 h 6858000"/>
              <a:gd name="connsiteX152" fmla="*/ 348665 w 1605470"/>
              <a:gd name="connsiteY152" fmla="*/ 1168288 h 6858000"/>
              <a:gd name="connsiteX153" fmla="*/ 340947 w 1605470"/>
              <a:gd name="connsiteY153" fmla="*/ 1142577 h 6858000"/>
              <a:gd name="connsiteX154" fmla="*/ 330253 w 1605470"/>
              <a:gd name="connsiteY154" fmla="*/ 1088484 h 6858000"/>
              <a:gd name="connsiteX155" fmla="*/ 318989 w 1605470"/>
              <a:gd name="connsiteY155" fmla="*/ 1016103 h 6858000"/>
              <a:gd name="connsiteX156" fmla="*/ 320445 w 1605470"/>
              <a:gd name="connsiteY156" fmla="*/ 932283 h 6858000"/>
              <a:gd name="connsiteX157" fmla="*/ 322681 w 1605470"/>
              <a:gd name="connsiteY157" fmla="*/ 915925 h 6858000"/>
              <a:gd name="connsiteX158" fmla="*/ 315310 w 1605470"/>
              <a:gd name="connsiteY158" fmla="*/ 896999 h 6858000"/>
              <a:gd name="connsiteX159" fmla="*/ 284718 w 1605470"/>
              <a:gd name="connsiteY159" fmla="*/ 821517 h 6858000"/>
              <a:gd name="connsiteX160" fmla="*/ 263668 w 1605470"/>
              <a:gd name="connsiteY160" fmla="*/ 751353 h 6858000"/>
              <a:gd name="connsiteX161" fmla="*/ 263226 w 1605470"/>
              <a:gd name="connsiteY161" fmla="*/ 721230 h 6858000"/>
              <a:gd name="connsiteX162" fmla="*/ 248897 w 1605470"/>
              <a:gd name="connsiteY162" fmla="*/ 681659 h 6858000"/>
              <a:gd name="connsiteX163" fmla="*/ 234316 w 1605470"/>
              <a:gd name="connsiteY163" fmla="*/ 635218 h 6858000"/>
              <a:gd name="connsiteX164" fmla="*/ 239327 w 1605470"/>
              <a:gd name="connsiteY164" fmla="*/ 613763 h 6858000"/>
              <a:gd name="connsiteX165" fmla="*/ 225269 w 1605470"/>
              <a:gd name="connsiteY165" fmla="*/ 598582 h 6858000"/>
              <a:gd name="connsiteX166" fmla="*/ 224950 w 1605470"/>
              <a:gd name="connsiteY166" fmla="*/ 576846 h 6858000"/>
              <a:gd name="connsiteX167" fmla="*/ 204576 w 1605470"/>
              <a:gd name="connsiteY167" fmla="*/ 530055 h 6858000"/>
              <a:gd name="connsiteX168" fmla="*/ 219064 w 1605470"/>
              <a:gd name="connsiteY168" fmla="*/ 469651 h 6858000"/>
              <a:gd name="connsiteX169" fmla="*/ 195012 w 1605470"/>
              <a:gd name="connsiteY169" fmla="*/ 448559 h 6858000"/>
              <a:gd name="connsiteX170" fmla="*/ 201434 w 1605470"/>
              <a:gd name="connsiteY170" fmla="*/ 441529 h 6858000"/>
              <a:gd name="connsiteX171" fmla="*/ 200655 w 1605470"/>
              <a:gd name="connsiteY171" fmla="*/ 428927 h 6858000"/>
              <a:gd name="connsiteX172" fmla="*/ 190059 w 1605470"/>
              <a:gd name="connsiteY172" fmla="*/ 430161 h 6858000"/>
              <a:gd name="connsiteX173" fmla="*/ 167079 w 1605470"/>
              <a:gd name="connsiteY173" fmla="*/ 367211 h 6858000"/>
              <a:gd name="connsiteX174" fmla="*/ 124571 w 1605470"/>
              <a:gd name="connsiteY174" fmla="*/ 302178 h 6858000"/>
              <a:gd name="connsiteX175" fmla="*/ 103243 w 1605470"/>
              <a:gd name="connsiteY175" fmla="*/ 211375 h 6858000"/>
              <a:gd name="connsiteX176" fmla="*/ 94571 w 1605470"/>
              <a:gd name="connsiteY176" fmla="*/ 184179 h 6858000"/>
              <a:gd name="connsiteX177" fmla="*/ 13437 w 1605470"/>
              <a:gd name="connsiteY177" fmla="*/ 19287 h 6858000"/>
              <a:gd name="connsiteX178" fmla="*/ 0 w 1605470"/>
              <a:gd name="connsiteY17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10261 w 1605470"/>
              <a:gd name="connsiteY37" fmla="*/ 5634527 h 6858000"/>
              <a:gd name="connsiteX38" fmla="*/ 523992 w 1605470"/>
              <a:gd name="connsiteY38" fmla="*/ 5619557 h 6858000"/>
              <a:gd name="connsiteX39" fmla="*/ 531653 w 1605470"/>
              <a:gd name="connsiteY39" fmla="*/ 5604904 h 6858000"/>
              <a:gd name="connsiteX40" fmla="*/ 539863 w 1605470"/>
              <a:gd name="connsiteY40" fmla="*/ 5604298 h 6858000"/>
              <a:gd name="connsiteX41" fmla="*/ 552319 w 1605470"/>
              <a:gd name="connsiteY41" fmla="*/ 5587997 h 6858000"/>
              <a:gd name="connsiteX42" fmla="*/ 559710 w 1605470"/>
              <a:gd name="connsiteY42" fmla="*/ 5564796 h 6858000"/>
              <a:gd name="connsiteX43" fmla="*/ 587214 w 1605470"/>
              <a:gd name="connsiteY43" fmla="*/ 5451511 h 6858000"/>
              <a:gd name="connsiteX44" fmla="*/ 608019 w 1605470"/>
              <a:gd name="connsiteY44" fmla="*/ 5385461 h 6858000"/>
              <a:gd name="connsiteX45" fmla="*/ 622750 w 1605470"/>
              <a:gd name="connsiteY45" fmla="*/ 5363084 h 6858000"/>
              <a:gd name="connsiteX46" fmla="*/ 638731 w 1605470"/>
              <a:gd name="connsiteY46" fmla="*/ 5330009 h 6858000"/>
              <a:gd name="connsiteX47" fmla="*/ 672224 w 1605470"/>
              <a:gd name="connsiteY47" fmla="*/ 5273739 h 6858000"/>
              <a:gd name="connsiteX48" fmla="*/ 681823 w 1605470"/>
              <a:gd name="connsiteY48" fmla="*/ 5241779 h 6858000"/>
              <a:gd name="connsiteX49" fmla="*/ 693049 w 1605470"/>
              <a:gd name="connsiteY49" fmla="*/ 5225268 h 6858000"/>
              <a:gd name="connsiteX50" fmla="*/ 694069 w 1605470"/>
              <a:gd name="connsiteY50" fmla="*/ 5217684 h 6858000"/>
              <a:gd name="connsiteX51" fmla="*/ 701410 w 1605470"/>
              <a:gd name="connsiteY51" fmla="*/ 5193377 h 6858000"/>
              <a:gd name="connsiteX52" fmla="*/ 704713 w 1605470"/>
              <a:gd name="connsiteY52" fmla="*/ 5179288 h 6858000"/>
              <a:gd name="connsiteX53" fmla="*/ 705697 w 1605470"/>
              <a:gd name="connsiteY53" fmla="*/ 5173621 h 6858000"/>
              <a:gd name="connsiteX54" fmla="*/ 701331 w 1605470"/>
              <a:gd name="connsiteY54" fmla="*/ 5159961 h 6858000"/>
              <a:gd name="connsiteX55" fmla="*/ 708008 w 1605470"/>
              <a:gd name="connsiteY55" fmla="*/ 5144295 h 6858000"/>
              <a:gd name="connsiteX56" fmla="*/ 704941 w 1605470"/>
              <a:gd name="connsiteY56" fmla="*/ 5125185 h 6858000"/>
              <a:gd name="connsiteX57" fmla="*/ 711771 w 1605470"/>
              <a:gd name="connsiteY57" fmla="*/ 5121884 h 6858000"/>
              <a:gd name="connsiteX58" fmla="*/ 721092 w 1605470"/>
              <a:gd name="connsiteY58" fmla="*/ 5108383 h 6858000"/>
              <a:gd name="connsiteX59" fmla="*/ 717045 w 1605470"/>
              <a:gd name="connsiteY59" fmla="*/ 5094705 h 6858000"/>
              <a:gd name="connsiteX60" fmla="*/ 718807 w 1605470"/>
              <a:gd name="connsiteY60" fmla="*/ 5067850 h 6858000"/>
              <a:gd name="connsiteX61" fmla="*/ 721538 w 1605470"/>
              <a:gd name="connsiteY61" fmla="*/ 5060861 h 6858000"/>
              <a:gd name="connsiteX62" fmla="*/ 718242 w 1605470"/>
              <a:gd name="connsiteY62" fmla="*/ 5034192 h 6858000"/>
              <a:gd name="connsiteX63" fmla="*/ 719796 w 1605470"/>
              <a:gd name="connsiteY63" fmla="*/ 4993030 h 6858000"/>
              <a:gd name="connsiteX64" fmla="*/ 726705 w 1605470"/>
              <a:gd name="connsiteY64" fmla="*/ 4946844 h 6858000"/>
              <a:gd name="connsiteX65" fmla="*/ 722561 w 1605470"/>
              <a:gd name="connsiteY65" fmla="*/ 4932692 h 6858000"/>
              <a:gd name="connsiteX66" fmla="*/ 724935 w 1605470"/>
              <a:gd name="connsiteY66" fmla="*/ 4821504 h 6858000"/>
              <a:gd name="connsiteX67" fmla="*/ 732118 w 1605470"/>
              <a:gd name="connsiteY67" fmla="*/ 4801535 h 6858000"/>
              <a:gd name="connsiteX68" fmla="*/ 739787 w 1605470"/>
              <a:gd name="connsiteY68" fmla="*/ 4797794 h 6858000"/>
              <a:gd name="connsiteX69" fmla="*/ 741081 w 1605470"/>
              <a:gd name="connsiteY69" fmla="*/ 4784526 h 6858000"/>
              <a:gd name="connsiteX70" fmla="*/ 742865 w 1605470"/>
              <a:gd name="connsiteY70" fmla="*/ 4781211 h 6858000"/>
              <a:gd name="connsiteX71" fmla="*/ 751652 w 1605470"/>
              <a:gd name="connsiteY71" fmla="*/ 4761984 h 6858000"/>
              <a:gd name="connsiteX72" fmla="*/ 747700 w 1605470"/>
              <a:gd name="connsiteY72" fmla="*/ 4690749 h 6858000"/>
              <a:gd name="connsiteX73" fmla="*/ 743180 w 1605470"/>
              <a:gd name="connsiteY73" fmla="*/ 4613201 h 6858000"/>
              <a:gd name="connsiteX74" fmla="*/ 738263 w 1605470"/>
              <a:gd name="connsiteY74" fmla="*/ 4444346 h 6858000"/>
              <a:gd name="connsiteX75" fmla="*/ 756542 w 1605470"/>
              <a:gd name="connsiteY75" fmla="*/ 4350346 h 6858000"/>
              <a:gd name="connsiteX76" fmla="*/ 715481 w 1605470"/>
              <a:gd name="connsiteY76" fmla="*/ 4214165 h 6858000"/>
              <a:gd name="connsiteX77" fmla="*/ 719554 w 1605470"/>
              <a:gd name="connsiteY77" fmla="*/ 4090296 h 6858000"/>
              <a:gd name="connsiteX78" fmla="*/ 704810 w 1605470"/>
              <a:gd name="connsiteY78" fmla="*/ 4033999 h 6858000"/>
              <a:gd name="connsiteX79" fmla="*/ 705959 w 1605470"/>
              <a:gd name="connsiteY79" fmla="*/ 4031933 h 6858000"/>
              <a:gd name="connsiteX80" fmla="*/ 704535 w 1605470"/>
              <a:gd name="connsiteY80" fmla="*/ 4013953 h 6858000"/>
              <a:gd name="connsiteX81" fmla="*/ 700443 w 1605470"/>
              <a:gd name="connsiteY81" fmla="*/ 4010511 h 6858000"/>
              <a:gd name="connsiteX82" fmla="*/ 698282 w 1605470"/>
              <a:gd name="connsiteY82" fmla="*/ 3998331 h 6858000"/>
              <a:gd name="connsiteX83" fmla="*/ 690830 w 1605470"/>
              <a:gd name="connsiteY83" fmla="*/ 3974753 h 6858000"/>
              <a:gd name="connsiteX84" fmla="*/ 692428 w 1605470"/>
              <a:gd name="connsiteY84" fmla="*/ 3969950 h 6858000"/>
              <a:gd name="connsiteX85" fmla="*/ 685850 w 1605470"/>
              <a:gd name="connsiteY85" fmla="*/ 3933779 h 6858000"/>
              <a:gd name="connsiteX86" fmla="*/ 687181 w 1605470"/>
              <a:gd name="connsiteY86" fmla="*/ 3933093 h 6858000"/>
              <a:gd name="connsiteX87" fmla="*/ 691535 w 1605470"/>
              <a:gd name="connsiteY87" fmla="*/ 3922082 h 6858000"/>
              <a:gd name="connsiteX88" fmla="*/ 696613 w 1605470"/>
              <a:gd name="connsiteY88" fmla="*/ 3901461 h 6858000"/>
              <a:gd name="connsiteX89" fmla="*/ 719207 w 1605470"/>
              <a:gd name="connsiteY89" fmla="*/ 3813873 h 6858000"/>
              <a:gd name="connsiteX90" fmla="*/ 718632 w 1605470"/>
              <a:gd name="connsiteY90" fmla="*/ 3806161 h 6858000"/>
              <a:gd name="connsiteX91" fmla="*/ 718939 w 1605470"/>
              <a:gd name="connsiteY91" fmla="*/ 3805957 h 6858000"/>
              <a:gd name="connsiteX92" fmla="*/ 718966 w 1605470"/>
              <a:gd name="connsiteY92" fmla="*/ 3797724 h 6858000"/>
              <a:gd name="connsiteX93" fmla="*/ 717581 w 1605470"/>
              <a:gd name="connsiteY93" fmla="*/ 3792098 h 6858000"/>
              <a:gd name="connsiteX94" fmla="*/ 716465 w 1605470"/>
              <a:gd name="connsiteY94" fmla="*/ 3777135 h 6858000"/>
              <a:gd name="connsiteX95" fmla="*/ 718198 w 1605470"/>
              <a:gd name="connsiteY95" fmla="*/ 3771656 h 6858000"/>
              <a:gd name="connsiteX96" fmla="*/ 721941 w 1605470"/>
              <a:gd name="connsiteY96" fmla="*/ 3769007 h 6858000"/>
              <a:gd name="connsiteX97" fmla="*/ 721407 w 1605470"/>
              <a:gd name="connsiteY97" fmla="*/ 3767709 h 6858000"/>
              <a:gd name="connsiteX98" fmla="*/ 730103 w 1605470"/>
              <a:gd name="connsiteY98" fmla="*/ 3738082 h 6858000"/>
              <a:gd name="connsiteX99" fmla="*/ 737449 w 1605470"/>
              <a:gd name="connsiteY99" fmla="*/ 3673397 h 6858000"/>
              <a:gd name="connsiteX100" fmla="*/ 736745 w 1605470"/>
              <a:gd name="connsiteY100" fmla="*/ 3637109 h 6858000"/>
              <a:gd name="connsiteX101" fmla="*/ 740188 w 1605470"/>
              <a:gd name="connsiteY101" fmla="*/ 3536883 h 6858000"/>
              <a:gd name="connsiteX102" fmla="*/ 747726 w 1605470"/>
              <a:gd name="connsiteY102" fmla="*/ 3435652 h 6858000"/>
              <a:gd name="connsiteX103" fmla="*/ 774383 w 1605470"/>
              <a:gd name="connsiteY103" fmla="*/ 3381564 h 6858000"/>
              <a:gd name="connsiteX104" fmla="*/ 774870 w 1605470"/>
              <a:gd name="connsiteY104" fmla="*/ 3375761 h 6858000"/>
              <a:gd name="connsiteX105" fmla="*/ 770510 w 1605470"/>
              <a:gd name="connsiteY105" fmla="*/ 3361844 h 6858000"/>
              <a:gd name="connsiteX106" fmla="*/ 767933 w 1605470"/>
              <a:gd name="connsiteY106" fmla="*/ 3356929 h 6858000"/>
              <a:gd name="connsiteX107" fmla="*/ 766158 w 1605470"/>
              <a:gd name="connsiteY107" fmla="*/ 3349058 h 6858000"/>
              <a:gd name="connsiteX108" fmla="*/ 766414 w 1605470"/>
              <a:gd name="connsiteY108" fmla="*/ 3348763 h 6858000"/>
              <a:gd name="connsiteX109" fmla="*/ 764166 w 1605470"/>
              <a:gd name="connsiteY109" fmla="*/ 3341588 h 6858000"/>
              <a:gd name="connsiteX110" fmla="*/ 749397 w 1605470"/>
              <a:gd name="connsiteY110" fmla="*/ 3307769 h 6858000"/>
              <a:gd name="connsiteX111" fmla="*/ 766960 w 1605470"/>
              <a:gd name="connsiteY111" fmla="*/ 3250522 h 6858000"/>
              <a:gd name="connsiteX112" fmla="*/ 767385 w 1605470"/>
              <a:gd name="connsiteY112" fmla="*/ 3229163 h 6858000"/>
              <a:gd name="connsiteX113" fmla="*/ 769208 w 1605470"/>
              <a:gd name="connsiteY113" fmla="*/ 3217217 h 6858000"/>
              <a:gd name="connsiteX114" fmla="*/ 770350 w 1605470"/>
              <a:gd name="connsiteY114" fmla="*/ 3216125 h 6858000"/>
              <a:gd name="connsiteX115" fmla="*/ 756043 w 1605470"/>
              <a:gd name="connsiteY115" fmla="*/ 3183755 h 6858000"/>
              <a:gd name="connsiteX116" fmla="*/ 756544 w 1605470"/>
              <a:gd name="connsiteY116" fmla="*/ 3178642 h 6858000"/>
              <a:gd name="connsiteX117" fmla="*/ 744144 w 1605470"/>
              <a:gd name="connsiteY117" fmla="*/ 3158586 h 6858000"/>
              <a:gd name="connsiteX118" fmla="*/ 739378 w 1605470"/>
              <a:gd name="connsiteY118" fmla="*/ 3147669 h 6858000"/>
              <a:gd name="connsiteX119" fmla="*/ 734648 w 1605470"/>
              <a:gd name="connsiteY119" fmla="*/ 3145733 h 6858000"/>
              <a:gd name="connsiteX120" fmla="*/ 729329 w 1605470"/>
              <a:gd name="connsiteY120" fmla="*/ 3129034 h 6858000"/>
              <a:gd name="connsiteX121" fmla="*/ 729994 w 1605470"/>
              <a:gd name="connsiteY121" fmla="*/ 3126682 h 6858000"/>
              <a:gd name="connsiteX122" fmla="*/ 720862 w 1605470"/>
              <a:gd name="connsiteY122" fmla="*/ 3114519 h 6858000"/>
              <a:gd name="connsiteX123" fmla="*/ 707471 w 1605470"/>
              <a:gd name="connsiteY123" fmla="*/ 3106272 h 6858000"/>
              <a:gd name="connsiteX124" fmla="*/ 680201 w 1605470"/>
              <a:gd name="connsiteY124" fmla="*/ 2958185 h 6858000"/>
              <a:gd name="connsiteX125" fmla="*/ 622815 w 1605470"/>
              <a:gd name="connsiteY125" fmla="*/ 2762989 h 6858000"/>
              <a:gd name="connsiteX126" fmla="*/ 571733 w 1605470"/>
              <a:gd name="connsiteY126" fmla="*/ 2554718 h 6858000"/>
              <a:gd name="connsiteX127" fmla="*/ 551827 w 1605470"/>
              <a:gd name="connsiteY127" fmla="*/ 2485734 h 6858000"/>
              <a:gd name="connsiteX128" fmla="*/ 542550 w 1605470"/>
              <a:gd name="connsiteY128" fmla="*/ 2447068 h 6858000"/>
              <a:gd name="connsiteX129" fmla="*/ 529511 w 1605470"/>
              <a:gd name="connsiteY129" fmla="*/ 2425819 h 6858000"/>
              <a:gd name="connsiteX130" fmla="*/ 528878 w 1605470"/>
              <a:gd name="connsiteY130" fmla="*/ 2408971 h 6858000"/>
              <a:gd name="connsiteX131" fmla="*/ 535510 w 1605470"/>
              <a:gd name="connsiteY131" fmla="*/ 2402874 h 6858000"/>
              <a:gd name="connsiteX132" fmla="*/ 538122 w 1605470"/>
              <a:gd name="connsiteY132" fmla="*/ 2381443 h 6858000"/>
              <a:gd name="connsiteX133" fmla="*/ 514451 w 1605470"/>
              <a:gd name="connsiteY133" fmla="*/ 2261920 h 6858000"/>
              <a:gd name="connsiteX134" fmla="*/ 486968 w 1605470"/>
              <a:gd name="connsiteY134" fmla="*/ 2182937 h 6858000"/>
              <a:gd name="connsiteX135" fmla="*/ 488555 w 1605470"/>
              <a:gd name="connsiteY135" fmla="*/ 2155135 h 6858000"/>
              <a:gd name="connsiteX136" fmla="*/ 486013 w 1605470"/>
              <a:gd name="connsiteY136" fmla="*/ 2118008 h 6858000"/>
              <a:gd name="connsiteX137" fmla="*/ 487006 w 1605470"/>
              <a:gd name="connsiteY137" fmla="*/ 2050531 h 6858000"/>
              <a:gd name="connsiteX138" fmla="*/ 478812 w 1605470"/>
              <a:gd name="connsiteY138" fmla="*/ 1963269 h 6858000"/>
              <a:gd name="connsiteX139" fmla="*/ 442619 w 1605470"/>
              <a:gd name="connsiteY139" fmla="*/ 1910499 h 6858000"/>
              <a:gd name="connsiteX140" fmla="*/ 446785 w 1605470"/>
              <a:gd name="connsiteY140" fmla="*/ 1903212 h 6858000"/>
              <a:gd name="connsiteX141" fmla="*/ 436547 w 1605470"/>
              <a:gd name="connsiteY141" fmla="*/ 1861531 h 6858000"/>
              <a:gd name="connsiteX142" fmla="*/ 390346 w 1605470"/>
              <a:gd name="connsiteY142" fmla="*/ 1732919 h 6858000"/>
              <a:gd name="connsiteX143" fmla="*/ 362657 w 1605470"/>
              <a:gd name="connsiteY143" fmla="*/ 1663540 h 6858000"/>
              <a:gd name="connsiteX144" fmla="*/ 361783 w 1605470"/>
              <a:gd name="connsiteY144" fmla="*/ 1615777 h 6858000"/>
              <a:gd name="connsiteX145" fmla="*/ 342578 w 1605470"/>
              <a:gd name="connsiteY145" fmla="*/ 1563678 h 6858000"/>
              <a:gd name="connsiteX146" fmla="*/ 355658 w 1605470"/>
              <a:gd name="connsiteY146" fmla="*/ 1519474 h 6858000"/>
              <a:gd name="connsiteX147" fmla="*/ 348400 w 1605470"/>
              <a:gd name="connsiteY147" fmla="*/ 1477995 h 6858000"/>
              <a:gd name="connsiteX148" fmla="*/ 334485 w 1605470"/>
              <a:gd name="connsiteY148" fmla="*/ 1373769 h 6858000"/>
              <a:gd name="connsiteX149" fmla="*/ 342792 w 1605470"/>
              <a:gd name="connsiteY149" fmla="*/ 1307086 h 6858000"/>
              <a:gd name="connsiteX150" fmla="*/ 343980 w 1605470"/>
              <a:gd name="connsiteY150" fmla="*/ 1189033 h 6858000"/>
              <a:gd name="connsiteX151" fmla="*/ 348665 w 1605470"/>
              <a:gd name="connsiteY151" fmla="*/ 1168288 h 6858000"/>
              <a:gd name="connsiteX152" fmla="*/ 340947 w 1605470"/>
              <a:gd name="connsiteY152" fmla="*/ 1142577 h 6858000"/>
              <a:gd name="connsiteX153" fmla="*/ 330253 w 1605470"/>
              <a:gd name="connsiteY153" fmla="*/ 1088484 h 6858000"/>
              <a:gd name="connsiteX154" fmla="*/ 318989 w 1605470"/>
              <a:gd name="connsiteY154" fmla="*/ 1016103 h 6858000"/>
              <a:gd name="connsiteX155" fmla="*/ 320445 w 1605470"/>
              <a:gd name="connsiteY155" fmla="*/ 932283 h 6858000"/>
              <a:gd name="connsiteX156" fmla="*/ 322681 w 1605470"/>
              <a:gd name="connsiteY156" fmla="*/ 915925 h 6858000"/>
              <a:gd name="connsiteX157" fmla="*/ 315310 w 1605470"/>
              <a:gd name="connsiteY157" fmla="*/ 896999 h 6858000"/>
              <a:gd name="connsiteX158" fmla="*/ 284718 w 1605470"/>
              <a:gd name="connsiteY158" fmla="*/ 821517 h 6858000"/>
              <a:gd name="connsiteX159" fmla="*/ 263668 w 1605470"/>
              <a:gd name="connsiteY159" fmla="*/ 751353 h 6858000"/>
              <a:gd name="connsiteX160" fmla="*/ 263226 w 1605470"/>
              <a:gd name="connsiteY160" fmla="*/ 721230 h 6858000"/>
              <a:gd name="connsiteX161" fmla="*/ 248897 w 1605470"/>
              <a:gd name="connsiteY161" fmla="*/ 681659 h 6858000"/>
              <a:gd name="connsiteX162" fmla="*/ 234316 w 1605470"/>
              <a:gd name="connsiteY162" fmla="*/ 635218 h 6858000"/>
              <a:gd name="connsiteX163" fmla="*/ 239327 w 1605470"/>
              <a:gd name="connsiteY163" fmla="*/ 613763 h 6858000"/>
              <a:gd name="connsiteX164" fmla="*/ 225269 w 1605470"/>
              <a:gd name="connsiteY164" fmla="*/ 598582 h 6858000"/>
              <a:gd name="connsiteX165" fmla="*/ 224950 w 1605470"/>
              <a:gd name="connsiteY165" fmla="*/ 576846 h 6858000"/>
              <a:gd name="connsiteX166" fmla="*/ 204576 w 1605470"/>
              <a:gd name="connsiteY166" fmla="*/ 530055 h 6858000"/>
              <a:gd name="connsiteX167" fmla="*/ 219064 w 1605470"/>
              <a:gd name="connsiteY167" fmla="*/ 469651 h 6858000"/>
              <a:gd name="connsiteX168" fmla="*/ 195012 w 1605470"/>
              <a:gd name="connsiteY168" fmla="*/ 448559 h 6858000"/>
              <a:gd name="connsiteX169" fmla="*/ 201434 w 1605470"/>
              <a:gd name="connsiteY169" fmla="*/ 441529 h 6858000"/>
              <a:gd name="connsiteX170" fmla="*/ 200655 w 1605470"/>
              <a:gd name="connsiteY170" fmla="*/ 428927 h 6858000"/>
              <a:gd name="connsiteX171" fmla="*/ 190059 w 1605470"/>
              <a:gd name="connsiteY171" fmla="*/ 430161 h 6858000"/>
              <a:gd name="connsiteX172" fmla="*/ 167079 w 1605470"/>
              <a:gd name="connsiteY172" fmla="*/ 367211 h 6858000"/>
              <a:gd name="connsiteX173" fmla="*/ 124571 w 1605470"/>
              <a:gd name="connsiteY173" fmla="*/ 302178 h 6858000"/>
              <a:gd name="connsiteX174" fmla="*/ 103243 w 1605470"/>
              <a:gd name="connsiteY174" fmla="*/ 211375 h 6858000"/>
              <a:gd name="connsiteX175" fmla="*/ 94571 w 1605470"/>
              <a:gd name="connsiteY175" fmla="*/ 184179 h 6858000"/>
              <a:gd name="connsiteX176" fmla="*/ 13437 w 1605470"/>
              <a:gd name="connsiteY176" fmla="*/ 19287 h 6858000"/>
              <a:gd name="connsiteX177" fmla="*/ 0 w 1605470"/>
              <a:gd name="connsiteY17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59710 w 1605470"/>
              <a:gd name="connsiteY41" fmla="*/ 5564796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613201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613201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584173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7045 w 1605470"/>
              <a:gd name="connsiteY58" fmla="*/ 5094705 h 6858000"/>
              <a:gd name="connsiteX59" fmla="*/ 718807 w 1605470"/>
              <a:gd name="connsiteY59" fmla="*/ 5067850 h 6858000"/>
              <a:gd name="connsiteX60" fmla="*/ 721538 w 1605470"/>
              <a:gd name="connsiteY60" fmla="*/ 5060861 h 6858000"/>
              <a:gd name="connsiteX61" fmla="*/ 718242 w 1605470"/>
              <a:gd name="connsiteY61" fmla="*/ 5034192 h 6858000"/>
              <a:gd name="connsiteX62" fmla="*/ 719796 w 1605470"/>
              <a:gd name="connsiteY62" fmla="*/ 4993030 h 6858000"/>
              <a:gd name="connsiteX63" fmla="*/ 726705 w 1605470"/>
              <a:gd name="connsiteY63" fmla="*/ 4946844 h 6858000"/>
              <a:gd name="connsiteX64" fmla="*/ 722561 w 1605470"/>
              <a:gd name="connsiteY64" fmla="*/ 4932692 h 6858000"/>
              <a:gd name="connsiteX65" fmla="*/ 724935 w 1605470"/>
              <a:gd name="connsiteY65" fmla="*/ 4821504 h 6858000"/>
              <a:gd name="connsiteX66" fmla="*/ 732118 w 1605470"/>
              <a:gd name="connsiteY66" fmla="*/ 4801535 h 6858000"/>
              <a:gd name="connsiteX67" fmla="*/ 739787 w 1605470"/>
              <a:gd name="connsiteY67" fmla="*/ 4797794 h 6858000"/>
              <a:gd name="connsiteX68" fmla="*/ 741081 w 1605470"/>
              <a:gd name="connsiteY68" fmla="*/ 4784526 h 6858000"/>
              <a:gd name="connsiteX69" fmla="*/ 742865 w 1605470"/>
              <a:gd name="connsiteY69" fmla="*/ 4781211 h 6858000"/>
              <a:gd name="connsiteX70" fmla="*/ 751652 w 1605470"/>
              <a:gd name="connsiteY70" fmla="*/ 4761984 h 6858000"/>
              <a:gd name="connsiteX71" fmla="*/ 747700 w 1605470"/>
              <a:gd name="connsiteY71" fmla="*/ 4690749 h 6858000"/>
              <a:gd name="connsiteX72" fmla="*/ 743180 w 1605470"/>
              <a:gd name="connsiteY72" fmla="*/ 4584173 h 6858000"/>
              <a:gd name="connsiteX73" fmla="*/ 738263 w 1605470"/>
              <a:gd name="connsiteY73" fmla="*/ 4444346 h 6858000"/>
              <a:gd name="connsiteX74" fmla="*/ 756542 w 1605470"/>
              <a:gd name="connsiteY74" fmla="*/ 4350346 h 6858000"/>
              <a:gd name="connsiteX75" fmla="*/ 715481 w 1605470"/>
              <a:gd name="connsiteY75" fmla="*/ 4214165 h 6858000"/>
              <a:gd name="connsiteX76" fmla="*/ 719554 w 1605470"/>
              <a:gd name="connsiteY76" fmla="*/ 4090296 h 6858000"/>
              <a:gd name="connsiteX77" fmla="*/ 704810 w 1605470"/>
              <a:gd name="connsiteY77" fmla="*/ 4033999 h 6858000"/>
              <a:gd name="connsiteX78" fmla="*/ 705959 w 1605470"/>
              <a:gd name="connsiteY78" fmla="*/ 4031933 h 6858000"/>
              <a:gd name="connsiteX79" fmla="*/ 704535 w 1605470"/>
              <a:gd name="connsiteY79" fmla="*/ 4013953 h 6858000"/>
              <a:gd name="connsiteX80" fmla="*/ 700443 w 1605470"/>
              <a:gd name="connsiteY80" fmla="*/ 4010511 h 6858000"/>
              <a:gd name="connsiteX81" fmla="*/ 698282 w 1605470"/>
              <a:gd name="connsiteY81" fmla="*/ 3998331 h 6858000"/>
              <a:gd name="connsiteX82" fmla="*/ 690830 w 1605470"/>
              <a:gd name="connsiteY82" fmla="*/ 3974753 h 6858000"/>
              <a:gd name="connsiteX83" fmla="*/ 692428 w 1605470"/>
              <a:gd name="connsiteY83" fmla="*/ 3969950 h 6858000"/>
              <a:gd name="connsiteX84" fmla="*/ 685850 w 1605470"/>
              <a:gd name="connsiteY84" fmla="*/ 3933779 h 6858000"/>
              <a:gd name="connsiteX85" fmla="*/ 687181 w 1605470"/>
              <a:gd name="connsiteY85" fmla="*/ 3933093 h 6858000"/>
              <a:gd name="connsiteX86" fmla="*/ 691535 w 1605470"/>
              <a:gd name="connsiteY86" fmla="*/ 3922082 h 6858000"/>
              <a:gd name="connsiteX87" fmla="*/ 696613 w 1605470"/>
              <a:gd name="connsiteY87" fmla="*/ 3901461 h 6858000"/>
              <a:gd name="connsiteX88" fmla="*/ 719207 w 1605470"/>
              <a:gd name="connsiteY88" fmla="*/ 3813873 h 6858000"/>
              <a:gd name="connsiteX89" fmla="*/ 718632 w 1605470"/>
              <a:gd name="connsiteY89" fmla="*/ 3806161 h 6858000"/>
              <a:gd name="connsiteX90" fmla="*/ 718939 w 1605470"/>
              <a:gd name="connsiteY90" fmla="*/ 3805957 h 6858000"/>
              <a:gd name="connsiteX91" fmla="*/ 718966 w 1605470"/>
              <a:gd name="connsiteY91" fmla="*/ 3797724 h 6858000"/>
              <a:gd name="connsiteX92" fmla="*/ 717581 w 1605470"/>
              <a:gd name="connsiteY92" fmla="*/ 3792098 h 6858000"/>
              <a:gd name="connsiteX93" fmla="*/ 716465 w 1605470"/>
              <a:gd name="connsiteY93" fmla="*/ 3777135 h 6858000"/>
              <a:gd name="connsiteX94" fmla="*/ 718198 w 1605470"/>
              <a:gd name="connsiteY94" fmla="*/ 3771656 h 6858000"/>
              <a:gd name="connsiteX95" fmla="*/ 721941 w 1605470"/>
              <a:gd name="connsiteY95" fmla="*/ 3769007 h 6858000"/>
              <a:gd name="connsiteX96" fmla="*/ 721407 w 1605470"/>
              <a:gd name="connsiteY96" fmla="*/ 3767709 h 6858000"/>
              <a:gd name="connsiteX97" fmla="*/ 730103 w 1605470"/>
              <a:gd name="connsiteY97" fmla="*/ 3738082 h 6858000"/>
              <a:gd name="connsiteX98" fmla="*/ 737449 w 1605470"/>
              <a:gd name="connsiteY98" fmla="*/ 3673397 h 6858000"/>
              <a:gd name="connsiteX99" fmla="*/ 736745 w 1605470"/>
              <a:gd name="connsiteY99" fmla="*/ 3637109 h 6858000"/>
              <a:gd name="connsiteX100" fmla="*/ 740188 w 1605470"/>
              <a:gd name="connsiteY100" fmla="*/ 3536883 h 6858000"/>
              <a:gd name="connsiteX101" fmla="*/ 747726 w 1605470"/>
              <a:gd name="connsiteY101" fmla="*/ 3435652 h 6858000"/>
              <a:gd name="connsiteX102" fmla="*/ 774383 w 1605470"/>
              <a:gd name="connsiteY102" fmla="*/ 3381564 h 6858000"/>
              <a:gd name="connsiteX103" fmla="*/ 774870 w 1605470"/>
              <a:gd name="connsiteY103" fmla="*/ 3375761 h 6858000"/>
              <a:gd name="connsiteX104" fmla="*/ 770510 w 1605470"/>
              <a:gd name="connsiteY104" fmla="*/ 3361844 h 6858000"/>
              <a:gd name="connsiteX105" fmla="*/ 767933 w 1605470"/>
              <a:gd name="connsiteY105" fmla="*/ 3356929 h 6858000"/>
              <a:gd name="connsiteX106" fmla="*/ 766158 w 1605470"/>
              <a:gd name="connsiteY106" fmla="*/ 3349058 h 6858000"/>
              <a:gd name="connsiteX107" fmla="*/ 766414 w 1605470"/>
              <a:gd name="connsiteY107" fmla="*/ 3348763 h 6858000"/>
              <a:gd name="connsiteX108" fmla="*/ 764166 w 1605470"/>
              <a:gd name="connsiteY108" fmla="*/ 3341588 h 6858000"/>
              <a:gd name="connsiteX109" fmla="*/ 749397 w 1605470"/>
              <a:gd name="connsiteY109" fmla="*/ 3307769 h 6858000"/>
              <a:gd name="connsiteX110" fmla="*/ 766960 w 1605470"/>
              <a:gd name="connsiteY110" fmla="*/ 3250522 h 6858000"/>
              <a:gd name="connsiteX111" fmla="*/ 767385 w 1605470"/>
              <a:gd name="connsiteY111" fmla="*/ 3229163 h 6858000"/>
              <a:gd name="connsiteX112" fmla="*/ 769208 w 1605470"/>
              <a:gd name="connsiteY112" fmla="*/ 3217217 h 6858000"/>
              <a:gd name="connsiteX113" fmla="*/ 770350 w 1605470"/>
              <a:gd name="connsiteY113" fmla="*/ 3216125 h 6858000"/>
              <a:gd name="connsiteX114" fmla="*/ 756043 w 1605470"/>
              <a:gd name="connsiteY114" fmla="*/ 3183755 h 6858000"/>
              <a:gd name="connsiteX115" fmla="*/ 756544 w 1605470"/>
              <a:gd name="connsiteY115" fmla="*/ 3178642 h 6858000"/>
              <a:gd name="connsiteX116" fmla="*/ 744144 w 1605470"/>
              <a:gd name="connsiteY116" fmla="*/ 3158586 h 6858000"/>
              <a:gd name="connsiteX117" fmla="*/ 739378 w 1605470"/>
              <a:gd name="connsiteY117" fmla="*/ 3147669 h 6858000"/>
              <a:gd name="connsiteX118" fmla="*/ 734648 w 1605470"/>
              <a:gd name="connsiteY118" fmla="*/ 3145733 h 6858000"/>
              <a:gd name="connsiteX119" fmla="*/ 729329 w 1605470"/>
              <a:gd name="connsiteY119" fmla="*/ 3129034 h 6858000"/>
              <a:gd name="connsiteX120" fmla="*/ 729994 w 1605470"/>
              <a:gd name="connsiteY120" fmla="*/ 3126682 h 6858000"/>
              <a:gd name="connsiteX121" fmla="*/ 720862 w 1605470"/>
              <a:gd name="connsiteY121" fmla="*/ 3114519 h 6858000"/>
              <a:gd name="connsiteX122" fmla="*/ 707471 w 1605470"/>
              <a:gd name="connsiteY122" fmla="*/ 3106272 h 6858000"/>
              <a:gd name="connsiteX123" fmla="*/ 680201 w 1605470"/>
              <a:gd name="connsiteY123" fmla="*/ 2958185 h 6858000"/>
              <a:gd name="connsiteX124" fmla="*/ 622815 w 1605470"/>
              <a:gd name="connsiteY124" fmla="*/ 2762989 h 6858000"/>
              <a:gd name="connsiteX125" fmla="*/ 571733 w 1605470"/>
              <a:gd name="connsiteY125" fmla="*/ 2554718 h 6858000"/>
              <a:gd name="connsiteX126" fmla="*/ 551827 w 1605470"/>
              <a:gd name="connsiteY126" fmla="*/ 2485734 h 6858000"/>
              <a:gd name="connsiteX127" fmla="*/ 542550 w 1605470"/>
              <a:gd name="connsiteY127" fmla="*/ 2447068 h 6858000"/>
              <a:gd name="connsiteX128" fmla="*/ 529511 w 1605470"/>
              <a:gd name="connsiteY128" fmla="*/ 2425819 h 6858000"/>
              <a:gd name="connsiteX129" fmla="*/ 528878 w 1605470"/>
              <a:gd name="connsiteY129" fmla="*/ 2408971 h 6858000"/>
              <a:gd name="connsiteX130" fmla="*/ 535510 w 1605470"/>
              <a:gd name="connsiteY130" fmla="*/ 2402874 h 6858000"/>
              <a:gd name="connsiteX131" fmla="*/ 538122 w 1605470"/>
              <a:gd name="connsiteY131" fmla="*/ 2381443 h 6858000"/>
              <a:gd name="connsiteX132" fmla="*/ 514451 w 1605470"/>
              <a:gd name="connsiteY132" fmla="*/ 2261920 h 6858000"/>
              <a:gd name="connsiteX133" fmla="*/ 486968 w 1605470"/>
              <a:gd name="connsiteY133" fmla="*/ 2182937 h 6858000"/>
              <a:gd name="connsiteX134" fmla="*/ 488555 w 1605470"/>
              <a:gd name="connsiteY134" fmla="*/ 2155135 h 6858000"/>
              <a:gd name="connsiteX135" fmla="*/ 486013 w 1605470"/>
              <a:gd name="connsiteY135" fmla="*/ 2118008 h 6858000"/>
              <a:gd name="connsiteX136" fmla="*/ 487006 w 1605470"/>
              <a:gd name="connsiteY136" fmla="*/ 2050531 h 6858000"/>
              <a:gd name="connsiteX137" fmla="*/ 478812 w 1605470"/>
              <a:gd name="connsiteY137" fmla="*/ 1963269 h 6858000"/>
              <a:gd name="connsiteX138" fmla="*/ 442619 w 1605470"/>
              <a:gd name="connsiteY138" fmla="*/ 1910499 h 6858000"/>
              <a:gd name="connsiteX139" fmla="*/ 446785 w 1605470"/>
              <a:gd name="connsiteY139" fmla="*/ 1903212 h 6858000"/>
              <a:gd name="connsiteX140" fmla="*/ 436547 w 1605470"/>
              <a:gd name="connsiteY140" fmla="*/ 1861531 h 6858000"/>
              <a:gd name="connsiteX141" fmla="*/ 390346 w 1605470"/>
              <a:gd name="connsiteY141" fmla="*/ 1732919 h 6858000"/>
              <a:gd name="connsiteX142" fmla="*/ 362657 w 1605470"/>
              <a:gd name="connsiteY142" fmla="*/ 1663540 h 6858000"/>
              <a:gd name="connsiteX143" fmla="*/ 361783 w 1605470"/>
              <a:gd name="connsiteY143" fmla="*/ 1615777 h 6858000"/>
              <a:gd name="connsiteX144" fmla="*/ 342578 w 1605470"/>
              <a:gd name="connsiteY144" fmla="*/ 1563678 h 6858000"/>
              <a:gd name="connsiteX145" fmla="*/ 355658 w 1605470"/>
              <a:gd name="connsiteY145" fmla="*/ 1519474 h 6858000"/>
              <a:gd name="connsiteX146" fmla="*/ 348400 w 1605470"/>
              <a:gd name="connsiteY146" fmla="*/ 1477995 h 6858000"/>
              <a:gd name="connsiteX147" fmla="*/ 334485 w 1605470"/>
              <a:gd name="connsiteY147" fmla="*/ 1373769 h 6858000"/>
              <a:gd name="connsiteX148" fmla="*/ 342792 w 1605470"/>
              <a:gd name="connsiteY148" fmla="*/ 1307086 h 6858000"/>
              <a:gd name="connsiteX149" fmla="*/ 343980 w 1605470"/>
              <a:gd name="connsiteY149" fmla="*/ 1189033 h 6858000"/>
              <a:gd name="connsiteX150" fmla="*/ 348665 w 1605470"/>
              <a:gd name="connsiteY150" fmla="*/ 1168288 h 6858000"/>
              <a:gd name="connsiteX151" fmla="*/ 340947 w 1605470"/>
              <a:gd name="connsiteY151" fmla="*/ 1142577 h 6858000"/>
              <a:gd name="connsiteX152" fmla="*/ 330253 w 1605470"/>
              <a:gd name="connsiteY152" fmla="*/ 1088484 h 6858000"/>
              <a:gd name="connsiteX153" fmla="*/ 318989 w 1605470"/>
              <a:gd name="connsiteY153" fmla="*/ 1016103 h 6858000"/>
              <a:gd name="connsiteX154" fmla="*/ 320445 w 1605470"/>
              <a:gd name="connsiteY154" fmla="*/ 932283 h 6858000"/>
              <a:gd name="connsiteX155" fmla="*/ 322681 w 1605470"/>
              <a:gd name="connsiteY155" fmla="*/ 915925 h 6858000"/>
              <a:gd name="connsiteX156" fmla="*/ 315310 w 1605470"/>
              <a:gd name="connsiteY156" fmla="*/ 896999 h 6858000"/>
              <a:gd name="connsiteX157" fmla="*/ 284718 w 1605470"/>
              <a:gd name="connsiteY157" fmla="*/ 821517 h 6858000"/>
              <a:gd name="connsiteX158" fmla="*/ 263668 w 1605470"/>
              <a:gd name="connsiteY158" fmla="*/ 751353 h 6858000"/>
              <a:gd name="connsiteX159" fmla="*/ 263226 w 1605470"/>
              <a:gd name="connsiteY159" fmla="*/ 721230 h 6858000"/>
              <a:gd name="connsiteX160" fmla="*/ 248897 w 1605470"/>
              <a:gd name="connsiteY160" fmla="*/ 681659 h 6858000"/>
              <a:gd name="connsiteX161" fmla="*/ 234316 w 1605470"/>
              <a:gd name="connsiteY161" fmla="*/ 635218 h 6858000"/>
              <a:gd name="connsiteX162" fmla="*/ 239327 w 1605470"/>
              <a:gd name="connsiteY162" fmla="*/ 613763 h 6858000"/>
              <a:gd name="connsiteX163" fmla="*/ 225269 w 1605470"/>
              <a:gd name="connsiteY163" fmla="*/ 598582 h 6858000"/>
              <a:gd name="connsiteX164" fmla="*/ 224950 w 1605470"/>
              <a:gd name="connsiteY164" fmla="*/ 576846 h 6858000"/>
              <a:gd name="connsiteX165" fmla="*/ 204576 w 1605470"/>
              <a:gd name="connsiteY165" fmla="*/ 530055 h 6858000"/>
              <a:gd name="connsiteX166" fmla="*/ 219064 w 1605470"/>
              <a:gd name="connsiteY166" fmla="*/ 469651 h 6858000"/>
              <a:gd name="connsiteX167" fmla="*/ 195012 w 1605470"/>
              <a:gd name="connsiteY167" fmla="*/ 448559 h 6858000"/>
              <a:gd name="connsiteX168" fmla="*/ 201434 w 1605470"/>
              <a:gd name="connsiteY168" fmla="*/ 441529 h 6858000"/>
              <a:gd name="connsiteX169" fmla="*/ 200655 w 1605470"/>
              <a:gd name="connsiteY169" fmla="*/ 428927 h 6858000"/>
              <a:gd name="connsiteX170" fmla="*/ 190059 w 1605470"/>
              <a:gd name="connsiteY170" fmla="*/ 430161 h 6858000"/>
              <a:gd name="connsiteX171" fmla="*/ 167079 w 1605470"/>
              <a:gd name="connsiteY171" fmla="*/ 367211 h 6858000"/>
              <a:gd name="connsiteX172" fmla="*/ 124571 w 1605470"/>
              <a:gd name="connsiteY172" fmla="*/ 302178 h 6858000"/>
              <a:gd name="connsiteX173" fmla="*/ 103243 w 1605470"/>
              <a:gd name="connsiteY173" fmla="*/ 211375 h 6858000"/>
              <a:gd name="connsiteX174" fmla="*/ 94571 w 1605470"/>
              <a:gd name="connsiteY174" fmla="*/ 184179 h 6858000"/>
              <a:gd name="connsiteX175" fmla="*/ 13437 w 1605470"/>
              <a:gd name="connsiteY175" fmla="*/ 19287 h 6858000"/>
              <a:gd name="connsiteX176" fmla="*/ 0 w 1605470"/>
              <a:gd name="connsiteY17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21092 w 1605470"/>
              <a:gd name="connsiteY57" fmla="*/ 5108383 h 6858000"/>
              <a:gd name="connsiteX58" fmla="*/ 718807 w 1605470"/>
              <a:gd name="connsiteY58" fmla="*/ 5067850 h 6858000"/>
              <a:gd name="connsiteX59" fmla="*/ 721538 w 1605470"/>
              <a:gd name="connsiteY59" fmla="*/ 5060861 h 6858000"/>
              <a:gd name="connsiteX60" fmla="*/ 718242 w 1605470"/>
              <a:gd name="connsiteY60" fmla="*/ 5034192 h 6858000"/>
              <a:gd name="connsiteX61" fmla="*/ 719796 w 1605470"/>
              <a:gd name="connsiteY61" fmla="*/ 4993030 h 6858000"/>
              <a:gd name="connsiteX62" fmla="*/ 726705 w 1605470"/>
              <a:gd name="connsiteY62" fmla="*/ 4946844 h 6858000"/>
              <a:gd name="connsiteX63" fmla="*/ 722561 w 1605470"/>
              <a:gd name="connsiteY63" fmla="*/ 4932692 h 6858000"/>
              <a:gd name="connsiteX64" fmla="*/ 724935 w 1605470"/>
              <a:gd name="connsiteY64" fmla="*/ 4821504 h 6858000"/>
              <a:gd name="connsiteX65" fmla="*/ 732118 w 1605470"/>
              <a:gd name="connsiteY65" fmla="*/ 4801535 h 6858000"/>
              <a:gd name="connsiteX66" fmla="*/ 739787 w 1605470"/>
              <a:gd name="connsiteY66" fmla="*/ 4797794 h 6858000"/>
              <a:gd name="connsiteX67" fmla="*/ 741081 w 1605470"/>
              <a:gd name="connsiteY67" fmla="*/ 4784526 h 6858000"/>
              <a:gd name="connsiteX68" fmla="*/ 742865 w 1605470"/>
              <a:gd name="connsiteY68" fmla="*/ 4781211 h 6858000"/>
              <a:gd name="connsiteX69" fmla="*/ 751652 w 1605470"/>
              <a:gd name="connsiteY69" fmla="*/ 4761984 h 6858000"/>
              <a:gd name="connsiteX70" fmla="*/ 747700 w 1605470"/>
              <a:gd name="connsiteY70" fmla="*/ 4690749 h 6858000"/>
              <a:gd name="connsiteX71" fmla="*/ 743180 w 1605470"/>
              <a:gd name="connsiteY71" fmla="*/ 4584173 h 6858000"/>
              <a:gd name="connsiteX72" fmla="*/ 738263 w 1605470"/>
              <a:gd name="connsiteY72" fmla="*/ 4444346 h 6858000"/>
              <a:gd name="connsiteX73" fmla="*/ 756542 w 1605470"/>
              <a:gd name="connsiteY73" fmla="*/ 4350346 h 6858000"/>
              <a:gd name="connsiteX74" fmla="*/ 715481 w 1605470"/>
              <a:gd name="connsiteY74" fmla="*/ 4214165 h 6858000"/>
              <a:gd name="connsiteX75" fmla="*/ 719554 w 1605470"/>
              <a:gd name="connsiteY75" fmla="*/ 4090296 h 6858000"/>
              <a:gd name="connsiteX76" fmla="*/ 704810 w 1605470"/>
              <a:gd name="connsiteY76" fmla="*/ 4033999 h 6858000"/>
              <a:gd name="connsiteX77" fmla="*/ 705959 w 1605470"/>
              <a:gd name="connsiteY77" fmla="*/ 4031933 h 6858000"/>
              <a:gd name="connsiteX78" fmla="*/ 704535 w 1605470"/>
              <a:gd name="connsiteY78" fmla="*/ 4013953 h 6858000"/>
              <a:gd name="connsiteX79" fmla="*/ 700443 w 1605470"/>
              <a:gd name="connsiteY79" fmla="*/ 4010511 h 6858000"/>
              <a:gd name="connsiteX80" fmla="*/ 698282 w 1605470"/>
              <a:gd name="connsiteY80" fmla="*/ 3998331 h 6858000"/>
              <a:gd name="connsiteX81" fmla="*/ 690830 w 1605470"/>
              <a:gd name="connsiteY81" fmla="*/ 3974753 h 6858000"/>
              <a:gd name="connsiteX82" fmla="*/ 692428 w 1605470"/>
              <a:gd name="connsiteY82" fmla="*/ 3969950 h 6858000"/>
              <a:gd name="connsiteX83" fmla="*/ 685850 w 1605470"/>
              <a:gd name="connsiteY83" fmla="*/ 3933779 h 6858000"/>
              <a:gd name="connsiteX84" fmla="*/ 687181 w 1605470"/>
              <a:gd name="connsiteY84" fmla="*/ 3933093 h 6858000"/>
              <a:gd name="connsiteX85" fmla="*/ 691535 w 1605470"/>
              <a:gd name="connsiteY85" fmla="*/ 3922082 h 6858000"/>
              <a:gd name="connsiteX86" fmla="*/ 696613 w 1605470"/>
              <a:gd name="connsiteY86" fmla="*/ 3901461 h 6858000"/>
              <a:gd name="connsiteX87" fmla="*/ 719207 w 1605470"/>
              <a:gd name="connsiteY87" fmla="*/ 3813873 h 6858000"/>
              <a:gd name="connsiteX88" fmla="*/ 718632 w 1605470"/>
              <a:gd name="connsiteY88" fmla="*/ 3806161 h 6858000"/>
              <a:gd name="connsiteX89" fmla="*/ 718939 w 1605470"/>
              <a:gd name="connsiteY89" fmla="*/ 3805957 h 6858000"/>
              <a:gd name="connsiteX90" fmla="*/ 718966 w 1605470"/>
              <a:gd name="connsiteY90" fmla="*/ 3797724 h 6858000"/>
              <a:gd name="connsiteX91" fmla="*/ 717581 w 1605470"/>
              <a:gd name="connsiteY91" fmla="*/ 3792098 h 6858000"/>
              <a:gd name="connsiteX92" fmla="*/ 716465 w 1605470"/>
              <a:gd name="connsiteY92" fmla="*/ 3777135 h 6858000"/>
              <a:gd name="connsiteX93" fmla="*/ 718198 w 1605470"/>
              <a:gd name="connsiteY93" fmla="*/ 3771656 h 6858000"/>
              <a:gd name="connsiteX94" fmla="*/ 721941 w 1605470"/>
              <a:gd name="connsiteY94" fmla="*/ 3769007 h 6858000"/>
              <a:gd name="connsiteX95" fmla="*/ 721407 w 1605470"/>
              <a:gd name="connsiteY95" fmla="*/ 3767709 h 6858000"/>
              <a:gd name="connsiteX96" fmla="*/ 730103 w 1605470"/>
              <a:gd name="connsiteY96" fmla="*/ 3738082 h 6858000"/>
              <a:gd name="connsiteX97" fmla="*/ 737449 w 1605470"/>
              <a:gd name="connsiteY97" fmla="*/ 3673397 h 6858000"/>
              <a:gd name="connsiteX98" fmla="*/ 736745 w 1605470"/>
              <a:gd name="connsiteY98" fmla="*/ 3637109 h 6858000"/>
              <a:gd name="connsiteX99" fmla="*/ 740188 w 1605470"/>
              <a:gd name="connsiteY99" fmla="*/ 3536883 h 6858000"/>
              <a:gd name="connsiteX100" fmla="*/ 747726 w 1605470"/>
              <a:gd name="connsiteY100" fmla="*/ 3435652 h 6858000"/>
              <a:gd name="connsiteX101" fmla="*/ 774383 w 1605470"/>
              <a:gd name="connsiteY101" fmla="*/ 3381564 h 6858000"/>
              <a:gd name="connsiteX102" fmla="*/ 774870 w 1605470"/>
              <a:gd name="connsiteY102" fmla="*/ 3375761 h 6858000"/>
              <a:gd name="connsiteX103" fmla="*/ 770510 w 1605470"/>
              <a:gd name="connsiteY103" fmla="*/ 3361844 h 6858000"/>
              <a:gd name="connsiteX104" fmla="*/ 767933 w 1605470"/>
              <a:gd name="connsiteY104" fmla="*/ 3356929 h 6858000"/>
              <a:gd name="connsiteX105" fmla="*/ 766158 w 1605470"/>
              <a:gd name="connsiteY105" fmla="*/ 3349058 h 6858000"/>
              <a:gd name="connsiteX106" fmla="*/ 766414 w 1605470"/>
              <a:gd name="connsiteY106" fmla="*/ 3348763 h 6858000"/>
              <a:gd name="connsiteX107" fmla="*/ 764166 w 1605470"/>
              <a:gd name="connsiteY107" fmla="*/ 3341588 h 6858000"/>
              <a:gd name="connsiteX108" fmla="*/ 749397 w 1605470"/>
              <a:gd name="connsiteY108" fmla="*/ 3307769 h 6858000"/>
              <a:gd name="connsiteX109" fmla="*/ 766960 w 1605470"/>
              <a:gd name="connsiteY109" fmla="*/ 3250522 h 6858000"/>
              <a:gd name="connsiteX110" fmla="*/ 767385 w 1605470"/>
              <a:gd name="connsiteY110" fmla="*/ 3229163 h 6858000"/>
              <a:gd name="connsiteX111" fmla="*/ 769208 w 1605470"/>
              <a:gd name="connsiteY111" fmla="*/ 3217217 h 6858000"/>
              <a:gd name="connsiteX112" fmla="*/ 770350 w 1605470"/>
              <a:gd name="connsiteY112" fmla="*/ 3216125 h 6858000"/>
              <a:gd name="connsiteX113" fmla="*/ 756043 w 1605470"/>
              <a:gd name="connsiteY113" fmla="*/ 3183755 h 6858000"/>
              <a:gd name="connsiteX114" fmla="*/ 756544 w 1605470"/>
              <a:gd name="connsiteY114" fmla="*/ 3178642 h 6858000"/>
              <a:gd name="connsiteX115" fmla="*/ 744144 w 1605470"/>
              <a:gd name="connsiteY115" fmla="*/ 3158586 h 6858000"/>
              <a:gd name="connsiteX116" fmla="*/ 739378 w 1605470"/>
              <a:gd name="connsiteY116" fmla="*/ 3147669 h 6858000"/>
              <a:gd name="connsiteX117" fmla="*/ 734648 w 1605470"/>
              <a:gd name="connsiteY117" fmla="*/ 3145733 h 6858000"/>
              <a:gd name="connsiteX118" fmla="*/ 729329 w 1605470"/>
              <a:gd name="connsiteY118" fmla="*/ 3129034 h 6858000"/>
              <a:gd name="connsiteX119" fmla="*/ 729994 w 1605470"/>
              <a:gd name="connsiteY119" fmla="*/ 3126682 h 6858000"/>
              <a:gd name="connsiteX120" fmla="*/ 720862 w 1605470"/>
              <a:gd name="connsiteY120" fmla="*/ 3114519 h 6858000"/>
              <a:gd name="connsiteX121" fmla="*/ 707471 w 1605470"/>
              <a:gd name="connsiteY121" fmla="*/ 3106272 h 6858000"/>
              <a:gd name="connsiteX122" fmla="*/ 680201 w 1605470"/>
              <a:gd name="connsiteY122" fmla="*/ 2958185 h 6858000"/>
              <a:gd name="connsiteX123" fmla="*/ 622815 w 1605470"/>
              <a:gd name="connsiteY123" fmla="*/ 2762989 h 6858000"/>
              <a:gd name="connsiteX124" fmla="*/ 571733 w 1605470"/>
              <a:gd name="connsiteY124" fmla="*/ 2554718 h 6858000"/>
              <a:gd name="connsiteX125" fmla="*/ 551827 w 1605470"/>
              <a:gd name="connsiteY125" fmla="*/ 2485734 h 6858000"/>
              <a:gd name="connsiteX126" fmla="*/ 542550 w 1605470"/>
              <a:gd name="connsiteY126" fmla="*/ 2447068 h 6858000"/>
              <a:gd name="connsiteX127" fmla="*/ 529511 w 1605470"/>
              <a:gd name="connsiteY127" fmla="*/ 2425819 h 6858000"/>
              <a:gd name="connsiteX128" fmla="*/ 528878 w 1605470"/>
              <a:gd name="connsiteY128" fmla="*/ 2408971 h 6858000"/>
              <a:gd name="connsiteX129" fmla="*/ 535510 w 1605470"/>
              <a:gd name="connsiteY129" fmla="*/ 2402874 h 6858000"/>
              <a:gd name="connsiteX130" fmla="*/ 538122 w 1605470"/>
              <a:gd name="connsiteY130" fmla="*/ 2381443 h 6858000"/>
              <a:gd name="connsiteX131" fmla="*/ 514451 w 1605470"/>
              <a:gd name="connsiteY131" fmla="*/ 2261920 h 6858000"/>
              <a:gd name="connsiteX132" fmla="*/ 486968 w 1605470"/>
              <a:gd name="connsiteY132" fmla="*/ 2182937 h 6858000"/>
              <a:gd name="connsiteX133" fmla="*/ 488555 w 1605470"/>
              <a:gd name="connsiteY133" fmla="*/ 2155135 h 6858000"/>
              <a:gd name="connsiteX134" fmla="*/ 486013 w 1605470"/>
              <a:gd name="connsiteY134" fmla="*/ 2118008 h 6858000"/>
              <a:gd name="connsiteX135" fmla="*/ 487006 w 1605470"/>
              <a:gd name="connsiteY135" fmla="*/ 2050531 h 6858000"/>
              <a:gd name="connsiteX136" fmla="*/ 478812 w 1605470"/>
              <a:gd name="connsiteY136" fmla="*/ 1963269 h 6858000"/>
              <a:gd name="connsiteX137" fmla="*/ 442619 w 1605470"/>
              <a:gd name="connsiteY137" fmla="*/ 1910499 h 6858000"/>
              <a:gd name="connsiteX138" fmla="*/ 446785 w 1605470"/>
              <a:gd name="connsiteY138" fmla="*/ 1903212 h 6858000"/>
              <a:gd name="connsiteX139" fmla="*/ 436547 w 1605470"/>
              <a:gd name="connsiteY139" fmla="*/ 1861531 h 6858000"/>
              <a:gd name="connsiteX140" fmla="*/ 390346 w 1605470"/>
              <a:gd name="connsiteY140" fmla="*/ 1732919 h 6858000"/>
              <a:gd name="connsiteX141" fmla="*/ 362657 w 1605470"/>
              <a:gd name="connsiteY141" fmla="*/ 1663540 h 6858000"/>
              <a:gd name="connsiteX142" fmla="*/ 361783 w 1605470"/>
              <a:gd name="connsiteY142" fmla="*/ 1615777 h 6858000"/>
              <a:gd name="connsiteX143" fmla="*/ 342578 w 1605470"/>
              <a:gd name="connsiteY143" fmla="*/ 1563678 h 6858000"/>
              <a:gd name="connsiteX144" fmla="*/ 355658 w 1605470"/>
              <a:gd name="connsiteY144" fmla="*/ 1519474 h 6858000"/>
              <a:gd name="connsiteX145" fmla="*/ 348400 w 1605470"/>
              <a:gd name="connsiteY145" fmla="*/ 1477995 h 6858000"/>
              <a:gd name="connsiteX146" fmla="*/ 334485 w 1605470"/>
              <a:gd name="connsiteY146" fmla="*/ 1373769 h 6858000"/>
              <a:gd name="connsiteX147" fmla="*/ 342792 w 1605470"/>
              <a:gd name="connsiteY147" fmla="*/ 1307086 h 6858000"/>
              <a:gd name="connsiteX148" fmla="*/ 343980 w 1605470"/>
              <a:gd name="connsiteY148" fmla="*/ 1189033 h 6858000"/>
              <a:gd name="connsiteX149" fmla="*/ 348665 w 1605470"/>
              <a:gd name="connsiteY149" fmla="*/ 1168288 h 6858000"/>
              <a:gd name="connsiteX150" fmla="*/ 340947 w 1605470"/>
              <a:gd name="connsiteY150" fmla="*/ 1142577 h 6858000"/>
              <a:gd name="connsiteX151" fmla="*/ 330253 w 1605470"/>
              <a:gd name="connsiteY151" fmla="*/ 1088484 h 6858000"/>
              <a:gd name="connsiteX152" fmla="*/ 318989 w 1605470"/>
              <a:gd name="connsiteY152" fmla="*/ 1016103 h 6858000"/>
              <a:gd name="connsiteX153" fmla="*/ 320445 w 1605470"/>
              <a:gd name="connsiteY153" fmla="*/ 932283 h 6858000"/>
              <a:gd name="connsiteX154" fmla="*/ 322681 w 1605470"/>
              <a:gd name="connsiteY154" fmla="*/ 915925 h 6858000"/>
              <a:gd name="connsiteX155" fmla="*/ 315310 w 1605470"/>
              <a:gd name="connsiteY155" fmla="*/ 896999 h 6858000"/>
              <a:gd name="connsiteX156" fmla="*/ 284718 w 1605470"/>
              <a:gd name="connsiteY156" fmla="*/ 821517 h 6858000"/>
              <a:gd name="connsiteX157" fmla="*/ 263668 w 1605470"/>
              <a:gd name="connsiteY157" fmla="*/ 751353 h 6858000"/>
              <a:gd name="connsiteX158" fmla="*/ 263226 w 1605470"/>
              <a:gd name="connsiteY158" fmla="*/ 721230 h 6858000"/>
              <a:gd name="connsiteX159" fmla="*/ 248897 w 1605470"/>
              <a:gd name="connsiteY159" fmla="*/ 681659 h 6858000"/>
              <a:gd name="connsiteX160" fmla="*/ 234316 w 1605470"/>
              <a:gd name="connsiteY160" fmla="*/ 635218 h 6858000"/>
              <a:gd name="connsiteX161" fmla="*/ 239327 w 1605470"/>
              <a:gd name="connsiteY161" fmla="*/ 613763 h 6858000"/>
              <a:gd name="connsiteX162" fmla="*/ 225269 w 1605470"/>
              <a:gd name="connsiteY162" fmla="*/ 598582 h 6858000"/>
              <a:gd name="connsiteX163" fmla="*/ 224950 w 1605470"/>
              <a:gd name="connsiteY163" fmla="*/ 576846 h 6858000"/>
              <a:gd name="connsiteX164" fmla="*/ 204576 w 1605470"/>
              <a:gd name="connsiteY164" fmla="*/ 530055 h 6858000"/>
              <a:gd name="connsiteX165" fmla="*/ 219064 w 1605470"/>
              <a:gd name="connsiteY165" fmla="*/ 469651 h 6858000"/>
              <a:gd name="connsiteX166" fmla="*/ 195012 w 1605470"/>
              <a:gd name="connsiteY166" fmla="*/ 448559 h 6858000"/>
              <a:gd name="connsiteX167" fmla="*/ 201434 w 1605470"/>
              <a:gd name="connsiteY167" fmla="*/ 441529 h 6858000"/>
              <a:gd name="connsiteX168" fmla="*/ 200655 w 1605470"/>
              <a:gd name="connsiteY168" fmla="*/ 428927 h 6858000"/>
              <a:gd name="connsiteX169" fmla="*/ 190059 w 1605470"/>
              <a:gd name="connsiteY169" fmla="*/ 430161 h 6858000"/>
              <a:gd name="connsiteX170" fmla="*/ 167079 w 1605470"/>
              <a:gd name="connsiteY170" fmla="*/ 367211 h 6858000"/>
              <a:gd name="connsiteX171" fmla="*/ 124571 w 1605470"/>
              <a:gd name="connsiteY171" fmla="*/ 302178 h 6858000"/>
              <a:gd name="connsiteX172" fmla="*/ 103243 w 1605470"/>
              <a:gd name="connsiteY172" fmla="*/ 211375 h 6858000"/>
              <a:gd name="connsiteX173" fmla="*/ 94571 w 1605470"/>
              <a:gd name="connsiteY173" fmla="*/ 184179 h 6858000"/>
              <a:gd name="connsiteX174" fmla="*/ 13437 w 1605470"/>
              <a:gd name="connsiteY174" fmla="*/ 19287 h 6858000"/>
              <a:gd name="connsiteX175" fmla="*/ 0 w 1605470"/>
              <a:gd name="connsiteY17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64053 w 1605470"/>
              <a:gd name="connsiteY41" fmla="*/ 5539915 h 6858000"/>
              <a:gd name="connsiteX42" fmla="*/ 587214 w 1605470"/>
              <a:gd name="connsiteY42" fmla="*/ 5451511 h 6858000"/>
              <a:gd name="connsiteX43" fmla="*/ 608019 w 1605470"/>
              <a:gd name="connsiteY43" fmla="*/ 5385461 h 6858000"/>
              <a:gd name="connsiteX44" fmla="*/ 622750 w 1605470"/>
              <a:gd name="connsiteY44" fmla="*/ 5363084 h 6858000"/>
              <a:gd name="connsiteX45" fmla="*/ 638731 w 1605470"/>
              <a:gd name="connsiteY45" fmla="*/ 5330009 h 6858000"/>
              <a:gd name="connsiteX46" fmla="*/ 672224 w 1605470"/>
              <a:gd name="connsiteY46" fmla="*/ 5273739 h 6858000"/>
              <a:gd name="connsiteX47" fmla="*/ 681823 w 1605470"/>
              <a:gd name="connsiteY47" fmla="*/ 5241779 h 6858000"/>
              <a:gd name="connsiteX48" fmla="*/ 693049 w 1605470"/>
              <a:gd name="connsiteY48" fmla="*/ 5225268 h 6858000"/>
              <a:gd name="connsiteX49" fmla="*/ 694069 w 1605470"/>
              <a:gd name="connsiteY49" fmla="*/ 5217684 h 6858000"/>
              <a:gd name="connsiteX50" fmla="*/ 701410 w 1605470"/>
              <a:gd name="connsiteY50" fmla="*/ 5193377 h 6858000"/>
              <a:gd name="connsiteX51" fmla="*/ 704713 w 1605470"/>
              <a:gd name="connsiteY51" fmla="*/ 5179288 h 6858000"/>
              <a:gd name="connsiteX52" fmla="*/ 705697 w 1605470"/>
              <a:gd name="connsiteY52" fmla="*/ 5173621 h 6858000"/>
              <a:gd name="connsiteX53" fmla="*/ 701331 w 1605470"/>
              <a:gd name="connsiteY53" fmla="*/ 5159961 h 6858000"/>
              <a:gd name="connsiteX54" fmla="*/ 708008 w 1605470"/>
              <a:gd name="connsiteY54" fmla="*/ 5144295 h 6858000"/>
              <a:gd name="connsiteX55" fmla="*/ 704941 w 1605470"/>
              <a:gd name="connsiteY55" fmla="*/ 5125185 h 6858000"/>
              <a:gd name="connsiteX56" fmla="*/ 711771 w 1605470"/>
              <a:gd name="connsiteY56" fmla="*/ 5121884 h 6858000"/>
              <a:gd name="connsiteX57" fmla="*/ 718807 w 1605470"/>
              <a:gd name="connsiteY57" fmla="*/ 5067850 h 6858000"/>
              <a:gd name="connsiteX58" fmla="*/ 721538 w 1605470"/>
              <a:gd name="connsiteY58" fmla="*/ 5060861 h 6858000"/>
              <a:gd name="connsiteX59" fmla="*/ 718242 w 1605470"/>
              <a:gd name="connsiteY59" fmla="*/ 5034192 h 6858000"/>
              <a:gd name="connsiteX60" fmla="*/ 719796 w 1605470"/>
              <a:gd name="connsiteY60" fmla="*/ 4993030 h 6858000"/>
              <a:gd name="connsiteX61" fmla="*/ 726705 w 1605470"/>
              <a:gd name="connsiteY61" fmla="*/ 4946844 h 6858000"/>
              <a:gd name="connsiteX62" fmla="*/ 722561 w 1605470"/>
              <a:gd name="connsiteY62" fmla="*/ 4932692 h 6858000"/>
              <a:gd name="connsiteX63" fmla="*/ 724935 w 1605470"/>
              <a:gd name="connsiteY63" fmla="*/ 4821504 h 6858000"/>
              <a:gd name="connsiteX64" fmla="*/ 732118 w 1605470"/>
              <a:gd name="connsiteY64" fmla="*/ 4801535 h 6858000"/>
              <a:gd name="connsiteX65" fmla="*/ 739787 w 1605470"/>
              <a:gd name="connsiteY65" fmla="*/ 4797794 h 6858000"/>
              <a:gd name="connsiteX66" fmla="*/ 741081 w 1605470"/>
              <a:gd name="connsiteY66" fmla="*/ 4784526 h 6858000"/>
              <a:gd name="connsiteX67" fmla="*/ 742865 w 1605470"/>
              <a:gd name="connsiteY67" fmla="*/ 4781211 h 6858000"/>
              <a:gd name="connsiteX68" fmla="*/ 751652 w 1605470"/>
              <a:gd name="connsiteY68" fmla="*/ 4761984 h 6858000"/>
              <a:gd name="connsiteX69" fmla="*/ 747700 w 1605470"/>
              <a:gd name="connsiteY69" fmla="*/ 4690749 h 6858000"/>
              <a:gd name="connsiteX70" fmla="*/ 743180 w 1605470"/>
              <a:gd name="connsiteY70" fmla="*/ 4584173 h 6858000"/>
              <a:gd name="connsiteX71" fmla="*/ 738263 w 1605470"/>
              <a:gd name="connsiteY71" fmla="*/ 4444346 h 6858000"/>
              <a:gd name="connsiteX72" fmla="*/ 756542 w 1605470"/>
              <a:gd name="connsiteY72" fmla="*/ 4350346 h 6858000"/>
              <a:gd name="connsiteX73" fmla="*/ 715481 w 1605470"/>
              <a:gd name="connsiteY73" fmla="*/ 4214165 h 6858000"/>
              <a:gd name="connsiteX74" fmla="*/ 719554 w 1605470"/>
              <a:gd name="connsiteY74" fmla="*/ 4090296 h 6858000"/>
              <a:gd name="connsiteX75" fmla="*/ 704810 w 1605470"/>
              <a:gd name="connsiteY75" fmla="*/ 4033999 h 6858000"/>
              <a:gd name="connsiteX76" fmla="*/ 705959 w 1605470"/>
              <a:gd name="connsiteY76" fmla="*/ 4031933 h 6858000"/>
              <a:gd name="connsiteX77" fmla="*/ 704535 w 1605470"/>
              <a:gd name="connsiteY77" fmla="*/ 4013953 h 6858000"/>
              <a:gd name="connsiteX78" fmla="*/ 700443 w 1605470"/>
              <a:gd name="connsiteY78" fmla="*/ 4010511 h 6858000"/>
              <a:gd name="connsiteX79" fmla="*/ 698282 w 1605470"/>
              <a:gd name="connsiteY79" fmla="*/ 3998331 h 6858000"/>
              <a:gd name="connsiteX80" fmla="*/ 690830 w 1605470"/>
              <a:gd name="connsiteY80" fmla="*/ 3974753 h 6858000"/>
              <a:gd name="connsiteX81" fmla="*/ 692428 w 1605470"/>
              <a:gd name="connsiteY81" fmla="*/ 3969950 h 6858000"/>
              <a:gd name="connsiteX82" fmla="*/ 685850 w 1605470"/>
              <a:gd name="connsiteY82" fmla="*/ 3933779 h 6858000"/>
              <a:gd name="connsiteX83" fmla="*/ 687181 w 1605470"/>
              <a:gd name="connsiteY83" fmla="*/ 3933093 h 6858000"/>
              <a:gd name="connsiteX84" fmla="*/ 691535 w 1605470"/>
              <a:gd name="connsiteY84" fmla="*/ 3922082 h 6858000"/>
              <a:gd name="connsiteX85" fmla="*/ 696613 w 1605470"/>
              <a:gd name="connsiteY85" fmla="*/ 3901461 h 6858000"/>
              <a:gd name="connsiteX86" fmla="*/ 719207 w 1605470"/>
              <a:gd name="connsiteY86" fmla="*/ 3813873 h 6858000"/>
              <a:gd name="connsiteX87" fmla="*/ 718632 w 1605470"/>
              <a:gd name="connsiteY87" fmla="*/ 3806161 h 6858000"/>
              <a:gd name="connsiteX88" fmla="*/ 718939 w 1605470"/>
              <a:gd name="connsiteY88" fmla="*/ 3805957 h 6858000"/>
              <a:gd name="connsiteX89" fmla="*/ 718966 w 1605470"/>
              <a:gd name="connsiteY89" fmla="*/ 3797724 h 6858000"/>
              <a:gd name="connsiteX90" fmla="*/ 717581 w 1605470"/>
              <a:gd name="connsiteY90" fmla="*/ 3792098 h 6858000"/>
              <a:gd name="connsiteX91" fmla="*/ 716465 w 1605470"/>
              <a:gd name="connsiteY91" fmla="*/ 3777135 h 6858000"/>
              <a:gd name="connsiteX92" fmla="*/ 718198 w 1605470"/>
              <a:gd name="connsiteY92" fmla="*/ 3771656 h 6858000"/>
              <a:gd name="connsiteX93" fmla="*/ 721941 w 1605470"/>
              <a:gd name="connsiteY93" fmla="*/ 3769007 h 6858000"/>
              <a:gd name="connsiteX94" fmla="*/ 721407 w 1605470"/>
              <a:gd name="connsiteY94" fmla="*/ 3767709 h 6858000"/>
              <a:gd name="connsiteX95" fmla="*/ 730103 w 1605470"/>
              <a:gd name="connsiteY95" fmla="*/ 3738082 h 6858000"/>
              <a:gd name="connsiteX96" fmla="*/ 737449 w 1605470"/>
              <a:gd name="connsiteY96" fmla="*/ 3673397 h 6858000"/>
              <a:gd name="connsiteX97" fmla="*/ 736745 w 1605470"/>
              <a:gd name="connsiteY97" fmla="*/ 3637109 h 6858000"/>
              <a:gd name="connsiteX98" fmla="*/ 740188 w 1605470"/>
              <a:gd name="connsiteY98" fmla="*/ 3536883 h 6858000"/>
              <a:gd name="connsiteX99" fmla="*/ 747726 w 1605470"/>
              <a:gd name="connsiteY99" fmla="*/ 3435652 h 6858000"/>
              <a:gd name="connsiteX100" fmla="*/ 774383 w 1605470"/>
              <a:gd name="connsiteY100" fmla="*/ 3381564 h 6858000"/>
              <a:gd name="connsiteX101" fmla="*/ 774870 w 1605470"/>
              <a:gd name="connsiteY101" fmla="*/ 3375761 h 6858000"/>
              <a:gd name="connsiteX102" fmla="*/ 770510 w 1605470"/>
              <a:gd name="connsiteY102" fmla="*/ 3361844 h 6858000"/>
              <a:gd name="connsiteX103" fmla="*/ 767933 w 1605470"/>
              <a:gd name="connsiteY103" fmla="*/ 3356929 h 6858000"/>
              <a:gd name="connsiteX104" fmla="*/ 766158 w 1605470"/>
              <a:gd name="connsiteY104" fmla="*/ 3349058 h 6858000"/>
              <a:gd name="connsiteX105" fmla="*/ 766414 w 1605470"/>
              <a:gd name="connsiteY105" fmla="*/ 3348763 h 6858000"/>
              <a:gd name="connsiteX106" fmla="*/ 764166 w 1605470"/>
              <a:gd name="connsiteY106" fmla="*/ 3341588 h 6858000"/>
              <a:gd name="connsiteX107" fmla="*/ 749397 w 1605470"/>
              <a:gd name="connsiteY107" fmla="*/ 3307769 h 6858000"/>
              <a:gd name="connsiteX108" fmla="*/ 766960 w 1605470"/>
              <a:gd name="connsiteY108" fmla="*/ 3250522 h 6858000"/>
              <a:gd name="connsiteX109" fmla="*/ 767385 w 1605470"/>
              <a:gd name="connsiteY109" fmla="*/ 3229163 h 6858000"/>
              <a:gd name="connsiteX110" fmla="*/ 769208 w 1605470"/>
              <a:gd name="connsiteY110" fmla="*/ 3217217 h 6858000"/>
              <a:gd name="connsiteX111" fmla="*/ 770350 w 1605470"/>
              <a:gd name="connsiteY111" fmla="*/ 3216125 h 6858000"/>
              <a:gd name="connsiteX112" fmla="*/ 756043 w 1605470"/>
              <a:gd name="connsiteY112" fmla="*/ 3183755 h 6858000"/>
              <a:gd name="connsiteX113" fmla="*/ 756544 w 1605470"/>
              <a:gd name="connsiteY113" fmla="*/ 3178642 h 6858000"/>
              <a:gd name="connsiteX114" fmla="*/ 744144 w 1605470"/>
              <a:gd name="connsiteY114" fmla="*/ 3158586 h 6858000"/>
              <a:gd name="connsiteX115" fmla="*/ 739378 w 1605470"/>
              <a:gd name="connsiteY115" fmla="*/ 3147669 h 6858000"/>
              <a:gd name="connsiteX116" fmla="*/ 734648 w 1605470"/>
              <a:gd name="connsiteY116" fmla="*/ 3145733 h 6858000"/>
              <a:gd name="connsiteX117" fmla="*/ 729329 w 1605470"/>
              <a:gd name="connsiteY117" fmla="*/ 3129034 h 6858000"/>
              <a:gd name="connsiteX118" fmla="*/ 729994 w 1605470"/>
              <a:gd name="connsiteY118" fmla="*/ 3126682 h 6858000"/>
              <a:gd name="connsiteX119" fmla="*/ 720862 w 1605470"/>
              <a:gd name="connsiteY119" fmla="*/ 3114519 h 6858000"/>
              <a:gd name="connsiteX120" fmla="*/ 707471 w 1605470"/>
              <a:gd name="connsiteY120" fmla="*/ 3106272 h 6858000"/>
              <a:gd name="connsiteX121" fmla="*/ 680201 w 1605470"/>
              <a:gd name="connsiteY121" fmla="*/ 2958185 h 6858000"/>
              <a:gd name="connsiteX122" fmla="*/ 622815 w 1605470"/>
              <a:gd name="connsiteY122" fmla="*/ 2762989 h 6858000"/>
              <a:gd name="connsiteX123" fmla="*/ 571733 w 1605470"/>
              <a:gd name="connsiteY123" fmla="*/ 2554718 h 6858000"/>
              <a:gd name="connsiteX124" fmla="*/ 551827 w 1605470"/>
              <a:gd name="connsiteY124" fmla="*/ 2485734 h 6858000"/>
              <a:gd name="connsiteX125" fmla="*/ 542550 w 1605470"/>
              <a:gd name="connsiteY125" fmla="*/ 2447068 h 6858000"/>
              <a:gd name="connsiteX126" fmla="*/ 529511 w 1605470"/>
              <a:gd name="connsiteY126" fmla="*/ 2425819 h 6858000"/>
              <a:gd name="connsiteX127" fmla="*/ 528878 w 1605470"/>
              <a:gd name="connsiteY127" fmla="*/ 2408971 h 6858000"/>
              <a:gd name="connsiteX128" fmla="*/ 535510 w 1605470"/>
              <a:gd name="connsiteY128" fmla="*/ 2402874 h 6858000"/>
              <a:gd name="connsiteX129" fmla="*/ 538122 w 1605470"/>
              <a:gd name="connsiteY129" fmla="*/ 2381443 h 6858000"/>
              <a:gd name="connsiteX130" fmla="*/ 514451 w 1605470"/>
              <a:gd name="connsiteY130" fmla="*/ 2261920 h 6858000"/>
              <a:gd name="connsiteX131" fmla="*/ 486968 w 1605470"/>
              <a:gd name="connsiteY131" fmla="*/ 2182937 h 6858000"/>
              <a:gd name="connsiteX132" fmla="*/ 488555 w 1605470"/>
              <a:gd name="connsiteY132" fmla="*/ 2155135 h 6858000"/>
              <a:gd name="connsiteX133" fmla="*/ 486013 w 1605470"/>
              <a:gd name="connsiteY133" fmla="*/ 2118008 h 6858000"/>
              <a:gd name="connsiteX134" fmla="*/ 487006 w 1605470"/>
              <a:gd name="connsiteY134" fmla="*/ 2050531 h 6858000"/>
              <a:gd name="connsiteX135" fmla="*/ 478812 w 1605470"/>
              <a:gd name="connsiteY135" fmla="*/ 1963269 h 6858000"/>
              <a:gd name="connsiteX136" fmla="*/ 442619 w 1605470"/>
              <a:gd name="connsiteY136" fmla="*/ 1910499 h 6858000"/>
              <a:gd name="connsiteX137" fmla="*/ 446785 w 1605470"/>
              <a:gd name="connsiteY137" fmla="*/ 1903212 h 6858000"/>
              <a:gd name="connsiteX138" fmla="*/ 436547 w 1605470"/>
              <a:gd name="connsiteY138" fmla="*/ 1861531 h 6858000"/>
              <a:gd name="connsiteX139" fmla="*/ 390346 w 1605470"/>
              <a:gd name="connsiteY139" fmla="*/ 1732919 h 6858000"/>
              <a:gd name="connsiteX140" fmla="*/ 362657 w 1605470"/>
              <a:gd name="connsiteY140" fmla="*/ 1663540 h 6858000"/>
              <a:gd name="connsiteX141" fmla="*/ 361783 w 1605470"/>
              <a:gd name="connsiteY141" fmla="*/ 1615777 h 6858000"/>
              <a:gd name="connsiteX142" fmla="*/ 342578 w 1605470"/>
              <a:gd name="connsiteY142" fmla="*/ 1563678 h 6858000"/>
              <a:gd name="connsiteX143" fmla="*/ 355658 w 1605470"/>
              <a:gd name="connsiteY143" fmla="*/ 1519474 h 6858000"/>
              <a:gd name="connsiteX144" fmla="*/ 348400 w 1605470"/>
              <a:gd name="connsiteY144" fmla="*/ 1477995 h 6858000"/>
              <a:gd name="connsiteX145" fmla="*/ 334485 w 1605470"/>
              <a:gd name="connsiteY145" fmla="*/ 1373769 h 6858000"/>
              <a:gd name="connsiteX146" fmla="*/ 342792 w 1605470"/>
              <a:gd name="connsiteY146" fmla="*/ 1307086 h 6858000"/>
              <a:gd name="connsiteX147" fmla="*/ 343980 w 1605470"/>
              <a:gd name="connsiteY147" fmla="*/ 1189033 h 6858000"/>
              <a:gd name="connsiteX148" fmla="*/ 348665 w 1605470"/>
              <a:gd name="connsiteY148" fmla="*/ 1168288 h 6858000"/>
              <a:gd name="connsiteX149" fmla="*/ 340947 w 1605470"/>
              <a:gd name="connsiteY149" fmla="*/ 1142577 h 6858000"/>
              <a:gd name="connsiteX150" fmla="*/ 330253 w 1605470"/>
              <a:gd name="connsiteY150" fmla="*/ 1088484 h 6858000"/>
              <a:gd name="connsiteX151" fmla="*/ 318989 w 1605470"/>
              <a:gd name="connsiteY151" fmla="*/ 1016103 h 6858000"/>
              <a:gd name="connsiteX152" fmla="*/ 320445 w 1605470"/>
              <a:gd name="connsiteY152" fmla="*/ 932283 h 6858000"/>
              <a:gd name="connsiteX153" fmla="*/ 322681 w 1605470"/>
              <a:gd name="connsiteY153" fmla="*/ 915925 h 6858000"/>
              <a:gd name="connsiteX154" fmla="*/ 315310 w 1605470"/>
              <a:gd name="connsiteY154" fmla="*/ 896999 h 6858000"/>
              <a:gd name="connsiteX155" fmla="*/ 284718 w 1605470"/>
              <a:gd name="connsiteY155" fmla="*/ 821517 h 6858000"/>
              <a:gd name="connsiteX156" fmla="*/ 263668 w 1605470"/>
              <a:gd name="connsiteY156" fmla="*/ 751353 h 6858000"/>
              <a:gd name="connsiteX157" fmla="*/ 263226 w 1605470"/>
              <a:gd name="connsiteY157" fmla="*/ 721230 h 6858000"/>
              <a:gd name="connsiteX158" fmla="*/ 248897 w 1605470"/>
              <a:gd name="connsiteY158" fmla="*/ 681659 h 6858000"/>
              <a:gd name="connsiteX159" fmla="*/ 234316 w 1605470"/>
              <a:gd name="connsiteY159" fmla="*/ 635218 h 6858000"/>
              <a:gd name="connsiteX160" fmla="*/ 239327 w 1605470"/>
              <a:gd name="connsiteY160" fmla="*/ 613763 h 6858000"/>
              <a:gd name="connsiteX161" fmla="*/ 225269 w 1605470"/>
              <a:gd name="connsiteY161" fmla="*/ 598582 h 6858000"/>
              <a:gd name="connsiteX162" fmla="*/ 224950 w 1605470"/>
              <a:gd name="connsiteY162" fmla="*/ 576846 h 6858000"/>
              <a:gd name="connsiteX163" fmla="*/ 204576 w 1605470"/>
              <a:gd name="connsiteY163" fmla="*/ 530055 h 6858000"/>
              <a:gd name="connsiteX164" fmla="*/ 219064 w 1605470"/>
              <a:gd name="connsiteY164" fmla="*/ 469651 h 6858000"/>
              <a:gd name="connsiteX165" fmla="*/ 195012 w 1605470"/>
              <a:gd name="connsiteY165" fmla="*/ 448559 h 6858000"/>
              <a:gd name="connsiteX166" fmla="*/ 201434 w 1605470"/>
              <a:gd name="connsiteY166" fmla="*/ 441529 h 6858000"/>
              <a:gd name="connsiteX167" fmla="*/ 200655 w 1605470"/>
              <a:gd name="connsiteY167" fmla="*/ 428927 h 6858000"/>
              <a:gd name="connsiteX168" fmla="*/ 190059 w 1605470"/>
              <a:gd name="connsiteY168" fmla="*/ 430161 h 6858000"/>
              <a:gd name="connsiteX169" fmla="*/ 167079 w 1605470"/>
              <a:gd name="connsiteY169" fmla="*/ 367211 h 6858000"/>
              <a:gd name="connsiteX170" fmla="*/ 124571 w 1605470"/>
              <a:gd name="connsiteY170" fmla="*/ 302178 h 6858000"/>
              <a:gd name="connsiteX171" fmla="*/ 103243 w 1605470"/>
              <a:gd name="connsiteY171" fmla="*/ 211375 h 6858000"/>
              <a:gd name="connsiteX172" fmla="*/ 94571 w 1605470"/>
              <a:gd name="connsiteY172" fmla="*/ 184179 h 6858000"/>
              <a:gd name="connsiteX173" fmla="*/ 13437 w 1605470"/>
              <a:gd name="connsiteY173" fmla="*/ 19287 h 6858000"/>
              <a:gd name="connsiteX174" fmla="*/ 0 w 1605470"/>
              <a:gd name="connsiteY17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87214 w 1605470"/>
              <a:gd name="connsiteY41" fmla="*/ 5451511 h 6858000"/>
              <a:gd name="connsiteX42" fmla="*/ 608019 w 1605470"/>
              <a:gd name="connsiteY42" fmla="*/ 5385461 h 6858000"/>
              <a:gd name="connsiteX43" fmla="*/ 622750 w 1605470"/>
              <a:gd name="connsiteY43" fmla="*/ 5363084 h 6858000"/>
              <a:gd name="connsiteX44" fmla="*/ 638731 w 1605470"/>
              <a:gd name="connsiteY44" fmla="*/ 5330009 h 6858000"/>
              <a:gd name="connsiteX45" fmla="*/ 672224 w 1605470"/>
              <a:gd name="connsiteY45" fmla="*/ 5273739 h 6858000"/>
              <a:gd name="connsiteX46" fmla="*/ 681823 w 1605470"/>
              <a:gd name="connsiteY46" fmla="*/ 5241779 h 6858000"/>
              <a:gd name="connsiteX47" fmla="*/ 693049 w 1605470"/>
              <a:gd name="connsiteY47" fmla="*/ 5225268 h 6858000"/>
              <a:gd name="connsiteX48" fmla="*/ 694069 w 1605470"/>
              <a:gd name="connsiteY48" fmla="*/ 5217684 h 6858000"/>
              <a:gd name="connsiteX49" fmla="*/ 701410 w 1605470"/>
              <a:gd name="connsiteY49" fmla="*/ 5193377 h 6858000"/>
              <a:gd name="connsiteX50" fmla="*/ 704713 w 1605470"/>
              <a:gd name="connsiteY50" fmla="*/ 5179288 h 6858000"/>
              <a:gd name="connsiteX51" fmla="*/ 705697 w 1605470"/>
              <a:gd name="connsiteY51" fmla="*/ 5173621 h 6858000"/>
              <a:gd name="connsiteX52" fmla="*/ 701331 w 1605470"/>
              <a:gd name="connsiteY52" fmla="*/ 5159961 h 6858000"/>
              <a:gd name="connsiteX53" fmla="*/ 708008 w 1605470"/>
              <a:gd name="connsiteY53" fmla="*/ 5144295 h 6858000"/>
              <a:gd name="connsiteX54" fmla="*/ 704941 w 1605470"/>
              <a:gd name="connsiteY54" fmla="*/ 5125185 h 6858000"/>
              <a:gd name="connsiteX55" fmla="*/ 711771 w 1605470"/>
              <a:gd name="connsiteY55" fmla="*/ 5121884 h 6858000"/>
              <a:gd name="connsiteX56" fmla="*/ 718807 w 1605470"/>
              <a:gd name="connsiteY56" fmla="*/ 5067850 h 6858000"/>
              <a:gd name="connsiteX57" fmla="*/ 721538 w 1605470"/>
              <a:gd name="connsiteY57" fmla="*/ 5060861 h 6858000"/>
              <a:gd name="connsiteX58" fmla="*/ 718242 w 1605470"/>
              <a:gd name="connsiteY58" fmla="*/ 5034192 h 6858000"/>
              <a:gd name="connsiteX59" fmla="*/ 719796 w 1605470"/>
              <a:gd name="connsiteY59" fmla="*/ 4993030 h 6858000"/>
              <a:gd name="connsiteX60" fmla="*/ 726705 w 1605470"/>
              <a:gd name="connsiteY60" fmla="*/ 4946844 h 6858000"/>
              <a:gd name="connsiteX61" fmla="*/ 722561 w 1605470"/>
              <a:gd name="connsiteY61" fmla="*/ 4932692 h 6858000"/>
              <a:gd name="connsiteX62" fmla="*/ 724935 w 1605470"/>
              <a:gd name="connsiteY62" fmla="*/ 4821504 h 6858000"/>
              <a:gd name="connsiteX63" fmla="*/ 732118 w 1605470"/>
              <a:gd name="connsiteY63" fmla="*/ 4801535 h 6858000"/>
              <a:gd name="connsiteX64" fmla="*/ 739787 w 1605470"/>
              <a:gd name="connsiteY64" fmla="*/ 4797794 h 6858000"/>
              <a:gd name="connsiteX65" fmla="*/ 741081 w 1605470"/>
              <a:gd name="connsiteY65" fmla="*/ 4784526 h 6858000"/>
              <a:gd name="connsiteX66" fmla="*/ 742865 w 1605470"/>
              <a:gd name="connsiteY66" fmla="*/ 4781211 h 6858000"/>
              <a:gd name="connsiteX67" fmla="*/ 751652 w 1605470"/>
              <a:gd name="connsiteY67" fmla="*/ 4761984 h 6858000"/>
              <a:gd name="connsiteX68" fmla="*/ 747700 w 1605470"/>
              <a:gd name="connsiteY68" fmla="*/ 4690749 h 6858000"/>
              <a:gd name="connsiteX69" fmla="*/ 743180 w 1605470"/>
              <a:gd name="connsiteY69" fmla="*/ 4584173 h 6858000"/>
              <a:gd name="connsiteX70" fmla="*/ 738263 w 1605470"/>
              <a:gd name="connsiteY70" fmla="*/ 4444346 h 6858000"/>
              <a:gd name="connsiteX71" fmla="*/ 756542 w 1605470"/>
              <a:gd name="connsiteY71" fmla="*/ 4350346 h 6858000"/>
              <a:gd name="connsiteX72" fmla="*/ 715481 w 1605470"/>
              <a:gd name="connsiteY72" fmla="*/ 4214165 h 6858000"/>
              <a:gd name="connsiteX73" fmla="*/ 719554 w 1605470"/>
              <a:gd name="connsiteY73" fmla="*/ 4090296 h 6858000"/>
              <a:gd name="connsiteX74" fmla="*/ 704810 w 1605470"/>
              <a:gd name="connsiteY74" fmla="*/ 4033999 h 6858000"/>
              <a:gd name="connsiteX75" fmla="*/ 705959 w 1605470"/>
              <a:gd name="connsiteY75" fmla="*/ 4031933 h 6858000"/>
              <a:gd name="connsiteX76" fmla="*/ 704535 w 1605470"/>
              <a:gd name="connsiteY76" fmla="*/ 4013953 h 6858000"/>
              <a:gd name="connsiteX77" fmla="*/ 700443 w 1605470"/>
              <a:gd name="connsiteY77" fmla="*/ 4010511 h 6858000"/>
              <a:gd name="connsiteX78" fmla="*/ 698282 w 1605470"/>
              <a:gd name="connsiteY78" fmla="*/ 3998331 h 6858000"/>
              <a:gd name="connsiteX79" fmla="*/ 690830 w 1605470"/>
              <a:gd name="connsiteY79" fmla="*/ 3974753 h 6858000"/>
              <a:gd name="connsiteX80" fmla="*/ 692428 w 1605470"/>
              <a:gd name="connsiteY80" fmla="*/ 3969950 h 6858000"/>
              <a:gd name="connsiteX81" fmla="*/ 685850 w 1605470"/>
              <a:gd name="connsiteY81" fmla="*/ 3933779 h 6858000"/>
              <a:gd name="connsiteX82" fmla="*/ 687181 w 1605470"/>
              <a:gd name="connsiteY82" fmla="*/ 3933093 h 6858000"/>
              <a:gd name="connsiteX83" fmla="*/ 691535 w 1605470"/>
              <a:gd name="connsiteY83" fmla="*/ 3922082 h 6858000"/>
              <a:gd name="connsiteX84" fmla="*/ 696613 w 1605470"/>
              <a:gd name="connsiteY84" fmla="*/ 3901461 h 6858000"/>
              <a:gd name="connsiteX85" fmla="*/ 719207 w 1605470"/>
              <a:gd name="connsiteY85" fmla="*/ 3813873 h 6858000"/>
              <a:gd name="connsiteX86" fmla="*/ 718632 w 1605470"/>
              <a:gd name="connsiteY86" fmla="*/ 3806161 h 6858000"/>
              <a:gd name="connsiteX87" fmla="*/ 718939 w 1605470"/>
              <a:gd name="connsiteY87" fmla="*/ 3805957 h 6858000"/>
              <a:gd name="connsiteX88" fmla="*/ 718966 w 1605470"/>
              <a:gd name="connsiteY88" fmla="*/ 3797724 h 6858000"/>
              <a:gd name="connsiteX89" fmla="*/ 717581 w 1605470"/>
              <a:gd name="connsiteY89" fmla="*/ 3792098 h 6858000"/>
              <a:gd name="connsiteX90" fmla="*/ 716465 w 1605470"/>
              <a:gd name="connsiteY90" fmla="*/ 3777135 h 6858000"/>
              <a:gd name="connsiteX91" fmla="*/ 718198 w 1605470"/>
              <a:gd name="connsiteY91" fmla="*/ 3771656 h 6858000"/>
              <a:gd name="connsiteX92" fmla="*/ 721941 w 1605470"/>
              <a:gd name="connsiteY92" fmla="*/ 3769007 h 6858000"/>
              <a:gd name="connsiteX93" fmla="*/ 721407 w 1605470"/>
              <a:gd name="connsiteY93" fmla="*/ 3767709 h 6858000"/>
              <a:gd name="connsiteX94" fmla="*/ 730103 w 1605470"/>
              <a:gd name="connsiteY94" fmla="*/ 3738082 h 6858000"/>
              <a:gd name="connsiteX95" fmla="*/ 737449 w 1605470"/>
              <a:gd name="connsiteY95" fmla="*/ 3673397 h 6858000"/>
              <a:gd name="connsiteX96" fmla="*/ 736745 w 1605470"/>
              <a:gd name="connsiteY96" fmla="*/ 3637109 h 6858000"/>
              <a:gd name="connsiteX97" fmla="*/ 740188 w 1605470"/>
              <a:gd name="connsiteY97" fmla="*/ 3536883 h 6858000"/>
              <a:gd name="connsiteX98" fmla="*/ 747726 w 1605470"/>
              <a:gd name="connsiteY98" fmla="*/ 3435652 h 6858000"/>
              <a:gd name="connsiteX99" fmla="*/ 774383 w 1605470"/>
              <a:gd name="connsiteY99" fmla="*/ 3381564 h 6858000"/>
              <a:gd name="connsiteX100" fmla="*/ 774870 w 1605470"/>
              <a:gd name="connsiteY100" fmla="*/ 3375761 h 6858000"/>
              <a:gd name="connsiteX101" fmla="*/ 770510 w 1605470"/>
              <a:gd name="connsiteY101" fmla="*/ 3361844 h 6858000"/>
              <a:gd name="connsiteX102" fmla="*/ 767933 w 1605470"/>
              <a:gd name="connsiteY102" fmla="*/ 3356929 h 6858000"/>
              <a:gd name="connsiteX103" fmla="*/ 766158 w 1605470"/>
              <a:gd name="connsiteY103" fmla="*/ 3349058 h 6858000"/>
              <a:gd name="connsiteX104" fmla="*/ 766414 w 1605470"/>
              <a:gd name="connsiteY104" fmla="*/ 3348763 h 6858000"/>
              <a:gd name="connsiteX105" fmla="*/ 764166 w 1605470"/>
              <a:gd name="connsiteY105" fmla="*/ 3341588 h 6858000"/>
              <a:gd name="connsiteX106" fmla="*/ 749397 w 1605470"/>
              <a:gd name="connsiteY106" fmla="*/ 3307769 h 6858000"/>
              <a:gd name="connsiteX107" fmla="*/ 766960 w 1605470"/>
              <a:gd name="connsiteY107" fmla="*/ 3250522 h 6858000"/>
              <a:gd name="connsiteX108" fmla="*/ 767385 w 1605470"/>
              <a:gd name="connsiteY108" fmla="*/ 3229163 h 6858000"/>
              <a:gd name="connsiteX109" fmla="*/ 769208 w 1605470"/>
              <a:gd name="connsiteY109" fmla="*/ 3217217 h 6858000"/>
              <a:gd name="connsiteX110" fmla="*/ 770350 w 1605470"/>
              <a:gd name="connsiteY110" fmla="*/ 3216125 h 6858000"/>
              <a:gd name="connsiteX111" fmla="*/ 756043 w 1605470"/>
              <a:gd name="connsiteY111" fmla="*/ 3183755 h 6858000"/>
              <a:gd name="connsiteX112" fmla="*/ 756544 w 1605470"/>
              <a:gd name="connsiteY112" fmla="*/ 3178642 h 6858000"/>
              <a:gd name="connsiteX113" fmla="*/ 744144 w 1605470"/>
              <a:gd name="connsiteY113" fmla="*/ 3158586 h 6858000"/>
              <a:gd name="connsiteX114" fmla="*/ 739378 w 1605470"/>
              <a:gd name="connsiteY114" fmla="*/ 3147669 h 6858000"/>
              <a:gd name="connsiteX115" fmla="*/ 734648 w 1605470"/>
              <a:gd name="connsiteY115" fmla="*/ 3145733 h 6858000"/>
              <a:gd name="connsiteX116" fmla="*/ 729329 w 1605470"/>
              <a:gd name="connsiteY116" fmla="*/ 3129034 h 6858000"/>
              <a:gd name="connsiteX117" fmla="*/ 729994 w 1605470"/>
              <a:gd name="connsiteY117" fmla="*/ 3126682 h 6858000"/>
              <a:gd name="connsiteX118" fmla="*/ 720862 w 1605470"/>
              <a:gd name="connsiteY118" fmla="*/ 3114519 h 6858000"/>
              <a:gd name="connsiteX119" fmla="*/ 707471 w 1605470"/>
              <a:gd name="connsiteY119" fmla="*/ 3106272 h 6858000"/>
              <a:gd name="connsiteX120" fmla="*/ 680201 w 1605470"/>
              <a:gd name="connsiteY120" fmla="*/ 2958185 h 6858000"/>
              <a:gd name="connsiteX121" fmla="*/ 622815 w 1605470"/>
              <a:gd name="connsiteY121" fmla="*/ 2762989 h 6858000"/>
              <a:gd name="connsiteX122" fmla="*/ 571733 w 1605470"/>
              <a:gd name="connsiteY122" fmla="*/ 2554718 h 6858000"/>
              <a:gd name="connsiteX123" fmla="*/ 551827 w 1605470"/>
              <a:gd name="connsiteY123" fmla="*/ 2485734 h 6858000"/>
              <a:gd name="connsiteX124" fmla="*/ 542550 w 1605470"/>
              <a:gd name="connsiteY124" fmla="*/ 2447068 h 6858000"/>
              <a:gd name="connsiteX125" fmla="*/ 529511 w 1605470"/>
              <a:gd name="connsiteY125" fmla="*/ 2425819 h 6858000"/>
              <a:gd name="connsiteX126" fmla="*/ 528878 w 1605470"/>
              <a:gd name="connsiteY126" fmla="*/ 2408971 h 6858000"/>
              <a:gd name="connsiteX127" fmla="*/ 535510 w 1605470"/>
              <a:gd name="connsiteY127" fmla="*/ 2402874 h 6858000"/>
              <a:gd name="connsiteX128" fmla="*/ 538122 w 1605470"/>
              <a:gd name="connsiteY128" fmla="*/ 2381443 h 6858000"/>
              <a:gd name="connsiteX129" fmla="*/ 514451 w 1605470"/>
              <a:gd name="connsiteY129" fmla="*/ 2261920 h 6858000"/>
              <a:gd name="connsiteX130" fmla="*/ 486968 w 1605470"/>
              <a:gd name="connsiteY130" fmla="*/ 2182937 h 6858000"/>
              <a:gd name="connsiteX131" fmla="*/ 488555 w 1605470"/>
              <a:gd name="connsiteY131" fmla="*/ 2155135 h 6858000"/>
              <a:gd name="connsiteX132" fmla="*/ 486013 w 1605470"/>
              <a:gd name="connsiteY132" fmla="*/ 2118008 h 6858000"/>
              <a:gd name="connsiteX133" fmla="*/ 487006 w 1605470"/>
              <a:gd name="connsiteY133" fmla="*/ 2050531 h 6858000"/>
              <a:gd name="connsiteX134" fmla="*/ 478812 w 1605470"/>
              <a:gd name="connsiteY134" fmla="*/ 1963269 h 6858000"/>
              <a:gd name="connsiteX135" fmla="*/ 442619 w 1605470"/>
              <a:gd name="connsiteY135" fmla="*/ 1910499 h 6858000"/>
              <a:gd name="connsiteX136" fmla="*/ 446785 w 1605470"/>
              <a:gd name="connsiteY136" fmla="*/ 1903212 h 6858000"/>
              <a:gd name="connsiteX137" fmla="*/ 436547 w 1605470"/>
              <a:gd name="connsiteY137" fmla="*/ 1861531 h 6858000"/>
              <a:gd name="connsiteX138" fmla="*/ 390346 w 1605470"/>
              <a:gd name="connsiteY138" fmla="*/ 1732919 h 6858000"/>
              <a:gd name="connsiteX139" fmla="*/ 362657 w 1605470"/>
              <a:gd name="connsiteY139" fmla="*/ 1663540 h 6858000"/>
              <a:gd name="connsiteX140" fmla="*/ 361783 w 1605470"/>
              <a:gd name="connsiteY140" fmla="*/ 1615777 h 6858000"/>
              <a:gd name="connsiteX141" fmla="*/ 342578 w 1605470"/>
              <a:gd name="connsiteY141" fmla="*/ 1563678 h 6858000"/>
              <a:gd name="connsiteX142" fmla="*/ 355658 w 1605470"/>
              <a:gd name="connsiteY142" fmla="*/ 1519474 h 6858000"/>
              <a:gd name="connsiteX143" fmla="*/ 348400 w 1605470"/>
              <a:gd name="connsiteY143" fmla="*/ 1477995 h 6858000"/>
              <a:gd name="connsiteX144" fmla="*/ 334485 w 1605470"/>
              <a:gd name="connsiteY144" fmla="*/ 1373769 h 6858000"/>
              <a:gd name="connsiteX145" fmla="*/ 342792 w 1605470"/>
              <a:gd name="connsiteY145" fmla="*/ 1307086 h 6858000"/>
              <a:gd name="connsiteX146" fmla="*/ 343980 w 1605470"/>
              <a:gd name="connsiteY146" fmla="*/ 1189033 h 6858000"/>
              <a:gd name="connsiteX147" fmla="*/ 348665 w 1605470"/>
              <a:gd name="connsiteY147" fmla="*/ 1168288 h 6858000"/>
              <a:gd name="connsiteX148" fmla="*/ 340947 w 1605470"/>
              <a:gd name="connsiteY148" fmla="*/ 1142577 h 6858000"/>
              <a:gd name="connsiteX149" fmla="*/ 330253 w 1605470"/>
              <a:gd name="connsiteY149" fmla="*/ 1088484 h 6858000"/>
              <a:gd name="connsiteX150" fmla="*/ 318989 w 1605470"/>
              <a:gd name="connsiteY150" fmla="*/ 1016103 h 6858000"/>
              <a:gd name="connsiteX151" fmla="*/ 320445 w 1605470"/>
              <a:gd name="connsiteY151" fmla="*/ 932283 h 6858000"/>
              <a:gd name="connsiteX152" fmla="*/ 322681 w 1605470"/>
              <a:gd name="connsiteY152" fmla="*/ 915925 h 6858000"/>
              <a:gd name="connsiteX153" fmla="*/ 315310 w 1605470"/>
              <a:gd name="connsiteY153" fmla="*/ 896999 h 6858000"/>
              <a:gd name="connsiteX154" fmla="*/ 284718 w 1605470"/>
              <a:gd name="connsiteY154" fmla="*/ 821517 h 6858000"/>
              <a:gd name="connsiteX155" fmla="*/ 263668 w 1605470"/>
              <a:gd name="connsiteY155" fmla="*/ 751353 h 6858000"/>
              <a:gd name="connsiteX156" fmla="*/ 263226 w 1605470"/>
              <a:gd name="connsiteY156" fmla="*/ 721230 h 6858000"/>
              <a:gd name="connsiteX157" fmla="*/ 248897 w 1605470"/>
              <a:gd name="connsiteY157" fmla="*/ 681659 h 6858000"/>
              <a:gd name="connsiteX158" fmla="*/ 234316 w 1605470"/>
              <a:gd name="connsiteY158" fmla="*/ 635218 h 6858000"/>
              <a:gd name="connsiteX159" fmla="*/ 239327 w 1605470"/>
              <a:gd name="connsiteY159" fmla="*/ 613763 h 6858000"/>
              <a:gd name="connsiteX160" fmla="*/ 225269 w 1605470"/>
              <a:gd name="connsiteY160" fmla="*/ 598582 h 6858000"/>
              <a:gd name="connsiteX161" fmla="*/ 224950 w 1605470"/>
              <a:gd name="connsiteY161" fmla="*/ 576846 h 6858000"/>
              <a:gd name="connsiteX162" fmla="*/ 204576 w 1605470"/>
              <a:gd name="connsiteY162" fmla="*/ 530055 h 6858000"/>
              <a:gd name="connsiteX163" fmla="*/ 219064 w 1605470"/>
              <a:gd name="connsiteY163" fmla="*/ 469651 h 6858000"/>
              <a:gd name="connsiteX164" fmla="*/ 195012 w 1605470"/>
              <a:gd name="connsiteY164" fmla="*/ 448559 h 6858000"/>
              <a:gd name="connsiteX165" fmla="*/ 201434 w 1605470"/>
              <a:gd name="connsiteY165" fmla="*/ 441529 h 6858000"/>
              <a:gd name="connsiteX166" fmla="*/ 200655 w 1605470"/>
              <a:gd name="connsiteY166" fmla="*/ 428927 h 6858000"/>
              <a:gd name="connsiteX167" fmla="*/ 190059 w 1605470"/>
              <a:gd name="connsiteY167" fmla="*/ 430161 h 6858000"/>
              <a:gd name="connsiteX168" fmla="*/ 167079 w 1605470"/>
              <a:gd name="connsiteY168" fmla="*/ 367211 h 6858000"/>
              <a:gd name="connsiteX169" fmla="*/ 124571 w 1605470"/>
              <a:gd name="connsiteY169" fmla="*/ 302178 h 6858000"/>
              <a:gd name="connsiteX170" fmla="*/ 103243 w 1605470"/>
              <a:gd name="connsiteY170" fmla="*/ 211375 h 6858000"/>
              <a:gd name="connsiteX171" fmla="*/ 94571 w 1605470"/>
              <a:gd name="connsiteY171" fmla="*/ 184179 h 6858000"/>
              <a:gd name="connsiteX172" fmla="*/ 13437 w 1605470"/>
              <a:gd name="connsiteY172" fmla="*/ 19287 h 6858000"/>
              <a:gd name="connsiteX173" fmla="*/ 0 w 1605470"/>
              <a:gd name="connsiteY17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08019 w 1605470"/>
              <a:gd name="connsiteY42" fmla="*/ 5385461 h 6858000"/>
              <a:gd name="connsiteX43" fmla="*/ 622750 w 1605470"/>
              <a:gd name="connsiteY43" fmla="*/ 5363084 h 6858000"/>
              <a:gd name="connsiteX44" fmla="*/ 638731 w 1605470"/>
              <a:gd name="connsiteY44" fmla="*/ 5330009 h 6858000"/>
              <a:gd name="connsiteX45" fmla="*/ 672224 w 1605470"/>
              <a:gd name="connsiteY45" fmla="*/ 5273739 h 6858000"/>
              <a:gd name="connsiteX46" fmla="*/ 681823 w 1605470"/>
              <a:gd name="connsiteY46" fmla="*/ 5241779 h 6858000"/>
              <a:gd name="connsiteX47" fmla="*/ 693049 w 1605470"/>
              <a:gd name="connsiteY47" fmla="*/ 5225268 h 6858000"/>
              <a:gd name="connsiteX48" fmla="*/ 694069 w 1605470"/>
              <a:gd name="connsiteY48" fmla="*/ 5217684 h 6858000"/>
              <a:gd name="connsiteX49" fmla="*/ 701410 w 1605470"/>
              <a:gd name="connsiteY49" fmla="*/ 5193377 h 6858000"/>
              <a:gd name="connsiteX50" fmla="*/ 704713 w 1605470"/>
              <a:gd name="connsiteY50" fmla="*/ 5179288 h 6858000"/>
              <a:gd name="connsiteX51" fmla="*/ 705697 w 1605470"/>
              <a:gd name="connsiteY51" fmla="*/ 5173621 h 6858000"/>
              <a:gd name="connsiteX52" fmla="*/ 701331 w 1605470"/>
              <a:gd name="connsiteY52" fmla="*/ 5159961 h 6858000"/>
              <a:gd name="connsiteX53" fmla="*/ 708008 w 1605470"/>
              <a:gd name="connsiteY53" fmla="*/ 5144295 h 6858000"/>
              <a:gd name="connsiteX54" fmla="*/ 704941 w 1605470"/>
              <a:gd name="connsiteY54" fmla="*/ 5125185 h 6858000"/>
              <a:gd name="connsiteX55" fmla="*/ 711771 w 1605470"/>
              <a:gd name="connsiteY55" fmla="*/ 5121884 h 6858000"/>
              <a:gd name="connsiteX56" fmla="*/ 718807 w 1605470"/>
              <a:gd name="connsiteY56" fmla="*/ 5067850 h 6858000"/>
              <a:gd name="connsiteX57" fmla="*/ 721538 w 1605470"/>
              <a:gd name="connsiteY57" fmla="*/ 5060861 h 6858000"/>
              <a:gd name="connsiteX58" fmla="*/ 718242 w 1605470"/>
              <a:gd name="connsiteY58" fmla="*/ 5034192 h 6858000"/>
              <a:gd name="connsiteX59" fmla="*/ 719796 w 1605470"/>
              <a:gd name="connsiteY59" fmla="*/ 4993030 h 6858000"/>
              <a:gd name="connsiteX60" fmla="*/ 726705 w 1605470"/>
              <a:gd name="connsiteY60" fmla="*/ 4946844 h 6858000"/>
              <a:gd name="connsiteX61" fmla="*/ 722561 w 1605470"/>
              <a:gd name="connsiteY61" fmla="*/ 4932692 h 6858000"/>
              <a:gd name="connsiteX62" fmla="*/ 724935 w 1605470"/>
              <a:gd name="connsiteY62" fmla="*/ 4821504 h 6858000"/>
              <a:gd name="connsiteX63" fmla="*/ 732118 w 1605470"/>
              <a:gd name="connsiteY63" fmla="*/ 4801535 h 6858000"/>
              <a:gd name="connsiteX64" fmla="*/ 739787 w 1605470"/>
              <a:gd name="connsiteY64" fmla="*/ 4797794 h 6858000"/>
              <a:gd name="connsiteX65" fmla="*/ 741081 w 1605470"/>
              <a:gd name="connsiteY65" fmla="*/ 4784526 h 6858000"/>
              <a:gd name="connsiteX66" fmla="*/ 742865 w 1605470"/>
              <a:gd name="connsiteY66" fmla="*/ 4781211 h 6858000"/>
              <a:gd name="connsiteX67" fmla="*/ 751652 w 1605470"/>
              <a:gd name="connsiteY67" fmla="*/ 4761984 h 6858000"/>
              <a:gd name="connsiteX68" fmla="*/ 747700 w 1605470"/>
              <a:gd name="connsiteY68" fmla="*/ 4690749 h 6858000"/>
              <a:gd name="connsiteX69" fmla="*/ 743180 w 1605470"/>
              <a:gd name="connsiteY69" fmla="*/ 4584173 h 6858000"/>
              <a:gd name="connsiteX70" fmla="*/ 738263 w 1605470"/>
              <a:gd name="connsiteY70" fmla="*/ 4444346 h 6858000"/>
              <a:gd name="connsiteX71" fmla="*/ 756542 w 1605470"/>
              <a:gd name="connsiteY71" fmla="*/ 4350346 h 6858000"/>
              <a:gd name="connsiteX72" fmla="*/ 715481 w 1605470"/>
              <a:gd name="connsiteY72" fmla="*/ 4214165 h 6858000"/>
              <a:gd name="connsiteX73" fmla="*/ 719554 w 1605470"/>
              <a:gd name="connsiteY73" fmla="*/ 4090296 h 6858000"/>
              <a:gd name="connsiteX74" fmla="*/ 704810 w 1605470"/>
              <a:gd name="connsiteY74" fmla="*/ 4033999 h 6858000"/>
              <a:gd name="connsiteX75" fmla="*/ 705959 w 1605470"/>
              <a:gd name="connsiteY75" fmla="*/ 4031933 h 6858000"/>
              <a:gd name="connsiteX76" fmla="*/ 704535 w 1605470"/>
              <a:gd name="connsiteY76" fmla="*/ 4013953 h 6858000"/>
              <a:gd name="connsiteX77" fmla="*/ 700443 w 1605470"/>
              <a:gd name="connsiteY77" fmla="*/ 4010511 h 6858000"/>
              <a:gd name="connsiteX78" fmla="*/ 698282 w 1605470"/>
              <a:gd name="connsiteY78" fmla="*/ 3998331 h 6858000"/>
              <a:gd name="connsiteX79" fmla="*/ 690830 w 1605470"/>
              <a:gd name="connsiteY79" fmla="*/ 3974753 h 6858000"/>
              <a:gd name="connsiteX80" fmla="*/ 692428 w 1605470"/>
              <a:gd name="connsiteY80" fmla="*/ 3969950 h 6858000"/>
              <a:gd name="connsiteX81" fmla="*/ 685850 w 1605470"/>
              <a:gd name="connsiteY81" fmla="*/ 3933779 h 6858000"/>
              <a:gd name="connsiteX82" fmla="*/ 687181 w 1605470"/>
              <a:gd name="connsiteY82" fmla="*/ 3933093 h 6858000"/>
              <a:gd name="connsiteX83" fmla="*/ 691535 w 1605470"/>
              <a:gd name="connsiteY83" fmla="*/ 3922082 h 6858000"/>
              <a:gd name="connsiteX84" fmla="*/ 696613 w 1605470"/>
              <a:gd name="connsiteY84" fmla="*/ 3901461 h 6858000"/>
              <a:gd name="connsiteX85" fmla="*/ 719207 w 1605470"/>
              <a:gd name="connsiteY85" fmla="*/ 3813873 h 6858000"/>
              <a:gd name="connsiteX86" fmla="*/ 718632 w 1605470"/>
              <a:gd name="connsiteY86" fmla="*/ 3806161 h 6858000"/>
              <a:gd name="connsiteX87" fmla="*/ 718939 w 1605470"/>
              <a:gd name="connsiteY87" fmla="*/ 3805957 h 6858000"/>
              <a:gd name="connsiteX88" fmla="*/ 718966 w 1605470"/>
              <a:gd name="connsiteY88" fmla="*/ 3797724 h 6858000"/>
              <a:gd name="connsiteX89" fmla="*/ 717581 w 1605470"/>
              <a:gd name="connsiteY89" fmla="*/ 3792098 h 6858000"/>
              <a:gd name="connsiteX90" fmla="*/ 716465 w 1605470"/>
              <a:gd name="connsiteY90" fmla="*/ 3777135 h 6858000"/>
              <a:gd name="connsiteX91" fmla="*/ 718198 w 1605470"/>
              <a:gd name="connsiteY91" fmla="*/ 3771656 h 6858000"/>
              <a:gd name="connsiteX92" fmla="*/ 721941 w 1605470"/>
              <a:gd name="connsiteY92" fmla="*/ 3769007 h 6858000"/>
              <a:gd name="connsiteX93" fmla="*/ 721407 w 1605470"/>
              <a:gd name="connsiteY93" fmla="*/ 3767709 h 6858000"/>
              <a:gd name="connsiteX94" fmla="*/ 730103 w 1605470"/>
              <a:gd name="connsiteY94" fmla="*/ 3738082 h 6858000"/>
              <a:gd name="connsiteX95" fmla="*/ 737449 w 1605470"/>
              <a:gd name="connsiteY95" fmla="*/ 3673397 h 6858000"/>
              <a:gd name="connsiteX96" fmla="*/ 736745 w 1605470"/>
              <a:gd name="connsiteY96" fmla="*/ 3637109 h 6858000"/>
              <a:gd name="connsiteX97" fmla="*/ 740188 w 1605470"/>
              <a:gd name="connsiteY97" fmla="*/ 3536883 h 6858000"/>
              <a:gd name="connsiteX98" fmla="*/ 747726 w 1605470"/>
              <a:gd name="connsiteY98" fmla="*/ 3435652 h 6858000"/>
              <a:gd name="connsiteX99" fmla="*/ 774383 w 1605470"/>
              <a:gd name="connsiteY99" fmla="*/ 3381564 h 6858000"/>
              <a:gd name="connsiteX100" fmla="*/ 774870 w 1605470"/>
              <a:gd name="connsiteY100" fmla="*/ 3375761 h 6858000"/>
              <a:gd name="connsiteX101" fmla="*/ 770510 w 1605470"/>
              <a:gd name="connsiteY101" fmla="*/ 3361844 h 6858000"/>
              <a:gd name="connsiteX102" fmla="*/ 767933 w 1605470"/>
              <a:gd name="connsiteY102" fmla="*/ 3356929 h 6858000"/>
              <a:gd name="connsiteX103" fmla="*/ 766158 w 1605470"/>
              <a:gd name="connsiteY103" fmla="*/ 3349058 h 6858000"/>
              <a:gd name="connsiteX104" fmla="*/ 766414 w 1605470"/>
              <a:gd name="connsiteY104" fmla="*/ 3348763 h 6858000"/>
              <a:gd name="connsiteX105" fmla="*/ 764166 w 1605470"/>
              <a:gd name="connsiteY105" fmla="*/ 3341588 h 6858000"/>
              <a:gd name="connsiteX106" fmla="*/ 749397 w 1605470"/>
              <a:gd name="connsiteY106" fmla="*/ 3307769 h 6858000"/>
              <a:gd name="connsiteX107" fmla="*/ 766960 w 1605470"/>
              <a:gd name="connsiteY107" fmla="*/ 3250522 h 6858000"/>
              <a:gd name="connsiteX108" fmla="*/ 767385 w 1605470"/>
              <a:gd name="connsiteY108" fmla="*/ 3229163 h 6858000"/>
              <a:gd name="connsiteX109" fmla="*/ 769208 w 1605470"/>
              <a:gd name="connsiteY109" fmla="*/ 3217217 h 6858000"/>
              <a:gd name="connsiteX110" fmla="*/ 770350 w 1605470"/>
              <a:gd name="connsiteY110" fmla="*/ 3216125 h 6858000"/>
              <a:gd name="connsiteX111" fmla="*/ 756043 w 1605470"/>
              <a:gd name="connsiteY111" fmla="*/ 3183755 h 6858000"/>
              <a:gd name="connsiteX112" fmla="*/ 756544 w 1605470"/>
              <a:gd name="connsiteY112" fmla="*/ 3178642 h 6858000"/>
              <a:gd name="connsiteX113" fmla="*/ 744144 w 1605470"/>
              <a:gd name="connsiteY113" fmla="*/ 3158586 h 6858000"/>
              <a:gd name="connsiteX114" fmla="*/ 739378 w 1605470"/>
              <a:gd name="connsiteY114" fmla="*/ 3147669 h 6858000"/>
              <a:gd name="connsiteX115" fmla="*/ 734648 w 1605470"/>
              <a:gd name="connsiteY115" fmla="*/ 3145733 h 6858000"/>
              <a:gd name="connsiteX116" fmla="*/ 729329 w 1605470"/>
              <a:gd name="connsiteY116" fmla="*/ 3129034 h 6858000"/>
              <a:gd name="connsiteX117" fmla="*/ 729994 w 1605470"/>
              <a:gd name="connsiteY117" fmla="*/ 3126682 h 6858000"/>
              <a:gd name="connsiteX118" fmla="*/ 720862 w 1605470"/>
              <a:gd name="connsiteY118" fmla="*/ 3114519 h 6858000"/>
              <a:gd name="connsiteX119" fmla="*/ 707471 w 1605470"/>
              <a:gd name="connsiteY119" fmla="*/ 3106272 h 6858000"/>
              <a:gd name="connsiteX120" fmla="*/ 680201 w 1605470"/>
              <a:gd name="connsiteY120" fmla="*/ 2958185 h 6858000"/>
              <a:gd name="connsiteX121" fmla="*/ 622815 w 1605470"/>
              <a:gd name="connsiteY121" fmla="*/ 2762989 h 6858000"/>
              <a:gd name="connsiteX122" fmla="*/ 571733 w 1605470"/>
              <a:gd name="connsiteY122" fmla="*/ 2554718 h 6858000"/>
              <a:gd name="connsiteX123" fmla="*/ 551827 w 1605470"/>
              <a:gd name="connsiteY123" fmla="*/ 2485734 h 6858000"/>
              <a:gd name="connsiteX124" fmla="*/ 542550 w 1605470"/>
              <a:gd name="connsiteY124" fmla="*/ 2447068 h 6858000"/>
              <a:gd name="connsiteX125" fmla="*/ 529511 w 1605470"/>
              <a:gd name="connsiteY125" fmla="*/ 2425819 h 6858000"/>
              <a:gd name="connsiteX126" fmla="*/ 528878 w 1605470"/>
              <a:gd name="connsiteY126" fmla="*/ 2408971 h 6858000"/>
              <a:gd name="connsiteX127" fmla="*/ 535510 w 1605470"/>
              <a:gd name="connsiteY127" fmla="*/ 2402874 h 6858000"/>
              <a:gd name="connsiteX128" fmla="*/ 538122 w 1605470"/>
              <a:gd name="connsiteY128" fmla="*/ 2381443 h 6858000"/>
              <a:gd name="connsiteX129" fmla="*/ 514451 w 1605470"/>
              <a:gd name="connsiteY129" fmla="*/ 2261920 h 6858000"/>
              <a:gd name="connsiteX130" fmla="*/ 486968 w 1605470"/>
              <a:gd name="connsiteY130" fmla="*/ 2182937 h 6858000"/>
              <a:gd name="connsiteX131" fmla="*/ 488555 w 1605470"/>
              <a:gd name="connsiteY131" fmla="*/ 2155135 h 6858000"/>
              <a:gd name="connsiteX132" fmla="*/ 486013 w 1605470"/>
              <a:gd name="connsiteY132" fmla="*/ 2118008 h 6858000"/>
              <a:gd name="connsiteX133" fmla="*/ 487006 w 1605470"/>
              <a:gd name="connsiteY133" fmla="*/ 2050531 h 6858000"/>
              <a:gd name="connsiteX134" fmla="*/ 478812 w 1605470"/>
              <a:gd name="connsiteY134" fmla="*/ 1963269 h 6858000"/>
              <a:gd name="connsiteX135" fmla="*/ 442619 w 1605470"/>
              <a:gd name="connsiteY135" fmla="*/ 1910499 h 6858000"/>
              <a:gd name="connsiteX136" fmla="*/ 446785 w 1605470"/>
              <a:gd name="connsiteY136" fmla="*/ 1903212 h 6858000"/>
              <a:gd name="connsiteX137" fmla="*/ 436547 w 1605470"/>
              <a:gd name="connsiteY137" fmla="*/ 1861531 h 6858000"/>
              <a:gd name="connsiteX138" fmla="*/ 390346 w 1605470"/>
              <a:gd name="connsiteY138" fmla="*/ 1732919 h 6858000"/>
              <a:gd name="connsiteX139" fmla="*/ 362657 w 1605470"/>
              <a:gd name="connsiteY139" fmla="*/ 1663540 h 6858000"/>
              <a:gd name="connsiteX140" fmla="*/ 361783 w 1605470"/>
              <a:gd name="connsiteY140" fmla="*/ 1615777 h 6858000"/>
              <a:gd name="connsiteX141" fmla="*/ 342578 w 1605470"/>
              <a:gd name="connsiteY141" fmla="*/ 1563678 h 6858000"/>
              <a:gd name="connsiteX142" fmla="*/ 355658 w 1605470"/>
              <a:gd name="connsiteY142" fmla="*/ 1519474 h 6858000"/>
              <a:gd name="connsiteX143" fmla="*/ 348400 w 1605470"/>
              <a:gd name="connsiteY143" fmla="*/ 1477995 h 6858000"/>
              <a:gd name="connsiteX144" fmla="*/ 334485 w 1605470"/>
              <a:gd name="connsiteY144" fmla="*/ 1373769 h 6858000"/>
              <a:gd name="connsiteX145" fmla="*/ 342792 w 1605470"/>
              <a:gd name="connsiteY145" fmla="*/ 1307086 h 6858000"/>
              <a:gd name="connsiteX146" fmla="*/ 343980 w 1605470"/>
              <a:gd name="connsiteY146" fmla="*/ 1189033 h 6858000"/>
              <a:gd name="connsiteX147" fmla="*/ 348665 w 1605470"/>
              <a:gd name="connsiteY147" fmla="*/ 1168288 h 6858000"/>
              <a:gd name="connsiteX148" fmla="*/ 340947 w 1605470"/>
              <a:gd name="connsiteY148" fmla="*/ 1142577 h 6858000"/>
              <a:gd name="connsiteX149" fmla="*/ 330253 w 1605470"/>
              <a:gd name="connsiteY149" fmla="*/ 1088484 h 6858000"/>
              <a:gd name="connsiteX150" fmla="*/ 318989 w 1605470"/>
              <a:gd name="connsiteY150" fmla="*/ 1016103 h 6858000"/>
              <a:gd name="connsiteX151" fmla="*/ 320445 w 1605470"/>
              <a:gd name="connsiteY151" fmla="*/ 932283 h 6858000"/>
              <a:gd name="connsiteX152" fmla="*/ 322681 w 1605470"/>
              <a:gd name="connsiteY152" fmla="*/ 915925 h 6858000"/>
              <a:gd name="connsiteX153" fmla="*/ 315310 w 1605470"/>
              <a:gd name="connsiteY153" fmla="*/ 896999 h 6858000"/>
              <a:gd name="connsiteX154" fmla="*/ 284718 w 1605470"/>
              <a:gd name="connsiteY154" fmla="*/ 821517 h 6858000"/>
              <a:gd name="connsiteX155" fmla="*/ 263668 w 1605470"/>
              <a:gd name="connsiteY155" fmla="*/ 751353 h 6858000"/>
              <a:gd name="connsiteX156" fmla="*/ 263226 w 1605470"/>
              <a:gd name="connsiteY156" fmla="*/ 721230 h 6858000"/>
              <a:gd name="connsiteX157" fmla="*/ 248897 w 1605470"/>
              <a:gd name="connsiteY157" fmla="*/ 681659 h 6858000"/>
              <a:gd name="connsiteX158" fmla="*/ 234316 w 1605470"/>
              <a:gd name="connsiteY158" fmla="*/ 635218 h 6858000"/>
              <a:gd name="connsiteX159" fmla="*/ 239327 w 1605470"/>
              <a:gd name="connsiteY159" fmla="*/ 613763 h 6858000"/>
              <a:gd name="connsiteX160" fmla="*/ 225269 w 1605470"/>
              <a:gd name="connsiteY160" fmla="*/ 598582 h 6858000"/>
              <a:gd name="connsiteX161" fmla="*/ 224950 w 1605470"/>
              <a:gd name="connsiteY161" fmla="*/ 576846 h 6858000"/>
              <a:gd name="connsiteX162" fmla="*/ 204576 w 1605470"/>
              <a:gd name="connsiteY162" fmla="*/ 530055 h 6858000"/>
              <a:gd name="connsiteX163" fmla="*/ 219064 w 1605470"/>
              <a:gd name="connsiteY163" fmla="*/ 469651 h 6858000"/>
              <a:gd name="connsiteX164" fmla="*/ 195012 w 1605470"/>
              <a:gd name="connsiteY164" fmla="*/ 448559 h 6858000"/>
              <a:gd name="connsiteX165" fmla="*/ 201434 w 1605470"/>
              <a:gd name="connsiteY165" fmla="*/ 441529 h 6858000"/>
              <a:gd name="connsiteX166" fmla="*/ 200655 w 1605470"/>
              <a:gd name="connsiteY166" fmla="*/ 428927 h 6858000"/>
              <a:gd name="connsiteX167" fmla="*/ 190059 w 1605470"/>
              <a:gd name="connsiteY167" fmla="*/ 430161 h 6858000"/>
              <a:gd name="connsiteX168" fmla="*/ 167079 w 1605470"/>
              <a:gd name="connsiteY168" fmla="*/ 367211 h 6858000"/>
              <a:gd name="connsiteX169" fmla="*/ 124571 w 1605470"/>
              <a:gd name="connsiteY169" fmla="*/ 302178 h 6858000"/>
              <a:gd name="connsiteX170" fmla="*/ 103243 w 1605470"/>
              <a:gd name="connsiteY170" fmla="*/ 211375 h 6858000"/>
              <a:gd name="connsiteX171" fmla="*/ 94571 w 1605470"/>
              <a:gd name="connsiteY171" fmla="*/ 184179 h 6858000"/>
              <a:gd name="connsiteX172" fmla="*/ 13437 w 1605470"/>
              <a:gd name="connsiteY172" fmla="*/ 19287 h 6858000"/>
              <a:gd name="connsiteX173" fmla="*/ 0 w 1605470"/>
              <a:gd name="connsiteY17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63084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56542 w 1605470"/>
              <a:gd name="connsiteY70" fmla="*/ 4350346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46785 w 1605470"/>
              <a:gd name="connsiteY135" fmla="*/ 1903212 h 6858000"/>
              <a:gd name="connsiteX136" fmla="*/ 436547 w 1605470"/>
              <a:gd name="connsiteY136" fmla="*/ 1861531 h 6858000"/>
              <a:gd name="connsiteX137" fmla="*/ 390346 w 1605470"/>
              <a:gd name="connsiteY137" fmla="*/ 1732919 h 6858000"/>
              <a:gd name="connsiteX138" fmla="*/ 362657 w 1605470"/>
              <a:gd name="connsiteY138" fmla="*/ 1663540 h 6858000"/>
              <a:gd name="connsiteX139" fmla="*/ 361783 w 1605470"/>
              <a:gd name="connsiteY139" fmla="*/ 1615777 h 6858000"/>
              <a:gd name="connsiteX140" fmla="*/ 342578 w 1605470"/>
              <a:gd name="connsiteY140" fmla="*/ 1563678 h 6858000"/>
              <a:gd name="connsiteX141" fmla="*/ 355658 w 1605470"/>
              <a:gd name="connsiteY141" fmla="*/ 1519474 h 6858000"/>
              <a:gd name="connsiteX142" fmla="*/ 348400 w 1605470"/>
              <a:gd name="connsiteY142" fmla="*/ 1477995 h 6858000"/>
              <a:gd name="connsiteX143" fmla="*/ 334485 w 1605470"/>
              <a:gd name="connsiteY143" fmla="*/ 1373769 h 6858000"/>
              <a:gd name="connsiteX144" fmla="*/ 342792 w 1605470"/>
              <a:gd name="connsiteY144" fmla="*/ 1307086 h 6858000"/>
              <a:gd name="connsiteX145" fmla="*/ 343980 w 1605470"/>
              <a:gd name="connsiteY145" fmla="*/ 1189033 h 6858000"/>
              <a:gd name="connsiteX146" fmla="*/ 348665 w 1605470"/>
              <a:gd name="connsiteY146" fmla="*/ 1168288 h 6858000"/>
              <a:gd name="connsiteX147" fmla="*/ 340947 w 1605470"/>
              <a:gd name="connsiteY147" fmla="*/ 1142577 h 6858000"/>
              <a:gd name="connsiteX148" fmla="*/ 330253 w 1605470"/>
              <a:gd name="connsiteY148" fmla="*/ 1088484 h 6858000"/>
              <a:gd name="connsiteX149" fmla="*/ 318989 w 1605470"/>
              <a:gd name="connsiteY149" fmla="*/ 1016103 h 6858000"/>
              <a:gd name="connsiteX150" fmla="*/ 320445 w 1605470"/>
              <a:gd name="connsiteY150" fmla="*/ 932283 h 6858000"/>
              <a:gd name="connsiteX151" fmla="*/ 322681 w 1605470"/>
              <a:gd name="connsiteY151" fmla="*/ 915925 h 6858000"/>
              <a:gd name="connsiteX152" fmla="*/ 315310 w 1605470"/>
              <a:gd name="connsiteY152" fmla="*/ 896999 h 6858000"/>
              <a:gd name="connsiteX153" fmla="*/ 284718 w 1605470"/>
              <a:gd name="connsiteY153" fmla="*/ 821517 h 6858000"/>
              <a:gd name="connsiteX154" fmla="*/ 263668 w 1605470"/>
              <a:gd name="connsiteY154" fmla="*/ 751353 h 6858000"/>
              <a:gd name="connsiteX155" fmla="*/ 263226 w 1605470"/>
              <a:gd name="connsiteY155" fmla="*/ 721230 h 6858000"/>
              <a:gd name="connsiteX156" fmla="*/ 248897 w 1605470"/>
              <a:gd name="connsiteY156" fmla="*/ 681659 h 6858000"/>
              <a:gd name="connsiteX157" fmla="*/ 234316 w 1605470"/>
              <a:gd name="connsiteY157" fmla="*/ 635218 h 6858000"/>
              <a:gd name="connsiteX158" fmla="*/ 239327 w 1605470"/>
              <a:gd name="connsiteY158" fmla="*/ 613763 h 6858000"/>
              <a:gd name="connsiteX159" fmla="*/ 225269 w 1605470"/>
              <a:gd name="connsiteY159" fmla="*/ 598582 h 6858000"/>
              <a:gd name="connsiteX160" fmla="*/ 224950 w 1605470"/>
              <a:gd name="connsiteY160" fmla="*/ 576846 h 6858000"/>
              <a:gd name="connsiteX161" fmla="*/ 204576 w 1605470"/>
              <a:gd name="connsiteY161" fmla="*/ 530055 h 6858000"/>
              <a:gd name="connsiteX162" fmla="*/ 219064 w 1605470"/>
              <a:gd name="connsiteY162" fmla="*/ 469651 h 6858000"/>
              <a:gd name="connsiteX163" fmla="*/ 195012 w 1605470"/>
              <a:gd name="connsiteY163" fmla="*/ 448559 h 6858000"/>
              <a:gd name="connsiteX164" fmla="*/ 201434 w 1605470"/>
              <a:gd name="connsiteY164" fmla="*/ 441529 h 6858000"/>
              <a:gd name="connsiteX165" fmla="*/ 200655 w 1605470"/>
              <a:gd name="connsiteY165" fmla="*/ 428927 h 6858000"/>
              <a:gd name="connsiteX166" fmla="*/ 190059 w 1605470"/>
              <a:gd name="connsiteY166" fmla="*/ 430161 h 6858000"/>
              <a:gd name="connsiteX167" fmla="*/ 167079 w 1605470"/>
              <a:gd name="connsiteY167" fmla="*/ 367211 h 6858000"/>
              <a:gd name="connsiteX168" fmla="*/ 124571 w 1605470"/>
              <a:gd name="connsiteY168" fmla="*/ 302178 h 6858000"/>
              <a:gd name="connsiteX169" fmla="*/ 103243 w 1605470"/>
              <a:gd name="connsiteY169" fmla="*/ 211375 h 6858000"/>
              <a:gd name="connsiteX170" fmla="*/ 94571 w 1605470"/>
              <a:gd name="connsiteY170" fmla="*/ 184179 h 6858000"/>
              <a:gd name="connsiteX171" fmla="*/ 13437 w 1605470"/>
              <a:gd name="connsiteY171" fmla="*/ 19287 h 6858000"/>
              <a:gd name="connsiteX172" fmla="*/ 0 w 1605470"/>
              <a:gd name="connsiteY17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56542 w 1605470"/>
              <a:gd name="connsiteY70" fmla="*/ 4350346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46785 w 1605470"/>
              <a:gd name="connsiteY135" fmla="*/ 1903212 h 6858000"/>
              <a:gd name="connsiteX136" fmla="*/ 436547 w 1605470"/>
              <a:gd name="connsiteY136" fmla="*/ 1861531 h 6858000"/>
              <a:gd name="connsiteX137" fmla="*/ 390346 w 1605470"/>
              <a:gd name="connsiteY137" fmla="*/ 1732919 h 6858000"/>
              <a:gd name="connsiteX138" fmla="*/ 362657 w 1605470"/>
              <a:gd name="connsiteY138" fmla="*/ 1663540 h 6858000"/>
              <a:gd name="connsiteX139" fmla="*/ 361783 w 1605470"/>
              <a:gd name="connsiteY139" fmla="*/ 1615777 h 6858000"/>
              <a:gd name="connsiteX140" fmla="*/ 342578 w 1605470"/>
              <a:gd name="connsiteY140" fmla="*/ 1563678 h 6858000"/>
              <a:gd name="connsiteX141" fmla="*/ 355658 w 1605470"/>
              <a:gd name="connsiteY141" fmla="*/ 1519474 h 6858000"/>
              <a:gd name="connsiteX142" fmla="*/ 348400 w 1605470"/>
              <a:gd name="connsiteY142" fmla="*/ 1477995 h 6858000"/>
              <a:gd name="connsiteX143" fmla="*/ 334485 w 1605470"/>
              <a:gd name="connsiteY143" fmla="*/ 1373769 h 6858000"/>
              <a:gd name="connsiteX144" fmla="*/ 342792 w 1605470"/>
              <a:gd name="connsiteY144" fmla="*/ 1307086 h 6858000"/>
              <a:gd name="connsiteX145" fmla="*/ 343980 w 1605470"/>
              <a:gd name="connsiteY145" fmla="*/ 1189033 h 6858000"/>
              <a:gd name="connsiteX146" fmla="*/ 348665 w 1605470"/>
              <a:gd name="connsiteY146" fmla="*/ 1168288 h 6858000"/>
              <a:gd name="connsiteX147" fmla="*/ 340947 w 1605470"/>
              <a:gd name="connsiteY147" fmla="*/ 1142577 h 6858000"/>
              <a:gd name="connsiteX148" fmla="*/ 330253 w 1605470"/>
              <a:gd name="connsiteY148" fmla="*/ 1088484 h 6858000"/>
              <a:gd name="connsiteX149" fmla="*/ 318989 w 1605470"/>
              <a:gd name="connsiteY149" fmla="*/ 1016103 h 6858000"/>
              <a:gd name="connsiteX150" fmla="*/ 320445 w 1605470"/>
              <a:gd name="connsiteY150" fmla="*/ 932283 h 6858000"/>
              <a:gd name="connsiteX151" fmla="*/ 322681 w 1605470"/>
              <a:gd name="connsiteY151" fmla="*/ 915925 h 6858000"/>
              <a:gd name="connsiteX152" fmla="*/ 315310 w 1605470"/>
              <a:gd name="connsiteY152" fmla="*/ 896999 h 6858000"/>
              <a:gd name="connsiteX153" fmla="*/ 284718 w 1605470"/>
              <a:gd name="connsiteY153" fmla="*/ 821517 h 6858000"/>
              <a:gd name="connsiteX154" fmla="*/ 263668 w 1605470"/>
              <a:gd name="connsiteY154" fmla="*/ 751353 h 6858000"/>
              <a:gd name="connsiteX155" fmla="*/ 263226 w 1605470"/>
              <a:gd name="connsiteY155" fmla="*/ 721230 h 6858000"/>
              <a:gd name="connsiteX156" fmla="*/ 248897 w 1605470"/>
              <a:gd name="connsiteY156" fmla="*/ 681659 h 6858000"/>
              <a:gd name="connsiteX157" fmla="*/ 234316 w 1605470"/>
              <a:gd name="connsiteY157" fmla="*/ 635218 h 6858000"/>
              <a:gd name="connsiteX158" fmla="*/ 239327 w 1605470"/>
              <a:gd name="connsiteY158" fmla="*/ 613763 h 6858000"/>
              <a:gd name="connsiteX159" fmla="*/ 225269 w 1605470"/>
              <a:gd name="connsiteY159" fmla="*/ 598582 h 6858000"/>
              <a:gd name="connsiteX160" fmla="*/ 224950 w 1605470"/>
              <a:gd name="connsiteY160" fmla="*/ 576846 h 6858000"/>
              <a:gd name="connsiteX161" fmla="*/ 204576 w 1605470"/>
              <a:gd name="connsiteY161" fmla="*/ 530055 h 6858000"/>
              <a:gd name="connsiteX162" fmla="*/ 219064 w 1605470"/>
              <a:gd name="connsiteY162" fmla="*/ 469651 h 6858000"/>
              <a:gd name="connsiteX163" fmla="*/ 195012 w 1605470"/>
              <a:gd name="connsiteY163" fmla="*/ 448559 h 6858000"/>
              <a:gd name="connsiteX164" fmla="*/ 201434 w 1605470"/>
              <a:gd name="connsiteY164" fmla="*/ 441529 h 6858000"/>
              <a:gd name="connsiteX165" fmla="*/ 200655 w 1605470"/>
              <a:gd name="connsiteY165" fmla="*/ 428927 h 6858000"/>
              <a:gd name="connsiteX166" fmla="*/ 190059 w 1605470"/>
              <a:gd name="connsiteY166" fmla="*/ 430161 h 6858000"/>
              <a:gd name="connsiteX167" fmla="*/ 167079 w 1605470"/>
              <a:gd name="connsiteY167" fmla="*/ 367211 h 6858000"/>
              <a:gd name="connsiteX168" fmla="*/ 124571 w 1605470"/>
              <a:gd name="connsiteY168" fmla="*/ 302178 h 6858000"/>
              <a:gd name="connsiteX169" fmla="*/ 103243 w 1605470"/>
              <a:gd name="connsiteY169" fmla="*/ 211375 h 6858000"/>
              <a:gd name="connsiteX170" fmla="*/ 94571 w 1605470"/>
              <a:gd name="connsiteY170" fmla="*/ 184179 h 6858000"/>
              <a:gd name="connsiteX171" fmla="*/ 13437 w 1605470"/>
              <a:gd name="connsiteY171" fmla="*/ 19287 h 6858000"/>
              <a:gd name="connsiteX172" fmla="*/ 0 w 1605470"/>
              <a:gd name="connsiteY17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46785 w 1605470"/>
              <a:gd name="connsiteY135" fmla="*/ 1903212 h 6858000"/>
              <a:gd name="connsiteX136" fmla="*/ 436547 w 1605470"/>
              <a:gd name="connsiteY136" fmla="*/ 1861531 h 6858000"/>
              <a:gd name="connsiteX137" fmla="*/ 390346 w 1605470"/>
              <a:gd name="connsiteY137" fmla="*/ 1732919 h 6858000"/>
              <a:gd name="connsiteX138" fmla="*/ 362657 w 1605470"/>
              <a:gd name="connsiteY138" fmla="*/ 1663540 h 6858000"/>
              <a:gd name="connsiteX139" fmla="*/ 361783 w 1605470"/>
              <a:gd name="connsiteY139" fmla="*/ 1615777 h 6858000"/>
              <a:gd name="connsiteX140" fmla="*/ 342578 w 1605470"/>
              <a:gd name="connsiteY140" fmla="*/ 1563678 h 6858000"/>
              <a:gd name="connsiteX141" fmla="*/ 355658 w 1605470"/>
              <a:gd name="connsiteY141" fmla="*/ 1519474 h 6858000"/>
              <a:gd name="connsiteX142" fmla="*/ 348400 w 1605470"/>
              <a:gd name="connsiteY142" fmla="*/ 1477995 h 6858000"/>
              <a:gd name="connsiteX143" fmla="*/ 334485 w 1605470"/>
              <a:gd name="connsiteY143" fmla="*/ 1373769 h 6858000"/>
              <a:gd name="connsiteX144" fmla="*/ 342792 w 1605470"/>
              <a:gd name="connsiteY144" fmla="*/ 1307086 h 6858000"/>
              <a:gd name="connsiteX145" fmla="*/ 343980 w 1605470"/>
              <a:gd name="connsiteY145" fmla="*/ 1189033 h 6858000"/>
              <a:gd name="connsiteX146" fmla="*/ 348665 w 1605470"/>
              <a:gd name="connsiteY146" fmla="*/ 1168288 h 6858000"/>
              <a:gd name="connsiteX147" fmla="*/ 340947 w 1605470"/>
              <a:gd name="connsiteY147" fmla="*/ 1142577 h 6858000"/>
              <a:gd name="connsiteX148" fmla="*/ 330253 w 1605470"/>
              <a:gd name="connsiteY148" fmla="*/ 1088484 h 6858000"/>
              <a:gd name="connsiteX149" fmla="*/ 318989 w 1605470"/>
              <a:gd name="connsiteY149" fmla="*/ 1016103 h 6858000"/>
              <a:gd name="connsiteX150" fmla="*/ 320445 w 1605470"/>
              <a:gd name="connsiteY150" fmla="*/ 932283 h 6858000"/>
              <a:gd name="connsiteX151" fmla="*/ 322681 w 1605470"/>
              <a:gd name="connsiteY151" fmla="*/ 915925 h 6858000"/>
              <a:gd name="connsiteX152" fmla="*/ 315310 w 1605470"/>
              <a:gd name="connsiteY152" fmla="*/ 896999 h 6858000"/>
              <a:gd name="connsiteX153" fmla="*/ 284718 w 1605470"/>
              <a:gd name="connsiteY153" fmla="*/ 821517 h 6858000"/>
              <a:gd name="connsiteX154" fmla="*/ 263668 w 1605470"/>
              <a:gd name="connsiteY154" fmla="*/ 751353 h 6858000"/>
              <a:gd name="connsiteX155" fmla="*/ 263226 w 1605470"/>
              <a:gd name="connsiteY155" fmla="*/ 721230 h 6858000"/>
              <a:gd name="connsiteX156" fmla="*/ 248897 w 1605470"/>
              <a:gd name="connsiteY156" fmla="*/ 681659 h 6858000"/>
              <a:gd name="connsiteX157" fmla="*/ 234316 w 1605470"/>
              <a:gd name="connsiteY157" fmla="*/ 635218 h 6858000"/>
              <a:gd name="connsiteX158" fmla="*/ 239327 w 1605470"/>
              <a:gd name="connsiteY158" fmla="*/ 613763 h 6858000"/>
              <a:gd name="connsiteX159" fmla="*/ 225269 w 1605470"/>
              <a:gd name="connsiteY159" fmla="*/ 598582 h 6858000"/>
              <a:gd name="connsiteX160" fmla="*/ 224950 w 1605470"/>
              <a:gd name="connsiteY160" fmla="*/ 576846 h 6858000"/>
              <a:gd name="connsiteX161" fmla="*/ 204576 w 1605470"/>
              <a:gd name="connsiteY161" fmla="*/ 530055 h 6858000"/>
              <a:gd name="connsiteX162" fmla="*/ 219064 w 1605470"/>
              <a:gd name="connsiteY162" fmla="*/ 469651 h 6858000"/>
              <a:gd name="connsiteX163" fmla="*/ 195012 w 1605470"/>
              <a:gd name="connsiteY163" fmla="*/ 448559 h 6858000"/>
              <a:gd name="connsiteX164" fmla="*/ 201434 w 1605470"/>
              <a:gd name="connsiteY164" fmla="*/ 441529 h 6858000"/>
              <a:gd name="connsiteX165" fmla="*/ 200655 w 1605470"/>
              <a:gd name="connsiteY165" fmla="*/ 428927 h 6858000"/>
              <a:gd name="connsiteX166" fmla="*/ 190059 w 1605470"/>
              <a:gd name="connsiteY166" fmla="*/ 430161 h 6858000"/>
              <a:gd name="connsiteX167" fmla="*/ 167079 w 1605470"/>
              <a:gd name="connsiteY167" fmla="*/ 367211 h 6858000"/>
              <a:gd name="connsiteX168" fmla="*/ 124571 w 1605470"/>
              <a:gd name="connsiteY168" fmla="*/ 302178 h 6858000"/>
              <a:gd name="connsiteX169" fmla="*/ 103243 w 1605470"/>
              <a:gd name="connsiteY169" fmla="*/ 211375 h 6858000"/>
              <a:gd name="connsiteX170" fmla="*/ 94571 w 1605470"/>
              <a:gd name="connsiteY170" fmla="*/ 184179 h 6858000"/>
              <a:gd name="connsiteX171" fmla="*/ 13437 w 1605470"/>
              <a:gd name="connsiteY171" fmla="*/ 19287 h 6858000"/>
              <a:gd name="connsiteX172" fmla="*/ 0 w 1605470"/>
              <a:gd name="connsiteY17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42619 w 1605470"/>
              <a:gd name="connsiteY134" fmla="*/ 1910499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486968 w 1605470"/>
              <a:gd name="connsiteY129" fmla="*/ 2182937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24935 w 1605470"/>
              <a:gd name="connsiteY61" fmla="*/ 4821504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504338 w 1605470"/>
              <a:gd name="connsiteY129" fmla="*/ 2195378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39863 w 1605470"/>
              <a:gd name="connsiteY39" fmla="*/ 5604298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37964 w 1605470"/>
              <a:gd name="connsiteY61" fmla="*/ 4858827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504338 w 1605470"/>
              <a:gd name="connsiteY129" fmla="*/ 2195378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44206 w 1605470"/>
              <a:gd name="connsiteY39" fmla="*/ 5641620 h 6858000"/>
              <a:gd name="connsiteX40" fmla="*/ 552319 w 1605470"/>
              <a:gd name="connsiteY40" fmla="*/ 5587997 h 6858000"/>
              <a:gd name="connsiteX41" fmla="*/ 591557 w 1605470"/>
              <a:gd name="connsiteY41" fmla="*/ 5476393 h 6858000"/>
              <a:gd name="connsiteX42" fmla="*/ 622750 w 1605470"/>
              <a:gd name="connsiteY42" fmla="*/ 5396260 h 6858000"/>
              <a:gd name="connsiteX43" fmla="*/ 638731 w 1605470"/>
              <a:gd name="connsiteY43" fmla="*/ 5330009 h 6858000"/>
              <a:gd name="connsiteX44" fmla="*/ 672224 w 1605470"/>
              <a:gd name="connsiteY44" fmla="*/ 5273739 h 6858000"/>
              <a:gd name="connsiteX45" fmla="*/ 681823 w 1605470"/>
              <a:gd name="connsiteY45" fmla="*/ 5241779 h 6858000"/>
              <a:gd name="connsiteX46" fmla="*/ 693049 w 1605470"/>
              <a:gd name="connsiteY46" fmla="*/ 5225268 h 6858000"/>
              <a:gd name="connsiteX47" fmla="*/ 694069 w 1605470"/>
              <a:gd name="connsiteY47" fmla="*/ 5217684 h 6858000"/>
              <a:gd name="connsiteX48" fmla="*/ 701410 w 1605470"/>
              <a:gd name="connsiteY48" fmla="*/ 5193377 h 6858000"/>
              <a:gd name="connsiteX49" fmla="*/ 704713 w 1605470"/>
              <a:gd name="connsiteY49" fmla="*/ 5179288 h 6858000"/>
              <a:gd name="connsiteX50" fmla="*/ 705697 w 1605470"/>
              <a:gd name="connsiteY50" fmla="*/ 5173621 h 6858000"/>
              <a:gd name="connsiteX51" fmla="*/ 701331 w 1605470"/>
              <a:gd name="connsiteY51" fmla="*/ 5159961 h 6858000"/>
              <a:gd name="connsiteX52" fmla="*/ 708008 w 1605470"/>
              <a:gd name="connsiteY52" fmla="*/ 5144295 h 6858000"/>
              <a:gd name="connsiteX53" fmla="*/ 704941 w 1605470"/>
              <a:gd name="connsiteY53" fmla="*/ 5125185 h 6858000"/>
              <a:gd name="connsiteX54" fmla="*/ 711771 w 1605470"/>
              <a:gd name="connsiteY54" fmla="*/ 5121884 h 6858000"/>
              <a:gd name="connsiteX55" fmla="*/ 718807 w 1605470"/>
              <a:gd name="connsiteY55" fmla="*/ 5067850 h 6858000"/>
              <a:gd name="connsiteX56" fmla="*/ 721538 w 1605470"/>
              <a:gd name="connsiteY56" fmla="*/ 5060861 h 6858000"/>
              <a:gd name="connsiteX57" fmla="*/ 718242 w 1605470"/>
              <a:gd name="connsiteY57" fmla="*/ 5034192 h 6858000"/>
              <a:gd name="connsiteX58" fmla="*/ 719796 w 1605470"/>
              <a:gd name="connsiteY58" fmla="*/ 4993030 h 6858000"/>
              <a:gd name="connsiteX59" fmla="*/ 726705 w 1605470"/>
              <a:gd name="connsiteY59" fmla="*/ 4946844 h 6858000"/>
              <a:gd name="connsiteX60" fmla="*/ 722561 w 1605470"/>
              <a:gd name="connsiteY60" fmla="*/ 4932692 h 6858000"/>
              <a:gd name="connsiteX61" fmla="*/ 737964 w 1605470"/>
              <a:gd name="connsiteY61" fmla="*/ 4858827 h 6858000"/>
              <a:gd name="connsiteX62" fmla="*/ 732118 w 1605470"/>
              <a:gd name="connsiteY62" fmla="*/ 4801535 h 6858000"/>
              <a:gd name="connsiteX63" fmla="*/ 739787 w 1605470"/>
              <a:gd name="connsiteY63" fmla="*/ 4797794 h 6858000"/>
              <a:gd name="connsiteX64" fmla="*/ 741081 w 1605470"/>
              <a:gd name="connsiteY64" fmla="*/ 4784526 h 6858000"/>
              <a:gd name="connsiteX65" fmla="*/ 742865 w 1605470"/>
              <a:gd name="connsiteY65" fmla="*/ 4781211 h 6858000"/>
              <a:gd name="connsiteX66" fmla="*/ 751652 w 1605470"/>
              <a:gd name="connsiteY66" fmla="*/ 4761984 h 6858000"/>
              <a:gd name="connsiteX67" fmla="*/ 747700 w 1605470"/>
              <a:gd name="connsiteY67" fmla="*/ 4690749 h 6858000"/>
              <a:gd name="connsiteX68" fmla="*/ 743180 w 1605470"/>
              <a:gd name="connsiteY68" fmla="*/ 4584173 h 6858000"/>
              <a:gd name="connsiteX69" fmla="*/ 738263 w 1605470"/>
              <a:gd name="connsiteY69" fmla="*/ 4444346 h 6858000"/>
              <a:gd name="connsiteX70" fmla="*/ 734828 w 1605470"/>
              <a:gd name="connsiteY70" fmla="*/ 4375228 h 6858000"/>
              <a:gd name="connsiteX71" fmla="*/ 715481 w 1605470"/>
              <a:gd name="connsiteY71" fmla="*/ 4214165 h 6858000"/>
              <a:gd name="connsiteX72" fmla="*/ 719554 w 1605470"/>
              <a:gd name="connsiteY72" fmla="*/ 4090296 h 6858000"/>
              <a:gd name="connsiteX73" fmla="*/ 704810 w 1605470"/>
              <a:gd name="connsiteY73" fmla="*/ 4033999 h 6858000"/>
              <a:gd name="connsiteX74" fmla="*/ 705959 w 1605470"/>
              <a:gd name="connsiteY74" fmla="*/ 4031933 h 6858000"/>
              <a:gd name="connsiteX75" fmla="*/ 704535 w 1605470"/>
              <a:gd name="connsiteY75" fmla="*/ 4013953 h 6858000"/>
              <a:gd name="connsiteX76" fmla="*/ 700443 w 1605470"/>
              <a:gd name="connsiteY76" fmla="*/ 4010511 h 6858000"/>
              <a:gd name="connsiteX77" fmla="*/ 698282 w 1605470"/>
              <a:gd name="connsiteY77" fmla="*/ 3998331 h 6858000"/>
              <a:gd name="connsiteX78" fmla="*/ 690830 w 1605470"/>
              <a:gd name="connsiteY78" fmla="*/ 3974753 h 6858000"/>
              <a:gd name="connsiteX79" fmla="*/ 692428 w 1605470"/>
              <a:gd name="connsiteY79" fmla="*/ 3969950 h 6858000"/>
              <a:gd name="connsiteX80" fmla="*/ 685850 w 1605470"/>
              <a:gd name="connsiteY80" fmla="*/ 3933779 h 6858000"/>
              <a:gd name="connsiteX81" fmla="*/ 687181 w 1605470"/>
              <a:gd name="connsiteY81" fmla="*/ 3933093 h 6858000"/>
              <a:gd name="connsiteX82" fmla="*/ 691535 w 1605470"/>
              <a:gd name="connsiteY82" fmla="*/ 3922082 h 6858000"/>
              <a:gd name="connsiteX83" fmla="*/ 696613 w 1605470"/>
              <a:gd name="connsiteY83" fmla="*/ 3901461 h 6858000"/>
              <a:gd name="connsiteX84" fmla="*/ 719207 w 1605470"/>
              <a:gd name="connsiteY84" fmla="*/ 3813873 h 6858000"/>
              <a:gd name="connsiteX85" fmla="*/ 718632 w 1605470"/>
              <a:gd name="connsiteY85" fmla="*/ 3806161 h 6858000"/>
              <a:gd name="connsiteX86" fmla="*/ 718939 w 1605470"/>
              <a:gd name="connsiteY86" fmla="*/ 3805957 h 6858000"/>
              <a:gd name="connsiteX87" fmla="*/ 718966 w 1605470"/>
              <a:gd name="connsiteY87" fmla="*/ 3797724 h 6858000"/>
              <a:gd name="connsiteX88" fmla="*/ 717581 w 1605470"/>
              <a:gd name="connsiteY88" fmla="*/ 3792098 h 6858000"/>
              <a:gd name="connsiteX89" fmla="*/ 716465 w 1605470"/>
              <a:gd name="connsiteY89" fmla="*/ 3777135 h 6858000"/>
              <a:gd name="connsiteX90" fmla="*/ 718198 w 1605470"/>
              <a:gd name="connsiteY90" fmla="*/ 3771656 h 6858000"/>
              <a:gd name="connsiteX91" fmla="*/ 721941 w 1605470"/>
              <a:gd name="connsiteY91" fmla="*/ 3769007 h 6858000"/>
              <a:gd name="connsiteX92" fmla="*/ 721407 w 1605470"/>
              <a:gd name="connsiteY92" fmla="*/ 3767709 h 6858000"/>
              <a:gd name="connsiteX93" fmla="*/ 730103 w 1605470"/>
              <a:gd name="connsiteY93" fmla="*/ 3738082 h 6858000"/>
              <a:gd name="connsiteX94" fmla="*/ 737449 w 1605470"/>
              <a:gd name="connsiteY94" fmla="*/ 3673397 h 6858000"/>
              <a:gd name="connsiteX95" fmla="*/ 736745 w 1605470"/>
              <a:gd name="connsiteY95" fmla="*/ 3637109 h 6858000"/>
              <a:gd name="connsiteX96" fmla="*/ 740188 w 1605470"/>
              <a:gd name="connsiteY96" fmla="*/ 3536883 h 6858000"/>
              <a:gd name="connsiteX97" fmla="*/ 747726 w 1605470"/>
              <a:gd name="connsiteY97" fmla="*/ 3435652 h 6858000"/>
              <a:gd name="connsiteX98" fmla="*/ 774383 w 1605470"/>
              <a:gd name="connsiteY98" fmla="*/ 3381564 h 6858000"/>
              <a:gd name="connsiteX99" fmla="*/ 774870 w 1605470"/>
              <a:gd name="connsiteY99" fmla="*/ 3375761 h 6858000"/>
              <a:gd name="connsiteX100" fmla="*/ 770510 w 1605470"/>
              <a:gd name="connsiteY100" fmla="*/ 3361844 h 6858000"/>
              <a:gd name="connsiteX101" fmla="*/ 767933 w 1605470"/>
              <a:gd name="connsiteY101" fmla="*/ 3356929 h 6858000"/>
              <a:gd name="connsiteX102" fmla="*/ 766158 w 1605470"/>
              <a:gd name="connsiteY102" fmla="*/ 3349058 h 6858000"/>
              <a:gd name="connsiteX103" fmla="*/ 766414 w 1605470"/>
              <a:gd name="connsiteY103" fmla="*/ 3348763 h 6858000"/>
              <a:gd name="connsiteX104" fmla="*/ 764166 w 1605470"/>
              <a:gd name="connsiteY104" fmla="*/ 3341588 h 6858000"/>
              <a:gd name="connsiteX105" fmla="*/ 749397 w 1605470"/>
              <a:gd name="connsiteY105" fmla="*/ 3307769 h 6858000"/>
              <a:gd name="connsiteX106" fmla="*/ 766960 w 1605470"/>
              <a:gd name="connsiteY106" fmla="*/ 3250522 h 6858000"/>
              <a:gd name="connsiteX107" fmla="*/ 767385 w 1605470"/>
              <a:gd name="connsiteY107" fmla="*/ 3229163 h 6858000"/>
              <a:gd name="connsiteX108" fmla="*/ 769208 w 1605470"/>
              <a:gd name="connsiteY108" fmla="*/ 3217217 h 6858000"/>
              <a:gd name="connsiteX109" fmla="*/ 770350 w 1605470"/>
              <a:gd name="connsiteY109" fmla="*/ 3216125 h 6858000"/>
              <a:gd name="connsiteX110" fmla="*/ 756043 w 1605470"/>
              <a:gd name="connsiteY110" fmla="*/ 3183755 h 6858000"/>
              <a:gd name="connsiteX111" fmla="*/ 756544 w 1605470"/>
              <a:gd name="connsiteY111" fmla="*/ 3178642 h 6858000"/>
              <a:gd name="connsiteX112" fmla="*/ 744144 w 1605470"/>
              <a:gd name="connsiteY112" fmla="*/ 3158586 h 6858000"/>
              <a:gd name="connsiteX113" fmla="*/ 739378 w 1605470"/>
              <a:gd name="connsiteY113" fmla="*/ 3147669 h 6858000"/>
              <a:gd name="connsiteX114" fmla="*/ 734648 w 1605470"/>
              <a:gd name="connsiteY114" fmla="*/ 3145733 h 6858000"/>
              <a:gd name="connsiteX115" fmla="*/ 729329 w 1605470"/>
              <a:gd name="connsiteY115" fmla="*/ 3129034 h 6858000"/>
              <a:gd name="connsiteX116" fmla="*/ 729994 w 1605470"/>
              <a:gd name="connsiteY116" fmla="*/ 3126682 h 6858000"/>
              <a:gd name="connsiteX117" fmla="*/ 720862 w 1605470"/>
              <a:gd name="connsiteY117" fmla="*/ 3114519 h 6858000"/>
              <a:gd name="connsiteX118" fmla="*/ 707471 w 1605470"/>
              <a:gd name="connsiteY118" fmla="*/ 3106272 h 6858000"/>
              <a:gd name="connsiteX119" fmla="*/ 680201 w 1605470"/>
              <a:gd name="connsiteY119" fmla="*/ 2958185 h 6858000"/>
              <a:gd name="connsiteX120" fmla="*/ 622815 w 1605470"/>
              <a:gd name="connsiteY120" fmla="*/ 2762989 h 6858000"/>
              <a:gd name="connsiteX121" fmla="*/ 571733 w 1605470"/>
              <a:gd name="connsiteY121" fmla="*/ 2554718 h 6858000"/>
              <a:gd name="connsiteX122" fmla="*/ 551827 w 1605470"/>
              <a:gd name="connsiteY122" fmla="*/ 2485734 h 6858000"/>
              <a:gd name="connsiteX123" fmla="*/ 542550 w 1605470"/>
              <a:gd name="connsiteY123" fmla="*/ 2447068 h 6858000"/>
              <a:gd name="connsiteX124" fmla="*/ 529511 w 1605470"/>
              <a:gd name="connsiteY124" fmla="*/ 2425819 h 6858000"/>
              <a:gd name="connsiteX125" fmla="*/ 528878 w 1605470"/>
              <a:gd name="connsiteY125" fmla="*/ 2408971 h 6858000"/>
              <a:gd name="connsiteX126" fmla="*/ 535510 w 1605470"/>
              <a:gd name="connsiteY126" fmla="*/ 2402874 h 6858000"/>
              <a:gd name="connsiteX127" fmla="*/ 538122 w 1605470"/>
              <a:gd name="connsiteY127" fmla="*/ 2381443 h 6858000"/>
              <a:gd name="connsiteX128" fmla="*/ 514451 w 1605470"/>
              <a:gd name="connsiteY128" fmla="*/ 2261920 h 6858000"/>
              <a:gd name="connsiteX129" fmla="*/ 504338 w 1605470"/>
              <a:gd name="connsiteY129" fmla="*/ 2195378 h 6858000"/>
              <a:gd name="connsiteX130" fmla="*/ 488555 w 1605470"/>
              <a:gd name="connsiteY130" fmla="*/ 2155135 h 6858000"/>
              <a:gd name="connsiteX131" fmla="*/ 486013 w 1605470"/>
              <a:gd name="connsiteY131" fmla="*/ 2118008 h 6858000"/>
              <a:gd name="connsiteX132" fmla="*/ 487006 w 1605470"/>
              <a:gd name="connsiteY132" fmla="*/ 2050531 h 6858000"/>
              <a:gd name="connsiteX133" fmla="*/ 478812 w 1605470"/>
              <a:gd name="connsiteY133" fmla="*/ 1963269 h 6858000"/>
              <a:gd name="connsiteX134" fmla="*/ 459990 w 1605470"/>
              <a:gd name="connsiteY134" fmla="*/ 1906352 h 6858000"/>
              <a:gd name="connsiteX135" fmla="*/ 436547 w 1605470"/>
              <a:gd name="connsiteY135" fmla="*/ 1861531 h 6858000"/>
              <a:gd name="connsiteX136" fmla="*/ 390346 w 1605470"/>
              <a:gd name="connsiteY136" fmla="*/ 1732919 h 6858000"/>
              <a:gd name="connsiteX137" fmla="*/ 362657 w 1605470"/>
              <a:gd name="connsiteY137" fmla="*/ 1663540 h 6858000"/>
              <a:gd name="connsiteX138" fmla="*/ 361783 w 1605470"/>
              <a:gd name="connsiteY138" fmla="*/ 1615777 h 6858000"/>
              <a:gd name="connsiteX139" fmla="*/ 342578 w 1605470"/>
              <a:gd name="connsiteY139" fmla="*/ 1563678 h 6858000"/>
              <a:gd name="connsiteX140" fmla="*/ 355658 w 1605470"/>
              <a:gd name="connsiteY140" fmla="*/ 1519474 h 6858000"/>
              <a:gd name="connsiteX141" fmla="*/ 348400 w 1605470"/>
              <a:gd name="connsiteY141" fmla="*/ 1477995 h 6858000"/>
              <a:gd name="connsiteX142" fmla="*/ 334485 w 1605470"/>
              <a:gd name="connsiteY142" fmla="*/ 1373769 h 6858000"/>
              <a:gd name="connsiteX143" fmla="*/ 342792 w 1605470"/>
              <a:gd name="connsiteY143" fmla="*/ 1307086 h 6858000"/>
              <a:gd name="connsiteX144" fmla="*/ 343980 w 1605470"/>
              <a:gd name="connsiteY144" fmla="*/ 1189033 h 6858000"/>
              <a:gd name="connsiteX145" fmla="*/ 348665 w 1605470"/>
              <a:gd name="connsiteY145" fmla="*/ 1168288 h 6858000"/>
              <a:gd name="connsiteX146" fmla="*/ 340947 w 1605470"/>
              <a:gd name="connsiteY146" fmla="*/ 1142577 h 6858000"/>
              <a:gd name="connsiteX147" fmla="*/ 330253 w 1605470"/>
              <a:gd name="connsiteY147" fmla="*/ 1088484 h 6858000"/>
              <a:gd name="connsiteX148" fmla="*/ 318989 w 1605470"/>
              <a:gd name="connsiteY148" fmla="*/ 1016103 h 6858000"/>
              <a:gd name="connsiteX149" fmla="*/ 320445 w 1605470"/>
              <a:gd name="connsiteY149" fmla="*/ 932283 h 6858000"/>
              <a:gd name="connsiteX150" fmla="*/ 322681 w 1605470"/>
              <a:gd name="connsiteY150" fmla="*/ 915925 h 6858000"/>
              <a:gd name="connsiteX151" fmla="*/ 315310 w 1605470"/>
              <a:gd name="connsiteY151" fmla="*/ 896999 h 6858000"/>
              <a:gd name="connsiteX152" fmla="*/ 284718 w 1605470"/>
              <a:gd name="connsiteY152" fmla="*/ 821517 h 6858000"/>
              <a:gd name="connsiteX153" fmla="*/ 263668 w 1605470"/>
              <a:gd name="connsiteY153" fmla="*/ 751353 h 6858000"/>
              <a:gd name="connsiteX154" fmla="*/ 263226 w 1605470"/>
              <a:gd name="connsiteY154" fmla="*/ 721230 h 6858000"/>
              <a:gd name="connsiteX155" fmla="*/ 248897 w 1605470"/>
              <a:gd name="connsiteY155" fmla="*/ 681659 h 6858000"/>
              <a:gd name="connsiteX156" fmla="*/ 234316 w 1605470"/>
              <a:gd name="connsiteY156" fmla="*/ 635218 h 6858000"/>
              <a:gd name="connsiteX157" fmla="*/ 239327 w 1605470"/>
              <a:gd name="connsiteY157" fmla="*/ 613763 h 6858000"/>
              <a:gd name="connsiteX158" fmla="*/ 225269 w 1605470"/>
              <a:gd name="connsiteY158" fmla="*/ 598582 h 6858000"/>
              <a:gd name="connsiteX159" fmla="*/ 224950 w 1605470"/>
              <a:gd name="connsiteY159" fmla="*/ 576846 h 6858000"/>
              <a:gd name="connsiteX160" fmla="*/ 204576 w 1605470"/>
              <a:gd name="connsiteY160" fmla="*/ 530055 h 6858000"/>
              <a:gd name="connsiteX161" fmla="*/ 219064 w 1605470"/>
              <a:gd name="connsiteY161" fmla="*/ 469651 h 6858000"/>
              <a:gd name="connsiteX162" fmla="*/ 195012 w 1605470"/>
              <a:gd name="connsiteY162" fmla="*/ 448559 h 6858000"/>
              <a:gd name="connsiteX163" fmla="*/ 201434 w 1605470"/>
              <a:gd name="connsiteY163" fmla="*/ 441529 h 6858000"/>
              <a:gd name="connsiteX164" fmla="*/ 200655 w 1605470"/>
              <a:gd name="connsiteY164" fmla="*/ 428927 h 6858000"/>
              <a:gd name="connsiteX165" fmla="*/ 190059 w 1605470"/>
              <a:gd name="connsiteY165" fmla="*/ 430161 h 6858000"/>
              <a:gd name="connsiteX166" fmla="*/ 167079 w 1605470"/>
              <a:gd name="connsiteY166" fmla="*/ 367211 h 6858000"/>
              <a:gd name="connsiteX167" fmla="*/ 124571 w 1605470"/>
              <a:gd name="connsiteY167" fmla="*/ 302178 h 6858000"/>
              <a:gd name="connsiteX168" fmla="*/ 103243 w 1605470"/>
              <a:gd name="connsiteY168" fmla="*/ 211375 h 6858000"/>
              <a:gd name="connsiteX169" fmla="*/ 94571 w 1605470"/>
              <a:gd name="connsiteY169" fmla="*/ 184179 h 6858000"/>
              <a:gd name="connsiteX170" fmla="*/ 13437 w 1605470"/>
              <a:gd name="connsiteY170" fmla="*/ 19287 h 6858000"/>
              <a:gd name="connsiteX171" fmla="*/ 0 w 1605470"/>
              <a:gd name="connsiteY17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44206 w 1605470"/>
              <a:gd name="connsiteY39" fmla="*/ 5641620 h 6858000"/>
              <a:gd name="connsiteX40" fmla="*/ 591557 w 1605470"/>
              <a:gd name="connsiteY40" fmla="*/ 5476393 h 6858000"/>
              <a:gd name="connsiteX41" fmla="*/ 622750 w 1605470"/>
              <a:gd name="connsiteY41" fmla="*/ 5396260 h 6858000"/>
              <a:gd name="connsiteX42" fmla="*/ 638731 w 1605470"/>
              <a:gd name="connsiteY42" fmla="*/ 5330009 h 6858000"/>
              <a:gd name="connsiteX43" fmla="*/ 672224 w 1605470"/>
              <a:gd name="connsiteY43" fmla="*/ 5273739 h 6858000"/>
              <a:gd name="connsiteX44" fmla="*/ 681823 w 1605470"/>
              <a:gd name="connsiteY44" fmla="*/ 5241779 h 6858000"/>
              <a:gd name="connsiteX45" fmla="*/ 693049 w 1605470"/>
              <a:gd name="connsiteY45" fmla="*/ 5225268 h 6858000"/>
              <a:gd name="connsiteX46" fmla="*/ 694069 w 1605470"/>
              <a:gd name="connsiteY46" fmla="*/ 5217684 h 6858000"/>
              <a:gd name="connsiteX47" fmla="*/ 701410 w 1605470"/>
              <a:gd name="connsiteY47" fmla="*/ 5193377 h 6858000"/>
              <a:gd name="connsiteX48" fmla="*/ 704713 w 1605470"/>
              <a:gd name="connsiteY48" fmla="*/ 5179288 h 6858000"/>
              <a:gd name="connsiteX49" fmla="*/ 705697 w 1605470"/>
              <a:gd name="connsiteY49" fmla="*/ 5173621 h 6858000"/>
              <a:gd name="connsiteX50" fmla="*/ 701331 w 1605470"/>
              <a:gd name="connsiteY50" fmla="*/ 5159961 h 6858000"/>
              <a:gd name="connsiteX51" fmla="*/ 708008 w 1605470"/>
              <a:gd name="connsiteY51" fmla="*/ 5144295 h 6858000"/>
              <a:gd name="connsiteX52" fmla="*/ 704941 w 1605470"/>
              <a:gd name="connsiteY52" fmla="*/ 5125185 h 6858000"/>
              <a:gd name="connsiteX53" fmla="*/ 711771 w 1605470"/>
              <a:gd name="connsiteY53" fmla="*/ 5121884 h 6858000"/>
              <a:gd name="connsiteX54" fmla="*/ 718807 w 1605470"/>
              <a:gd name="connsiteY54" fmla="*/ 5067850 h 6858000"/>
              <a:gd name="connsiteX55" fmla="*/ 721538 w 1605470"/>
              <a:gd name="connsiteY55" fmla="*/ 5060861 h 6858000"/>
              <a:gd name="connsiteX56" fmla="*/ 718242 w 1605470"/>
              <a:gd name="connsiteY56" fmla="*/ 5034192 h 6858000"/>
              <a:gd name="connsiteX57" fmla="*/ 719796 w 1605470"/>
              <a:gd name="connsiteY57" fmla="*/ 4993030 h 6858000"/>
              <a:gd name="connsiteX58" fmla="*/ 726705 w 1605470"/>
              <a:gd name="connsiteY58" fmla="*/ 4946844 h 6858000"/>
              <a:gd name="connsiteX59" fmla="*/ 722561 w 1605470"/>
              <a:gd name="connsiteY59" fmla="*/ 4932692 h 6858000"/>
              <a:gd name="connsiteX60" fmla="*/ 737964 w 1605470"/>
              <a:gd name="connsiteY60" fmla="*/ 4858827 h 6858000"/>
              <a:gd name="connsiteX61" fmla="*/ 732118 w 1605470"/>
              <a:gd name="connsiteY61" fmla="*/ 4801535 h 6858000"/>
              <a:gd name="connsiteX62" fmla="*/ 739787 w 1605470"/>
              <a:gd name="connsiteY62" fmla="*/ 4797794 h 6858000"/>
              <a:gd name="connsiteX63" fmla="*/ 741081 w 1605470"/>
              <a:gd name="connsiteY63" fmla="*/ 4784526 h 6858000"/>
              <a:gd name="connsiteX64" fmla="*/ 742865 w 1605470"/>
              <a:gd name="connsiteY64" fmla="*/ 4781211 h 6858000"/>
              <a:gd name="connsiteX65" fmla="*/ 751652 w 1605470"/>
              <a:gd name="connsiteY65" fmla="*/ 4761984 h 6858000"/>
              <a:gd name="connsiteX66" fmla="*/ 747700 w 1605470"/>
              <a:gd name="connsiteY66" fmla="*/ 4690749 h 6858000"/>
              <a:gd name="connsiteX67" fmla="*/ 743180 w 1605470"/>
              <a:gd name="connsiteY67" fmla="*/ 4584173 h 6858000"/>
              <a:gd name="connsiteX68" fmla="*/ 738263 w 1605470"/>
              <a:gd name="connsiteY68" fmla="*/ 4444346 h 6858000"/>
              <a:gd name="connsiteX69" fmla="*/ 734828 w 1605470"/>
              <a:gd name="connsiteY69" fmla="*/ 4375228 h 6858000"/>
              <a:gd name="connsiteX70" fmla="*/ 715481 w 1605470"/>
              <a:gd name="connsiteY70" fmla="*/ 4214165 h 6858000"/>
              <a:gd name="connsiteX71" fmla="*/ 719554 w 1605470"/>
              <a:gd name="connsiteY71" fmla="*/ 4090296 h 6858000"/>
              <a:gd name="connsiteX72" fmla="*/ 704810 w 1605470"/>
              <a:gd name="connsiteY72" fmla="*/ 4033999 h 6858000"/>
              <a:gd name="connsiteX73" fmla="*/ 705959 w 1605470"/>
              <a:gd name="connsiteY73" fmla="*/ 4031933 h 6858000"/>
              <a:gd name="connsiteX74" fmla="*/ 704535 w 1605470"/>
              <a:gd name="connsiteY74" fmla="*/ 4013953 h 6858000"/>
              <a:gd name="connsiteX75" fmla="*/ 700443 w 1605470"/>
              <a:gd name="connsiteY75" fmla="*/ 4010511 h 6858000"/>
              <a:gd name="connsiteX76" fmla="*/ 698282 w 1605470"/>
              <a:gd name="connsiteY76" fmla="*/ 3998331 h 6858000"/>
              <a:gd name="connsiteX77" fmla="*/ 690830 w 1605470"/>
              <a:gd name="connsiteY77" fmla="*/ 3974753 h 6858000"/>
              <a:gd name="connsiteX78" fmla="*/ 692428 w 1605470"/>
              <a:gd name="connsiteY78" fmla="*/ 3969950 h 6858000"/>
              <a:gd name="connsiteX79" fmla="*/ 685850 w 1605470"/>
              <a:gd name="connsiteY79" fmla="*/ 3933779 h 6858000"/>
              <a:gd name="connsiteX80" fmla="*/ 687181 w 1605470"/>
              <a:gd name="connsiteY80" fmla="*/ 3933093 h 6858000"/>
              <a:gd name="connsiteX81" fmla="*/ 691535 w 1605470"/>
              <a:gd name="connsiteY81" fmla="*/ 3922082 h 6858000"/>
              <a:gd name="connsiteX82" fmla="*/ 696613 w 1605470"/>
              <a:gd name="connsiteY82" fmla="*/ 3901461 h 6858000"/>
              <a:gd name="connsiteX83" fmla="*/ 719207 w 1605470"/>
              <a:gd name="connsiteY83" fmla="*/ 3813873 h 6858000"/>
              <a:gd name="connsiteX84" fmla="*/ 718632 w 1605470"/>
              <a:gd name="connsiteY84" fmla="*/ 3806161 h 6858000"/>
              <a:gd name="connsiteX85" fmla="*/ 718939 w 1605470"/>
              <a:gd name="connsiteY85" fmla="*/ 3805957 h 6858000"/>
              <a:gd name="connsiteX86" fmla="*/ 718966 w 1605470"/>
              <a:gd name="connsiteY86" fmla="*/ 3797724 h 6858000"/>
              <a:gd name="connsiteX87" fmla="*/ 717581 w 1605470"/>
              <a:gd name="connsiteY87" fmla="*/ 3792098 h 6858000"/>
              <a:gd name="connsiteX88" fmla="*/ 716465 w 1605470"/>
              <a:gd name="connsiteY88" fmla="*/ 3777135 h 6858000"/>
              <a:gd name="connsiteX89" fmla="*/ 718198 w 1605470"/>
              <a:gd name="connsiteY89" fmla="*/ 3771656 h 6858000"/>
              <a:gd name="connsiteX90" fmla="*/ 721941 w 1605470"/>
              <a:gd name="connsiteY90" fmla="*/ 3769007 h 6858000"/>
              <a:gd name="connsiteX91" fmla="*/ 721407 w 1605470"/>
              <a:gd name="connsiteY91" fmla="*/ 3767709 h 6858000"/>
              <a:gd name="connsiteX92" fmla="*/ 730103 w 1605470"/>
              <a:gd name="connsiteY92" fmla="*/ 3738082 h 6858000"/>
              <a:gd name="connsiteX93" fmla="*/ 737449 w 1605470"/>
              <a:gd name="connsiteY93" fmla="*/ 3673397 h 6858000"/>
              <a:gd name="connsiteX94" fmla="*/ 736745 w 1605470"/>
              <a:gd name="connsiteY94" fmla="*/ 3637109 h 6858000"/>
              <a:gd name="connsiteX95" fmla="*/ 740188 w 1605470"/>
              <a:gd name="connsiteY95" fmla="*/ 3536883 h 6858000"/>
              <a:gd name="connsiteX96" fmla="*/ 747726 w 1605470"/>
              <a:gd name="connsiteY96" fmla="*/ 3435652 h 6858000"/>
              <a:gd name="connsiteX97" fmla="*/ 774383 w 1605470"/>
              <a:gd name="connsiteY97" fmla="*/ 3381564 h 6858000"/>
              <a:gd name="connsiteX98" fmla="*/ 774870 w 1605470"/>
              <a:gd name="connsiteY98" fmla="*/ 3375761 h 6858000"/>
              <a:gd name="connsiteX99" fmla="*/ 770510 w 1605470"/>
              <a:gd name="connsiteY99" fmla="*/ 3361844 h 6858000"/>
              <a:gd name="connsiteX100" fmla="*/ 767933 w 1605470"/>
              <a:gd name="connsiteY100" fmla="*/ 3356929 h 6858000"/>
              <a:gd name="connsiteX101" fmla="*/ 766158 w 1605470"/>
              <a:gd name="connsiteY101" fmla="*/ 3349058 h 6858000"/>
              <a:gd name="connsiteX102" fmla="*/ 766414 w 1605470"/>
              <a:gd name="connsiteY102" fmla="*/ 3348763 h 6858000"/>
              <a:gd name="connsiteX103" fmla="*/ 764166 w 1605470"/>
              <a:gd name="connsiteY103" fmla="*/ 3341588 h 6858000"/>
              <a:gd name="connsiteX104" fmla="*/ 749397 w 1605470"/>
              <a:gd name="connsiteY104" fmla="*/ 3307769 h 6858000"/>
              <a:gd name="connsiteX105" fmla="*/ 766960 w 1605470"/>
              <a:gd name="connsiteY105" fmla="*/ 3250522 h 6858000"/>
              <a:gd name="connsiteX106" fmla="*/ 767385 w 1605470"/>
              <a:gd name="connsiteY106" fmla="*/ 3229163 h 6858000"/>
              <a:gd name="connsiteX107" fmla="*/ 769208 w 1605470"/>
              <a:gd name="connsiteY107" fmla="*/ 3217217 h 6858000"/>
              <a:gd name="connsiteX108" fmla="*/ 770350 w 1605470"/>
              <a:gd name="connsiteY108" fmla="*/ 3216125 h 6858000"/>
              <a:gd name="connsiteX109" fmla="*/ 756043 w 1605470"/>
              <a:gd name="connsiteY109" fmla="*/ 3183755 h 6858000"/>
              <a:gd name="connsiteX110" fmla="*/ 756544 w 1605470"/>
              <a:gd name="connsiteY110" fmla="*/ 3178642 h 6858000"/>
              <a:gd name="connsiteX111" fmla="*/ 744144 w 1605470"/>
              <a:gd name="connsiteY111" fmla="*/ 3158586 h 6858000"/>
              <a:gd name="connsiteX112" fmla="*/ 739378 w 1605470"/>
              <a:gd name="connsiteY112" fmla="*/ 3147669 h 6858000"/>
              <a:gd name="connsiteX113" fmla="*/ 734648 w 1605470"/>
              <a:gd name="connsiteY113" fmla="*/ 3145733 h 6858000"/>
              <a:gd name="connsiteX114" fmla="*/ 729329 w 1605470"/>
              <a:gd name="connsiteY114" fmla="*/ 3129034 h 6858000"/>
              <a:gd name="connsiteX115" fmla="*/ 729994 w 1605470"/>
              <a:gd name="connsiteY115" fmla="*/ 3126682 h 6858000"/>
              <a:gd name="connsiteX116" fmla="*/ 720862 w 1605470"/>
              <a:gd name="connsiteY116" fmla="*/ 3114519 h 6858000"/>
              <a:gd name="connsiteX117" fmla="*/ 707471 w 1605470"/>
              <a:gd name="connsiteY117" fmla="*/ 3106272 h 6858000"/>
              <a:gd name="connsiteX118" fmla="*/ 680201 w 1605470"/>
              <a:gd name="connsiteY118" fmla="*/ 2958185 h 6858000"/>
              <a:gd name="connsiteX119" fmla="*/ 622815 w 1605470"/>
              <a:gd name="connsiteY119" fmla="*/ 2762989 h 6858000"/>
              <a:gd name="connsiteX120" fmla="*/ 571733 w 1605470"/>
              <a:gd name="connsiteY120" fmla="*/ 2554718 h 6858000"/>
              <a:gd name="connsiteX121" fmla="*/ 551827 w 1605470"/>
              <a:gd name="connsiteY121" fmla="*/ 2485734 h 6858000"/>
              <a:gd name="connsiteX122" fmla="*/ 542550 w 1605470"/>
              <a:gd name="connsiteY122" fmla="*/ 2447068 h 6858000"/>
              <a:gd name="connsiteX123" fmla="*/ 529511 w 1605470"/>
              <a:gd name="connsiteY123" fmla="*/ 2425819 h 6858000"/>
              <a:gd name="connsiteX124" fmla="*/ 528878 w 1605470"/>
              <a:gd name="connsiteY124" fmla="*/ 2408971 h 6858000"/>
              <a:gd name="connsiteX125" fmla="*/ 535510 w 1605470"/>
              <a:gd name="connsiteY125" fmla="*/ 2402874 h 6858000"/>
              <a:gd name="connsiteX126" fmla="*/ 538122 w 1605470"/>
              <a:gd name="connsiteY126" fmla="*/ 2381443 h 6858000"/>
              <a:gd name="connsiteX127" fmla="*/ 514451 w 1605470"/>
              <a:gd name="connsiteY127" fmla="*/ 2261920 h 6858000"/>
              <a:gd name="connsiteX128" fmla="*/ 504338 w 1605470"/>
              <a:gd name="connsiteY128" fmla="*/ 2195378 h 6858000"/>
              <a:gd name="connsiteX129" fmla="*/ 488555 w 1605470"/>
              <a:gd name="connsiteY129" fmla="*/ 2155135 h 6858000"/>
              <a:gd name="connsiteX130" fmla="*/ 486013 w 1605470"/>
              <a:gd name="connsiteY130" fmla="*/ 2118008 h 6858000"/>
              <a:gd name="connsiteX131" fmla="*/ 487006 w 1605470"/>
              <a:gd name="connsiteY131" fmla="*/ 2050531 h 6858000"/>
              <a:gd name="connsiteX132" fmla="*/ 478812 w 1605470"/>
              <a:gd name="connsiteY132" fmla="*/ 1963269 h 6858000"/>
              <a:gd name="connsiteX133" fmla="*/ 459990 w 1605470"/>
              <a:gd name="connsiteY133" fmla="*/ 1906352 h 6858000"/>
              <a:gd name="connsiteX134" fmla="*/ 436547 w 1605470"/>
              <a:gd name="connsiteY134" fmla="*/ 1861531 h 6858000"/>
              <a:gd name="connsiteX135" fmla="*/ 390346 w 1605470"/>
              <a:gd name="connsiteY135" fmla="*/ 1732919 h 6858000"/>
              <a:gd name="connsiteX136" fmla="*/ 362657 w 1605470"/>
              <a:gd name="connsiteY136" fmla="*/ 1663540 h 6858000"/>
              <a:gd name="connsiteX137" fmla="*/ 361783 w 1605470"/>
              <a:gd name="connsiteY137" fmla="*/ 1615777 h 6858000"/>
              <a:gd name="connsiteX138" fmla="*/ 342578 w 1605470"/>
              <a:gd name="connsiteY138" fmla="*/ 1563678 h 6858000"/>
              <a:gd name="connsiteX139" fmla="*/ 355658 w 1605470"/>
              <a:gd name="connsiteY139" fmla="*/ 1519474 h 6858000"/>
              <a:gd name="connsiteX140" fmla="*/ 348400 w 1605470"/>
              <a:gd name="connsiteY140" fmla="*/ 1477995 h 6858000"/>
              <a:gd name="connsiteX141" fmla="*/ 334485 w 1605470"/>
              <a:gd name="connsiteY141" fmla="*/ 1373769 h 6858000"/>
              <a:gd name="connsiteX142" fmla="*/ 342792 w 1605470"/>
              <a:gd name="connsiteY142" fmla="*/ 1307086 h 6858000"/>
              <a:gd name="connsiteX143" fmla="*/ 343980 w 1605470"/>
              <a:gd name="connsiteY143" fmla="*/ 1189033 h 6858000"/>
              <a:gd name="connsiteX144" fmla="*/ 348665 w 1605470"/>
              <a:gd name="connsiteY144" fmla="*/ 1168288 h 6858000"/>
              <a:gd name="connsiteX145" fmla="*/ 340947 w 1605470"/>
              <a:gd name="connsiteY145" fmla="*/ 1142577 h 6858000"/>
              <a:gd name="connsiteX146" fmla="*/ 330253 w 1605470"/>
              <a:gd name="connsiteY146" fmla="*/ 1088484 h 6858000"/>
              <a:gd name="connsiteX147" fmla="*/ 318989 w 1605470"/>
              <a:gd name="connsiteY147" fmla="*/ 1016103 h 6858000"/>
              <a:gd name="connsiteX148" fmla="*/ 320445 w 1605470"/>
              <a:gd name="connsiteY148" fmla="*/ 932283 h 6858000"/>
              <a:gd name="connsiteX149" fmla="*/ 322681 w 1605470"/>
              <a:gd name="connsiteY149" fmla="*/ 915925 h 6858000"/>
              <a:gd name="connsiteX150" fmla="*/ 315310 w 1605470"/>
              <a:gd name="connsiteY150" fmla="*/ 896999 h 6858000"/>
              <a:gd name="connsiteX151" fmla="*/ 284718 w 1605470"/>
              <a:gd name="connsiteY151" fmla="*/ 821517 h 6858000"/>
              <a:gd name="connsiteX152" fmla="*/ 263668 w 1605470"/>
              <a:gd name="connsiteY152" fmla="*/ 751353 h 6858000"/>
              <a:gd name="connsiteX153" fmla="*/ 263226 w 1605470"/>
              <a:gd name="connsiteY153" fmla="*/ 721230 h 6858000"/>
              <a:gd name="connsiteX154" fmla="*/ 248897 w 1605470"/>
              <a:gd name="connsiteY154" fmla="*/ 681659 h 6858000"/>
              <a:gd name="connsiteX155" fmla="*/ 234316 w 1605470"/>
              <a:gd name="connsiteY155" fmla="*/ 635218 h 6858000"/>
              <a:gd name="connsiteX156" fmla="*/ 239327 w 1605470"/>
              <a:gd name="connsiteY156" fmla="*/ 613763 h 6858000"/>
              <a:gd name="connsiteX157" fmla="*/ 225269 w 1605470"/>
              <a:gd name="connsiteY157" fmla="*/ 598582 h 6858000"/>
              <a:gd name="connsiteX158" fmla="*/ 224950 w 1605470"/>
              <a:gd name="connsiteY158" fmla="*/ 576846 h 6858000"/>
              <a:gd name="connsiteX159" fmla="*/ 204576 w 1605470"/>
              <a:gd name="connsiteY159" fmla="*/ 530055 h 6858000"/>
              <a:gd name="connsiteX160" fmla="*/ 219064 w 1605470"/>
              <a:gd name="connsiteY160" fmla="*/ 469651 h 6858000"/>
              <a:gd name="connsiteX161" fmla="*/ 195012 w 1605470"/>
              <a:gd name="connsiteY161" fmla="*/ 448559 h 6858000"/>
              <a:gd name="connsiteX162" fmla="*/ 201434 w 1605470"/>
              <a:gd name="connsiteY162" fmla="*/ 441529 h 6858000"/>
              <a:gd name="connsiteX163" fmla="*/ 200655 w 1605470"/>
              <a:gd name="connsiteY163" fmla="*/ 428927 h 6858000"/>
              <a:gd name="connsiteX164" fmla="*/ 190059 w 1605470"/>
              <a:gd name="connsiteY164" fmla="*/ 430161 h 6858000"/>
              <a:gd name="connsiteX165" fmla="*/ 167079 w 1605470"/>
              <a:gd name="connsiteY165" fmla="*/ 367211 h 6858000"/>
              <a:gd name="connsiteX166" fmla="*/ 124571 w 1605470"/>
              <a:gd name="connsiteY166" fmla="*/ 302178 h 6858000"/>
              <a:gd name="connsiteX167" fmla="*/ 103243 w 1605470"/>
              <a:gd name="connsiteY167" fmla="*/ 211375 h 6858000"/>
              <a:gd name="connsiteX168" fmla="*/ 94571 w 1605470"/>
              <a:gd name="connsiteY168" fmla="*/ 184179 h 6858000"/>
              <a:gd name="connsiteX169" fmla="*/ 13437 w 1605470"/>
              <a:gd name="connsiteY169" fmla="*/ 19287 h 6858000"/>
              <a:gd name="connsiteX170" fmla="*/ 0 w 1605470"/>
              <a:gd name="connsiteY17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31653 w 1605470"/>
              <a:gd name="connsiteY38" fmla="*/ 5604904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4870 w 1605470"/>
              <a:gd name="connsiteY97" fmla="*/ 3375761 h 6858000"/>
              <a:gd name="connsiteX98" fmla="*/ 770510 w 1605470"/>
              <a:gd name="connsiteY98" fmla="*/ 3361844 h 6858000"/>
              <a:gd name="connsiteX99" fmla="*/ 767933 w 1605470"/>
              <a:gd name="connsiteY99" fmla="*/ 3356929 h 6858000"/>
              <a:gd name="connsiteX100" fmla="*/ 766158 w 1605470"/>
              <a:gd name="connsiteY100" fmla="*/ 3349058 h 6858000"/>
              <a:gd name="connsiteX101" fmla="*/ 766414 w 1605470"/>
              <a:gd name="connsiteY101" fmla="*/ 3348763 h 6858000"/>
              <a:gd name="connsiteX102" fmla="*/ 764166 w 1605470"/>
              <a:gd name="connsiteY102" fmla="*/ 3341588 h 6858000"/>
              <a:gd name="connsiteX103" fmla="*/ 749397 w 1605470"/>
              <a:gd name="connsiteY103" fmla="*/ 3307769 h 6858000"/>
              <a:gd name="connsiteX104" fmla="*/ 766960 w 1605470"/>
              <a:gd name="connsiteY104" fmla="*/ 3250522 h 6858000"/>
              <a:gd name="connsiteX105" fmla="*/ 767385 w 1605470"/>
              <a:gd name="connsiteY105" fmla="*/ 3229163 h 6858000"/>
              <a:gd name="connsiteX106" fmla="*/ 769208 w 1605470"/>
              <a:gd name="connsiteY106" fmla="*/ 3217217 h 6858000"/>
              <a:gd name="connsiteX107" fmla="*/ 770350 w 1605470"/>
              <a:gd name="connsiteY107" fmla="*/ 3216125 h 6858000"/>
              <a:gd name="connsiteX108" fmla="*/ 756043 w 1605470"/>
              <a:gd name="connsiteY108" fmla="*/ 3183755 h 6858000"/>
              <a:gd name="connsiteX109" fmla="*/ 756544 w 1605470"/>
              <a:gd name="connsiteY109" fmla="*/ 3178642 h 6858000"/>
              <a:gd name="connsiteX110" fmla="*/ 744144 w 1605470"/>
              <a:gd name="connsiteY110" fmla="*/ 3158586 h 6858000"/>
              <a:gd name="connsiteX111" fmla="*/ 739378 w 1605470"/>
              <a:gd name="connsiteY111" fmla="*/ 3147669 h 6858000"/>
              <a:gd name="connsiteX112" fmla="*/ 734648 w 1605470"/>
              <a:gd name="connsiteY112" fmla="*/ 3145733 h 6858000"/>
              <a:gd name="connsiteX113" fmla="*/ 729329 w 1605470"/>
              <a:gd name="connsiteY113" fmla="*/ 3129034 h 6858000"/>
              <a:gd name="connsiteX114" fmla="*/ 729994 w 1605470"/>
              <a:gd name="connsiteY114" fmla="*/ 3126682 h 6858000"/>
              <a:gd name="connsiteX115" fmla="*/ 720862 w 1605470"/>
              <a:gd name="connsiteY115" fmla="*/ 3114519 h 6858000"/>
              <a:gd name="connsiteX116" fmla="*/ 707471 w 1605470"/>
              <a:gd name="connsiteY116" fmla="*/ 3106272 h 6858000"/>
              <a:gd name="connsiteX117" fmla="*/ 680201 w 1605470"/>
              <a:gd name="connsiteY117" fmla="*/ 2958185 h 6858000"/>
              <a:gd name="connsiteX118" fmla="*/ 622815 w 1605470"/>
              <a:gd name="connsiteY118" fmla="*/ 2762989 h 6858000"/>
              <a:gd name="connsiteX119" fmla="*/ 571733 w 1605470"/>
              <a:gd name="connsiteY119" fmla="*/ 2554718 h 6858000"/>
              <a:gd name="connsiteX120" fmla="*/ 551827 w 1605470"/>
              <a:gd name="connsiteY120" fmla="*/ 2485734 h 6858000"/>
              <a:gd name="connsiteX121" fmla="*/ 542550 w 1605470"/>
              <a:gd name="connsiteY121" fmla="*/ 2447068 h 6858000"/>
              <a:gd name="connsiteX122" fmla="*/ 529511 w 1605470"/>
              <a:gd name="connsiteY122" fmla="*/ 2425819 h 6858000"/>
              <a:gd name="connsiteX123" fmla="*/ 528878 w 1605470"/>
              <a:gd name="connsiteY123" fmla="*/ 2408971 h 6858000"/>
              <a:gd name="connsiteX124" fmla="*/ 535510 w 1605470"/>
              <a:gd name="connsiteY124" fmla="*/ 2402874 h 6858000"/>
              <a:gd name="connsiteX125" fmla="*/ 538122 w 1605470"/>
              <a:gd name="connsiteY125" fmla="*/ 2381443 h 6858000"/>
              <a:gd name="connsiteX126" fmla="*/ 514451 w 1605470"/>
              <a:gd name="connsiteY126" fmla="*/ 2261920 h 6858000"/>
              <a:gd name="connsiteX127" fmla="*/ 504338 w 1605470"/>
              <a:gd name="connsiteY127" fmla="*/ 2195378 h 6858000"/>
              <a:gd name="connsiteX128" fmla="*/ 488555 w 1605470"/>
              <a:gd name="connsiteY128" fmla="*/ 2155135 h 6858000"/>
              <a:gd name="connsiteX129" fmla="*/ 486013 w 1605470"/>
              <a:gd name="connsiteY129" fmla="*/ 2118008 h 6858000"/>
              <a:gd name="connsiteX130" fmla="*/ 487006 w 1605470"/>
              <a:gd name="connsiteY130" fmla="*/ 2050531 h 6858000"/>
              <a:gd name="connsiteX131" fmla="*/ 478812 w 1605470"/>
              <a:gd name="connsiteY131" fmla="*/ 1963269 h 6858000"/>
              <a:gd name="connsiteX132" fmla="*/ 459990 w 1605470"/>
              <a:gd name="connsiteY132" fmla="*/ 1906352 h 6858000"/>
              <a:gd name="connsiteX133" fmla="*/ 436547 w 1605470"/>
              <a:gd name="connsiteY133" fmla="*/ 1861531 h 6858000"/>
              <a:gd name="connsiteX134" fmla="*/ 390346 w 1605470"/>
              <a:gd name="connsiteY134" fmla="*/ 1732919 h 6858000"/>
              <a:gd name="connsiteX135" fmla="*/ 362657 w 1605470"/>
              <a:gd name="connsiteY135" fmla="*/ 1663540 h 6858000"/>
              <a:gd name="connsiteX136" fmla="*/ 361783 w 1605470"/>
              <a:gd name="connsiteY136" fmla="*/ 1615777 h 6858000"/>
              <a:gd name="connsiteX137" fmla="*/ 342578 w 1605470"/>
              <a:gd name="connsiteY137" fmla="*/ 1563678 h 6858000"/>
              <a:gd name="connsiteX138" fmla="*/ 355658 w 1605470"/>
              <a:gd name="connsiteY138" fmla="*/ 1519474 h 6858000"/>
              <a:gd name="connsiteX139" fmla="*/ 348400 w 1605470"/>
              <a:gd name="connsiteY139" fmla="*/ 1477995 h 6858000"/>
              <a:gd name="connsiteX140" fmla="*/ 334485 w 1605470"/>
              <a:gd name="connsiteY140" fmla="*/ 1373769 h 6858000"/>
              <a:gd name="connsiteX141" fmla="*/ 342792 w 1605470"/>
              <a:gd name="connsiteY141" fmla="*/ 1307086 h 6858000"/>
              <a:gd name="connsiteX142" fmla="*/ 343980 w 1605470"/>
              <a:gd name="connsiteY142" fmla="*/ 1189033 h 6858000"/>
              <a:gd name="connsiteX143" fmla="*/ 348665 w 1605470"/>
              <a:gd name="connsiteY143" fmla="*/ 1168288 h 6858000"/>
              <a:gd name="connsiteX144" fmla="*/ 340947 w 1605470"/>
              <a:gd name="connsiteY144" fmla="*/ 1142577 h 6858000"/>
              <a:gd name="connsiteX145" fmla="*/ 330253 w 1605470"/>
              <a:gd name="connsiteY145" fmla="*/ 1088484 h 6858000"/>
              <a:gd name="connsiteX146" fmla="*/ 318989 w 1605470"/>
              <a:gd name="connsiteY146" fmla="*/ 1016103 h 6858000"/>
              <a:gd name="connsiteX147" fmla="*/ 320445 w 1605470"/>
              <a:gd name="connsiteY147" fmla="*/ 932283 h 6858000"/>
              <a:gd name="connsiteX148" fmla="*/ 322681 w 1605470"/>
              <a:gd name="connsiteY148" fmla="*/ 915925 h 6858000"/>
              <a:gd name="connsiteX149" fmla="*/ 315310 w 1605470"/>
              <a:gd name="connsiteY149" fmla="*/ 896999 h 6858000"/>
              <a:gd name="connsiteX150" fmla="*/ 284718 w 1605470"/>
              <a:gd name="connsiteY150" fmla="*/ 821517 h 6858000"/>
              <a:gd name="connsiteX151" fmla="*/ 263668 w 1605470"/>
              <a:gd name="connsiteY151" fmla="*/ 751353 h 6858000"/>
              <a:gd name="connsiteX152" fmla="*/ 263226 w 1605470"/>
              <a:gd name="connsiteY152" fmla="*/ 721230 h 6858000"/>
              <a:gd name="connsiteX153" fmla="*/ 248897 w 1605470"/>
              <a:gd name="connsiteY153" fmla="*/ 681659 h 6858000"/>
              <a:gd name="connsiteX154" fmla="*/ 234316 w 1605470"/>
              <a:gd name="connsiteY154" fmla="*/ 635218 h 6858000"/>
              <a:gd name="connsiteX155" fmla="*/ 239327 w 1605470"/>
              <a:gd name="connsiteY155" fmla="*/ 613763 h 6858000"/>
              <a:gd name="connsiteX156" fmla="*/ 225269 w 1605470"/>
              <a:gd name="connsiteY156" fmla="*/ 598582 h 6858000"/>
              <a:gd name="connsiteX157" fmla="*/ 224950 w 1605470"/>
              <a:gd name="connsiteY157" fmla="*/ 576846 h 6858000"/>
              <a:gd name="connsiteX158" fmla="*/ 204576 w 1605470"/>
              <a:gd name="connsiteY158" fmla="*/ 530055 h 6858000"/>
              <a:gd name="connsiteX159" fmla="*/ 219064 w 1605470"/>
              <a:gd name="connsiteY159" fmla="*/ 469651 h 6858000"/>
              <a:gd name="connsiteX160" fmla="*/ 195012 w 1605470"/>
              <a:gd name="connsiteY160" fmla="*/ 448559 h 6858000"/>
              <a:gd name="connsiteX161" fmla="*/ 201434 w 1605470"/>
              <a:gd name="connsiteY161" fmla="*/ 441529 h 6858000"/>
              <a:gd name="connsiteX162" fmla="*/ 200655 w 1605470"/>
              <a:gd name="connsiteY162" fmla="*/ 428927 h 6858000"/>
              <a:gd name="connsiteX163" fmla="*/ 190059 w 1605470"/>
              <a:gd name="connsiteY163" fmla="*/ 430161 h 6858000"/>
              <a:gd name="connsiteX164" fmla="*/ 167079 w 1605470"/>
              <a:gd name="connsiteY164" fmla="*/ 367211 h 6858000"/>
              <a:gd name="connsiteX165" fmla="*/ 124571 w 1605470"/>
              <a:gd name="connsiteY165" fmla="*/ 302178 h 6858000"/>
              <a:gd name="connsiteX166" fmla="*/ 103243 w 1605470"/>
              <a:gd name="connsiteY166" fmla="*/ 211375 h 6858000"/>
              <a:gd name="connsiteX167" fmla="*/ 94571 w 1605470"/>
              <a:gd name="connsiteY167" fmla="*/ 184179 h 6858000"/>
              <a:gd name="connsiteX168" fmla="*/ 13437 w 1605470"/>
              <a:gd name="connsiteY168" fmla="*/ 19287 h 6858000"/>
              <a:gd name="connsiteX169" fmla="*/ 0 w 1605470"/>
              <a:gd name="connsiteY16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3992 w 1605470"/>
              <a:gd name="connsiteY37" fmla="*/ 5619557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4870 w 1605470"/>
              <a:gd name="connsiteY97" fmla="*/ 3375761 h 6858000"/>
              <a:gd name="connsiteX98" fmla="*/ 770510 w 1605470"/>
              <a:gd name="connsiteY98" fmla="*/ 3361844 h 6858000"/>
              <a:gd name="connsiteX99" fmla="*/ 767933 w 1605470"/>
              <a:gd name="connsiteY99" fmla="*/ 3356929 h 6858000"/>
              <a:gd name="connsiteX100" fmla="*/ 766158 w 1605470"/>
              <a:gd name="connsiteY100" fmla="*/ 3349058 h 6858000"/>
              <a:gd name="connsiteX101" fmla="*/ 766414 w 1605470"/>
              <a:gd name="connsiteY101" fmla="*/ 3348763 h 6858000"/>
              <a:gd name="connsiteX102" fmla="*/ 764166 w 1605470"/>
              <a:gd name="connsiteY102" fmla="*/ 3341588 h 6858000"/>
              <a:gd name="connsiteX103" fmla="*/ 749397 w 1605470"/>
              <a:gd name="connsiteY103" fmla="*/ 3307769 h 6858000"/>
              <a:gd name="connsiteX104" fmla="*/ 766960 w 1605470"/>
              <a:gd name="connsiteY104" fmla="*/ 3250522 h 6858000"/>
              <a:gd name="connsiteX105" fmla="*/ 767385 w 1605470"/>
              <a:gd name="connsiteY105" fmla="*/ 3229163 h 6858000"/>
              <a:gd name="connsiteX106" fmla="*/ 769208 w 1605470"/>
              <a:gd name="connsiteY106" fmla="*/ 3217217 h 6858000"/>
              <a:gd name="connsiteX107" fmla="*/ 770350 w 1605470"/>
              <a:gd name="connsiteY107" fmla="*/ 3216125 h 6858000"/>
              <a:gd name="connsiteX108" fmla="*/ 756043 w 1605470"/>
              <a:gd name="connsiteY108" fmla="*/ 3183755 h 6858000"/>
              <a:gd name="connsiteX109" fmla="*/ 756544 w 1605470"/>
              <a:gd name="connsiteY109" fmla="*/ 3178642 h 6858000"/>
              <a:gd name="connsiteX110" fmla="*/ 744144 w 1605470"/>
              <a:gd name="connsiteY110" fmla="*/ 3158586 h 6858000"/>
              <a:gd name="connsiteX111" fmla="*/ 739378 w 1605470"/>
              <a:gd name="connsiteY111" fmla="*/ 3147669 h 6858000"/>
              <a:gd name="connsiteX112" fmla="*/ 734648 w 1605470"/>
              <a:gd name="connsiteY112" fmla="*/ 3145733 h 6858000"/>
              <a:gd name="connsiteX113" fmla="*/ 729329 w 1605470"/>
              <a:gd name="connsiteY113" fmla="*/ 3129034 h 6858000"/>
              <a:gd name="connsiteX114" fmla="*/ 729994 w 1605470"/>
              <a:gd name="connsiteY114" fmla="*/ 3126682 h 6858000"/>
              <a:gd name="connsiteX115" fmla="*/ 720862 w 1605470"/>
              <a:gd name="connsiteY115" fmla="*/ 3114519 h 6858000"/>
              <a:gd name="connsiteX116" fmla="*/ 707471 w 1605470"/>
              <a:gd name="connsiteY116" fmla="*/ 3106272 h 6858000"/>
              <a:gd name="connsiteX117" fmla="*/ 680201 w 1605470"/>
              <a:gd name="connsiteY117" fmla="*/ 2958185 h 6858000"/>
              <a:gd name="connsiteX118" fmla="*/ 622815 w 1605470"/>
              <a:gd name="connsiteY118" fmla="*/ 2762989 h 6858000"/>
              <a:gd name="connsiteX119" fmla="*/ 571733 w 1605470"/>
              <a:gd name="connsiteY119" fmla="*/ 2554718 h 6858000"/>
              <a:gd name="connsiteX120" fmla="*/ 551827 w 1605470"/>
              <a:gd name="connsiteY120" fmla="*/ 2485734 h 6858000"/>
              <a:gd name="connsiteX121" fmla="*/ 542550 w 1605470"/>
              <a:gd name="connsiteY121" fmla="*/ 2447068 h 6858000"/>
              <a:gd name="connsiteX122" fmla="*/ 529511 w 1605470"/>
              <a:gd name="connsiteY122" fmla="*/ 2425819 h 6858000"/>
              <a:gd name="connsiteX123" fmla="*/ 528878 w 1605470"/>
              <a:gd name="connsiteY123" fmla="*/ 2408971 h 6858000"/>
              <a:gd name="connsiteX124" fmla="*/ 535510 w 1605470"/>
              <a:gd name="connsiteY124" fmla="*/ 2402874 h 6858000"/>
              <a:gd name="connsiteX125" fmla="*/ 538122 w 1605470"/>
              <a:gd name="connsiteY125" fmla="*/ 2381443 h 6858000"/>
              <a:gd name="connsiteX126" fmla="*/ 514451 w 1605470"/>
              <a:gd name="connsiteY126" fmla="*/ 2261920 h 6858000"/>
              <a:gd name="connsiteX127" fmla="*/ 504338 w 1605470"/>
              <a:gd name="connsiteY127" fmla="*/ 2195378 h 6858000"/>
              <a:gd name="connsiteX128" fmla="*/ 488555 w 1605470"/>
              <a:gd name="connsiteY128" fmla="*/ 2155135 h 6858000"/>
              <a:gd name="connsiteX129" fmla="*/ 486013 w 1605470"/>
              <a:gd name="connsiteY129" fmla="*/ 2118008 h 6858000"/>
              <a:gd name="connsiteX130" fmla="*/ 487006 w 1605470"/>
              <a:gd name="connsiteY130" fmla="*/ 2050531 h 6858000"/>
              <a:gd name="connsiteX131" fmla="*/ 478812 w 1605470"/>
              <a:gd name="connsiteY131" fmla="*/ 1963269 h 6858000"/>
              <a:gd name="connsiteX132" fmla="*/ 459990 w 1605470"/>
              <a:gd name="connsiteY132" fmla="*/ 1906352 h 6858000"/>
              <a:gd name="connsiteX133" fmla="*/ 436547 w 1605470"/>
              <a:gd name="connsiteY133" fmla="*/ 1861531 h 6858000"/>
              <a:gd name="connsiteX134" fmla="*/ 390346 w 1605470"/>
              <a:gd name="connsiteY134" fmla="*/ 1732919 h 6858000"/>
              <a:gd name="connsiteX135" fmla="*/ 362657 w 1605470"/>
              <a:gd name="connsiteY135" fmla="*/ 1663540 h 6858000"/>
              <a:gd name="connsiteX136" fmla="*/ 361783 w 1605470"/>
              <a:gd name="connsiteY136" fmla="*/ 1615777 h 6858000"/>
              <a:gd name="connsiteX137" fmla="*/ 342578 w 1605470"/>
              <a:gd name="connsiteY137" fmla="*/ 1563678 h 6858000"/>
              <a:gd name="connsiteX138" fmla="*/ 355658 w 1605470"/>
              <a:gd name="connsiteY138" fmla="*/ 1519474 h 6858000"/>
              <a:gd name="connsiteX139" fmla="*/ 348400 w 1605470"/>
              <a:gd name="connsiteY139" fmla="*/ 1477995 h 6858000"/>
              <a:gd name="connsiteX140" fmla="*/ 334485 w 1605470"/>
              <a:gd name="connsiteY140" fmla="*/ 1373769 h 6858000"/>
              <a:gd name="connsiteX141" fmla="*/ 342792 w 1605470"/>
              <a:gd name="connsiteY141" fmla="*/ 1307086 h 6858000"/>
              <a:gd name="connsiteX142" fmla="*/ 343980 w 1605470"/>
              <a:gd name="connsiteY142" fmla="*/ 1189033 h 6858000"/>
              <a:gd name="connsiteX143" fmla="*/ 348665 w 1605470"/>
              <a:gd name="connsiteY143" fmla="*/ 1168288 h 6858000"/>
              <a:gd name="connsiteX144" fmla="*/ 340947 w 1605470"/>
              <a:gd name="connsiteY144" fmla="*/ 1142577 h 6858000"/>
              <a:gd name="connsiteX145" fmla="*/ 330253 w 1605470"/>
              <a:gd name="connsiteY145" fmla="*/ 1088484 h 6858000"/>
              <a:gd name="connsiteX146" fmla="*/ 318989 w 1605470"/>
              <a:gd name="connsiteY146" fmla="*/ 1016103 h 6858000"/>
              <a:gd name="connsiteX147" fmla="*/ 320445 w 1605470"/>
              <a:gd name="connsiteY147" fmla="*/ 932283 h 6858000"/>
              <a:gd name="connsiteX148" fmla="*/ 322681 w 1605470"/>
              <a:gd name="connsiteY148" fmla="*/ 915925 h 6858000"/>
              <a:gd name="connsiteX149" fmla="*/ 315310 w 1605470"/>
              <a:gd name="connsiteY149" fmla="*/ 896999 h 6858000"/>
              <a:gd name="connsiteX150" fmla="*/ 284718 w 1605470"/>
              <a:gd name="connsiteY150" fmla="*/ 821517 h 6858000"/>
              <a:gd name="connsiteX151" fmla="*/ 263668 w 1605470"/>
              <a:gd name="connsiteY151" fmla="*/ 751353 h 6858000"/>
              <a:gd name="connsiteX152" fmla="*/ 263226 w 1605470"/>
              <a:gd name="connsiteY152" fmla="*/ 721230 h 6858000"/>
              <a:gd name="connsiteX153" fmla="*/ 248897 w 1605470"/>
              <a:gd name="connsiteY153" fmla="*/ 681659 h 6858000"/>
              <a:gd name="connsiteX154" fmla="*/ 234316 w 1605470"/>
              <a:gd name="connsiteY154" fmla="*/ 635218 h 6858000"/>
              <a:gd name="connsiteX155" fmla="*/ 239327 w 1605470"/>
              <a:gd name="connsiteY155" fmla="*/ 613763 h 6858000"/>
              <a:gd name="connsiteX156" fmla="*/ 225269 w 1605470"/>
              <a:gd name="connsiteY156" fmla="*/ 598582 h 6858000"/>
              <a:gd name="connsiteX157" fmla="*/ 224950 w 1605470"/>
              <a:gd name="connsiteY157" fmla="*/ 576846 h 6858000"/>
              <a:gd name="connsiteX158" fmla="*/ 204576 w 1605470"/>
              <a:gd name="connsiteY158" fmla="*/ 530055 h 6858000"/>
              <a:gd name="connsiteX159" fmla="*/ 219064 w 1605470"/>
              <a:gd name="connsiteY159" fmla="*/ 469651 h 6858000"/>
              <a:gd name="connsiteX160" fmla="*/ 195012 w 1605470"/>
              <a:gd name="connsiteY160" fmla="*/ 448559 h 6858000"/>
              <a:gd name="connsiteX161" fmla="*/ 201434 w 1605470"/>
              <a:gd name="connsiteY161" fmla="*/ 441529 h 6858000"/>
              <a:gd name="connsiteX162" fmla="*/ 200655 w 1605470"/>
              <a:gd name="connsiteY162" fmla="*/ 428927 h 6858000"/>
              <a:gd name="connsiteX163" fmla="*/ 190059 w 1605470"/>
              <a:gd name="connsiteY163" fmla="*/ 430161 h 6858000"/>
              <a:gd name="connsiteX164" fmla="*/ 167079 w 1605470"/>
              <a:gd name="connsiteY164" fmla="*/ 367211 h 6858000"/>
              <a:gd name="connsiteX165" fmla="*/ 124571 w 1605470"/>
              <a:gd name="connsiteY165" fmla="*/ 302178 h 6858000"/>
              <a:gd name="connsiteX166" fmla="*/ 103243 w 1605470"/>
              <a:gd name="connsiteY166" fmla="*/ 211375 h 6858000"/>
              <a:gd name="connsiteX167" fmla="*/ 94571 w 1605470"/>
              <a:gd name="connsiteY167" fmla="*/ 184179 h 6858000"/>
              <a:gd name="connsiteX168" fmla="*/ 13437 w 1605470"/>
              <a:gd name="connsiteY168" fmla="*/ 19287 h 6858000"/>
              <a:gd name="connsiteX169" fmla="*/ 0 w 1605470"/>
              <a:gd name="connsiteY16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4870 w 1605470"/>
              <a:gd name="connsiteY97" fmla="*/ 3375761 h 6858000"/>
              <a:gd name="connsiteX98" fmla="*/ 770510 w 1605470"/>
              <a:gd name="connsiteY98" fmla="*/ 3361844 h 6858000"/>
              <a:gd name="connsiteX99" fmla="*/ 767933 w 1605470"/>
              <a:gd name="connsiteY99" fmla="*/ 3356929 h 6858000"/>
              <a:gd name="connsiteX100" fmla="*/ 766158 w 1605470"/>
              <a:gd name="connsiteY100" fmla="*/ 3349058 h 6858000"/>
              <a:gd name="connsiteX101" fmla="*/ 766414 w 1605470"/>
              <a:gd name="connsiteY101" fmla="*/ 3348763 h 6858000"/>
              <a:gd name="connsiteX102" fmla="*/ 764166 w 1605470"/>
              <a:gd name="connsiteY102" fmla="*/ 3341588 h 6858000"/>
              <a:gd name="connsiteX103" fmla="*/ 749397 w 1605470"/>
              <a:gd name="connsiteY103" fmla="*/ 3307769 h 6858000"/>
              <a:gd name="connsiteX104" fmla="*/ 766960 w 1605470"/>
              <a:gd name="connsiteY104" fmla="*/ 3250522 h 6858000"/>
              <a:gd name="connsiteX105" fmla="*/ 767385 w 1605470"/>
              <a:gd name="connsiteY105" fmla="*/ 3229163 h 6858000"/>
              <a:gd name="connsiteX106" fmla="*/ 769208 w 1605470"/>
              <a:gd name="connsiteY106" fmla="*/ 3217217 h 6858000"/>
              <a:gd name="connsiteX107" fmla="*/ 770350 w 1605470"/>
              <a:gd name="connsiteY107" fmla="*/ 3216125 h 6858000"/>
              <a:gd name="connsiteX108" fmla="*/ 756043 w 1605470"/>
              <a:gd name="connsiteY108" fmla="*/ 3183755 h 6858000"/>
              <a:gd name="connsiteX109" fmla="*/ 756544 w 1605470"/>
              <a:gd name="connsiteY109" fmla="*/ 3178642 h 6858000"/>
              <a:gd name="connsiteX110" fmla="*/ 744144 w 1605470"/>
              <a:gd name="connsiteY110" fmla="*/ 3158586 h 6858000"/>
              <a:gd name="connsiteX111" fmla="*/ 739378 w 1605470"/>
              <a:gd name="connsiteY111" fmla="*/ 3147669 h 6858000"/>
              <a:gd name="connsiteX112" fmla="*/ 734648 w 1605470"/>
              <a:gd name="connsiteY112" fmla="*/ 3145733 h 6858000"/>
              <a:gd name="connsiteX113" fmla="*/ 729329 w 1605470"/>
              <a:gd name="connsiteY113" fmla="*/ 3129034 h 6858000"/>
              <a:gd name="connsiteX114" fmla="*/ 729994 w 1605470"/>
              <a:gd name="connsiteY114" fmla="*/ 3126682 h 6858000"/>
              <a:gd name="connsiteX115" fmla="*/ 720862 w 1605470"/>
              <a:gd name="connsiteY115" fmla="*/ 3114519 h 6858000"/>
              <a:gd name="connsiteX116" fmla="*/ 707471 w 1605470"/>
              <a:gd name="connsiteY116" fmla="*/ 3106272 h 6858000"/>
              <a:gd name="connsiteX117" fmla="*/ 680201 w 1605470"/>
              <a:gd name="connsiteY117" fmla="*/ 2958185 h 6858000"/>
              <a:gd name="connsiteX118" fmla="*/ 622815 w 1605470"/>
              <a:gd name="connsiteY118" fmla="*/ 2762989 h 6858000"/>
              <a:gd name="connsiteX119" fmla="*/ 571733 w 1605470"/>
              <a:gd name="connsiteY119" fmla="*/ 2554718 h 6858000"/>
              <a:gd name="connsiteX120" fmla="*/ 551827 w 1605470"/>
              <a:gd name="connsiteY120" fmla="*/ 2485734 h 6858000"/>
              <a:gd name="connsiteX121" fmla="*/ 542550 w 1605470"/>
              <a:gd name="connsiteY121" fmla="*/ 2447068 h 6858000"/>
              <a:gd name="connsiteX122" fmla="*/ 529511 w 1605470"/>
              <a:gd name="connsiteY122" fmla="*/ 2425819 h 6858000"/>
              <a:gd name="connsiteX123" fmla="*/ 528878 w 1605470"/>
              <a:gd name="connsiteY123" fmla="*/ 2408971 h 6858000"/>
              <a:gd name="connsiteX124" fmla="*/ 535510 w 1605470"/>
              <a:gd name="connsiteY124" fmla="*/ 2402874 h 6858000"/>
              <a:gd name="connsiteX125" fmla="*/ 538122 w 1605470"/>
              <a:gd name="connsiteY125" fmla="*/ 2381443 h 6858000"/>
              <a:gd name="connsiteX126" fmla="*/ 514451 w 1605470"/>
              <a:gd name="connsiteY126" fmla="*/ 2261920 h 6858000"/>
              <a:gd name="connsiteX127" fmla="*/ 504338 w 1605470"/>
              <a:gd name="connsiteY127" fmla="*/ 2195378 h 6858000"/>
              <a:gd name="connsiteX128" fmla="*/ 488555 w 1605470"/>
              <a:gd name="connsiteY128" fmla="*/ 2155135 h 6858000"/>
              <a:gd name="connsiteX129" fmla="*/ 486013 w 1605470"/>
              <a:gd name="connsiteY129" fmla="*/ 2118008 h 6858000"/>
              <a:gd name="connsiteX130" fmla="*/ 487006 w 1605470"/>
              <a:gd name="connsiteY130" fmla="*/ 2050531 h 6858000"/>
              <a:gd name="connsiteX131" fmla="*/ 478812 w 1605470"/>
              <a:gd name="connsiteY131" fmla="*/ 1963269 h 6858000"/>
              <a:gd name="connsiteX132" fmla="*/ 459990 w 1605470"/>
              <a:gd name="connsiteY132" fmla="*/ 1906352 h 6858000"/>
              <a:gd name="connsiteX133" fmla="*/ 436547 w 1605470"/>
              <a:gd name="connsiteY133" fmla="*/ 1861531 h 6858000"/>
              <a:gd name="connsiteX134" fmla="*/ 390346 w 1605470"/>
              <a:gd name="connsiteY134" fmla="*/ 1732919 h 6858000"/>
              <a:gd name="connsiteX135" fmla="*/ 362657 w 1605470"/>
              <a:gd name="connsiteY135" fmla="*/ 1663540 h 6858000"/>
              <a:gd name="connsiteX136" fmla="*/ 361783 w 1605470"/>
              <a:gd name="connsiteY136" fmla="*/ 1615777 h 6858000"/>
              <a:gd name="connsiteX137" fmla="*/ 342578 w 1605470"/>
              <a:gd name="connsiteY137" fmla="*/ 1563678 h 6858000"/>
              <a:gd name="connsiteX138" fmla="*/ 355658 w 1605470"/>
              <a:gd name="connsiteY138" fmla="*/ 1519474 h 6858000"/>
              <a:gd name="connsiteX139" fmla="*/ 348400 w 1605470"/>
              <a:gd name="connsiteY139" fmla="*/ 1477995 h 6858000"/>
              <a:gd name="connsiteX140" fmla="*/ 334485 w 1605470"/>
              <a:gd name="connsiteY140" fmla="*/ 1373769 h 6858000"/>
              <a:gd name="connsiteX141" fmla="*/ 342792 w 1605470"/>
              <a:gd name="connsiteY141" fmla="*/ 1307086 h 6858000"/>
              <a:gd name="connsiteX142" fmla="*/ 343980 w 1605470"/>
              <a:gd name="connsiteY142" fmla="*/ 1189033 h 6858000"/>
              <a:gd name="connsiteX143" fmla="*/ 348665 w 1605470"/>
              <a:gd name="connsiteY143" fmla="*/ 1168288 h 6858000"/>
              <a:gd name="connsiteX144" fmla="*/ 340947 w 1605470"/>
              <a:gd name="connsiteY144" fmla="*/ 1142577 h 6858000"/>
              <a:gd name="connsiteX145" fmla="*/ 330253 w 1605470"/>
              <a:gd name="connsiteY145" fmla="*/ 1088484 h 6858000"/>
              <a:gd name="connsiteX146" fmla="*/ 318989 w 1605470"/>
              <a:gd name="connsiteY146" fmla="*/ 1016103 h 6858000"/>
              <a:gd name="connsiteX147" fmla="*/ 320445 w 1605470"/>
              <a:gd name="connsiteY147" fmla="*/ 932283 h 6858000"/>
              <a:gd name="connsiteX148" fmla="*/ 322681 w 1605470"/>
              <a:gd name="connsiteY148" fmla="*/ 915925 h 6858000"/>
              <a:gd name="connsiteX149" fmla="*/ 315310 w 1605470"/>
              <a:gd name="connsiteY149" fmla="*/ 896999 h 6858000"/>
              <a:gd name="connsiteX150" fmla="*/ 284718 w 1605470"/>
              <a:gd name="connsiteY150" fmla="*/ 821517 h 6858000"/>
              <a:gd name="connsiteX151" fmla="*/ 263668 w 1605470"/>
              <a:gd name="connsiteY151" fmla="*/ 751353 h 6858000"/>
              <a:gd name="connsiteX152" fmla="*/ 263226 w 1605470"/>
              <a:gd name="connsiteY152" fmla="*/ 721230 h 6858000"/>
              <a:gd name="connsiteX153" fmla="*/ 248897 w 1605470"/>
              <a:gd name="connsiteY153" fmla="*/ 681659 h 6858000"/>
              <a:gd name="connsiteX154" fmla="*/ 234316 w 1605470"/>
              <a:gd name="connsiteY154" fmla="*/ 635218 h 6858000"/>
              <a:gd name="connsiteX155" fmla="*/ 239327 w 1605470"/>
              <a:gd name="connsiteY155" fmla="*/ 613763 h 6858000"/>
              <a:gd name="connsiteX156" fmla="*/ 225269 w 1605470"/>
              <a:gd name="connsiteY156" fmla="*/ 598582 h 6858000"/>
              <a:gd name="connsiteX157" fmla="*/ 224950 w 1605470"/>
              <a:gd name="connsiteY157" fmla="*/ 576846 h 6858000"/>
              <a:gd name="connsiteX158" fmla="*/ 204576 w 1605470"/>
              <a:gd name="connsiteY158" fmla="*/ 530055 h 6858000"/>
              <a:gd name="connsiteX159" fmla="*/ 219064 w 1605470"/>
              <a:gd name="connsiteY159" fmla="*/ 469651 h 6858000"/>
              <a:gd name="connsiteX160" fmla="*/ 195012 w 1605470"/>
              <a:gd name="connsiteY160" fmla="*/ 448559 h 6858000"/>
              <a:gd name="connsiteX161" fmla="*/ 201434 w 1605470"/>
              <a:gd name="connsiteY161" fmla="*/ 441529 h 6858000"/>
              <a:gd name="connsiteX162" fmla="*/ 200655 w 1605470"/>
              <a:gd name="connsiteY162" fmla="*/ 428927 h 6858000"/>
              <a:gd name="connsiteX163" fmla="*/ 190059 w 1605470"/>
              <a:gd name="connsiteY163" fmla="*/ 430161 h 6858000"/>
              <a:gd name="connsiteX164" fmla="*/ 167079 w 1605470"/>
              <a:gd name="connsiteY164" fmla="*/ 367211 h 6858000"/>
              <a:gd name="connsiteX165" fmla="*/ 124571 w 1605470"/>
              <a:gd name="connsiteY165" fmla="*/ 302178 h 6858000"/>
              <a:gd name="connsiteX166" fmla="*/ 103243 w 1605470"/>
              <a:gd name="connsiteY166" fmla="*/ 211375 h 6858000"/>
              <a:gd name="connsiteX167" fmla="*/ 94571 w 1605470"/>
              <a:gd name="connsiteY167" fmla="*/ 184179 h 6858000"/>
              <a:gd name="connsiteX168" fmla="*/ 13437 w 1605470"/>
              <a:gd name="connsiteY168" fmla="*/ 19287 h 6858000"/>
              <a:gd name="connsiteX169" fmla="*/ 0 w 1605470"/>
              <a:gd name="connsiteY16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0510 w 1605470"/>
              <a:gd name="connsiteY97" fmla="*/ 3361844 h 6858000"/>
              <a:gd name="connsiteX98" fmla="*/ 767933 w 1605470"/>
              <a:gd name="connsiteY98" fmla="*/ 3356929 h 6858000"/>
              <a:gd name="connsiteX99" fmla="*/ 766158 w 1605470"/>
              <a:gd name="connsiteY99" fmla="*/ 3349058 h 6858000"/>
              <a:gd name="connsiteX100" fmla="*/ 766414 w 1605470"/>
              <a:gd name="connsiteY100" fmla="*/ 3348763 h 6858000"/>
              <a:gd name="connsiteX101" fmla="*/ 764166 w 1605470"/>
              <a:gd name="connsiteY101" fmla="*/ 3341588 h 6858000"/>
              <a:gd name="connsiteX102" fmla="*/ 749397 w 1605470"/>
              <a:gd name="connsiteY102" fmla="*/ 3307769 h 6858000"/>
              <a:gd name="connsiteX103" fmla="*/ 766960 w 1605470"/>
              <a:gd name="connsiteY103" fmla="*/ 3250522 h 6858000"/>
              <a:gd name="connsiteX104" fmla="*/ 767385 w 1605470"/>
              <a:gd name="connsiteY104" fmla="*/ 3229163 h 6858000"/>
              <a:gd name="connsiteX105" fmla="*/ 769208 w 1605470"/>
              <a:gd name="connsiteY105" fmla="*/ 3217217 h 6858000"/>
              <a:gd name="connsiteX106" fmla="*/ 770350 w 1605470"/>
              <a:gd name="connsiteY106" fmla="*/ 3216125 h 6858000"/>
              <a:gd name="connsiteX107" fmla="*/ 756043 w 1605470"/>
              <a:gd name="connsiteY107" fmla="*/ 3183755 h 6858000"/>
              <a:gd name="connsiteX108" fmla="*/ 756544 w 1605470"/>
              <a:gd name="connsiteY108" fmla="*/ 3178642 h 6858000"/>
              <a:gd name="connsiteX109" fmla="*/ 744144 w 1605470"/>
              <a:gd name="connsiteY109" fmla="*/ 3158586 h 6858000"/>
              <a:gd name="connsiteX110" fmla="*/ 739378 w 1605470"/>
              <a:gd name="connsiteY110" fmla="*/ 3147669 h 6858000"/>
              <a:gd name="connsiteX111" fmla="*/ 734648 w 1605470"/>
              <a:gd name="connsiteY111" fmla="*/ 3145733 h 6858000"/>
              <a:gd name="connsiteX112" fmla="*/ 729329 w 1605470"/>
              <a:gd name="connsiteY112" fmla="*/ 3129034 h 6858000"/>
              <a:gd name="connsiteX113" fmla="*/ 729994 w 1605470"/>
              <a:gd name="connsiteY113" fmla="*/ 3126682 h 6858000"/>
              <a:gd name="connsiteX114" fmla="*/ 720862 w 1605470"/>
              <a:gd name="connsiteY114" fmla="*/ 3114519 h 6858000"/>
              <a:gd name="connsiteX115" fmla="*/ 707471 w 1605470"/>
              <a:gd name="connsiteY115" fmla="*/ 3106272 h 6858000"/>
              <a:gd name="connsiteX116" fmla="*/ 680201 w 1605470"/>
              <a:gd name="connsiteY116" fmla="*/ 2958185 h 6858000"/>
              <a:gd name="connsiteX117" fmla="*/ 622815 w 1605470"/>
              <a:gd name="connsiteY117" fmla="*/ 2762989 h 6858000"/>
              <a:gd name="connsiteX118" fmla="*/ 571733 w 1605470"/>
              <a:gd name="connsiteY118" fmla="*/ 2554718 h 6858000"/>
              <a:gd name="connsiteX119" fmla="*/ 551827 w 1605470"/>
              <a:gd name="connsiteY119" fmla="*/ 2485734 h 6858000"/>
              <a:gd name="connsiteX120" fmla="*/ 542550 w 1605470"/>
              <a:gd name="connsiteY120" fmla="*/ 2447068 h 6858000"/>
              <a:gd name="connsiteX121" fmla="*/ 529511 w 1605470"/>
              <a:gd name="connsiteY121" fmla="*/ 2425819 h 6858000"/>
              <a:gd name="connsiteX122" fmla="*/ 528878 w 1605470"/>
              <a:gd name="connsiteY122" fmla="*/ 2408971 h 6858000"/>
              <a:gd name="connsiteX123" fmla="*/ 535510 w 1605470"/>
              <a:gd name="connsiteY123" fmla="*/ 2402874 h 6858000"/>
              <a:gd name="connsiteX124" fmla="*/ 538122 w 1605470"/>
              <a:gd name="connsiteY124" fmla="*/ 2381443 h 6858000"/>
              <a:gd name="connsiteX125" fmla="*/ 514451 w 1605470"/>
              <a:gd name="connsiteY125" fmla="*/ 2261920 h 6858000"/>
              <a:gd name="connsiteX126" fmla="*/ 504338 w 1605470"/>
              <a:gd name="connsiteY126" fmla="*/ 2195378 h 6858000"/>
              <a:gd name="connsiteX127" fmla="*/ 488555 w 1605470"/>
              <a:gd name="connsiteY127" fmla="*/ 2155135 h 6858000"/>
              <a:gd name="connsiteX128" fmla="*/ 486013 w 1605470"/>
              <a:gd name="connsiteY128" fmla="*/ 2118008 h 6858000"/>
              <a:gd name="connsiteX129" fmla="*/ 487006 w 1605470"/>
              <a:gd name="connsiteY129" fmla="*/ 2050531 h 6858000"/>
              <a:gd name="connsiteX130" fmla="*/ 478812 w 1605470"/>
              <a:gd name="connsiteY130" fmla="*/ 1963269 h 6858000"/>
              <a:gd name="connsiteX131" fmla="*/ 459990 w 1605470"/>
              <a:gd name="connsiteY131" fmla="*/ 1906352 h 6858000"/>
              <a:gd name="connsiteX132" fmla="*/ 436547 w 1605470"/>
              <a:gd name="connsiteY132" fmla="*/ 1861531 h 6858000"/>
              <a:gd name="connsiteX133" fmla="*/ 390346 w 1605470"/>
              <a:gd name="connsiteY133" fmla="*/ 1732919 h 6858000"/>
              <a:gd name="connsiteX134" fmla="*/ 362657 w 1605470"/>
              <a:gd name="connsiteY134" fmla="*/ 1663540 h 6858000"/>
              <a:gd name="connsiteX135" fmla="*/ 361783 w 1605470"/>
              <a:gd name="connsiteY135" fmla="*/ 1615777 h 6858000"/>
              <a:gd name="connsiteX136" fmla="*/ 342578 w 1605470"/>
              <a:gd name="connsiteY136" fmla="*/ 1563678 h 6858000"/>
              <a:gd name="connsiteX137" fmla="*/ 355658 w 1605470"/>
              <a:gd name="connsiteY137" fmla="*/ 1519474 h 6858000"/>
              <a:gd name="connsiteX138" fmla="*/ 348400 w 1605470"/>
              <a:gd name="connsiteY138" fmla="*/ 1477995 h 6858000"/>
              <a:gd name="connsiteX139" fmla="*/ 334485 w 1605470"/>
              <a:gd name="connsiteY139" fmla="*/ 1373769 h 6858000"/>
              <a:gd name="connsiteX140" fmla="*/ 342792 w 1605470"/>
              <a:gd name="connsiteY140" fmla="*/ 1307086 h 6858000"/>
              <a:gd name="connsiteX141" fmla="*/ 343980 w 1605470"/>
              <a:gd name="connsiteY141" fmla="*/ 1189033 h 6858000"/>
              <a:gd name="connsiteX142" fmla="*/ 348665 w 1605470"/>
              <a:gd name="connsiteY142" fmla="*/ 1168288 h 6858000"/>
              <a:gd name="connsiteX143" fmla="*/ 340947 w 1605470"/>
              <a:gd name="connsiteY143" fmla="*/ 1142577 h 6858000"/>
              <a:gd name="connsiteX144" fmla="*/ 330253 w 1605470"/>
              <a:gd name="connsiteY144" fmla="*/ 1088484 h 6858000"/>
              <a:gd name="connsiteX145" fmla="*/ 318989 w 1605470"/>
              <a:gd name="connsiteY145" fmla="*/ 1016103 h 6858000"/>
              <a:gd name="connsiteX146" fmla="*/ 320445 w 1605470"/>
              <a:gd name="connsiteY146" fmla="*/ 932283 h 6858000"/>
              <a:gd name="connsiteX147" fmla="*/ 322681 w 1605470"/>
              <a:gd name="connsiteY147" fmla="*/ 915925 h 6858000"/>
              <a:gd name="connsiteX148" fmla="*/ 315310 w 1605470"/>
              <a:gd name="connsiteY148" fmla="*/ 896999 h 6858000"/>
              <a:gd name="connsiteX149" fmla="*/ 284718 w 1605470"/>
              <a:gd name="connsiteY149" fmla="*/ 821517 h 6858000"/>
              <a:gd name="connsiteX150" fmla="*/ 263668 w 1605470"/>
              <a:gd name="connsiteY150" fmla="*/ 751353 h 6858000"/>
              <a:gd name="connsiteX151" fmla="*/ 263226 w 1605470"/>
              <a:gd name="connsiteY151" fmla="*/ 721230 h 6858000"/>
              <a:gd name="connsiteX152" fmla="*/ 248897 w 1605470"/>
              <a:gd name="connsiteY152" fmla="*/ 681659 h 6858000"/>
              <a:gd name="connsiteX153" fmla="*/ 234316 w 1605470"/>
              <a:gd name="connsiteY153" fmla="*/ 635218 h 6858000"/>
              <a:gd name="connsiteX154" fmla="*/ 239327 w 1605470"/>
              <a:gd name="connsiteY154" fmla="*/ 613763 h 6858000"/>
              <a:gd name="connsiteX155" fmla="*/ 225269 w 1605470"/>
              <a:gd name="connsiteY155" fmla="*/ 598582 h 6858000"/>
              <a:gd name="connsiteX156" fmla="*/ 224950 w 1605470"/>
              <a:gd name="connsiteY156" fmla="*/ 576846 h 6858000"/>
              <a:gd name="connsiteX157" fmla="*/ 204576 w 1605470"/>
              <a:gd name="connsiteY157" fmla="*/ 530055 h 6858000"/>
              <a:gd name="connsiteX158" fmla="*/ 219064 w 1605470"/>
              <a:gd name="connsiteY158" fmla="*/ 469651 h 6858000"/>
              <a:gd name="connsiteX159" fmla="*/ 195012 w 1605470"/>
              <a:gd name="connsiteY159" fmla="*/ 448559 h 6858000"/>
              <a:gd name="connsiteX160" fmla="*/ 201434 w 1605470"/>
              <a:gd name="connsiteY160" fmla="*/ 441529 h 6858000"/>
              <a:gd name="connsiteX161" fmla="*/ 200655 w 1605470"/>
              <a:gd name="connsiteY161" fmla="*/ 428927 h 6858000"/>
              <a:gd name="connsiteX162" fmla="*/ 190059 w 1605470"/>
              <a:gd name="connsiteY162" fmla="*/ 430161 h 6858000"/>
              <a:gd name="connsiteX163" fmla="*/ 167079 w 1605470"/>
              <a:gd name="connsiteY163" fmla="*/ 367211 h 6858000"/>
              <a:gd name="connsiteX164" fmla="*/ 124571 w 1605470"/>
              <a:gd name="connsiteY164" fmla="*/ 302178 h 6858000"/>
              <a:gd name="connsiteX165" fmla="*/ 103243 w 1605470"/>
              <a:gd name="connsiteY165" fmla="*/ 211375 h 6858000"/>
              <a:gd name="connsiteX166" fmla="*/ 94571 w 1605470"/>
              <a:gd name="connsiteY166" fmla="*/ 184179 h 6858000"/>
              <a:gd name="connsiteX167" fmla="*/ 13437 w 1605470"/>
              <a:gd name="connsiteY167" fmla="*/ 19287 h 6858000"/>
              <a:gd name="connsiteX168" fmla="*/ 0 w 1605470"/>
              <a:gd name="connsiteY16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4383 w 1605470"/>
              <a:gd name="connsiteY96" fmla="*/ 3381564 h 6858000"/>
              <a:gd name="connsiteX97" fmla="*/ 770510 w 1605470"/>
              <a:gd name="connsiteY97" fmla="*/ 3361844 h 6858000"/>
              <a:gd name="connsiteX98" fmla="*/ 766158 w 1605470"/>
              <a:gd name="connsiteY98" fmla="*/ 3349058 h 6858000"/>
              <a:gd name="connsiteX99" fmla="*/ 766414 w 1605470"/>
              <a:gd name="connsiteY99" fmla="*/ 3348763 h 6858000"/>
              <a:gd name="connsiteX100" fmla="*/ 764166 w 1605470"/>
              <a:gd name="connsiteY100" fmla="*/ 3341588 h 6858000"/>
              <a:gd name="connsiteX101" fmla="*/ 749397 w 1605470"/>
              <a:gd name="connsiteY101" fmla="*/ 3307769 h 6858000"/>
              <a:gd name="connsiteX102" fmla="*/ 766960 w 1605470"/>
              <a:gd name="connsiteY102" fmla="*/ 3250522 h 6858000"/>
              <a:gd name="connsiteX103" fmla="*/ 767385 w 1605470"/>
              <a:gd name="connsiteY103" fmla="*/ 3229163 h 6858000"/>
              <a:gd name="connsiteX104" fmla="*/ 769208 w 1605470"/>
              <a:gd name="connsiteY104" fmla="*/ 3217217 h 6858000"/>
              <a:gd name="connsiteX105" fmla="*/ 770350 w 1605470"/>
              <a:gd name="connsiteY105" fmla="*/ 3216125 h 6858000"/>
              <a:gd name="connsiteX106" fmla="*/ 756043 w 1605470"/>
              <a:gd name="connsiteY106" fmla="*/ 3183755 h 6858000"/>
              <a:gd name="connsiteX107" fmla="*/ 756544 w 1605470"/>
              <a:gd name="connsiteY107" fmla="*/ 3178642 h 6858000"/>
              <a:gd name="connsiteX108" fmla="*/ 744144 w 1605470"/>
              <a:gd name="connsiteY108" fmla="*/ 3158586 h 6858000"/>
              <a:gd name="connsiteX109" fmla="*/ 739378 w 1605470"/>
              <a:gd name="connsiteY109" fmla="*/ 3147669 h 6858000"/>
              <a:gd name="connsiteX110" fmla="*/ 734648 w 1605470"/>
              <a:gd name="connsiteY110" fmla="*/ 3145733 h 6858000"/>
              <a:gd name="connsiteX111" fmla="*/ 729329 w 1605470"/>
              <a:gd name="connsiteY111" fmla="*/ 3129034 h 6858000"/>
              <a:gd name="connsiteX112" fmla="*/ 729994 w 1605470"/>
              <a:gd name="connsiteY112" fmla="*/ 3126682 h 6858000"/>
              <a:gd name="connsiteX113" fmla="*/ 720862 w 1605470"/>
              <a:gd name="connsiteY113" fmla="*/ 3114519 h 6858000"/>
              <a:gd name="connsiteX114" fmla="*/ 707471 w 1605470"/>
              <a:gd name="connsiteY114" fmla="*/ 3106272 h 6858000"/>
              <a:gd name="connsiteX115" fmla="*/ 680201 w 1605470"/>
              <a:gd name="connsiteY115" fmla="*/ 2958185 h 6858000"/>
              <a:gd name="connsiteX116" fmla="*/ 622815 w 1605470"/>
              <a:gd name="connsiteY116" fmla="*/ 2762989 h 6858000"/>
              <a:gd name="connsiteX117" fmla="*/ 571733 w 1605470"/>
              <a:gd name="connsiteY117" fmla="*/ 2554718 h 6858000"/>
              <a:gd name="connsiteX118" fmla="*/ 551827 w 1605470"/>
              <a:gd name="connsiteY118" fmla="*/ 2485734 h 6858000"/>
              <a:gd name="connsiteX119" fmla="*/ 542550 w 1605470"/>
              <a:gd name="connsiteY119" fmla="*/ 2447068 h 6858000"/>
              <a:gd name="connsiteX120" fmla="*/ 529511 w 1605470"/>
              <a:gd name="connsiteY120" fmla="*/ 2425819 h 6858000"/>
              <a:gd name="connsiteX121" fmla="*/ 528878 w 1605470"/>
              <a:gd name="connsiteY121" fmla="*/ 2408971 h 6858000"/>
              <a:gd name="connsiteX122" fmla="*/ 535510 w 1605470"/>
              <a:gd name="connsiteY122" fmla="*/ 2402874 h 6858000"/>
              <a:gd name="connsiteX123" fmla="*/ 538122 w 1605470"/>
              <a:gd name="connsiteY123" fmla="*/ 2381443 h 6858000"/>
              <a:gd name="connsiteX124" fmla="*/ 514451 w 1605470"/>
              <a:gd name="connsiteY124" fmla="*/ 2261920 h 6858000"/>
              <a:gd name="connsiteX125" fmla="*/ 504338 w 1605470"/>
              <a:gd name="connsiteY125" fmla="*/ 2195378 h 6858000"/>
              <a:gd name="connsiteX126" fmla="*/ 488555 w 1605470"/>
              <a:gd name="connsiteY126" fmla="*/ 2155135 h 6858000"/>
              <a:gd name="connsiteX127" fmla="*/ 486013 w 1605470"/>
              <a:gd name="connsiteY127" fmla="*/ 2118008 h 6858000"/>
              <a:gd name="connsiteX128" fmla="*/ 487006 w 1605470"/>
              <a:gd name="connsiteY128" fmla="*/ 2050531 h 6858000"/>
              <a:gd name="connsiteX129" fmla="*/ 478812 w 1605470"/>
              <a:gd name="connsiteY129" fmla="*/ 1963269 h 6858000"/>
              <a:gd name="connsiteX130" fmla="*/ 459990 w 1605470"/>
              <a:gd name="connsiteY130" fmla="*/ 1906352 h 6858000"/>
              <a:gd name="connsiteX131" fmla="*/ 436547 w 1605470"/>
              <a:gd name="connsiteY131" fmla="*/ 1861531 h 6858000"/>
              <a:gd name="connsiteX132" fmla="*/ 390346 w 1605470"/>
              <a:gd name="connsiteY132" fmla="*/ 1732919 h 6858000"/>
              <a:gd name="connsiteX133" fmla="*/ 362657 w 1605470"/>
              <a:gd name="connsiteY133" fmla="*/ 1663540 h 6858000"/>
              <a:gd name="connsiteX134" fmla="*/ 361783 w 1605470"/>
              <a:gd name="connsiteY134" fmla="*/ 1615777 h 6858000"/>
              <a:gd name="connsiteX135" fmla="*/ 342578 w 1605470"/>
              <a:gd name="connsiteY135" fmla="*/ 1563678 h 6858000"/>
              <a:gd name="connsiteX136" fmla="*/ 355658 w 1605470"/>
              <a:gd name="connsiteY136" fmla="*/ 1519474 h 6858000"/>
              <a:gd name="connsiteX137" fmla="*/ 348400 w 1605470"/>
              <a:gd name="connsiteY137" fmla="*/ 1477995 h 6858000"/>
              <a:gd name="connsiteX138" fmla="*/ 334485 w 1605470"/>
              <a:gd name="connsiteY138" fmla="*/ 1373769 h 6858000"/>
              <a:gd name="connsiteX139" fmla="*/ 342792 w 1605470"/>
              <a:gd name="connsiteY139" fmla="*/ 1307086 h 6858000"/>
              <a:gd name="connsiteX140" fmla="*/ 343980 w 1605470"/>
              <a:gd name="connsiteY140" fmla="*/ 1189033 h 6858000"/>
              <a:gd name="connsiteX141" fmla="*/ 348665 w 1605470"/>
              <a:gd name="connsiteY141" fmla="*/ 1168288 h 6858000"/>
              <a:gd name="connsiteX142" fmla="*/ 340947 w 1605470"/>
              <a:gd name="connsiteY142" fmla="*/ 1142577 h 6858000"/>
              <a:gd name="connsiteX143" fmla="*/ 330253 w 1605470"/>
              <a:gd name="connsiteY143" fmla="*/ 1088484 h 6858000"/>
              <a:gd name="connsiteX144" fmla="*/ 318989 w 1605470"/>
              <a:gd name="connsiteY144" fmla="*/ 1016103 h 6858000"/>
              <a:gd name="connsiteX145" fmla="*/ 320445 w 1605470"/>
              <a:gd name="connsiteY145" fmla="*/ 932283 h 6858000"/>
              <a:gd name="connsiteX146" fmla="*/ 322681 w 1605470"/>
              <a:gd name="connsiteY146" fmla="*/ 915925 h 6858000"/>
              <a:gd name="connsiteX147" fmla="*/ 315310 w 1605470"/>
              <a:gd name="connsiteY147" fmla="*/ 896999 h 6858000"/>
              <a:gd name="connsiteX148" fmla="*/ 284718 w 1605470"/>
              <a:gd name="connsiteY148" fmla="*/ 821517 h 6858000"/>
              <a:gd name="connsiteX149" fmla="*/ 263668 w 1605470"/>
              <a:gd name="connsiteY149" fmla="*/ 751353 h 6858000"/>
              <a:gd name="connsiteX150" fmla="*/ 263226 w 1605470"/>
              <a:gd name="connsiteY150" fmla="*/ 721230 h 6858000"/>
              <a:gd name="connsiteX151" fmla="*/ 248897 w 1605470"/>
              <a:gd name="connsiteY151" fmla="*/ 681659 h 6858000"/>
              <a:gd name="connsiteX152" fmla="*/ 234316 w 1605470"/>
              <a:gd name="connsiteY152" fmla="*/ 635218 h 6858000"/>
              <a:gd name="connsiteX153" fmla="*/ 239327 w 1605470"/>
              <a:gd name="connsiteY153" fmla="*/ 613763 h 6858000"/>
              <a:gd name="connsiteX154" fmla="*/ 225269 w 1605470"/>
              <a:gd name="connsiteY154" fmla="*/ 598582 h 6858000"/>
              <a:gd name="connsiteX155" fmla="*/ 224950 w 1605470"/>
              <a:gd name="connsiteY155" fmla="*/ 576846 h 6858000"/>
              <a:gd name="connsiteX156" fmla="*/ 204576 w 1605470"/>
              <a:gd name="connsiteY156" fmla="*/ 530055 h 6858000"/>
              <a:gd name="connsiteX157" fmla="*/ 219064 w 1605470"/>
              <a:gd name="connsiteY157" fmla="*/ 469651 h 6858000"/>
              <a:gd name="connsiteX158" fmla="*/ 195012 w 1605470"/>
              <a:gd name="connsiteY158" fmla="*/ 448559 h 6858000"/>
              <a:gd name="connsiteX159" fmla="*/ 201434 w 1605470"/>
              <a:gd name="connsiteY159" fmla="*/ 441529 h 6858000"/>
              <a:gd name="connsiteX160" fmla="*/ 200655 w 1605470"/>
              <a:gd name="connsiteY160" fmla="*/ 428927 h 6858000"/>
              <a:gd name="connsiteX161" fmla="*/ 190059 w 1605470"/>
              <a:gd name="connsiteY161" fmla="*/ 430161 h 6858000"/>
              <a:gd name="connsiteX162" fmla="*/ 167079 w 1605470"/>
              <a:gd name="connsiteY162" fmla="*/ 367211 h 6858000"/>
              <a:gd name="connsiteX163" fmla="*/ 124571 w 1605470"/>
              <a:gd name="connsiteY163" fmla="*/ 302178 h 6858000"/>
              <a:gd name="connsiteX164" fmla="*/ 103243 w 1605470"/>
              <a:gd name="connsiteY164" fmla="*/ 211375 h 6858000"/>
              <a:gd name="connsiteX165" fmla="*/ 94571 w 1605470"/>
              <a:gd name="connsiteY165" fmla="*/ 184179 h 6858000"/>
              <a:gd name="connsiteX166" fmla="*/ 13437 w 1605470"/>
              <a:gd name="connsiteY166" fmla="*/ 19287 h 6858000"/>
              <a:gd name="connsiteX167" fmla="*/ 0 w 1605470"/>
              <a:gd name="connsiteY16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66158 w 1605470"/>
              <a:gd name="connsiteY97" fmla="*/ 3349058 h 6858000"/>
              <a:gd name="connsiteX98" fmla="*/ 766414 w 1605470"/>
              <a:gd name="connsiteY98" fmla="*/ 3348763 h 6858000"/>
              <a:gd name="connsiteX99" fmla="*/ 764166 w 1605470"/>
              <a:gd name="connsiteY99" fmla="*/ 3341588 h 6858000"/>
              <a:gd name="connsiteX100" fmla="*/ 749397 w 1605470"/>
              <a:gd name="connsiteY100" fmla="*/ 3307769 h 6858000"/>
              <a:gd name="connsiteX101" fmla="*/ 766960 w 1605470"/>
              <a:gd name="connsiteY101" fmla="*/ 3250522 h 6858000"/>
              <a:gd name="connsiteX102" fmla="*/ 767385 w 1605470"/>
              <a:gd name="connsiteY102" fmla="*/ 3229163 h 6858000"/>
              <a:gd name="connsiteX103" fmla="*/ 769208 w 1605470"/>
              <a:gd name="connsiteY103" fmla="*/ 3217217 h 6858000"/>
              <a:gd name="connsiteX104" fmla="*/ 770350 w 1605470"/>
              <a:gd name="connsiteY104" fmla="*/ 3216125 h 6858000"/>
              <a:gd name="connsiteX105" fmla="*/ 756043 w 1605470"/>
              <a:gd name="connsiteY105" fmla="*/ 3183755 h 6858000"/>
              <a:gd name="connsiteX106" fmla="*/ 756544 w 1605470"/>
              <a:gd name="connsiteY106" fmla="*/ 3178642 h 6858000"/>
              <a:gd name="connsiteX107" fmla="*/ 744144 w 1605470"/>
              <a:gd name="connsiteY107" fmla="*/ 3158586 h 6858000"/>
              <a:gd name="connsiteX108" fmla="*/ 739378 w 1605470"/>
              <a:gd name="connsiteY108" fmla="*/ 3147669 h 6858000"/>
              <a:gd name="connsiteX109" fmla="*/ 734648 w 1605470"/>
              <a:gd name="connsiteY109" fmla="*/ 3145733 h 6858000"/>
              <a:gd name="connsiteX110" fmla="*/ 729329 w 1605470"/>
              <a:gd name="connsiteY110" fmla="*/ 3129034 h 6858000"/>
              <a:gd name="connsiteX111" fmla="*/ 729994 w 1605470"/>
              <a:gd name="connsiteY111" fmla="*/ 3126682 h 6858000"/>
              <a:gd name="connsiteX112" fmla="*/ 720862 w 1605470"/>
              <a:gd name="connsiteY112" fmla="*/ 3114519 h 6858000"/>
              <a:gd name="connsiteX113" fmla="*/ 707471 w 1605470"/>
              <a:gd name="connsiteY113" fmla="*/ 3106272 h 6858000"/>
              <a:gd name="connsiteX114" fmla="*/ 680201 w 1605470"/>
              <a:gd name="connsiteY114" fmla="*/ 2958185 h 6858000"/>
              <a:gd name="connsiteX115" fmla="*/ 622815 w 1605470"/>
              <a:gd name="connsiteY115" fmla="*/ 2762989 h 6858000"/>
              <a:gd name="connsiteX116" fmla="*/ 571733 w 1605470"/>
              <a:gd name="connsiteY116" fmla="*/ 2554718 h 6858000"/>
              <a:gd name="connsiteX117" fmla="*/ 551827 w 1605470"/>
              <a:gd name="connsiteY117" fmla="*/ 2485734 h 6858000"/>
              <a:gd name="connsiteX118" fmla="*/ 542550 w 1605470"/>
              <a:gd name="connsiteY118" fmla="*/ 2447068 h 6858000"/>
              <a:gd name="connsiteX119" fmla="*/ 529511 w 1605470"/>
              <a:gd name="connsiteY119" fmla="*/ 2425819 h 6858000"/>
              <a:gd name="connsiteX120" fmla="*/ 528878 w 1605470"/>
              <a:gd name="connsiteY120" fmla="*/ 2408971 h 6858000"/>
              <a:gd name="connsiteX121" fmla="*/ 535510 w 1605470"/>
              <a:gd name="connsiteY121" fmla="*/ 2402874 h 6858000"/>
              <a:gd name="connsiteX122" fmla="*/ 538122 w 1605470"/>
              <a:gd name="connsiteY122" fmla="*/ 2381443 h 6858000"/>
              <a:gd name="connsiteX123" fmla="*/ 514451 w 1605470"/>
              <a:gd name="connsiteY123" fmla="*/ 2261920 h 6858000"/>
              <a:gd name="connsiteX124" fmla="*/ 504338 w 1605470"/>
              <a:gd name="connsiteY124" fmla="*/ 2195378 h 6858000"/>
              <a:gd name="connsiteX125" fmla="*/ 488555 w 1605470"/>
              <a:gd name="connsiteY125" fmla="*/ 2155135 h 6858000"/>
              <a:gd name="connsiteX126" fmla="*/ 486013 w 1605470"/>
              <a:gd name="connsiteY126" fmla="*/ 2118008 h 6858000"/>
              <a:gd name="connsiteX127" fmla="*/ 487006 w 1605470"/>
              <a:gd name="connsiteY127" fmla="*/ 2050531 h 6858000"/>
              <a:gd name="connsiteX128" fmla="*/ 478812 w 1605470"/>
              <a:gd name="connsiteY128" fmla="*/ 1963269 h 6858000"/>
              <a:gd name="connsiteX129" fmla="*/ 459990 w 1605470"/>
              <a:gd name="connsiteY129" fmla="*/ 1906352 h 6858000"/>
              <a:gd name="connsiteX130" fmla="*/ 436547 w 1605470"/>
              <a:gd name="connsiteY130" fmla="*/ 1861531 h 6858000"/>
              <a:gd name="connsiteX131" fmla="*/ 390346 w 1605470"/>
              <a:gd name="connsiteY131" fmla="*/ 1732919 h 6858000"/>
              <a:gd name="connsiteX132" fmla="*/ 362657 w 1605470"/>
              <a:gd name="connsiteY132" fmla="*/ 1663540 h 6858000"/>
              <a:gd name="connsiteX133" fmla="*/ 361783 w 1605470"/>
              <a:gd name="connsiteY133" fmla="*/ 1615777 h 6858000"/>
              <a:gd name="connsiteX134" fmla="*/ 342578 w 1605470"/>
              <a:gd name="connsiteY134" fmla="*/ 1563678 h 6858000"/>
              <a:gd name="connsiteX135" fmla="*/ 355658 w 1605470"/>
              <a:gd name="connsiteY135" fmla="*/ 1519474 h 6858000"/>
              <a:gd name="connsiteX136" fmla="*/ 348400 w 1605470"/>
              <a:gd name="connsiteY136" fmla="*/ 1477995 h 6858000"/>
              <a:gd name="connsiteX137" fmla="*/ 334485 w 1605470"/>
              <a:gd name="connsiteY137" fmla="*/ 1373769 h 6858000"/>
              <a:gd name="connsiteX138" fmla="*/ 342792 w 1605470"/>
              <a:gd name="connsiteY138" fmla="*/ 1307086 h 6858000"/>
              <a:gd name="connsiteX139" fmla="*/ 343980 w 1605470"/>
              <a:gd name="connsiteY139" fmla="*/ 1189033 h 6858000"/>
              <a:gd name="connsiteX140" fmla="*/ 348665 w 1605470"/>
              <a:gd name="connsiteY140" fmla="*/ 1168288 h 6858000"/>
              <a:gd name="connsiteX141" fmla="*/ 340947 w 1605470"/>
              <a:gd name="connsiteY141" fmla="*/ 1142577 h 6858000"/>
              <a:gd name="connsiteX142" fmla="*/ 330253 w 1605470"/>
              <a:gd name="connsiteY142" fmla="*/ 1088484 h 6858000"/>
              <a:gd name="connsiteX143" fmla="*/ 318989 w 1605470"/>
              <a:gd name="connsiteY143" fmla="*/ 1016103 h 6858000"/>
              <a:gd name="connsiteX144" fmla="*/ 320445 w 1605470"/>
              <a:gd name="connsiteY144" fmla="*/ 932283 h 6858000"/>
              <a:gd name="connsiteX145" fmla="*/ 322681 w 1605470"/>
              <a:gd name="connsiteY145" fmla="*/ 915925 h 6858000"/>
              <a:gd name="connsiteX146" fmla="*/ 315310 w 1605470"/>
              <a:gd name="connsiteY146" fmla="*/ 896999 h 6858000"/>
              <a:gd name="connsiteX147" fmla="*/ 284718 w 1605470"/>
              <a:gd name="connsiteY147" fmla="*/ 821517 h 6858000"/>
              <a:gd name="connsiteX148" fmla="*/ 263668 w 1605470"/>
              <a:gd name="connsiteY148" fmla="*/ 751353 h 6858000"/>
              <a:gd name="connsiteX149" fmla="*/ 263226 w 1605470"/>
              <a:gd name="connsiteY149" fmla="*/ 721230 h 6858000"/>
              <a:gd name="connsiteX150" fmla="*/ 248897 w 1605470"/>
              <a:gd name="connsiteY150" fmla="*/ 681659 h 6858000"/>
              <a:gd name="connsiteX151" fmla="*/ 234316 w 1605470"/>
              <a:gd name="connsiteY151" fmla="*/ 635218 h 6858000"/>
              <a:gd name="connsiteX152" fmla="*/ 239327 w 1605470"/>
              <a:gd name="connsiteY152" fmla="*/ 613763 h 6858000"/>
              <a:gd name="connsiteX153" fmla="*/ 225269 w 1605470"/>
              <a:gd name="connsiteY153" fmla="*/ 598582 h 6858000"/>
              <a:gd name="connsiteX154" fmla="*/ 224950 w 1605470"/>
              <a:gd name="connsiteY154" fmla="*/ 576846 h 6858000"/>
              <a:gd name="connsiteX155" fmla="*/ 204576 w 1605470"/>
              <a:gd name="connsiteY155" fmla="*/ 530055 h 6858000"/>
              <a:gd name="connsiteX156" fmla="*/ 219064 w 1605470"/>
              <a:gd name="connsiteY156" fmla="*/ 469651 h 6858000"/>
              <a:gd name="connsiteX157" fmla="*/ 195012 w 1605470"/>
              <a:gd name="connsiteY157" fmla="*/ 448559 h 6858000"/>
              <a:gd name="connsiteX158" fmla="*/ 201434 w 1605470"/>
              <a:gd name="connsiteY158" fmla="*/ 441529 h 6858000"/>
              <a:gd name="connsiteX159" fmla="*/ 200655 w 1605470"/>
              <a:gd name="connsiteY159" fmla="*/ 428927 h 6858000"/>
              <a:gd name="connsiteX160" fmla="*/ 190059 w 1605470"/>
              <a:gd name="connsiteY160" fmla="*/ 430161 h 6858000"/>
              <a:gd name="connsiteX161" fmla="*/ 167079 w 1605470"/>
              <a:gd name="connsiteY161" fmla="*/ 367211 h 6858000"/>
              <a:gd name="connsiteX162" fmla="*/ 124571 w 1605470"/>
              <a:gd name="connsiteY162" fmla="*/ 302178 h 6858000"/>
              <a:gd name="connsiteX163" fmla="*/ 103243 w 1605470"/>
              <a:gd name="connsiteY163" fmla="*/ 211375 h 6858000"/>
              <a:gd name="connsiteX164" fmla="*/ 94571 w 1605470"/>
              <a:gd name="connsiteY164" fmla="*/ 184179 h 6858000"/>
              <a:gd name="connsiteX165" fmla="*/ 13437 w 1605470"/>
              <a:gd name="connsiteY165" fmla="*/ 19287 h 6858000"/>
              <a:gd name="connsiteX166" fmla="*/ 0 w 1605470"/>
              <a:gd name="connsiteY16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66158 w 1605470"/>
              <a:gd name="connsiteY97" fmla="*/ 3349058 h 6858000"/>
              <a:gd name="connsiteX98" fmla="*/ 764166 w 1605470"/>
              <a:gd name="connsiteY98" fmla="*/ 3341588 h 6858000"/>
              <a:gd name="connsiteX99" fmla="*/ 749397 w 1605470"/>
              <a:gd name="connsiteY99" fmla="*/ 3307769 h 6858000"/>
              <a:gd name="connsiteX100" fmla="*/ 766960 w 1605470"/>
              <a:gd name="connsiteY100" fmla="*/ 3250522 h 6858000"/>
              <a:gd name="connsiteX101" fmla="*/ 767385 w 1605470"/>
              <a:gd name="connsiteY101" fmla="*/ 3229163 h 6858000"/>
              <a:gd name="connsiteX102" fmla="*/ 769208 w 1605470"/>
              <a:gd name="connsiteY102" fmla="*/ 3217217 h 6858000"/>
              <a:gd name="connsiteX103" fmla="*/ 770350 w 1605470"/>
              <a:gd name="connsiteY103" fmla="*/ 3216125 h 6858000"/>
              <a:gd name="connsiteX104" fmla="*/ 756043 w 1605470"/>
              <a:gd name="connsiteY104" fmla="*/ 3183755 h 6858000"/>
              <a:gd name="connsiteX105" fmla="*/ 756544 w 1605470"/>
              <a:gd name="connsiteY105" fmla="*/ 3178642 h 6858000"/>
              <a:gd name="connsiteX106" fmla="*/ 744144 w 1605470"/>
              <a:gd name="connsiteY106" fmla="*/ 3158586 h 6858000"/>
              <a:gd name="connsiteX107" fmla="*/ 739378 w 1605470"/>
              <a:gd name="connsiteY107" fmla="*/ 3147669 h 6858000"/>
              <a:gd name="connsiteX108" fmla="*/ 734648 w 1605470"/>
              <a:gd name="connsiteY108" fmla="*/ 3145733 h 6858000"/>
              <a:gd name="connsiteX109" fmla="*/ 729329 w 1605470"/>
              <a:gd name="connsiteY109" fmla="*/ 3129034 h 6858000"/>
              <a:gd name="connsiteX110" fmla="*/ 729994 w 1605470"/>
              <a:gd name="connsiteY110" fmla="*/ 3126682 h 6858000"/>
              <a:gd name="connsiteX111" fmla="*/ 720862 w 1605470"/>
              <a:gd name="connsiteY111" fmla="*/ 3114519 h 6858000"/>
              <a:gd name="connsiteX112" fmla="*/ 707471 w 1605470"/>
              <a:gd name="connsiteY112" fmla="*/ 3106272 h 6858000"/>
              <a:gd name="connsiteX113" fmla="*/ 680201 w 1605470"/>
              <a:gd name="connsiteY113" fmla="*/ 2958185 h 6858000"/>
              <a:gd name="connsiteX114" fmla="*/ 622815 w 1605470"/>
              <a:gd name="connsiteY114" fmla="*/ 2762989 h 6858000"/>
              <a:gd name="connsiteX115" fmla="*/ 571733 w 1605470"/>
              <a:gd name="connsiteY115" fmla="*/ 2554718 h 6858000"/>
              <a:gd name="connsiteX116" fmla="*/ 551827 w 1605470"/>
              <a:gd name="connsiteY116" fmla="*/ 2485734 h 6858000"/>
              <a:gd name="connsiteX117" fmla="*/ 542550 w 1605470"/>
              <a:gd name="connsiteY117" fmla="*/ 2447068 h 6858000"/>
              <a:gd name="connsiteX118" fmla="*/ 529511 w 1605470"/>
              <a:gd name="connsiteY118" fmla="*/ 2425819 h 6858000"/>
              <a:gd name="connsiteX119" fmla="*/ 528878 w 1605470"/>
              <a:gd name="connsiteY119" fmla="*/ 2408971 h 6858000"/>
              <a:gd name="connsiteX120" fmla="*/ 535510 w 1605470"/>
              <a:gd name="connsiteY120" fmla="*/ 2402874 h 6858000"/>
              <a:gd name="connsiteX121" fmla="*/ 538122 w 1605470"/>
              <a:gd name="connsiteY121" fmla="*/ 2381443 h 6858000"/>
              <a:gd name="connsiteX122" fmla="*/ 514451 w 1605470"/>
              <a:gd name="connsiteY122" fmla="*/ 2261920 h 6858000"/>
              <a:gd name="connsiteX123" fmla="*/ 504338 w 1605470"/>
              <a:gd name="connsiteY123" fmla="*/ 2195378 h 6858000"/>
              <a:gd name="connsiteX124" fmla="*/ 488555 w 1605470"/>
              <a:gd name="connsiteY124" fmla="*/ 2155135 h 6858000"/>
              <a:gd name="connsiteX125" fmla="*/ 486013 w 1605470"/>
              <a:gd name="connsiteY125" fmla="*/ 2118008 h 6858000"/>
              <a:gd name="connsiteX126" fmla="*/ 487006 w 1605470"/>
              <a:gd name="connsiteY126" fmla="*/ 2050531 h 6858000"/>
              <a:gd name="connsiteX127" fmla="*/ 478812 w 1605470"/>
              <a:gd name="connsiteY127" fmla="*/ 1963269 h 6858000"/>
              <a:gd name="connsiteX128" fmla="*/ 459990 w 1605470"/>
              <a:gd name="connsiteY128" fmla="*/ 1906352 h 6858000"/>
              <a:gd name="connsiteX129" fmla="*/ 436547 w 1605470"/>
              <a:gd name="connsiteY129" fmla="*/ 1861531 h 6858000"/>
              <a:gd name="connsiteX130" fmla="*/ 390346 w 1605470"/>
              <a:gd name="connsiteY130" fmla="*/ 1732919 h 6858000"/>
              <a:gd name="connsiteX131" fmla="*/ 362657 w 1605470"/>
              <a:gd name="connsiteY131" fmla="*/ 1663540 h 6858000"/>
              <a:gd name="connsiteX132" fmla="*/ 361783 w 1605470"/>
              <a:gd name="connsiteY132" fmla="*/ 1615777 h 6858000"/>
              <a:gd name="connsiteX133" fmla="*/ 342578 w 1605470"/>
              <a:gd name="connsiteY133" fmla="*/ 1563678 h 6858000"/>
              <a:gd name="connsiteX134" fmla="*/ 355658 w 1605470"/>
              <a:gd name="connsiteY134" fmla="*/ 1519474 h 6858000"/>
              <a:gd name="connsiteX135" fmla="*/ 348400 w 1605470"/>
              <a:gd name="connsiteY135" fmla="*/ 1477995 h 6858000"/>
              <a:gd name="connsiteX136" fmla="*/ 334485 w 1605470"/>
              <a:gd name="connsiteY136" fmla="*/ 1373769 h 6858000"/>
              <a:gd name="connsiteX137" fmla="*/ 342792 w 1605470"/>
              <a:gd name="connsiteY137" fmla="*/ 1307086 h 6858000"/>
              <a:gd name="connsiteX138" fmla="*/ 343980 w 1605470"/>
              <a:gd name="connsiteY138" fmla="*/ 1189033 h 6858000"/>
              <a:gd name="connsiteX139" fmla="*/ 348665 w 1605470"/>
              <a:gd name="connsiteY139" fmla="*/ 1168288 h 6858000"/>
              <a:gd name="connsiteX140" fmla="*/ 340947 w 1605470"/>
              <a:gd name="connsiteY140" fmla="*/ 1142577 h 6858000"/>
              <a:gd name="connsiteX141" fmla="*/ 330253 w 1605470"/>
              <a:gd name="connsiteY141" fmla="*/ 1088484 h 6858000"/>
              <a:gd name="connsiteX142" fmla="*/ 318989 w 1605470"/>
              <a:gd name="connsiteY142" fmla="*/ 1016103 h 6858000"/>
              <a:gd name="connsiteX143" fmla="*/ 320445 w 1605470"/>
              <a:gd name="connsiteY143" fmla="*/ 932283 h 6858000"/>
              <a:gd name="connsiteX144" fmla="*/ 322681 w 1605470"/>
              <a:gd name="connsiteY144" fmla="*/ 915925 h 6858000"/>
              <a:gd name="connsiteX145" fmla="*/ 315310 w 1605470"/>
              <a:gd name="connsiteY145" fmla="*/ 896999 h 6858000"/>
              <a:gd name="connsiteX146" fmla="*/ 284718 w 1605470"/>
              <a:gd name="connsiteY146" fmla="*/ 821517 h 6858000"/>
              <a:gd name="connsiteX147" fmla="*/ 263668 w 1605470"/>
              <a:gd name="connsiteY147" fmla="*/ 751353 h 6858000"/>
              <a:gd name="connsiteX148" fmla="*/ 263226 w 1605470"/>
              <a:gd name="connsiteY148" fmla="*/ 721230 h 6858000"/>
              <a:gd name="connsiteX149" fmla="*/ 248897 w 1605470"/>
              <a:gd name="connsiteY149" fmla="*/ 681659 h 6858000"/>
              <a:gd name="connsiteX150" fmla="*/ 234316 w 1605470"/>
              <a:gd name="connsiteY150" fmla="*/ 635218 h 6858000"/>
              <a:gd name="connsiteX151" fmla="*/ 239327 w 1605470"/>
              <a:gd name="connsiteY151" fmla="*/ 613763 h 6858000"/>
              <a:gd name="connsiteX152" fmla="*/ 225269 w 1605470"/>
              <a:gd name="connsiteY152" fmla="*/ 598582 h 6858000"/>
              <a:gd name="connsiteX153" fmla="*/ 224950 w 1605470"/>
              <a:gd name="connsiteY153" fmla="*/ 576846 h 6858000"/>
              <a:gd name="connsiteX154" fmla="*/ 204576 w 1605470"/>
              <a:gd name="connsiteY154" fmla="*/ 530055 h 6858000"/>
              <a:gd name="connsiteX155" fmla="*/ 219064 w 1605470"/>
              <a:gd name="connsiteY155" fmla="*/ 469651 h 6858000"/>
              <a:gd name="connsiteX156" fmla="*/ 195012 w 1605470"/>
              <a:gd name="connsiteY156" fmla="*/ 448559 h 6858000"/>
              <a:gd name="connsiteX157" fmla="*/ 201434 w 1605470"/>
              <a:gd name="connsiteY157" fmla="*/ 441529 h 6858000"/>
              <a:gd name="connsiteX158" fmla="*/ 200655 w 1605470"/>
              <a:gd name="connsiteY158" fmla="*/ 428927 h 6858000"/>
              <a:gd name="connsiteX159" fmla="*/ 190059 w 1605470"/>
              <a:gd name="connsiteY159" fmla="*/ 430161 h 6858000"/>
              <a:gd name="connsiteX160" fmla="*/ 167079 w 1605470"/>
              <a:gd name="connsiteY160" fmla="*/ 367211 h 6858000"/>
              <a:gd name="connsiteX161" fmla="*/ 124571 w 1605470"/>
              <a:gd name="connsiteY161" fmla="*/ 302178 h 6858000"/>
              <a:gd name="connsiteX162" fmla="*/ 103243 w 1605470"/>
              <a:gd name="connsiteY162" fmla="*/ 211375 h 6858000"/>
              <a:gd name="connsiteX163" fmla="*/ 94571 w 1605470"/>
              <a:gd name="connsiteY163" fmla="*/ 184179 h 6858000"/>
              <a:gd name="connsiteX164" fmla="*/ 13437 w 1605470"/>
              <a:gd name="connsiteY164" fmla="*/ 19287 h 6858000"/>
              <a:gd name="connsiteX165" fmla="*/ 0 w 1605470"/>
              <a:gd name="connsiteY16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66158 w 1605470"/>
              <a:gd name="connsiteY97" fmla="*/ 3349058 h 6858000"/>
              <a:gd name="connsiteX98" fmla="*/ 749397 w 1605470"/>
              <a:gd name="connsiteY98" fmla="*/ 3307769 h 6858000"/>
              <a:gd name="connsiteX99" fmla="*/ 766960 w 1605470"/>
              <a:gd name="connsiteY99" fmla="*/ 3250522 h 6858000"/>
              <a:gd name="connsiteX100" fmla="*/ 767385 w 1605470"/>
              <a:gd name="connsiteY100" fmla="*/ 3229163 h 6858000"/>
              <a:gd name="connsiteX101" fmla="*/ 769208 w 1605470"/>
              <a:gd name="connsiteY101" fmla="*/ 3217217 h 6858000"/>
              <a:gd name="connsiteX102" fmla="*/ 770350 w 1605470"/>
              <a:gd name="connsiteY102" fmla="*/ 3216125 h 6858000"/>
              <a:gd name="connsiteX103" fmla="*/ 756043 w 1605470"/>
              <a:gd name="connsiteY103" fmla="*/ 3183755 h 6858000"/>
              <a:gd name="connsiteX104" fmla="*/ 756544 w 1605470"/>
              <a:gd name="connsiteY104" fmla="*/ 3178642 h 6858000"/>
              <a:gd name="connsiteX105" fmla="*/ 744144 w 1605470"/>
              <a:gd name="connsiteY105" fmla="*/ 3158586 h 6858000"/>
              <a:gd name="connsiteX106" fmla="*/ 739378 w 1605470"/>
              <a:gd name="connsiteY106" fmla="*/ 3147669 h 6858000"/>
              <a:gd name="connsiteX107" fmla="*/ 734648 w 1605470"/>
              <a:gd name="connsiteY107" fmla="*/ 3145733 h 6858000"/>
              <a:gd name="connsiteX108" fmla="*/ 729329 w 1605470"/>
              <a:gd name="connsiteY108" fmla="*/ 3129034 h 6858000"/>
              <a:gd name="connsiteX109" fmla="*/ 729994 w 1605470"/>
              <a:gd name="connsiteY109" fmla="*/ 3126682 h 6858000"/>
              <a:gd name="connsiteX110" fmla="*/ 720862 w 1605470"/>
              <a:gd name="connsiteY110" fmla="*/ 3114519 h 6858000"/>
              <a:gd name="connsiteX111" fmla="*/ 707471 w 1605470"/>
              <a:gd name="connsiteY111" fmla="*/ 3106272 h 6858000"/>
              <a:gd name="connsiteX112" fmla="*/ 680201 w 1605470"/>
              <a:gd name="connsiteY112" fmla="*/ 2958185 h 6858000"/>
              <a:gd name="connsiteX113" fmla="*/ 622815 w 1605470"/>
              <a:gd name="connsiteY113" fmla="*/ 2762989 h 6858000"/>
              <a:gd name="connsiteX114" fmla="*/ 571733 w 1605470"/>
              <a:gd name="connsiteY114" fmla="*/ 2554718 h 6858000"/>
              <a:gd name="connsiteX115" fmla="*/ 551827 w 1605470"/>
              <a:gd name="connsiteY115" fmla="*/ 2485734 h 6858000"/>
              <a:gd name="connsiteX116" fmla="*/ 542550 w 1605470"/>
              <a:gd name="connsiteY116" fmla="*/ 2447068 h 6858000"/>
              <a:gd name="connsiteX117" fmla="*/ 529511 w 1605470"/>
              <a:gd name="connsiteY117" fmla="*/ 2425819 h 6858000"/>
              <a:gd name="connsiteX118" fmla="*/ 528878 w 1605470"/>
              <a:gd name="connsiteY118" fmla="*/ 2408971 h 6858000"/>
              <a:gd name="connsiteX119" fmla="*/ 535510 w 1605470"/>
              <a:gd name="connsiteY119" fmla="*/ 2402874 h 6858000"/>
              <a:gd name="connsiteX120" fmla="*/ 538122 w 1605470"/>
              <a:gd name="connsiteY120" fmla="*/ 2381443 h 6858000"/>
              <a:gd name="connsiteX121" fmla="*/ 514451 w 1605470"/>
              <a:gd name="connsiteY121" fmla="*/ 2261920 h 6858000"/>
              <a:gd name="connsiteX122" fmla="*/ 504338 w 1605470"/>
              <a:gd name="connsiteY122" fmla="*/ 2195378 h 6858000"/>
              <a:gd name="connsiteX123" fmla="*/ 488555 w 1605470"/>
              <a:gd name="connsiteY123" fmla="*/ 2155135 h 6858000"/>
              <a:gd name="connsiteX124" fmla="*/ 486013 w 1605470"/>
              <a:gd name="connsiteY124" fmla="*/ 2118008 h 6858000"/>
              <a:gd name="connsiteX125" fmla="*/ 487006 w 1605470"/>
              <a:gd name="connsiteY125" fmla="*/ 2050531 h 6858000"/>
              <a:gd name="connsiteX126" fmla="*/ 478812 w 1605470"/>
              <a:gd name="connsiteY126" fmla="*/ 1963269 h 6858000"/>
              <a:gd name="connsiteX127" fmla="*/ 459990 w 1605470"/>
              <a:gd name="connsiteY127" fmla="*/ 1906352 h 6858000"/>
              <a:gd name="connsiteX128" fmla="*/ 436547 w 1605470"/>
              <a:gd name="connsiteY128" fmla="*/ 1861531 h 6858000"/>
              <a:gd name="connsiteX129" fmla="*/ 390346 w 1605470"/>
              <a:gd name="connsiteY129" fmla="*/ 1732919 h 6858000"/>
              <a:gd name="connsiteX130" fmla="*/ 362657 w 1605470"/>
              <a:gd name="connsiteY130" fmla="*/ 1663540 h 6858000"/>
              <a:gd name="connsiteX131" fmla="*/ 361783 w 1605470"/>
              <a:gd name="connsiteY131" fmla="*/ 1615777 h 6858000"/>
              <a:gd name="connsiteX132" fmla="*/ 342578 w 1605470"/>
              <a:gd name="connsiteY132" fmla="*/ 1563678 h 6858000"/>
              <a:gd name="connsiteX133" fmla="*/ 355658 w 1605470"/>
              <a:gd name="connsiteY133" fmla="*/ 1519474 h 6858000"/>
              <a:gd name="connsiteX134" fmla="*/ 348400 w 1605470"/>
              <a:gd name="connsiteY134" fmla="*/ 1477995 h 6858000"/>
              <a:gd name="connsiteX135" fmla="*/ 334485 w 1605470"/>
              <a:gd name="connsiteY135" fmla="*/ 1373769 h 6858000"/>
              <a:gd name="connsiteX136" fmla="*/ 342792 w 1605470"/>
              <a:gd name="connsiteY136" fmla="*/ 1307086 h 6858000"/>
              <a:gd name="connsiteX137" fmla="*/ 343980 w 1605470"/>
              <a:gd name="connsiteY137" fmla="*/ 1189033 h 6858000"/>
              <a:gd name="connsiteX138" fmla="*/ 348665 w 1605470"/>
              <a:gd name="connsiteY138" fmla="*/ 1168288 h 6858000"/>
              <a:gd name="connsiteX139" fmla="*/ 340947 w 1605470"/>
              <a:gd name="connsiteY139" fmla="*/ 1142577 h 6858000"/>
              <a:gd name="connsiteX140" fmla="*/ 330253 w 1605470"/>
              <a:gd name="connsiteY140" fmla="*/ 1088484 h 6858000"/>
              <a:gd name="connsiteX141" fmla="*/ 318989 w 1605470"/>
              <a:gd name="connsiteY141" fmla="*/ 1016103 h 6858000"/>
              <a:gd name="connsiteX142" fmla="*/ 320445 w 1605470"/>
              <a:gd name="connsiteY142" fmla="*/ 932283 h 6858000"/>
              <a:gd name="connsiteX143" fmla="*/ 322681 w 1605470"/>
              <a:gd name="connsiteY143" fmla="*/ 915925 h 6858000"/>
              <a:gd name="connsiteX144" fmla="*/ 315310 w 1605470"/>
              <a:gd name="connsiteY144" fmla="*/ 896999 h 6858000"/>
              <a:gd name="connsiteX145" fmla="*/ 284718 w 1605470"/>
              <a:gd name="connsiteY145" fmla="*/ 821517 h 6858000"/>
              <a:gd name="connsiteX146" fmla="*/ 263668 w 1605470"/>
              <a:gd name="connsiteY146" fmla="*/ 751353 h 6858000"/>
              <a:gd name="connsiteX147" fmla="*/ 263226 w 1605470"/>
              <a:gd name="connsiteY147" fmla="*/ 721230 h 6858000"/>
              <a:gd name="connsiteX148" fmla="*/ 248897 w 1605470"/>
              <a:gd name="connsiteY148" fmla="*/ 681659 h 6858000"/>
              <a:gd name="connsiteX149" fmla="*/ 234316 w 1605470"/>
              <a:gd name="connsiteY149" fmla="*/ 635218 h 6858000"/>
              <a:gd name="connsiteX150" fmla="*/ 239327 w 1605470"/>
              <a:gd name="connsiteY150" fmla="*/ 613763 h 6858000"/>
              <a:gd name="connsiteX151" fmla="*/ 225269 w 1605470"/>
              <a:gd name="connsiteY151" fmla="*/ 598582 h 6858000"/>
              <a:gd name="connsiteX152" fmla="*/ 224950 w 1605470"/>
              <a:gd name="connsiteY152" fmla="*/ 576846 h 6858000"/>
              <a:gd name="connsiteX153" fmla="*/ 204576 w 1605470"/>
              <a:gd name="connsiteY153" fmla="*/ 530055 h 6858000"/>
              <a:gd name="connsiteX154" fmla="*/ 219064 w 1605470"/>
              <a:gd name="connsiteY154" fmla="*/ 469651 h 6858000"/>
              <a:gd name="connsiteX155" fmla="*/ 195012 w 1605470"/>
              <a:gd name="connsiteY155" fmla="*/ 448559 h 6858000"/>
              <a:gd name="connsiteX156" fmla="*/ 201434 w 1605470"/>
              <a:gd name="connsiteY156" fmla="*/ 441529 h 6858000"/>
              <a:gd name="connsiteX157" fmla="*/ 200655 w 1605470"/>
              <a:gd name="connsiteY157" fmla="*/ 428927 h 6858000"/>
              <a:gd name="connsiteX158" fmla="*/ 190059 w 1605470"/>
              <a:gd name="connsiteY158" fmla="*/ 430161 h 6858000"/>
              <a:gd name="connsiteX159" fmla="*/ 167079 w 1605470"/>
              <a:gd name="connsiteY159" fmla="*/ 367211 h 6858000"/>
              <a:gd name="connsiteX160" fmla="*/ 124571 w 1605470"/>
              <a:gd name="connsiteY160" fmla="*/ 302178 h 6858000"/>
              <a:gd name="connsiteX161" fmla="*/ 103243 w 1605470"/>
              <a:gd name="connsiteY161" fmla="*/ 211375 h 6858000"/>
              <a:gd name="connsiteX162" fmla="*/ 94571 w 1605470"/>
              <a:gd name="connsiteY162" fmla="*/ 184179 h 6858000"/>
              <a:gd name="connsiteX163" fmla="*/ 13437 w 1605470"/>
              <a:gd name="connsiteY163" fmla="*/ 19287 h 6858000"/>
              <a:gd name="connsiteX164" fmla="*/ 0 w 1605470"/>
              <a:gd name="connsiteY164"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70510 w 1605470"/>
              <a:gd name="connsiteY96" fmla="*/ 3361844 h 6858000"/>
              <a:gd name="connsiteX97" fmla="*/ 749397 w 1605470"/>
              <a:gd name="connsiteY97" fmla="*/ 3307769 h 6858000"/>
              <a:gd name="connsiteX98" fmla="*/ 766960 w 1605470"/>
              <a:gd name="connsiteY98" fmla="*/ 3250522 h 6858000"/>
              <a:gd name="connsiteX99" fmla="*/ 767385 w 1605470"/>
              <a:gd name="connsiteY99" fmla="*/ 3229163 h 6858000"/>
              <a:gd name="connsiteX100" fmla="*/ 769208 w 1605470"/>
              <a:gd name="connsiteY100" fmla="*/ 3217217 h 6858000"/>
              <a:gd name="connsiteX101" fmla="*/ 770350 w 1605470"/>
              <a:gd name="connsiteY101" fmla="*/ 3216125 h 6858000"/>
              <a:gd name="connsiteX102" fmla="*/ 756043 w 1605470"/>
              <a:gd name="connsiteY102" fmla="*/ 3183755 h 6858000"/>
              <a:gd name="connsiteX103" fmla="*/ 756544 w 1605470"/>
              <a:gd name="connsiteY103" fmla="*/ 3178642 h 6858000"/>
              <a:gd name="connsiteX104" fmla="*/ 744144 w 1605470"/>
              <a:gd name="connsiteY104" fmla="*/ 3158586 h 6858000"/>
              <a:gd name="connsiteX105" fmla="*/ 739378 w 1605470"/>
              <a:gd name="connsiteY105" fmla="*/ 3147669 h 6858000"/>
              <a:gd name="connsiteX106" fmla="*/ 734648 w 1605470"/>
              <a:gd name="connsiteY106" fmla="*/ 3145733 h 6858000"/>
              <a:gd name="connsiteX107" fmla="*/ 729329 w 1605470"/>
              <a:gd name="connsiteY107" fmla="*/ 3129034 h 6858000"/>
              <a:gd name="connsiteX108" fmla="*/ 729994 w 1605470"/>
              <a:gd name="connsiteY108" fmla="*/ 3126682 h 6858000"/>
              <a:gd name="connsiteX109" fmla="*/ 720862 w 1605470"/>
              <a:gd name="connsiteY109" fmla="*/ 3114519 h 6858000"/>
              <a:gd name="connsiteX110" fmla="*/ 707471 w 1605470"/>
              <a:gd name="connsiteY110" fmla="*/ 3106272 h 6858000"/>
              <a:gd name="connsiteX111" fmla="*/ 680201 w 1605470"/>
              <a:gd name="connsiteY111" fmla="*/ 2958185 h 6858000"/>
              <a:gd name="connsiteX112" fmla="*/ 622815 w 1605470"/>
              <a:gd name="connsiteY112" fmla="*/ 2762989 h 6858000"/>
              <a:gd name="connsiteX113" fmla="*/ 571733 w 1605470"/>
              <a:gd name="connsiteY113" fmla="*/ 2554718 h 6858000"/>
              <a:gd name="connsiteX114" fmla="*/ 551827 w 1605470"/>
              <a:gd name="connsiteY114" fmla="*/ 2485734 h 6858000"/>
              <a:gd name="connsiteX115" fmla="*/ 542550 w 1605470"/>
              <a:gd name="connsiteY115" fmla="*/ 2447068 h 6858000"/>
              <a:gd name="connsiteX116" fmla="*/ 529511 w 1605470"/>
              <a:gd name="connsiteY116" fmla="*/ 2425819 h 6858000"/>
              <a:gd name="connsiteX117" fmla="*/ 528878 w 1605470"/>
              <a:gd name="connsiteY117" fmla="*/ 2408971 h 6858000"/>
              <a:gd name="connsiteX118" fmla="*/ 535510 w 1605470"/>
              <a:gd name="connsiteY118" fmla="*/ 2402874 h 6858000"/>
              <a:gd name="connsiteX119" fmla="*/ 538122 w 1605470"/>
              <a:gd name="connsiteY119" fmla="*/ 2381443 h 6858000"/>
              <a:gd name="connsiteX120" fmla="*/ 514451 w 1605470"/>
              <a:gd name="connsiteY120" fmla="*/ 2261920 h 6858000"/>
              <a:gd name="connsiteX121" fmla="*/ 504338 w 1605470"/>
              <a:gd name="connsiteY121" fmla="*/ 2195378 h 6858000"/>
              <a:gd name="connsiteX122" fmla="*/ 488555 w 1605470"/>
              <a:gd name="connsiteY122" fmla="*/ 2155135 h 6858000"/>
              <a:gd name="connsiteX123" fmla="*/ 486013 w 1605470"/>
              <a:gd name="connsiteY123" fmla="*/ 2118008 h 6858000"/>
              <a:gd name="connsiteX124" fmla="*/ 487006 w 1605470"/>
              <a:gd name="connsiteY124" fmla="*/ 2050531 h 6858000"/>
              <a:gd name="connsiteX125" fmla="*/ 478812 w 1605470"/>
              <a:gd name="connsiteY125" fmla="*/ 1963269 h 6858000"/>
              <a:gd name="connsiteX126" fmla="*/ 459990 w 1605470"/>
              <a:gd name="connsiteY126" fmla="*/ 1906352 h 6858000"/>
              <a:gd name="connsiteX127" fmla="*/ 436547 w 1605470"/>
              <a:gd name="connsiteY127" fmla="*/ 1861531 h 6858000"/>
              <a:gd name="connsiteX128" fmla="*/ 390346 w 1605470"/>
              <a:gd name="connsiteY128" fmla="*/ 1732919 h 6858000"/>
              <a:gd name="connsiteX129" fmla="*/ 362657 w 1605470"/>
              <a:gd name="connsiteY129" fmla="*/ 1663540 h 6858000"/>
              <a:gd name="connsiteX130" fmla="*/ 361783 w 1605470"/>
              <a:gd name="connsiteY130" fmla="*/ 1615777 h 6858000"/>
              <a:gd name="connsiteX131" fmla="*/ 342578 w 1605470"/>
              <a:gd name="connsiteY131" fmla="*/ 1563678 h 6858000"/>
              <a:gd name="connsiteX132" fmla="*/ 355658 w 1605470"/>
              <a:gd name="connsiteY132" fmla="*/ 1519474 h 6858000"/>
              <a:gd name="connsiteX133" fmla="*/ 348400 w 1605470"/>
              <a:gd name="connsiteY133" fmla="*/ 1477995 h 6858000"/>
              <a:gd name="connsiteX134" fmla="*/ 334485 w 1605470"/>
              <a:gd name="connsiteY134" fmla="*/ 1373769 h 6858000"/>
              <a:gd name="connsiteX135" fmla="*/ 342792 w 1605470"/>
              <a:gd name="connsiteY135" fmla="*/ 1307086 h 6858000"/>
              <a:gd name="connsiteX136" fmla="*/ 343980 w 1605470"/>
              <a:gd name="connsiteY136" fmla="*/ 1189033 h 6858000"/>
              <a:gd name="connsiteX137" fmla="*/ 348665 w 1605470"/>
              <a:gd name="connsiteY137" fmla="*/ 1168288 h 6858000"/>
              <a:gd name="connsiteX138" fmla="*/ 340947 w 1605470"/>
              <a:gd name="connsiteY138" fmla="*/ 1142577 h 6858000"/>
              <a:gd name="connsiteX139" fmla="*/ 330253 w 1605470"/>
              <a:gd name="connsiteY139" fmla="*/ 1088484 h 6858000"/>
              <a:gd name="connsiteX140" fmla="*/ 318989 w 1605470"/>
              <a:gd name="connsiteY140" fmla="*/ 1016103 h 6858000"/>
              <a:gd name="connsiteX141" fmla="*/ 320445 w 1605470"/>
              <a:gd name="connsiteY141" fmla="*/ 932283 h 6858000"/>
              <a:gd name="connsiteX142" fmla="*/ 322681 w 1605470"/>
              <a:gd name="connsiteY142" fmla="*/ 915925 h 6858000"/>
              <a:gd name="connsiteX143" fmla="*/ 315310 w 1605470"/>
              <a:gd name="connsiteY143" fmla="*/ 896999 h 6858000"/>
              <a:gd name="connsiteX144" fmla="*/ 284718 w 1605470"/>
              <a:gd name="connsiteY144" fmla="*/ 821517 h 6858000"/>
              <a:gd name="connsiteX145" fmla="*/ 263668 w 1605470"/>
              <a:gd name="connsiteY145" fmla="*/ 751353 h 6858000"/>
              <a:gd name="connsiteX146" fmla="*/ 263226 w 1605470"/>
              <a:gd name="connsiteY146" fmla="*/ 721230 h 6858000"/>
              <a:gd name="connsiteX147" fmla="*/ 248897 w 1605470"/>
              <a:gd name="connsiteY147" fmla="*/ 681659 h 6858000"/>
              <a:gd name="connsiteX148" fmla="*/ 234316 w 1605470"/>
              <a:gd name="connsiteY148" fmla="*/ 635218 h 6858000"/>
              <a:gd name="connsiteX149" fmla="*/ 239327 w 1605470"/>
              <a:gd name="connsiteY149" fmla="*/ 613763 h 6858000"/>
              <a:gd name="connsiteX150" fmla="*/ 225269 w 1605470"/>
              <a:gd name="connsiteY150" fmla="*/ 598582 h 6858000"/>
              <a:gd name="connsiteX151" fmla="*/ 224950 w 1605470"/>
              <a:gd name="connsiteY151" fmla="*/ 576846 h 6858000"/>
              <a:gd name="connsiteX152" fmla="*/ 204576 w 1605470"/>
              <a:gd name="connsiteY152" fmla="*/ 530055 h 6858000"/>
              <a:gd name="connsiteX153" fmla="*/ 219064 w 1605470"/>
              <a:gd name="connsiteY153" fmla="*/ 469651 h 6858000"/>
              <a:gd name="connsiteX154" fmla="*/ 195012 w 1605470"/>
              <a:gd name="connsiteY154" fmla="*/ 448559 h 6858000"/>
              <a:gd name="connsiteX155" fmla="*/ 201434 w 1605470"/>
              <a:gd name="connsiteY155" fmla="*/ 441529 h 6858000"/>
              <a:gd name="connsiteX156" fmla="*/ 200655 w 1605470"/>
              <a:gd name="connsiteY156" fmla="*/ 428927 h 6858000"/>
              <a:gd name="connsiteX157" fmla="*/ 190059 w 1605470"/>
              <a:gd name="connsiteY157" fmla="*/ 430161 h 6858000"/>
              <a:gd name="connsiteX158" fmla="*/ 167079 w 1605470"/>
              <a:gd name="connsiteY158" fmla="*/ 367211 h 6858000"/>
              <a:gd name="connsiteX159" fmla="*/ 124571 w 1605470"/>
              <a:gd name="connsiteY159" fmla="*/ 302178 h 6858000"/>
              <a:gd name="connsiteX160" fmla="*/ 103243 w 1605470"/>
              <a:gd name="connsiteY160" fmla="*/ 211375 h 6858000"/>
              <a:gd name="connsiteX161" fmla="*/ 94571 w 1605470"/>
              <a:gd name="connsiteY161" fmla="*/ 184179 h 6858000"/>
              <a:gd name="connsiteX162" fmla="*/ 13437 w 1605470"/>
              <a:gd name="connsiteY162" fmla="*/ 19287 h 6858000"/>
              <a:gd name="connsiteX163" fmla="*/ 0 w 1605470"/>
              <a:gd name="connsiteY163"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70350 w 1605470"/>
              <a:gd name="connsiteY100" fmla="*/ 3216125 h 6858000"/>
              <a:gd name="connsiteX101" fmla="*/ 756043 w 1605470"/>
              <a:gd name="connsiteY101" fmla="*/ 3183755 h 6858000"/>
              <a:gd name="connsiteX102" fmla="*/ 756544 w 1605470"/>
              <a:gd name="connsiteY102" fmla="*/ 3178642 h 6858000"/>
              <a:gd name="connsiteX103" fmla="*/ 744144 w 1605470"/>
              <a:gd name="connsiteY103" fmla="*/ 3158586 h 6858000"/>
              <a:gd name="connsiteX104" fmla="*/ 739378 w 1605470"/>
              <a:gd name="connsiteY104" fmla="*/ 3147669 h 6858000"/>
              <a:gd name="connsiteX105" fmla="*/ 734648 w 1605470"/>
              <a:gd name="connsiteY105" fmla="*/ 3145733 h 6858000"/>
              <a:gd name="connsiteX106" fmla="*/ 729329 w 1605470"/>
              <a:gd name="connsiteY106" fmla="*/ 3129034 h 6858000"/>
              <a:gd name="connsiteX107" fmla="*/ 729994 w 1605470"/>
              <a:gd name="connsiteY107" fmla="*/ 3126682 h 6858000"/>
              <a:gd name="connsiteX108" fmla="*/ 720862 w 1605470"/>
              <a:gd name="connsiteY108" fmla="*/ 3114519 h 6858000"/>
              <a:gd name="connsiteX109" fmla="*/ 707471 w 1605470"/>
              <a:gd name="connsiteY109" fmla="*/ 3106272 h 6858000"/>
              <a:gd name="connsiteX110" fmla="*/ 680201 w 1605470"/>
              <a:gd name="connsiteY110" fmla="*/ 2958185 h 6858000"/>
              <a:gd name="connsiteX111" fmla="*/ 622815 w 1605470"/>
              <a:gd name="connsiteY111" fmla="*/ 2762989 h 6858000"/>
              <a:gd name="connsiteX112" fmla="*/ 571733 w 1605470"/>
              <a:gd name="connsiteY112" fmla="*/ 2554718 h 6858000"/>
              <a:gd name="connsiteX113" fmla="*/ 551827 w 1605470"/>
              <a:gd name="connsiteY113" fmla="*/ 2485734 h 6858000"/>
              <a:gd name="connsiteX114" fmla="*/ 542550 w 1605470"/>
              <a:gd name="connsiteY114" fmla="*/ 2447068 h 6858000"/>
              <a:gd name="connsiteX115" fmla="*/ 529511 w 1605470"/>
              <a:gd name="connsiteY115" fmla="*/ 2425819 h 6858000"/>
              <a:gd name="connsiteX116" fmla="*/ 528878 w 1605470"/>
              <a:gd name="connsiteY116" fmla="*/ 2408971 h 6858000"/>
              <a:gd name="connsiteX117" fmla="*/ 535510 w 1605470"/>
              <a:gd name="connsiteY117" fmla="*/ 2402874 h 6858000"/>
              <a:gd name="connsiteX118" fmla="*/ 538122 w 1605470"/>
              <a:gd name="connsiteY118" fmla="*/ 2381443 h 6858000"/>
              <a:gd name="connsiteX119" fmla="*/ 514451 w 1605470"/>
              <a:gd name="connsiteY119" fmla="*/ 2261920 h 6858000"/>
              <a:gd name="connsiteX120" fmla="*/ 504338 w 1605470"/>
              <a:gd name="connsiteY120" fmla="*/ 2195378 h 6858000"/>
              <a:gd name="connsiteX121" fmla="*/ 488555 w 1605470"/>
              <a:gd name="connsiteY121" fmla="*/ 2155135 h 6858000"/>
              <a:gd name="connsiteX122" fmla="*/ 486013 w 1605470"/>
              <a:gd name="connsiteY122" fmla="*/ 2118008 h 6858000"/>
              <a:gd name="connsiteX123" fmla="*/ 487006 w 1605470"/>
              <a:gd name="connsiteY123" fmla="*/ 2050531 h 6858000"/>
              <a:gd name="connsiteX124" fmla="*/ 478812 w 1605470"/>
              <a:gd name="connsiteY124" fmla="*/ 1963269 h 6858000"/>
              <a:gd name="connsiteX125" fmla="*/ 459990 w 1605470"/>
              <a:gd name="connsiteY125" fmla="*/ 1906352 h 6858000"/>
              <a:gd name="connsiteX126" fmla="*/ 436547 w 1605470"/>
              <a:gd name="connsiteY126" fmla="*/ 1861531 h 6858000"/>
              <a:gd name="connsiteX127" fmla="*/ 390346 w 1605470"/>
              <a:gd name="connsiteY127" fmla="*/ 1732919 h 6858000"/>
              <a:gd name="connsiteX128" fmla="*/ 362657 w 1605470"/>
              <a:gd name="connsiteY128" fmla="*/ 1663540 h 6858000"/>
              <a:gd name="connsiteX129" fmla="*/ 361783 w 1605470"/>
              <a:gd name="connsiteY129" fmla="*/ 1615777 h 6858000"/>
              <a:gd name="connsiteX130" fmla="*/ 342578 w 1605470"/>
              <a:gd name="connsiteY130" fmla="*/ 1563678 h 6858000"/>
              <a:gd name="connsiteX131" fmla="*/ 355658 w 1605470"/>
              <a:gd name="connsiteY131" fmla="*/ 1519474 h 6858000"/>
              <a:gd name="connsiteX132" fmla="*/ 348400 w 1605470"/>
              <a:gd name="connsiteY132" fmla="*/ 1477995 h 6858000"/>
              <a:gd name="connsiteX133" fmla="*/ 334485 w 1605470"/>
              <a:gd name="connsiteY133" fmla="*/ 1373769 h 6858000"/>
              <a:gd name="connsiteX134" fmla="*/ 342792 w 1605470"/>
              <a:gd name="connsiteY134" fmla="*/ 1307086 h 6858000"/>
              <a:gd name="connsiteX135" fmla="*/ 343980 w 1605470"/>
              <a:gd name="connsiteY135" fmla="*/ 1189033 h 6858000"/>
              <a:gd name="connsiteX136" fmla="*/ 348665 w 1605470"/>
              <a:gd name="connsiteY136" fmla="*/ 1168288 h 6858000"/>
              <a:gd name="connsiteX137" fmla="*/ 340947 w 1605470"/>
              <a:gd name="connsiteY137" fmla="*/ 1142577 h 6858000"/>
              <a:gd name="connsiteX138" fmla="*/ 330253 w 1605470"/>
              <a:gd name="connsiteY138" fmla="*/ 1088484 h 6858000"/>
              <a:gd name="connsiteX139" fmla="*/ 318989 w 1605470"/>
              <a:gd name="connsiteY139" fmla="*/ 1016103 h 6858000"/>
              <a:gd name="connsiteX140" fmla="*/ 320445 w 1605470"/>
              <a:gd name="connsiteY140" fmla="*/ 932283 h 6858000"/>
              <a:gd name="connsiteX141" fmla="*/ 322681 w 1605470"/>
              <a:gd name="connsiteY141" fmla="*/ 915925 h 6858000"/>
              <a:gd name="connsiteX142" fmla="*/ 315310 w 1605470"/>
              <a:gd name="connsiteY142" fmla="*/ 896999 h 6858000"/>
              <a:gd name="connsiteX143" fmla="*/ 284718 w 1605470"/>
              <a:gd name="connsiteY143" fmla="*/ 821517 h 6858000"/>
              <a:gd name="connsiteX144" fmla="*/ 263668 w 1605470"/>
              <a:gd name="connsiteY144" fmla="*/ 751353 h 6858000"/>
              <a:gd name="connsiteX145" fmla="*/ 263226 w 1605470"/>
              <a:gd name="connsiteY145" fmla="*/ 721230 h 6858000"/>
              <a:gd name="connsiteX146" fmla="*/ 248897 w 1605470"/>
              <a:gd name="connsiteY146" fmla="*/ 681659 h 6858000"/>
              <a:gd name="connsiteX147" fmla="*/ 234316 w 1605470"/>
              <a:gd name="connsiteY147" fmla="*/ 635218 h 6858000"/>
              <a:gd name="connsiteX148" fmla="*/ 239327 w 1605470"/>
              <a:gd name="connsiteY148" fmla="*/ 613763 h 6858000"/>
              <a:gd name="connsiteX149" fmla="*/ 225269 w 1605470"/>
              <a:gd name="connsiteY149" fmla="*/ 598582 h 6858000"/>
              <a:gd name="connsiteX150" fmla="*/ 224950 w 1605470"/>
              <a:gd name="connsiteY150" fmla="*/ 576846 h 6858000"/>
              <a:gd name="connsiteX151" fmla="*/ 204576 w 1605470"/>
              <a:gd name="connsiteY151" fmla="*/ 530055 h 6858000"/>
              <a:gd name="connsiteX152" fmla="*/ 219064 w 1605470"/>
              <a:gd name="connsiteY152" fmla="*/ 469651 h 6858000"/>
              <a:gd name="connsiteX153" fmla="*/ 195012 w 1605470"/>
              <a:gd name="connsiteY153" fmla="*/ 448559 h 6858000"/>
              <a:gd name="connsiteX154" fmla="*/ 201434 w 1605470"/>
              <a:gd name="connsiteY154" fmla="*/ 441529 h 6858000"/>
              <a:gd name="connsiteX155" fmla="*/ 200655 w 1605470"/>
              <a:gd name="connsiteY155" fmla="*/ 428927 h 6858000"/>
              <a:gd name="connsiteX156" fmla="*/ 190059 w 1605470"/>
              <a:gd name="connsiteY156" fmla="*/ 430161 h 6858000"/>
              <a:gd name="connsiteX157" fmla="*/ 167079 w 1605470"/>
              <a:gd name="connsiteY157" fmla="*/ 367211 h 6858000"/>
              <a:gd name="connsiteX158" fmla="*/ 124571 w 1605470"/>
              <a:gd name="connsiteY158" fmla="*/ 302178 h 6858000"/>
              <a:gd name="connsiteX159" fmla="*/ 103243 w 1605470"/>
              <a:gd name="connsiteY159" fmla="*/ 211375 h 6858000"/>
              <a:gd name="connsiteX160" fmla="*/ 94571 w 1605470"/>
              <a:gd name="connsiteY160" fmla="*/ 184179 h 6858000"/>
              <a:gd name="connsiteX161" fmla="*/ 13437 w 1605470"/>
              <a:gd name="connsiteY161" fmla="*/ 19287 h 6858000"/>
              <a:gd name="connsiteX162" fmla="*/ 0 w 1605470"/>
              <a:gd name="connsiteY162"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70350 w 1605470"/>
              <a:gd name="connsiteY100" fmla="*/ 3216125 h 6858000"/>
              <a:gd name="connsiteX101" fmla="*/ 756043 w 1605470"/>
              <a:gd name="connsiteY101" fmla="*/ 3183755 h 6858000"/>
              <a:gd name="connsiteX102" fmla="*/ 756544 w 1605470"/>
              <a:gd name="connsiteY102" fmla="*/ 3178642 h 6858000"/>
              <a:gd name="connsiteX103" fmla="*/ 744144 w 1605470"/>
              <a:gd name="connsiteY103" fmla="*/ 3158586 h 6858000"/>
              <a:gd name="connsiteX104" fmla="*/ 739378 w 1605470"/>
              <a:gd name="connsiteY104" fmla="*/ 3147669 h 6858000"/>
              <a:gd name="connsiteX105" fmla="*/ 734648 w 1605470"/>
              <a:gd name="connsiteY105" fmla="*/ 3145733 h 6858000"/>
              <a:gd name="connsiteX106" fmla="*/ 729329 w 1605470"/>
              <a:gd name="connsiteY106" fmla="*/ 3129034 h 6858000"/>
              <a:gd name="connsiteX107" fmla="*/ 729994 w 1605470"/>
              <a:gd name="connsiteY107" fmla="*/ 3126682 h 6858000"/>
              <a:gd name="connsiteX108" fmla="*/ 720862 w 1605470"/>
              <a:gd name="connsiteY108" fmla="*/ 3114519 h 6858000"/>
              <a:gd name="connsiteX109" fmla="*/ 707471 w 1605470"/>
              <a:gd name="connsiteY109" fmla="*/ 3106272 h 6858000"/>
              <a:gd name="connsiteX110" fmla="*/ 680201 w 1605470"/>
              <a:gd name="connsiteY110" fmla="*/ 2958185 h 6858000"/>
              <a:gd name="connsiteX111" fmla="*/ 622815 w 1605470"/>
              <a:gd name="connsiteY111" fmla="*/ 2762989 h 6858000"/>
              <a:gd name="connsiteX112" fmla="*/ 571733 w 1605470"/>
              <a:gd name="connsiteY112" fmla="*/ 2554718 h 6858000"/>
              <a:gd name="connsiteX113" fmla="*/ 551827 w 1605470"/>
              <a:gd name="connsiteY113" fmla="*/ 2485734 h 6858000"/>
              <a:gd name="connsiteX114" fmla="*/ 542550 w 1605470"/>
              <a:gd name="connsiteY114" fmla="*/ 2447068 h 6858000"/>
              <a:gd name="connsiteX115" fmla="*/ 529511 w 1605470"/>
              <a:gd name="connsiteY115" fmla="*/ 2425819 h 6858000"/>
              <a:gd name="connsiteX116" fmla="*/ 535510 w 1605470"/>
              <a:gd name="connsiteY116" fmla="*/ 2402874 h 6858000"/>
              <a:gd name="connsiteX117" fmla="*/ 538122 w 1605470"/>
              <a:gd name="connsiteY117" fmla="*/ 2381443 h 6858000"/>
              <a:gd name="connsiteX118" fmla="*/ 514451 w 1605470"/>
              <a:gd name="connsiteY118" fmla="*/ 2261920 h 6858000"/>
              <a:gd name="connsiteX119" fmla="*/ 504338 w 1605470"/>
              <a:gd name="connsiteY119" fmla="*/ 2195378 h 6858000"/>
              <a:gd name="connsiteX120" fmla="*/ 488555 w 1605470"/>
              <a:gd name="connsiteY120" fmla="*/ 2155135 h 6858000"/>
              <a:gd name="connsiteX121" fmla="*/ 486013 w 1605470"/>
              <a:gd name="connsiteY121" fmla="*/ 2118008 h 6858000"/>
              <a:gd name="connsiteX122" fmla="*/ 487006 w 1605470"/>
              <a:gd name="connsiteY122" fmla="*/ 2050531 h 6858000"/>
              <a:gd name="connsiteX123" fmla="*/ 478812 w 1605470"/>
              <a:gd name="connsiteY123" fmla="*/ 1963269 h 6858000"/>
              <a:gd name="connsiteX124" fmla="*/ 459990 w 1605470"/>
              <a:gd name="connsiteY124" fmla="*/ 1906352 h 6858000"/>
              <a:gd name="connsiteX125" fmla="*/ 436547 w 1605470"/>
              <a:gd name="connsiteY125" fmla="*/ 1861531 h 6858000"/>
              <a:gd name="connsiteX126" fmla="*/ 390346 w 1605470"/>
              <a:gd name="connsiteY126" fmla="*/ 1732919 h 6858000"/>
              <a:gd name="connsiteX127" fmla="*/ 362657 w 1605470"/>
              <a:gd name="connsiteY127" fmla="*/ 1663540 h 6858000"/>
              <a:gd name="connsiteX128" fmla="*/ 361783 w 1605470"/>
              <a:gd name="connsiteY128" fmla="*/ 1615777 h 6858000"/>
              <a:gd name="connsiteX129" fmla="*/ 342578 w 1605470"/>
              <a:gd name="connsiteY129" fmla="*/ 1563678 h 6858000"/>
              <a:gd name="connsiteX130" fmla="*/ 355658 w 1605470"/>
              <a:gd name="connsiteY130" fmla="*/ 1519474 h 6858000"/>
              <a:gd name="connsiteX131" fmla="*/ 348400 w 1605470"/>
              <a:gd name="connsiteY131" fmla="*/ 1477995 h 6858000"/>
              <a:gd name="connsiteX132" fmla="*/ 334485 w 1605470"/>
              <a:gd name="connsiteY132" fmla="*/ 1373769 h 6858000"/>
              <a:gd name="connsiteX133" fmla="*/ 342792 w 1605470"/>
              <a:gd name="connsiteY133" fmla="*/ 1307086 h 6858000"/>
              <a:gd name="connsiteX134" fmla="*/ 343980 w 1605470"/>
              <a:gd name="connsiteY134" fmla="*/ 1189033 h 6858000"/>
              <a:gd name="connsiteX135" fmla="*/ 348665 w 1605470"/>
              <a:gd name="connsiteY135" fmla="*/ 1168288 h 6858000"/>
              <a:gd name="connsiteX136" fmla="*/ 340947 w 1605470"/>
              <a:gd name="connsiteY136" fmla="*/ 1142577 h 6858000"/>
              <a:gd name="connsiteX137" fmla="*/ 330253 w 1605470"/>
              <a:gd name="connsiteY137" fmla="*/ 1088484 h 6858000"/>
              <a:gd name="connsiteX138" fmla="*/ 318989 w 1605470"/>
              <a:gd name="connsiteY138" fmla="*/ 1016103 h 6858000"/>
              <a:gd name="connsiteX139" fmla="*/ 320445 w 1605470"/>
              <a:gd name="connsiteY139" fmla="*/ 932283 h 6858000"/>
              <a:gd name="connsiteX140" fmla="*/ 322681 w 1605470"/>
              <a:gd name="connsiteY140" fmla="*/ 915925 h 6858000"/>
              <a:gd name="connsiteX141" fmla="*/ 315310 w 1605470"/>
              <a:gd name="connsiteY141" fmla="*/ 896999 h 6858000"/>
              <a:gd name="connsiteX142" fmla="*/ 284718 w 1605470"/>
              <a:gd name="connsiteY142" fmla="*/ 821517 h 6858000"/>
              <a:gd name="connsiteX143" fmla="*/ 263668 w 1605470"/>
              <a:gd name="connsiteY143" fmla="*/ 751353 h 6858000"/>
              <a:gd name="connsiteX144" fmla="*/ 263226 w 1605470"/>
              <a:gd name="connsiteY144" fmla="*/ 721230 h 6858000"/>
              <a:gd name="connsiteX145" fmla="*/ 248897 w 1605470"/>
              <a:gd name="connsiteY145" fmla="*/ 681659 h 6858000"/>
              <a:gd name="connsiteX146" fmla="*/ 234316 w 1605470"/>
              <a:gd name="connsiteY146" fmla="*/ 635218 h 6858000"/>
              <a:gd name="connsiteX147" fmla="*/ 239327 w 1605470"/>
              <a:gd name="connsiteY147" fmla="*/ 613763 h 6858000"/>
              <a:gd name="connsiteX148" fmla="*/ 225269 w 1605470"/>
              <a:gd name="connsiteY148" fmla="*/ 598582 h 6858000"/>
              <a:gd name="connsiteX149" fmla="*/ 224950 w 1605470"/>
              <a:gd name="connsiteY149" fmla="*/ 576846 h 6858000"/>
              <a:gd name="connsiteX150" fmla="*/ 204576 w 1605470"/>
              <a:gd name="connsiteY150" fmla="*/ 530055 h 6858000"/>
              <a:gd name="connsiteX151" fmla="*/ 219064 w 1605470"/>
              <a:gd name="connsiteY151" fmla="*/ 469651 h 6858000"/>
              <a:gd name="connsiteX152" fmla="*/ 195012 w 1605470"/>
              <a:gd name="connsiteY152" fmla="*/ 448559 h 6858000"/>
              <a:gd name="connsiteX153" fmla="*/ 201434 w 1605470"/>
              <a:gd name="connsiteY153" fmla="*/ 441529 h 6858000"/>
              <a:gd name="connsiteX154" fmla="*/ 200655 w 1605470"/>
              <a:gd name="connsiteY154" fmla="*/ 428927 h 6858000"/>
              <a:gd name="connsiteX155" fmla="*/ 190059 w 1605470"/>
              <a:gd name="connsiteY155" fmla="*/ 430161 h 6858000"/>
              <a:gd name="connsiteX156" fmla="*/ 167079 w 1605470"/>
              <a:gd name="connsiteY156" fmla="*/ 367211 h 6858000"/>
              <a:gd name="connsiteX157" fmla="*/ 124571 w 1605470"/>
              <a:gd name="connsiteY157" fmla="*/ 302178 h 6858000"/>
              <a:gd name="connsiteX158" fmla="*/ 103243 w 1605470"/>
              <a:gd name="connsiteY158" fmla="*/ 211375 h 6858000"/>
              <a:gd name="connsiteX159" fmla="*/ 94571 w 1605470"/>
              <a:gd name="connsiteY159" fmla="*/ 184179 h 6858000"/>
              <a:gd name="connsiteX160" fmla="*/ 13437 w 1605470"/>
              <a:gd name="connsiteY160" fmla="*/ 19287 h 6858000"/>
              <a:gd name="connsiteX161" fmla="*/ 0 w 1605470"/>
              <a:gd name="connsiteY161"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56043 w 1605470"/>
              <a:gd name="connsiteY100" fmla="*/ 3183755 h 6858000"/>
              <a:gd name="connsiteX101" fmla="*/ 756544 w 1605470"/>
              <a:gd name="connsiteY101" fmla="*/ 3178642 h 6858000"/>
              <a:gd name="connsiteX102" fmla="*/ 744144 w 1605470"/>
              <a:gd name="connsiteY102" fmla="*/ 3158586 h 6858000"/>
              <a:gd name="connsiteX103" fmla="*/ 739378 w 1605470"/>
              <a:gd name="connsiteY103" fmla="*/ 3147669 h 6858000"/>
              <a:gd name="connsiteX104" fmla="*/ 734648 w 1605470"/>
              <a:gd name="connsiteY104" fmla="*/ 3145733 h 6858000"/>
              <a:gd name="connsiteX105" fmla="*/ 729329 w 1605470"/>
              <a:gd name="connsiteY105" fmla="*/ 3129034 h 6858000"/>
              <a:gd name="connsiteX106" fmla="*/ 729994 w 1605470"/>
              <a:gd name="connsiteY106" fmla="*/ 3126682 h 6858000"/>
              <a:gd name="connsiteX107" fmla="*/ 720862 w 1605470"/>
              <a:gd name="connsiteY107" fmla="*/ 3114519 h 6858000"/>
              <a:gd name="connsiteX108" fmla="*/ 707471 w 1605470"/>
              <a:gd name="connsiteY108" fmla="*/ 3106272 h 6858000"/>
              <a:gd name="connsiteX109" fmla="*/ 680201 w 1605470"/>
              <a:gd name="connsiteY109" fmla="*/ 2958185 h 6858000"/>
              <a:gd name="connsiteX110" fmla="*/ 622815 w 1605470"/>
              <a:gd name="connsiteY110" fmla="*/ 2762989 h 6858000"/>
              <a:gd name="connsiteX111" fmla="*/ 571733 w 1605470"/>
              <a:gd name="connsiteY111" fmla="*/ 2554718 h 6858000"/>
              <a:gd name="connsiteX112" fmla="*/ 551827 w 1605470"/>
              <a:gd name="connsiteY112" fmla="*/ 2485734 h 6858000"/>
              <a:gd name="connsiteX113" fmla="*/ 542550 w 1605470"/>
              <a:gd name="connsiteY113" fmla="*/ 2447068 h 6858000"/>
              <a:gd name="connsiteX114" fmla="*/ 529511 w 1605470"/>
              <a:gd name="connsiteY114" fmla="*/ 2425819 h 6858000"/>
              <a:gd name="connsiteX115" fmla="*/ 535510 w 1605470"/>
              <a:gd name="connsiteY115" fmla="*/ 2402874 h 6858000"/>
              <a:gd name="connsiteX116" fmla="*/ 538122 w 1605470"/>
              <a:gd name="connsiteY116" fmla="*/ 2381443 h 6858000"/>
              <a:gd name="connsiteX117" fmla="*/ 514451 w 1605470"/>
              <a:gd name="connsiteY117" fmla="*/ 2261920 h 6858000"/>
              <a:gd name="connsiteX118" fmla="*/ 504338 w 1605470"/>
              <a:gd name="connsiteY118" fmla="*/ 2195378 h 6858000"/>
              <a:gd name="connsiteX119" fmla="*/ 488555 w 1605470"/>
              <a:gd name="connsiteY119" fmla="*/ 2155135 h 6858000"/>
              <a:gd name="connsiteX120" fmla="*/ 486013 w 1605470"/>
              <a:gd name="connsiteY120" fmla="*/ 2118008 h 6858000"/>
              <a:gd name="connsiteX121" fmla="*/ 487006 w 1605470"/>
              <a:gd name="connsiteY121" fmla="*/ 2050531 h 6858000"/>
              <a:gd name="connsiteX122" fmla="*/ 478812 w 1605470"/>
              <a:gd name="connsiteY122" fmla="*/ 1963269 h 6858000"/>
              <a:gd name="connsiteX123" fmla="*/ 459990 w 1605470"/>
              <a:gd name="connsiteY123" fmla="*/ 1906352 h 6858000"/>
              <a:gd name="connsiteX124" fmla="*/ 436547 w 1605470"/>
              <a:gd name="connsiteY124" fmla="*/ 1861531 h 6858000"/>
              <a:gd name="connsiteX125" fmla="*/ 390346 w 1605470"/>
              <a:gd name="connsiteY125" fmla="*/ 1732919 h 6858000"/>
              <a:gd name="connsiteX126" fmla="*/ 362657 w 1605470"/>
              <a:gd name="connsiteY126" fmla="*/ 1663540 h 6858000"/>
              <a:gd name="connsiteX127" fmla="*/ 361783 w 1605470"/>
              <a:gd name="connsiteY127" fmla="*/ 1615777 h 6858000"/>
              <a:gd name="connsiteX128" fmla="*/ 342578 w 1605470"/>
              <a:gd name="connsiteY128" fmla="*/ 1563678 h 6858000"/>
              <a:gd name="connsiteX129" fmla="*/ 355658 w 1605470"/>
              <a:gd name="connsiteY129" fmla="*/ 1519474 h 6858000"/>
              <a:gd name="connsiteX130" fmla="*/ 348400 w 1605470"/>
              <a:gd name="connsiteY130" fmla="*/ 1477995 h 6858000"/>
              <a:gd name="connsiteX131" fmla="*/ 334485 w 1605470"/>
              <a:gd name="connsiteY131" fmla="*/ 1373769 h 6858000"/>
              <a:gd name="connsiteX132" fmla="*/ 342792 w 1605470"/>
              <a:gd name="connsiteY132" fmla="*/ 1307086 h 6858000"/>
              <a:gd name="connsiteX133" fmla="*/ 343980 w 1605470"/>
              <a:gd name="connsiteY133" fmla="*/ 1189033 h 6858000"/>
              <a:gd name="connsiteX134" fmla="*/ 348665 w 1605470"/>
              <a:gd name="connsiteY134" fmla="*/ 1168288 h 6858000"/>
              <a:gd name="connsiteX135" fmla="*/ 340947 w 1605470"/>
              <a:gd name="connsiteY135" fmla="*/ 1142577 h 6858000"/>
              <a:gd name="connsiteX136" fmla="*/ 330253 w 1605470"/>
              <a:gd name="connsiteY136" fmla="*/ 1088484 h 6858000"/>
              <a:gd name="connsiteX137" fmla="*/ 318989 w 1605470"/>
              <a:gd name="connsiteY137" fmla="*/ 1016103 h 6858000"/>
              <a:gd name="connsiteX138" fmla="*/ 320445 w 1605470"/>
              <a:gd name="connsiteY138" fmla="*/ 932283 h 6858000"/>
              <a:gd name="connsiteX139" fmla="*/ 322681 w 1605470"/>
              <a:gd name="connsiteY139" fmla="*/ 915925 h 6858000"/>
              <a:gd name="connsiteX140" fmla="*/ 315310 w 1605470"/>
              <a:gd name="connsiteY140" fmla="*/ 896999 h 6858000"/>
              <a:gd name="connsiteX141" fmla="*/ 284718 w 1605470"/>
              <a:gd name="connsiteY141" fmla="*/ 821517 h 6858000"/>
              <a:gd name="connsiteX142" fmla="*/ 263668 w 1605470"/>
              <a:gd name="connsiteY142" fmla="*/ 751353 h 6858000"/>
              <a:gd name="connsiteX143" fmla="*/ 263226 w 1605470"/>
              <a:gd name="connsiteY143" fmla="*/ 721230 h 6858000"/>
              <a:gd name="connsiteX144" fmla="*/ 248897 w 1605470"/>
              <a:gd name="connsiteY144" fmla="*/ 681659 h 6858000"/>
              <a:gd name="connsiteX145" fmla="*/ 234316 w 1605470"/>
              <a:gd name="connsiteY145" fmla="*/ 635218 h 6858000"/>
              <a:gd name="connsiteX146" fmla="*/ 239327 w 1605470"/>
              <a:gd name="connsiteY146" fmla="*/ 613763 h 6858000"/>
              <a:gd name="connsiteX147" fmla="*/ 225269 w 1605470"/>
              <a:gd name="connsiteY147" fmla="*/ 598582 h 6858000"/>
              <a:gd name="connsiteX148" fmla="*/ 224950 w 1605470"/>
              <a:gd name="connsiteY148" fmla="*/ 576846 h 6858000"/>
              <a:gd name="connsiteX149" fmla="*/ 204576 w 1605470"/>
              <a:gd name="connsiteY149" fmla="*/ 530055 h 6858000"/>
              <a:gd name="connsiteX150" fmla="*/ 219064 w 1605470"/>
              <a:gd name="connsiteY150" fmla="*/ 469651 h 6858000"/>
              <a:gd name="connsiteX151" fmla="*/ 195012 w 1605470"/>
              <a:gd name="connsiteY151" fmla="*/ 448559 h 6858000"/>
              <a:gd name="connsiteX152" fmla="*/ 201434 w 1605470"/>
              <a:gd name="connsiteY152" fmla="*/ 441529 h 6858000"/>
              <a:gd name="connsiteX153" fmla="*/ 200655 w 1605470"/>
              <a:gd name="connsiteY153" fmla="*/ 428927 h 6858000"/>
              <a:gd name="connsiteX154" fmla="*/ 190059 w 1605470"/>
              <a:gd name="connsiteY154" fmla="*/ 430161 h 6858000"/>
              <a:gd name="connsiteX155" fmla="*/ 167079 w 1605470"/>
              <a:gd name="connsiteY155" fmla="*/ 367211 h 6858000"/>
              <a:gd name="connsiteX156" fmla="*/ 124571 w 1605470"/>
              <a:gd name="connsiteY156" fmla="*/ 302178 h 6858000"/>
              <a:gd name="connsiteX157" fmla="*/ 103243 w 1605470"/>
              <a:gd name="connsiteY157" fmla="*/ 211375 h 6858000"/>
              <a:gd name="connsiteX158" fmla="*/ 94571 w 1605470"/>
              <a:gd name="connsiteY158" fmla="*/ 184179 h 6858000"/>
              <a:gd name="connsiteX159" fmla="*/ 13437 w 1605470"/>
              <a:gd name="connsiteY159" fmla="*/ 19287 h 6858000"/>
              <a:gd name="connsiteX160" fmla="*/ 0 w 1605470"/>
              <a:gd name="connsiteY160"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56043 w 1605470"/>
              <a:gd name="connsiteY100" fmla="*/ 3183755 h 6858000"/>
              <a:gd name="connsiteX101" fmla="*/ 756544 w 1605470"/>
              <a:gd name="connsiteY101" fmla="*/ 3178642 h 6858000"/>
              <a:gd name="connsiteX102" fmla="*/ 744144 w 1605470"/>
              <a:gd name="connsiteY102" fmla="*/ 3158586 h 6858000"/>
              <a:gd name="connsiteX103" fmla="*/ 739378 w 1605470"/>
              <a:gd name="connsiteY103" fmla="*/ 3147669 h 6858000"/>
              <a:gd name="connsiteX104" fmla="*/ 729329 w 1605470"/>
              <a:gd name="connsiteY104" fmla="*/ 3129034 h 6858000"/>
              <a:gd name="connsiteX105" fmla="*/ 729994 w 1605470"/>
              <a:gd name="connsiteY105" fmla="*/ 3126682 h 6858000"/>
              <a:gd name="connsiteX106" fmla="*/ 720862 w 1605470"/>
              <a:gd name="connsiteY106" fmla="*/ 3114519 h 6858000"/>
              <a:gd name="connsiteX107" fmla="*/ 707471 w 1605470"/>
              <a:gd name="connsiteY107" fmla="*/ 3106272 h 6858000"/>
              <a:gd name="connsiteX108" fmla="*/ 680201 w 1605470"/>
              <a:gd name="connsiteY108" fmla="*/ 2958185 h 6858000"/>
              <a:gd name="connsiteX109" fmla="*/ 622815 w 1605470"/>
              <a:gd name="connsiteY109" fmla="*/ 2762989 h 6858000"/>
              <a:gd name="connsiteX110" fmla="*/ 571733 w 1605470"/>
              <a:gd name="connsiteY110" fmla="*/ 2554718 h 6858000"/>
              <a:gd name="connsiteX111" fmla="*/ 551827 w 1605470"/>
              <a:gd name="connsiteY111" fmla="*/ 2485734 h 6858000"/>
              <a:gd name="connsiteX112" fmla="*/ 542550 w 1605470"/>
              <a:gd name="connsiteY112" fmla="*/ 2447068 h 6858000"/>
              <a:gd name="connsiteX113" fmla="*/ 529511 w 1605470"/>
              <a:gd name="connsiteY113" fmla="*/ 2425819 h 6858000"/>
              <a:gd name="connsiteX114" fmla="*/ 535510 w 1605470"/>
              <a:gd name="connsiteY114" fmla="*/ 2402874 h 6858000"/>
              <a:gd name="connsiteX115" fmla="*/ 538122 w 1605470"/>
              <a:gd name="connsiteY115" fmla="*/ 2381443 h 6858000"/>
              <a:gd name="connsiteX116" fmla="*/ 514451 w 1605470"/>
              <a:gd name="connsiteY116" fmla="*/ 2261920 h 6858000"/>
              <a:gd name="connsiteX117" fmla="*/ 504338 w 1605470"/>
              <a:gd name="connsiteY117" fmla="*/ 2195378 h 6858000"/>
              <a:gd name="connsiteX118" fmla="*/ 488555 w 1605470"/>
              <a:gd name="connsiteY118" fmla="*/ 2155135 h 6858000"/>
              <a:gd name="connsiteX119" fmla="*/ 486013 w 1605470"/>
              <a:gd name="connsiteY119" fmla="*/ 2118008 h 6858000"/>
              <a:gd name="connsiteX120" fmla="*/ 487006 w 1605470"/>
              <a:gd name="connsiteY120" fmla="*/ 2050531 h 6858000"/>
              <a:gd name="connsiteX121" fmla="*/ 478812 w 1605470"/>
              <a:gd name="connsiteY121" fmla="*/ 1963269 h 6858000"/>
              <a:gd name="connsiteX122" fmla="*/ 459990 w 1605470"/>
              <a:gd name="connsiteY122" fmla="*/ 1906352 h 6858000"/>
              <a:gd name="connsiteX123" fmla="*/ 436547 w 1605470"/>
              <a:gd name="connsiteY123" fmla="*/ 1861531 h 6858000"/>
              <a:gd name="connsiteX124" fmla="*/ 390346 w 1605470"/>
              <a:gd name="connsiteY124" fmla="*/ 1732919 h 6858000"/>
              <a:gd name="connsiteX125" fmla="*/ 362657 w 1605470"/>
              <a:gd name="connsiteY125" fmla="*/ 1663540 h 6858000"/>
              <a:gd name="connsiteX126" fmla="*/ 361783 w 1605470"/>
              <a:gd name="connsiteY126" fmla="*/ 1615777 h 6858000"/>
              <a:gd name="connsiteX127" fmla="*/ 342578 w 1605470"/>
              <a:gd name="connsiteY127" fmla="*/ 1563678 h 6858000"/>
              <a:gd name="connsiteX128" fmla="*/ 355658 w 1605470"/>
              <a:gd name="connsiteY128" fmla="*/ 1519474 h 6858000"/>
              <a:gd name="connsiteX129" fmla="*/ 348400 w 1605470"/>
              <a:gd name="connsiteY129" fmla="*/ 1477995 h 6858000"/>
              <a:gd name="connsiteX130" fmla="*/ 334485 w 1605470"/>
              <a:gd name="connsiteY130" fmla="*/ 1373769 h 6858000"/>
              <a:gd name="connsiteX131" fmla="*/ 342792 w 1605470"/>
              <a:gd name="connsiteY131" fmla="*/ 1307086 h 6858000"/>
              <a:gd name="connsiteX132" fmla="*/ 343980 w 1605470"/>
              <a:gd name="connsiteY132" fmla="*/ 1189033 h 6858000"/>
              <a:gd name="connsiteX133" fmla="*/ 348665 w 1605470"/>
              <a:gd name="connsiteY133" fmla="*/ 1168288 h 6858000"/>
              <a:gd name="connsiteX134" fmla="*/ 340947 w 1605470"/>
              <a:gd name="connsiteY134" fmla="*/ 1142577 h 6858000"/>
              <a:gd name="connsiteX135" fmla="*/ 330253 w 1605470"/>
              <a:gd name="connsiteY135" fmla="*/ 1088484 h 6858000"/>
              <a:gd name="connsiteX136" fmla="*/ 318989 w 1605470"/>
              <a:gd name="connsiteY136" fmla="*/ 1016103 h 6858000"/>
              <a:gd name="connsiteX137" fmla="*/ 320445 w 1605470"/>
              <a:gd name="connsiteY137" fmla="*/ 932283 h 6858000"/>
              <a:gd name="connsiteX138" fmla="*/ 322681 w 1605470"/>
              <a:gd name="connsiteY138" fmla="*/ 915925 h 6858000"/>
              <a:gd name="connsiteX139" fmla="*/ 315310 w 1605470"/>
              <a:gd name="connsiteY139" fmla="*/ 896999 h 6858000"/>
              <a:gd name="connsiteX140" fmla="*/ 284718 w 1605470"/>
              <a:gd name="connsiteY140" fmla="*/ 821517 h 6858000"/>
              <a:gd name="connsiteX141" fmla="*/ 263668 w 1605470"/>
              <a:gd name="connsiteY141" fmla="*/ 751353 h 6858000"/>
              <a:gd name="connsiteX142" fmla="*/ 263226 w 1605470"/>
              <a:gd name="connsiteY142" fmla="*/ 721230 h 6858000"/>
              <a:gd name="connsiteX143" fmla="*/ 248897 w 1605470"/>
              <a:gd name="connsiteY143" fmla="*/ 681659 h 6858000"/>
              <a:gd name="connsiteX144" fmla="*/ 234316 w 1605470"/>
              <a:gd name="connsiteY144" fmla="*/ 635218 h 6858000"/>
              <a:gd name="connsiteX145" fmla="*/ 239327 w 1605470"/>
              <a:gd name="connsiteY145" fmla="*/ 613763 h 6858000"/>
              <a:gd name="connsiteX146" fmla="*/ 225269 w 1605470"/>
              <a:gd name="connsiteY146" fmla="*/ 598582 h 6858000"/>
              <a:gd name="connsiteX147" fmla="*/ 224950 w 1605470"/>
              <a:gd name="connsiteY147" fmla="*/ 576846 h 6858000"/>
              <a:gd name="connsiteX148" fmla="*/ 204576 w 1605470"/>
              <a:gd name="connsiteY148" fmla="*/ 530055 h 6858000"/>
              <a:gd name="connsiteX149" fmla="*/ 219064 w 1605470"/>
              <a:gd name="connsiteY149" fmla="*/ 469651 h 6858000"/>
              <a:gd name="connsiteX150" fmla="*/ 195012 w 1605470"/>
              <a:gd name="connsiteY150" fmla="*/ 448559 h 6858000"/>
              <a:gd name="connsiteX151" fmla="*/ 201434 w 1605470"/>
              <a:gd name="connsiteY151" fmla="*/ 441529 h 6858000"/>
              <a:gd name="connsiteX152" fmla="*/ 200655 w 1605470"/>
              <a:gd name="connsiteY152" fmla="*/ 428927 h 6858000"/>
              <a:gd name="connsiteX153" fmla="*/ 190059 w 1605470"/>
              <a:gd name="connsiteY153" fmla="*/ 430161 h 6858000"/>
              <a:gd name="connsiteX154" fmla="*/ 167079 w 1605470"/>
              <a:gd name="connsiteY154" fmla="*/ 367211 h 6858000"/>
              <a:gd name="connsiteX155" fmla="*/ 124571 w 1605470"/>
              <a:gd name="connsiteY155" fmla="*/ 302178 h 6858000"/>
              <a:gd name="connsiteX156" fmla="*/ 103243 w 1605470"/>
              <a:gd name="connsiteY156" fmla="*/ 211375 h 6858000"/>
              <a:gd name="connsiteX157" fmla="*/ 94571 w 1605470"/>
              <a:gd name="connsiteY157" fmla="*/ 184179 h 6858000"/>
              <a:gd name="connsiteX158" fmla="*/ 13437 w 1605470"/>
              <a:gd name="connsiteY158" fmla="*/ 19287 h 6858000"/>
              <a:gd name="connsiteX159" fmla="*/ 0 w 1605470"/>
              <a:gd name="connsiteY159"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8282 w 1605470"/>
              <a:gd name="connsiteY75" fmla="*/ 3998331 h 6858000"/>
              <a:gd name="connsiteX76" fmla="*/ 690830 w 1605470"/>
              <a:gd name="connsiteY76" fmla="*/ 3974753 h 6858000"/>
              <a:gd name="connsiteX77" fmla="*/ 692428 w 1605470"/>
              <a:gd name="connsiteY77" fmla="*/ 3969950 h 6858000"/>
              <a:gd name="connsiteX78" fmla="*/ 685850 w 1605470"/>
              <a:gd name="connsiteY78" fmla="*/ 3933779 h 6858000"/>
              <a:gd name="connsiteX79" fmla="*/ 687181 w 1605470"/>
              <a:gd name="connsiteY79" fmla="*/ 3933093 h 6858000"/>
              <a:gd name="connsiteX80" fmla="*/ 691535 w 1605470"/>
              <a:gd name="connsiteY80" fmla="*/ 3922082 h 6858000"/>
              <a:gd name="connsiteX81" fmla="*/ 696613 w 1605470"/>
              <a:gd name="connsiteY81" fmla="*/ 3901461 h 6858000"/>
              <a:gd name="connsiteX82" fmla="*/ 719207 w 1605470"/>
              <a:gd name="connsiteY82" fmla="*/ 3813873 h 6858000"/>
              <a:gd name="connsiteX83" fmla="*/ 718632 w 1605470"/>
              <a:gd name="connsiteY83" fmla="*/ 3806161 h 6858000"/>
              <a:gd name="connsiteX84" fmla="*/ 718939 w 1605470"/>
              <a:gd name="connsiteY84" fmla="*/ 3805957 h 6858000"/>
              <a:gd name="connsiteX85" fmla="*/ 718966 w 1605470"/>
              <a:gd name="connsiteY85" fmla="*/ 3797724 h 6858000"/>
              <a:gd name="connsiteX86" fmla="*/ 717581 w 1605470"/>
              <a:gd name="connsiteY86" fmla="*/ 3792098 h 6858000"/>
              <a:gd name="connsiteX87" fmla="*/ 716465 w 1605470"/>
              <a:gd name="connsiteY87" fmla="*/ 3777135 h 6858000"/>
              <a:gd name="connsiteX88" fmla="*/ 718198 w 1605470"/>
              <a:gd name="connsiteY88" fmla="*/ 3771656 h 6858000"/>
              <a:gd name="connsiteX89" fmla="*/ 721941 w 1605470"/>
              <a:gd name="connsiteY89" fmla="*/ 3769007 h 6858000"/>
              <a:gd name="connsiteX90" fmla="*/ 721407 w 1605470"/>
              <a:gd name="connsiteY90" fmla="*/ 3767709 h 6858000"/>
              <a:gd name="connsiteX91" fmla="*/ 730103 w 1605470"/>
              <a:gd name="connsiteY91" fmla="*/ 3738082 h 6858000"/>
              <a:gd name="connsiteX92" fmla="*/ 737449 w 1605470"/>
              <a:gd name="connsiteY92" fmla="*/ 3673397 h 6858000"/>
              <a:gd name="connsiteX93" fmla="*/ 736745 w 1605470"/>
              <a:gd name="connsiteY93" fmla="*/ 3637109 h 6858000"/>
              <a:gd name="connsiteX94" fmla="*/ 740188 w 1605470"/>
              <a:gd name="connsiteY94" fmla="*/ 3536883 h 6858000"/>
              <a:gd name="connsiteX95" fmla="*/ 747726 w 1605470"/>
              <a:gd name="connsiteY95" fmla="*/ 3435652 h 6858000"/>
              <a:gd name="connsiteX96" fmla="*/ 749397 w 1605470"/>
              <a:gd name="connsiteY96" fmla="*/ 3307769 h 6858000"/>
              <a:gd name="connsiteX97" fmla="*/ 766960 w 1605470"/>
              <a:gd name="connsiteY97" fmla="*/ 3250522 h 6858000"/>
              <a:gd name="connsiteX98" fmla="*/ 767385 w 1605470"/>
              <a:gd name="connsiteY98" fmla="*/ 3229163 h 6858000"/>
              <a:gd name="connsiteX99" fmla="*/ 769208 w 1605470"/>
              <a:gd name="connsiteY99" fmla="*/ 3217217 h 6858000"/>
              <a:gd name="connsiteX100" fmla="*/ 756043 w 1605470"/>
              <a:gd name="connsiteY100" fmla="*/ 3183755 h 6858000"/>
              <a:gd name="connsiteX101" fmla="*/ 756544 w 1605470"/>
              <a:gd name="connsiteY101" fmla="*/ 3178642 h 6858000"/>
              <a:gd name="connsiteX102" fmla="*/ 744144 w 1605470"/>
              <a:gd name="connsiteY102" fmla="*/ 3158586 h 6858000"/>
              <a:gd name="connsiteX103" fmla="*/ 729329 w 1605470"/>
              <a:gd name="connsiteY103" fmla="*/ 3129034 h 6858000"/>
              <a:gd name="connsiteX104" fmla="*/ 729994 w 1605470"/>
              <a:gd name="connsiteY104" fmla="*/ 3126682 h 6858000"/>
              <a:gd name="connsiteX105" fmla="*/ 720862 w 1605470"/>
              <a:gd name="connsiteY105" fmla="*/ 3114519 h 6858000"/>
              <a:gd name="connsiteX106" fmla="*/ 707471 w 1605470"/>
              <a:gd name="connsiteY106" fmla="*/ 3106272 h 6858000"/>
              <a:gd name="connsiteX107" fmla="*/ 680201 w 1605470"/>
              <a:gd name="connsiteY107" fmla="*/ 2958185 h 6858000"/>
              <a:gd name="connsiteX108" fmla="*/ 622815 w 1605470"/>
              <a:gd name="connsiteY108" fmla="*/ 2762989 h 6858000"/>
              <a:gd name="connsiteX109" fmla="*/ 571733 w 1605470"/>
              <a:gd name="connsiteY109" fmla="*/ 2554718 h 6858000"/>
              <a:gd name="connsiteX110" fmla="*/ 551827 w 1605470"/>
              <a:gd name="connsiteY110" fmla="*/ 2485734 h 6858000"/>
              <a:gd name="connsiteX111" fmla="*/ 542550 w 1605470"/>
              <a:gd name="connsiteY111" fmla="*/ 2447068 h 6858000"/>
              <a:gd name="connsiteX112" fmla="*/ 529511 w 1605470"/>
              <a:gd name="connsiteY112" fmla="*/ 2425819 h 6858000"/>
              <a:gd name="connsiteX113" fmla="*/ 535510 w 1605470"/>
              <a:gd name="connsiteY113" fmla="*/ 2402874 h 6858000"/>
              <a:gd name="connsiteX114" fmla="*/ 538122 w 1605470"/>
              <a:gd name="connsiteY114" fmla="*/ 2381443 h 6858000"/>
              <a:gd name="connsiteX115" fmla="*/ 514451 w 1605470"/>
              <a:gd name="connsiteY115" fmla="*/ 2261920 h 6858000"/>
              <a:gd name="connsiteX116" fmla="*/ 504338 w 1605470"/>
              <a:gd name="connsiteY116" fmla="*/ 2195378 h 6858000"/>
              <a:gd name="connsiteX117" fmla="*/ 488555 w 1605470"/>
              <a:gd name="connsiteY117" fmla="*/ 2155135 h 6858000"/>
              <a:gd name="connsiteX118" fmla="*/ 486013 w 1605470"/>
              <a:gd name="connsiteY118" fmla="*/ 2118008 h 6858000"/>
              <a:gd name="connsiteX119" fmla="*/ 487006 w 1605470"/>
              <a:gd name="connsiteY119" fmla="*/ 2050531 h 6858000"/>
              <a:gd name="connsiteX120" fmla="*/ 478812 w 1605470"/>
              <a:gd name="connsiteY120" fmla="*/ 1963269 h 6858000"/>
              <a:gd name="connsiteX121" fmla="*/ 459990 w 1605470"/>
              <a:gd name="connsiteY121" fmla="*/ 1906352 h 6858000"/>
              <a:gd name="connsiteX122" fmla="*/ 436547 w 1605470"/>
              <a:gd name="connsiteY122" fmla="*/ 1861531 h 6858000"/>
              <a:gd name="connsiteX123" fmla="*/ 390346 w 1605470"/>
              <a:gd name="connsiteY123" fmla="*/ 1732919 h 6858000"/>
              <a:gd name="connsiteX124" fmla="*/ 362657 w 1605470"/>
              <a:gd name="connsiteY124" fmla="*/ 1663540 h 6858000"/>
              <a:gd name="connsiteX125" fmla="*/ 361783 w 1605470"/>
              <a:gd name="connsiteY125" fmla="*/ 1615777 h 6858000"/>
              <a:gd name="connsiteX126" fmla="*/ 342578 w 1605470"/>
              <a:gd name="connsiteY126" fmla="*/ 1563678 h 6858000"/>
              <a:gd name="connsiteX127" fmla="*/ 355658 w 1605470"/>
              <a:gd name="connsiteY127" fmla="*/ 1519474 h 6858000"/>
              <a:gd name="connsiteX128" fmla="*/ 348400 w 1605470"/>
              <a:gd name="connsiteY128" fmla="*/ 1477995 h 6858000"/>
              <a:gd name="connsiteX129" fmla="*/ 334485 w 1605470"/>
              <a:gd name="connsiteY129" fmla="*/ 1373769 h 6858000"/>
              <a:gd name="connsiteX130" fmla="*/ 342792 w 1605470"/>
              <a:gd name="connsiteY130" fmla="*/ 1307086 h 6858000"/>
              <a:gd name="connsiteX131" fmla="*/ 343980 w 1605470"/>
              <a:gd name="connsiteY131" fmla="*/ 1189033 h 6858000"/>
              <a:gd name="connsiteX132" fmla="*/ 348665 w 1605470"/>
              <a:gd name="connsiteY132" fmla="*/ 1168288 h 6858000"/>
              <a:gd name="connsiteX133" fmla="*/ 340947 w 1605470"/>
              <a:gd name="connsiteY133" fmla="*/ 1142577 h 6858000"/>
              <a:gd name="connsiteX134" fmla="*/ 330253 w 1605470"/>
              <a:gd name="connsiteY134" fmla="*/ 1088484 h 6858000"/>
              <a:gd name="connsiteX135" fmla="*/ 318989 w 1605470"/>
              <a:gd name="connsiteY135" fmla="*/ 1016103 h 6858000"/>
              <a:gd name="connsiteX136" fmla="*/ 320445 w 1605470"/>
              <a:gd name="connsiteY136" fmla="*/ 932283 h 6858000"/>
              <a:gd name="connsiteX137" fmla="*/ 322681 w 1605470"/>
              <a:gd name="connsiteY137" fmla="*/ 915925 h 6858000"/>
              <a:gd name="connsiteX138" fmla="*/ 315310 w 1605470"/>
              <a:gd name="connsiteY138" fmla="*/ 896999 h 6858000"/>
              <a:gd name="connsiteX139" fmla="*/ 284718 w 1605470"/>
              <a:gd name="connsiteY139" fmla="*/ 821517 h 6858000"/>
              <a:gd name="connsiteX140" fmla="*/ 263668 w 1605470"/>
              <a:gd name="connsiteY140" fmla="*/ 751353 h 6858000"/>
              <a:gd name="connsiteX141" fmla="*/ 263226 w 1605470"/>
              <a:gd name="connsiteY141" fmla="*/ 721230 h 6858000"/>
              <a:gd name="connsiteX142" fmla="*/ 248897 w 1605470"/>
              <a:gd name="connsiteY142" fmla="*/ 681659 h 6858000"/>
              <a:gd name="connsiteX143" fmla="*/ 234316 w 1605470"/>
              <a:gd name="connsiteY143" fmla="*/ 635218 h 6858000"/>
              <a:gd name="connsiteX144" fmla="*/ 239327 w 1605470"/>
              <a:gd name="connsiteY144" fmla="*/ 613763 h 6858000"/>
              <a:gd name="connsiteX145" fmla="*/ 225269 w 1605470"/>
              <a:gd name="connsiteY145" fmla="*/ 598582 h 6858000"/>
              <a:gd name="connsiteX146" fmla="*/ 224950 w 1605470"/>
              <a:gd name="connsiteY146" fmla="*/ 576846 h 6858000"/>
              <a:gd name="connsiteX147" fmla="*/ 204576 w 1605470"/>
              <a:gd name="connsiteY147" fmla="*/ 530055 h 6858000"/>
              <a:gd name="connsiteX148" fmla="*/ 219064 w 1605470"/>
              <a:gd name="connsiteY148" fmla="*/ 469651 h 6858000"/>
              <a:gd name="connsiteX149" fmla="*/ 195012 w 1605470"/>
              <a:gd name="connsiteY149" fmla="*/ 448559 h 6858000"/>
              <a:gd name="connsiteX150" fmla="*/ 201434 w 1605470"/>
              <a:gd name="connsiteY150" fmla="*/ 441529 h 6858000"/>
              <a:gd name="connsiteX151" fmla="*/ 200655 w 1605470"/>
              <a:gd name="connsiteY151" fmla="*/ 428927 h 6858000"/>
              <a:gd name="connsiteX152" fmla="*/ 190059 w 1605470"/>
              <a:gd name="connsiteY152" fmla="*/ 430161 h 6858000"/>
              <a:gd name="connsiteX153" fmla="*/ 167079 w 1605470"/>
              <a:gd name="connsiteY153" fmla="*/ 367211 h 6858000"/>
              <a:gd name="connsiteX154" fmla="*/ 124571 w 1605470"/>
              <a:gd name="connsiteY154" fmla="*/ 302178 h 6858000"/>
              <a:gd name="connsiteX155" fmla="*/ 103243 w 1605470"/>
              <a:gd name="connsiteY155" fmla="*/ 211375 h 6858000"/>
              <a:gd name="connsiteX156" fmla="*/ 94571 w 1605470"/>
              <a:gd name="connsiteY156" fmla="*/ 184179 h 6858000"/>
              <a:gd name="connsiteX157" fmla="*/ 13437 w 1605470"/>
              <a:gd name="connsiteY157" fmla="*/ 19287 h 6858000"/>
              <a:gd name="connsiteX158" fmla="*/ 0 w 1605470"/>
              <a:gd name="connsiteY158"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700443 w 1605470"/>
              <a:gd name="connsiteY74" fmla="*/ 4010511 h 6858000"/>
              <a:gd name="connsiteX75" fmla="*/ 690830 w 1605470"/>
              <a:gd name="connsiteY75" fmla="*/ 3974753 h 6858000"/>
              <a:gd name="connsiteX76" fmla="*/ 692428 w 1605470"/>
              <a:gd name="connsiteY76" fmla="*/ 3969950 h 6858000"/>
              <a:gd name="connsiteX77" fmla="*/ 685850 w 1605470"/>
              <a:gd name="connsiteY77" fmla="*/ 3933779 h 6858000"/>
              <a:gd name="connsiteX78" fmla="*/ 687181 w 1605470"/>
              <a:gd name="connsiteY78" fmla="*/ 3933093 h 6858000"/>
              <a:gd name="connsiteX79" fmla="*/ 691535 w 1605470"/>
              <a:gd name="connsiteY79" fmla="*/ 3922082 h 6858000"/>
              <a:gd name="connsiteX80" fmla="*/ 696613 w 1605470"/>
              <a:gd name="connsiteY80" fmla="*/ 3901461 h 6858000"/>
              <a:gd name="connsiteX81" fmla="*/ 719207 w 1605470"/>
              <a:gd name="connsiteY81" fmla="*/ 3813873 h 6858000"/>
              <a:gd name="connsiteX82" fmla="*/ 718632 w 1605470"/>
              <a:gd name="connsiteY82" fmla="*/ 3806161 h 6858000"/>
              <a:gd name="connsiteX83" fmla="*/ 718939 w 1605470"/>
              <a:gd name="connsiteY83" fmla="*/ 3805957 h 6858000"/>
              <a:gd name="connsiteX84" fmla="*/ 718966 w 1605470"/>
              <a:gd name="connsiteY84" fmla="*/ 3797724 h 6858000"/>
              <a:gd name="connsiteX85" fmla="*/ 717581 w 1605470"/>
              <a:gd name="connsiteY85" fmla="*/ 3792098 h 6858000"/>
              <a:gd name="connsiteX86" fmla="*/ 716465 w 1605470"/>
              <a:gd name="connsiteY86" fmla="*/ 3777135 h 6858000"/>
              <a:gd name="connsiteX87" fmla="*/ 718198 w 1605470"/>
              <a:gd name="connsiteY87" fmla="*/ 3771656 h 6858000"/>
              <a:gd name="connsiteX88" fmla="*/ 721941 w 1605470"/>
              <a:gd name="connsiteY88" fmla="*/ 3769007 h 6858000"/>
              <a:gd name="connsiteX89" fmla="*/ 721407 w 1605470"/>
              <a:gd name="connsiteY89" fmla="*/ 3767709 h 6858000"/>
              <a:gd name="connsiteX90" fmla="*/ 730103 w 1605470"/>
              <a:gd name="connsiteY90" fmla="*/ 3738082 h 6858000"/>
              <a:gd name="connsiteX91" fmla="*/ 737449 w 1605470"/>
              <a:gd name="connsiteY91" fmla="*/ 3673397 h 6858000"/>
              <a:gd name="connsiteX92" fmla="*/ 736745 w 1605470"/>
              <a:gd name="connsiteY92" fmla="*/ 3637109 h 6858000"/>
              <a:gd name="connsiteX93" fmla="*/ 740188 w 1605470"/>
              <a:gd name="connsiteY93" fmla="*/ 3536883 h 6858000"/>
              <a:gd name="connsiteX94" fmla="*/ 747726 w 1605470"/>
              <a:gd name="connsiteY94" fmla="*/ 3435652 h 6858000"/>
              <a:gd name="connsiteX95" fmla="*/ 749397 w 1605470"/>
              <a:gd name="connsiteY95" fmla="*/ 3307769 h 6858000"/>
              <a:gd name="connsiteX96" fmla="*/ 766960 w 1605470"/>
              <a:gd name="connsiteY96" fmla="*/ 3250522 h 6858000"/>
              <a:gd name="connsiteX97" fmla="*/ 767385 w 1605470"/>
              <a:gd name="connsiteY97" fmla="*/ 3229163 h 6858000"/>
              <a:gd name="connsiteX98" fmla="*/ 769208 w 1605470"/>
              <a:gd name="connsiteY98" fmla="*/ 3217217 h 6858000"/>
              <a:gd name="connsiteX99" fmla="*/ 756043 w 1605470"/>
              <a:gd name="connsiteY99" fmla="*/ 3183755 h 6858000"/>
              <a:gd name="connsiteX100" fmla="*/ 756544 w 1605470"/>
              <a:gd name="connsiteY100" fmla="*/ 3178642 h 6858000"/>
              <a:gd name="connsiteX101" fmla="*/ 744144 w 1605470"/>
              <a:gd name="connsiteY101" fmla="*/ 3158586 h 6858000"/>
              <a:gd name="connsiteX102" fmla="*/ 729329 w 1605470"/>
              <a:gd name="connsiteY102" fmla="*/ 3129034 h 6858000"/>
              <a:gd name="connsiteX103" fmla="*/ 729994 w 1605470"/>
              <a:gd name="connsiteY103" fmla="*/ 3126682 h 6858000"/>
              <a:gd name="connsiteX104" fmla="*/ 720862 w 1605470"/>
              <a:gd name="connsiteY104" fmla="*/ 3114519 h 6858000"/>
              <a:gd name="connsiteX105" fmla="*/ 707471 w 1605470"/>
              <a:gd name="connsiteY105" fmla="*/ 3106272 h 6858000"/>
              <a:gd name="connsiteX106" fmla="*/ 680201 w 1605470"/>
              <a:gd name="connsiteY106" fmla="*/ 2958185 h 6858000"/>
              <a:gd name="connsiteX107" fmla="*/ 622815 w 1605470"/>
              <a:gd name="connsiteY107" fmla="*/ 2762989 h 6858000"/>
              <a:gd name="connsiteX108" fmla="*/ 571733 w 1605470"/>
              <a:gd name="connsiteY108" fmla="*/ 2554718 h 6858000"/>
              <a:gd name="connsiteX109" fmla="*/ 551827 w 1605470"/>
              <a:gd name="connsiteY109" fmla="*/ 2485734 h 6858000"/>
              <a:gd name="connsiteX110" fmla="*/ 542550 w 1605470"/>
              <a:gd name="connsiteY110" fmla="*/ 2447068 h 6858000"/>
              <a:gd name="connsiteX111" fmla="*/ 529511 w 1605470"/>
              <a:gd name="connsiteY111" fmla="*/ 2425819 h 6858000"/>
              <a:gd name="connsiteX112" fmla="*/ 535510 w 1605470"/>
              <a:gd name="connsiteY112" fmla="*/ 2402874 h 6858000"/>
              <a:gd name="connsiteX113" fmla="*/ 538122 w 1605470"/>
              <a:gd name="connsiteY113" fmla="*/ 2381443 h 6858000"/>
              <a:gd name="connsiteX114" fmla="*/ 514451 w 1605470"/>
              <a:gd name="connsiteY114" fmla="*/ 2261920 h 6858000"/>
              <a:gd name="connsiteX115" fmla="*/ 504338 w 1605470"/>
              <a:gd name="connsiteY115" fmla="*/ 2195378 h 6858000"/>
              <a:gd name="connsiteX116" fmla="*/ 488555 w 1605470"/>
              <a:gd name="connsiteY116" fmla="*/ 2155135 h 6858000"/>
              <a:gd name="connsiteX117" fmla="*/ 486013 w 1605470"/>
              <a:gd name="connsiteY117" fmla="*/ 2118008 h 6858000"/>
              <a:gd name="connsiteX118" fmla="*/ 487006 w 1605470"/>
              <a:gd name="connsiteY118" fmla="*/ 2050531 h 6858000"/>
              <a:gd name="connsiteX119" fmla="*/ 478812 w 1605470"/>
              <a:gd name="connsiteY119" fmla="*/ 1963269 h 6858000"/>
              <a:gd name="connsiteX120" fmla="*/ 459990 w 1605470"/>
              <a:gd name="connsiteY120" fmla="*/ 1906352 h 6858000"/>
              <a:gd name="connsiteX121" fmla="*/ 436547 w 1605470"/>
              <a:gd name="connsiteY121" fmla="*/ 1861531 h 6858000"/>
              <a:gd name="connsiteX122" fmla="*/ 390346 w 1605470"/>
              <a:gd name="connsiteY122" fmla="*/ 1732919 h 6858000"/>
              <a:gd name="connsiteX123" fmla="*/ 362657 w 1605470"/>
              <a:gd name="connsiteY123" fmla="*/ 1663540 h 6858000"/>
              <a:gd name="connsiteX124" fmla="*/ 361783 w 1605470"/>
              <a:gd name="connsiteY124" fmla="*/ 1615777 h 6858000"/>
              <a:gd name="connsiteX125" fmla="*/ 342578 w 1605470"/>
              <a:gd name="connsiteY125" fmla="*/ 1563678 h 6858000"/>
              <a:gd name="connsiteX126" fmla="*/ 355658 w 1605470"/>
              <a:gd name="connsiteY126" fmla="*/ 1519474 h 6858000"/>
              <a:gd name="connsiteX127" fmla="*/ 348400 w 1605470"/>
              <a:gd name="connsiteY127" fmla="*/ 1477995 h 6858000"/>
              <a:gd name="connsiteX128" fmla="*/ 334485 w 1605470"/>
              <a:gd name="connsiteY128" fmla="*/ 1373769 h 6858000"/>
              <a:gd name="connsiteX129" fmla="*/ 342792 w 1605470"/>
              <a:gd name="connsiteY129" fmla="*/ 1307086 h 6858000"/>
              <a:gd name="connsiteX130" fmla="*/ 343980 w 1605470"/>
              <a:gd name="connsiteY130" fmla="*/ 1189033 h 6858000"/>
              <a:gd name="connsiteX131" fmla="*/ 348665 w 1605470"/>
              <a:gd name="connsiteY131" fmla="*/ 1168288 h 6858000"/>
              <a:gd name="connsiteX132" fmla="*/ 340947 w 1605470"/>
              <a:gd name="connsiteY132" fmla="*/ 1142577 h 6858000"/>
              <a:gd name="connsiteX133" fmla="*/ 330253 w 1605470"/>
              <a:gd name="connsiteY133" fmla="*/ 1088484 h 6858000"/>
              <a:gd name="connsiteX134" fmla="*/ 318989 w 1605470"/>
              <a:gd name="connsiteY134" fmla="*/ 1016103 h 6858000"/>
              <a:gd name="connsiteX135" fmla="*/ 320445 w 1605470"/>
              <a:gd name="connsiteY135" fmla="*/ 932283 h 6858000"/>
              <a:gd name="connsiteX136" fmla="*/ 322681 w 1605470"/>
              <a:gd name="connsiteY136" fmla="*/ 915925 h 6858000"/>
              <a:gd name="connsiteX137" fmla="*/ 315310 w 1605470"/>
              <a:gd name="connsiteY137" fmla="*/ 896999 h 6858000"/>
              <a:gd name="connsiteX138" fmla="*/ 284718 w 1605470"/>
              <a:gd name="connsiteY138" fmla="*/ 821517 h 6858000"/>
              <a:gd name="connsiteX139" fmla="*/ 263668 w 1605470"/>
              <a:gd name="connsiteY139" fmla="*/ 751353 h 6858000"/>
              <a:gd name="connsiteX140" fmla="*/ 263226 w 1605470"/>
              <a:gd name="connsiteY140" fmla="*/ 721230 h 6858000"/>
              <a:gd name="connsiteX141" fmla="*/ 248897 w 1605470"/>
              <a:gd name="connsiteY141" fmla="*/ 681659 h 6858000"/>
              <a:gd name="connsiteX142" fmla="*/ 234316 w 1605470"/>
              <a:gd name="connsiteY142" fmla="*/ 635218 h 6858000"/>
              <a:gd name="connsiteX143" fmla="*/ 239327 w 1605470"/>
              <a:gd name="connsiteY143" fmla="*/ 613763 h 6858000"/>
              <a:gd name="connsiteX144" fmla="*/ 225269 w 1605470"/>
              <a:gd name="connsiteY144" fmla="*/ 598582 h 6858000"/>
              <a:gd name="connsiteX145" fmla="*/ 224950 w 1605470"/>
              <a:gd name="connsiteY145" fmla="*/ 576846 h 6858000"/>
              <a:gd name="connsiteX146" fmla="*/ 204576 w 1605470"/>
              <a:gd name="connsiteY146" fmla="*/ 530055 h 6858000"/>
              <a:gd name="connsiteX147" fmla="*/ 219064 w 1605470"/>
              <a:gd name="connsiteY147" fmla="*/ 469651 h 6858000"/>
              <a:gd name="connsiteX148" fmla="*/ 195012 w 1605470"/>
              <a:gd name="connsiteY148" fmla="*/ 448559 h 6858000"/>
              <a:gd name="connsiteX149" fmla="*/ 201434 w 1605470"/>
              <a:gd name="connsiteY149" fmla="*/ 441529 h 6858000"/>
              <a:gd name="connsiteX150" fmla="*/ 200655 w 1605470"/>
              <a:gd name="connsiteY150" fmla="*/ 428927 h 6858000"/>
              <a:gd name="connsiteX151" fmla="*/ 190059 w 1605470"/>
              <a:gd name="connsiteY151" fmla="*/ 430161 h 6858000"/>
              <a:gd name="connsiteX152" fmla="*/ 167079 w 1605470"/>
              <a:gd name="connsiteY152" fmla="*/ 367211 h 6858000"/>
              <a:gd name="connsiteX153" fmla="*/ 124571 w 1605470"/>
              <a:gd name="connsiteY153" fmla="*/ 302178 h 6858000"/>
              <a:gd name="connsiteX154" fmla="*/ 103243 w 1605470"/>
              <a:gd name="connsiteY154" fmla="*/ 211375 h 6858000"/>
              <a:gd name="connsiteX155" fmla="*/ 94571 w 1605470"/>
              <a:gd name="connsiteY155" fmla="*/ 184179 h 6858000"/>
              <a:gd name="connsiteX156" fmla="*/ 13437 w 1605470"/>
              <a:gd name="connsiteY156" fmla="*/ 19287 h 6858000"/>
              <a:gd name="connsiteX157" fmla="*/ 0 w 1605470"/>
              <a:gd name="connsiteY157"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690830 w 1605470"/>
              <a:gd name="connsiteY74" fmla="*/ 3974753 h 6858000"/>
              <a:gd name="connsiteX75" fmla="*/ 692428 w 1605470"/>
              <a:gd name="connsiteY75" fmla="*/ 3969950 h 6858000"/>
              <a:gd name="connsiteX76" fmla="*/ 685850 w 1605470"/>
              <a:gd name="connsiteY76" fmla="*/ 3933779 h 6858000"/>
              <a:gd name="connsiteX77" fmla="*/ 687181 w 1605470"/>
              <a:gd name="connsiteY77" fmla="*/ 3933093 h 6858000"/>
              <a:gd name="connsiteX78" fmla="*/ 691535 w 1605470"/>
              <a:gd name="connsiteY78" fmla="*/ 3922082 h 6858000"/>
              <a:gd name="connsiteX79" fmla="*/ 696613 w 1605470"/>
              <a:gd name="connsiteY79" fmla="*/ 3901461 h 6858000"/>
              <a:gd name="connsiteX80" fmla="*/ 719207 w 1605470"/>
              <a:gd name="connsiteY80" fmla="*/ 3813873 h 6858000"/>
              <a:gd name="connsiteX81" fmla="*/ 718632 w 1605470"/>
              <a:gd name="connsiteY81" fmla="*/ 3806161 h 6858000"/>
              <a:gd name="connsiteX82" fmla="*/ 718939 w 1605470"/>
              <a:gd name="connsiteY82" fmla="*/ 3805957 h 6858000"/>
              <a:gd name="connsiteX83" fmla="*/ 718966 w 1605470"/>
              <a:gd name="connsiteY83" fmla="*/ 3797724 h 6858000"/>
              <a:gd name="connsiteX84" fmla="*/ 717581 w 1605470"/>
              <a:gd name="connsiteY84" fmla="*/ 3792098 h 6858000"/>
              <a:gd name="connsiteX85" fmla="*/ 716465 w 1605470"/>
              <a:gd name="connsiteY85" fmla="*/ 3777135 h 6858000"/>
              <a:gd name="connsiteX86" fmla="*/ 718198 w 1605470"/>
              <a:gd name="connsiteY86" fmla="*/ 3771656 h 6858000"/>
              <a:gd name="connsiteX87" fmla="*/ 721941 w 1605470"/>
              <a:gd name="connsiteY87" fmla="*/ 3769007 h 6858000"/>
              <a:gd name="connsiteX88" fmla="*/ 721407 w 1605470"/>
              <a:gd name="connsiteY88" fmla="*/ 3767709 h 6858000"/>
              <a:gd name="connsiteX89" fmla="*/ 730103 w 1605470"/>
              <a:gd name="connsiteY89" fmla="*/ 3738082 h 6858000"/>
              <a:gd name="connsiteX90" fmla="*/ 737449 w 1605470"/>
              <a:gd name="connsiteY90" fmla="*/ 3673397 h 6858000"/>
              <a:gd name="connsiteX91" fmla="*/ 736745 w 1605470"/>
              <a:gd name="connsiteY91" fmla="*/ 3637109 h 6858000"/>
              <a:gd name="connsiteX92" fmla="*/ 740188 w 1605470"/>
              <a:gd name="connsiteY92" fmla="*/ 3536883 h 6858000"/>
              <a:gd name="connsiteX93" fmla="*/ 747726 w 1605470"/>
              <a:gd name="connsiteY93" fmla="*/ 3435652 h 6858000"/>
              <a:gd name="connsiteX94" fmla="*/ 749397 w 1605470"/>
              <a:gd name="connsiteY94" fmla="*/ 3307769 h 6858000"/>
              <a:gd name="connsiteX95" fmla="*/ 766960 w 1605470"/>
              <a:gd name="connsiteY95" fmla="*/ 3250522 h 6858000"/>
              <a:gd name="connsiteX96" fmla="*/ 767385 w 1605470"/>
              <a:gd name="connsiteY96" fmla="*/ 3229163 h 6858000"/>
              <a:gd name="connsiteX97" fmla="*/ 769208 w 1605470"/>
              <a:gd name="connsiteY97" fmla="*/ 3217217 h 6858000"/>
              <a:gd name="connsiteX98" fmla="*/ 756043 w 1605470"/>
              <a:gd name="connsiteY98" fmla="*/ 3183755 h 6858000"/>
              <a:gd name="connsiteX99" fmla="*/ 756544 w 1605470"/>
              <a:gd name="connsiteY99" fmla="*/ 3178642 h 6858000"/>
              <a:gd name="connsiteX100" fmla="*/ 744144 w 1605470"/>
              <a:gd name="connsiteY100" fmla="*/ 3158586 h 6858000"/>
              <a:gd name="connsiteX101" fmla="*/ 729329 w 1605470"/>
              <a:gd name="connsiteY101" fmla="*/ 3129034 h 6858000"/>
              <a:gd name="connsiteX102" fmla="*/ 729994 w 1605470"/>
              <a:gd name="connsiteY102" fmla="*/ 3126682 h 6858000"/>
              <a:gd name="connsiteX103" fmla="*/ 720862 w 1605470"/>
              <a:gd name="connsiteY103" fmla="*/ 3114519 h 6858000"/>
              <a:gd name="connsiteX104" fmla="*/ 707471 w 1605470"/>
              <a:gd name="connsiteY104" fmla="*/ 3106272 h 6858000"/>
              <a:gd name="connsiteX105" fmla="*/ 680201 w 1605470"/>
              <a:gd name="connsiteY105" fmla="*/ 2958185 h 6858000"/>
              <a:gd name="connsiteX106" fmla="*/ 622815 w 1605470"/>
              <a:gd name="connsiteY106" fmla="*/ 2762989 h 6858000"/>
              <a:gd name="connsiteX107" fmla="*/ 571733 w 1605470"/>
              <a:gd name="connsiteY107" fmla="*/ 2554718 h 6858000"/>
              <a:gd name="connsiteX108" fmla="*/ 551827 w 1605470"/>
              <a:gd name="connsiteY108" fmla="*/ 2485734 h 6858000"/>
              <a:gd name="connsiteX109" fmla="*/ 542550 w 1605470"/>
              <a:gd name="connsiteY109" fmla="*/ 2447068 h 6858000"/>
              <a:gd name="connsiteX110" fmla="*/ 529511 w 1605470"/>
              <a:gd name="connsiteY110" fmla="*/ 2425819 h 6858000"/>
              <a:gd name="connsiteX111" fmla="*/ 535510 w 1605470"/>
              <a:gd name="connsiteY111" fmla="*/ 2402874 h 6858000"/>
              <a:gd name="connsiteX112" fmla="*/ 538122 w 1605470"/>
              <a:gd name="connsiteY112" fmla="*/ 2381443 h 6858000"/>
              <a:gd name="connsiteX113" fmla="*/ 514451 w 1605470"/>
              <a:gd name="connsiteY113" fmla="*/ 2261920 h 6858000"/>
              <a:gd name="connsiteX114" fmla="*/ 504338 w 1605470"/>
              <a:gd name="connsiteY114" fmla="*/ 2195378 h 6858000"/>
              <a:gd name="connsiteX115" fmla="*/ 488555 w 1605470"/>
              <a:gd name="connsiteY115" fmla="*/ 2155135 h 6858000"/>
              <a:gd name="connsiteX116" fmla="*/ 486013 w 1605470"/>
              <a:gd name="connsiteY116" fmla="*/ 2118008 h 6858000"/>
              <a:gd name="connsiteX117" fmla="*/ 487006 w 1605470"/>
              <a:gd name="connsiteY117" fmla="*/ 2050531 h 6858000"/>
              <a:gd name="connsiteX118" fmla="*/ 478812 w 1605470"/>
              <a:gd name="connsiteY118" fmla="*/ 1963269 h 6858000"/>
              <a:gd name="connsiteX119" fmla="*/ 459990 w 1605470"/>
              <a:gd name="connsiteY119" fmla="*/ 1906352 h 6858000"/>
              <a:gd name="connsiteX120" fmla="*/ 436547 w 1605470"/>
              <a:gd name="connsiteY120" fmla="*/ 1861531 h 6858000"/>
              <a:gd name="connsiteX121" fmla="*/ 390346 w 1605470"/>
              <a:gd name="connsiteY121" fmla="*/ 1732919 h 6858000"/>
              <a:gd name="connsiteX122" fmla="*/ 362657 w 1605470"/>
              <a:gd name="connsiteY122" fmla="*/ 1663540 h 6858000"/>
              <a:gd name="connsiteX123" fmla="*/ 361783 w 1605470"/>
              <a:gd name="connsiteY123" fmla="*/ 1615777 h 6858000"/>
              <a:gd name="connsiteX124" fmla="*/ 342578 w 1605470"/>
              <a:gd name="connsiteY124" fmla="*/ 1563678 h 6858000"/>
              <a:gd name="connsiteX125" fmla="*/ 355658 w 1605470"/>
              <a:gd name="connsiteY125" fmla="*/ 1519474 h 6858000"/>
              <a:gd name="connsiteX126" fmla="*/ 348400 w 1605470"/>
              <a:gd name="connsiteY126" fmla="*/ 1477995 h 6858000"/>
              <a:gd name="connsiteX127" fmla="*/ 334485 w 1605470"/>
              <a:gd name="connsiteY127" fmla="*/ 1373769 h 6858000"/>
              <a:gd name="connsiteX128" fmla="*/ 342792 w 1605470"/>
              <a:gd name="connsiteY128" fmla="*/ 1307086 h 6858000"/>
              <a:gd name="connsiteX129" fmla="*/ 343980 w 1605470"/>
              <a:gd name="connsiteY129" fmla="*/ 1189033 h 6858000"/>
              <a:gd name="connsiteX130" fmla="*/ 348665 w 1605470"/>
              <a:gd name="connsiteY130" fmla="*/ 1168288 h 6858000"/>
              <a:gd name="connsiteX131" fmla="*/ 340947 w 1605470"/>
              <a:gd name="connsiteY131" fmla="*/ 1142577 h 6858000"/>
              <a:gd name="connsiteX132" fmla="*/ 330253 w 1605470"/>
              <a:gd name="connsiteY132" fmla="*/ 1088484 h 6858000"/>
              <a:gd name="connsiteX133" fmla="*/ 318989 w 1605470"/>
              <a:gd name="connsiteY133" fmla="*/ 1016103 h 6858000"/>
              <a:gd name="connsiteX134" fmla="*/ 320445 w 1605470"/>
              <a:gd name="connsiteY134" fmla="*/ 932283 h 6858000"/>
              <a:gd name="connsiteX135" fmla="*/ 322681 w 1605470"/>
              <a:gd name="connsiteY135" fmla="*/ 915925 h 6858000"/>
              <a:gd name="connsiteX136" fmla="*/ 315310 w 1605470"/>
              <a:gd name="connsiteY136" fmla="*/ 896999 h 6858000"/>
              <a:gd name="connsiteX137" fmla="*/ 284718 w 1605470"/>
              <a:gd name="connsiteY137" fmla="*/ 821517 h 6858000"/>
              <a:gd name="connsiteX138" fmla="*/ 263668 w 1605470"/>
              <a:gd name="connsiteY138" fmla="*/ 751353 h 6858000"/>
              <a:gd name="connsiteX139" fmla="*/ 263226 w 1605470"/>
              <a:gd name="connsiteY139" fmla="*/ 721230 h 6858000"/>
              <a:gd name="connsiteX140" fmla="*/ 248897 w 1605470"/>
              <a:gd name="connsiteY140" fmla="*/ 681659 h 6858000"/>
              <a:gd name="connsiteX141" fmla="*/ 234316 w 1605470"/>
              <a:gd name="connsiteY141" fmla="*/ 635218 h 6858000"/>
              <a:gd name="connsiteX142" fmla="*/ 239327 w 1605470"/>
              <a:gd name="connsiteY142" fmla="*/ 613763 h 6858000"/>
              <a:gd name="connsiteX143" fmla="*/ 225269 w 1605470"/>
              <a:gd name="connsiteY143" fmla="*/ 598582 h 6858000"/>
              <a:gd name="connsiteX144" fmla="*/ 224950 w 1605470"/>
              <a:gd name="connsiteY144" fmla="*/ 576846 h 6858000"/>
              <a:gd name="connsiteX145" fmla="*/ 204576 w 1605470"/>
              <a:gd name="connsiteY145" fmla="*/ 530055 h 6858000"/>
              <a:gd name="connsiteX146" fmla="*/ 219064 w 1605470"/>
              <a:gd name="connsiteY146" fmla="*/ 469651 h 6858000"/>
              <a:gd name="connsiteX147" fmla="*/ 195012 w 1605470"/>
              <a:gd name="connsiteY147" fmla="*/ 448559 h 6858000"/>
              <a:gd name="connsiteX148" fmla="*/ 201434 w 1605470"/>
              <a:gd name="connsiteY148" fmla="*/ 441529 h 6858000"/>
              <a:gd name="connsiteX149" fmla="*/ 200655 w 1605470"/>
              <a:gd name="connsiteY149" fmla="*/ 428927 h 6858000"/>
              <a:gd name="connsiteX150" fmla="*/ 190059 w 1605470"/>
              <a:gd name="connsiteY150" fmla="*/ 430161 h 6858000"/>
              <a:gd name="connsiteX151" fmla="*/ 167079 w 1605470"/>
              <a:gd name="connsiteY151" fmla="*/ 367211 h 6858000"/>
              <a:gd name="connsiteX152" fmla="*/ 124571 w 1605470"/>
              <a:gd name="connsiteY152" fmla="*/ 302178 h 6858000"/>
              <a:gd name="connsiteX153" fmla="*/ 103243 w 1605470"/>
              <a:gd name="connsiteY153" fmla="*/ 211375 h 6858000"/>
              <a:gd name="connsiteX154" fmla="*/ 94571 w 1605470"/>
              <a:gd name="connsiteY154" fmla="*/ 184179 h 6858000"/>
              <a:gd name="connsiteX155" fmla="*/ 13437 w 1605470"/>
              <a:gd name="connsiteY155" fmla="*/ 19287 h 6858000"/>
              <a:gd name="connsiteX156" fmla="*/ 0 w 1605470"/>
              <a:gd name="connsiteY156"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690830 w 1605470"/>
              <a:gd name="connsiteY74" fmla="*/ 3974753 h 6858000"/>
              <a:gd name="connsiteX75" fmla="*/ 692428 w 1605470"/>
              <a:gd name="connsiteY75" fmla="*/ 3969950 h 6858000"/>
              <a:gd name="connsiteX76" fmla="*/ 685850 w 1605470"/>
              <a:gd name="connsiteY76" fmla="*/ 3933779 h 6858000"/>
              <a:gd name="connsiteX77" fmla="*/ 687181 w 1605470"/>
              <a:gd name="connsiteY77" fmla="*/ 3933093 h 6858000"/>
              <a:gd name="connsiteX78" fmla="*/ 691535 w 1605470"/>
              <a:gd name="connsiteY78" fmla="*/ 3922082 h 6858000"/>
              <a:gd name="connsiteX79" fmla="*/ 696613 w 1605470"/>
              <a:gd name="connsiteY79" fmla="*/ 3901461 h 6858000"/>
              <a:gd name="connsiteX80" fmla="*/ 719207 w 1605470"/>
              <a:gd name="connsiteY80" fmla="*/ 3813873 h 6858000"/>
              <a:gd name="connsiteX81" fmla="*/ 718632 w 1605470"/>
              <a:gd name="connsiteY81" fmla="*/ 3806161 h 6858000"/>
              <a:gd name="connsiteX82" fmla="*/ 718939 w 1605470"/>
              <a:gd name="connsiteY82" fmla="*/ 3805957 h 6858000"/>
              <a:gd name="connsiteX83" fmla="*/ 718966 w 1605470"/>
              <a:gd name="connsiteY83" fmla="*/ 3797724 h 6858000"/>
              <a:gd name="connsiteX84" fmla="*/ 717581 w 1605470"/>
              <a:gd name="connsiteY84" fmla="*/ 3792098 h 6858000"/>
              <a:gd name="connsiteX85" fmla="*/ 716465 w 1605470"/>
              <a:gd name="connsiteY85" fmla="*/ 3777135 h 6858000"/>
              <a:gd name="connsiteX86" fmla="*/ 718198 w 1605470"/>
              <a:gd name="connsiteY86" fmla="*/ 3771656 h 6858000"/>
              <a:gd name="connsiteX87" fmla="*/ 721941 w 1605470"/>
              <a:gd name="connsiteY87" fmla="*/ 3769007 h 6858000"/>
              <a:gd name="connsiteX88" fmla="*/ 721407 w 1605470"/>
              <a:gd name="connsiteY88" fmla="*/ 3767709 h 6858000"/>
              <a:gd name="connsiteX89" fmla="*/ 730103 w 1605470"/>
              <a:gd name="connsiteY89" fmla="*/ 3738082 h 6858000"/>
              <a:gd name="connsiteX90" fmla="*/ 737449 w 1605470"/>
              <a:gd name="connsiteY90" fmla="*/ 3673397 h 6858000"/>
              <a:gd name="connsiteX91" fmla="*/ 736745 w 1605470"/>
              <a:gd name="connsiteY91" fmla="*/ 3637109 h 6858000"/>
              <a:gd name="connsiteX92" fmla="*/ 740188 w 1605470"/>
              <a:gd name="connsiteY92" fmla="*/ 3536883 h 6858000"/>
              <a:gd name="connsiteX93" fmla="*/ 747726 w 1605470"/>
              <a:gd name="connsiteY93" fmla="*/ 3435652 h 6858000"/>
              <a:gd name="connsiteX94" fmla="*/ 749397 w 1605470"/>
              <a:gd name="connsiteY94" fmla="*/ 3307769 h 6858000"/>
              <a:gd name="connsiteX95" fmla="*/ 766960 w 1605470"/>
              <a:gd name="connsiteY95" fmla="*/ 3250522 h 6858000"/>
              <a:gd name="connsiteX96" fmla="*/ 767385 w 1605470"/>
              <a:gd name="connsiteY96" fmla="*/ 3229163 h 6858000"/>
              <a:gd name="connsiteX97" fmla="*/ 769208 w 1605470"/>
              <a:gd name="connsiteY97" fmla="*/ 3217217 h 6858000"/>
              <a:gd name="connsiteX98" fmla="*/ 756043 w 1605470"/>
              <a:gd name="connsiteY98" fmla="*/ 3183755 h 6858000"/>
              <a:gd name="connsiteX99" fmla="*/ 756544 w 1605470"/>
              <a:gd name="connsiteY99" fmla="*/ 3178642 h 6858000"/>
              <a:gd name="connsiteX100" fmla="*/ 744144 w 1605470"/>
              <a:gd name="connsiteY100" fmla="*/ 3158586 h 6858000"/>
              <a:gd name="connsiteX101" fmla="*/ 729329 w 1605470"/>
              <a:gd name="connsiteY101" fmla="*/ 3129034 h 6858000"/>
              <a:gd name="connsiteX102" fmla="*/ 729994 w 1605470"/>
              <a:gd name="connsiteY102" fmla="*/ 3126682 h 6858000"/>
              <a:gd name="connsiteX103" fmla="*/ 720862 w 1605470"/>
              <a:gd name="connsiteY103" fmla="*/ 3114519 h 6858000"/>
              <a:gd name="connsiteX104" fmla="*/ 707471 w 1605470"/>
              <a:gd name="connsiteY104" fmla="*/ 3106272 h 6858000"/>
              <a:gd name="connsiteX105" fmla="*/ 680201 w 1605470"/>
              <a:gd name="connsiteY105" fmla="*/ 2958185 h 6858000"/>
              <a:gd name="connsiteX106" fmla="*/ 622815 w 1605470"/>
              <a:gd name="connsiteY106" fmla="*/ 2762989 h 6858000"/>
              <a:gd name="connsiteX107" fmla="*/ 571733 w 1605470"/>
              <a:gd name="connsiteY107" fmla="*/ 2554718 h 6858000"/>
              <a:gd name="connsiteX108" fmla="*/ 551827 w 1605470"/>
              <a:gd name="connsiteY108" fmla="*/ 2485734 h 6858000"/>
              <a:gd name="connsiteX109" fmla="*/ 542550 w 1605470"/>
              <a:gd name="connsiteY109" fmla="*/ 2447068 h 6858000"/>
              <a:gd name="connsiteX110" fmla="*/ 529511 w 1605470"/>
              <a:gd name="connsiteY110" fmla="*/ 2425819 h 6858000"/>
              <a:gd name="connsiteX111" fmla="*/ 535510 w 1605470"/>
              <a:gd name="connsiteY111" fmla="*/ 2402874 h 6858000"/>
              <a:gd name="connsiteX112" fmla="*/ 538122 w 1605470"/>
              <a:gd name="connsiteY112" fmla="*/ 2381443 h 6858000"/>
              <a:gd name="connsiteX113" fmla="*/ 514451 w 1605470"/>
              <a:gd name="connsiteY113" fmla="*/ 2261920 h 6858000"/>
              <a:gd name="connsiteX114" fmla="*/ 504338 w 1605470"/>
              <a:gd name="connsiteY114" fmla="*/ 2195378 h 6858000"/>
              <a:gd name="connsiteX115" fmla="*/ 488555 w 1605470"/>
              <a:gd name="connsiteY115" fmla="*/ 2155135 h 6858000"/>
              <a:gd name="connsiteX116" fmla="*/ 486013 w 1605470"/>
              <a:gd name="connsiteY116" fmla="*/ 2118008 h 6858000"/>
              <a:gd name="connsiteX117" fmla="*/ 487006 w 1605470"/>
              <a:gd name="connsiteY117" fmla="*/ 2050531 h 6858000"/>
              <a:gd name="connsiteX118" fmla="*/ 478812 w 1605470"/>
              <a:gd name="connsiteY118" fmla="*/ 1963269 h 6858000"/>
              <a:gd name="connsiteX119" fmla="*/ 459990 w 1605470"/>
              <a:gd name="connsiteY119" fmla="*/ 1906352 h 6858000"/>
              <a:gd name="connsiteX120" fmla="*/ 436547 w 1605470"/>
              <a:gd name="connsiteY120" fmla="*/ 1861531 h 6858000"/>
              <a:gd name="connsiteX121" fmla="*/ 390346 w 1605470"/>
              <a:gd name="connsiteY121" fmla="*/ 1732919 h 6858000"/>
              <a:gd name="connsiteX122" fmla="*/ 362657 w 1605470"/>
              <a:gd name="connsiteY122" fmla="*/ 1663540 h 6858000"/>
              <a:gd name="connsiteX123" fmla="*/ 361783 w 1605470"/>
              <a:gd name="connsiteY123" fmla="*/ 1615777 h 6858000"/>
              <a:gd name="connsiteX124" fmla="*/ 342578 w 1605470"/>
              <a:gd name="connsiteY124" fmla="*/ 1563678 h 6858000"/>
              <a:gd name="connsiteX125" fmla="*/ 355658 w 1605470"/>
              <a:gd name="connsiteY125" fmla="*/ 1519474 h 6858000"/>
              <a:gd name="connsiteX126" fmla="*/ 348400 w 1605470"/>
              <a:gd name="connsiteY126" fmla="*/ 1477995 h 6858000"/>
              <a:gd name="connsiteX127" fmla="*/ 334485 w 1605470"/>
              <a:gd name="connsiteY127" fmla="*/ 1373769 h 6858000"/>
              <a:gd name="connsiteX128" fmla="*/ 342792 w 1605470"/>
              <a:gd name="connsiteY128" fmla="*/ 1307086 h 6858000"/>
              <a:gd name="connsiteX129" fmla="*/ 343980 w 1605470"/>
              <a:gd name="connsiteY129" fmla="*/ 1189033 h 6858000"/>
              <a:gd name="connsiteX130" fmla="*/ 348665 w 1605470"/>
              <a:gd name="connsiteY130" fmla="*/ 1168288 h 6858000"/>
              <a:gd name="connsiteX131" fmla="*/ 340947 w 1605470"/>
              <a:gd name="connsiteY131" fmla="*/ 1142577 h 6858000"/>
              <a:gd name="connsiteX132" fmla="*/ 330253 w 1605470"/>
              <a:gd name="connsiteY132" fmla="*/ 1088484 h 6858000"/>
              <a:gd name="connsiteX133" fmla="*/ 318989 w 1605470"/>
              <a:gd name="connsiteY133" fmla="*/ 1016103 h 6858000"/>
              <a:gd name="connsiteX134" fmla="*/ 320445 w 1605470"/>
              <a:gd name="connsiteY134" fmla="*/ 932283 h 6858000"/>
              <a:gd name="connsiteX135" fmla="*/ 322681 w 1605470"/>
              <a:gd name="connsiteY135" fmla="*/ 915925 h 6858000"/>
              <a:gd name="connsiteX136" fmla="*/ 315310 w 1605470"/>
              <a:gd name="connsiteY136" fmla="*/ 896999 h 6858000"/>
              <a:gd name="connsiteX137" fmla="*/ 284718 w 1605470"/>
              <a:gd name="connsiteY137" fmla="*/ 821517 h 6858000"/>
              <a:gd name="connsiteX138" fmla="*/ 263668 w 1605470"/>
              <a:gd name="connsiteY138" fmla="*/ 751353 h 6858000"/>
              <a:gd name="connsiteX139" fmla="*/ 263226 w 1605470"/>
              <a:gd name="connsiteY139" fmla="*/ 721230 h 6858000"/>
              <a:gd name="connsiteX140" fmla="*/ 248897 w 1605470"/>
              <a:gd name="connsiteY140" fmla="*/ 681659 h 6858000"/>
              <a:gd name="connsiteX141" fmla="*/ 234316 w 1605470"/>
              <a:gd name="connsiteY141" fmla="*/ 635218 h 6858000"/>
              <a:gd name="connsiteX142" fmla="*/ 239327 w 1605470"/>
              <a:gd name="connsiteY142" fmla="*/ 613763 h 6858000"/>
              <a:gd name="connsiteX143" fmla="*/ 225269 w 1605470"/>
              <a:gd name="connsiteY143" fmla="*/ 598582 h 6858000"/>
              <a:gd name="connsiteX144" fmla="*/ 224950 w 1605470"/>
              <a:gd name="connsiteY144" fmla="*/ 576846 h 6858000"/>
              <a:gd name="connsiteX145" fmla="*/ 204576 w 1605470"/>
              <a:gd name="connsiteY145" fmla="*/ 530055 h 6858000"/>
              <a:gd name="connsiteX146" fmla="*/ 195012 w 1605470"/>
              <a:gd name="connsiteY146" fmla="*/ 448559 h 6858000"/>
              <a:gd name="connsiteX147" fmla="*/ 201434 w 1605470"/>
              <a:gd name="connsiteY147" fmla="*/ 441529 h 6858000"/>
              <a:gd name="connsiteX148" fmla="*/ 200655 w 1605470"/>
              <a:gd name="connsiteY148" fmla="*/ 428927 h 6858000"/>
              <a:gd name="connsiteX149" fmla="*/ 190059 w 1605470"/>
              <a:gd name="connsiteY149" fmla="*/ 430161 h 6858000"/>
              <a:gd name="connsiteX150" fmla="*/ 167079 w 1605470"/>
              <a:gd name="connsiteY150" fmla="*/ 367211 h 6858000"/>
              <a:gd name="connsiteX151" fmla="*/ 124571 w 1605470"/>
              <a:gd name="connsiteY151" fmla="*/ 302178 h 6858000"/>
              <a:gd name="connsiteX152" fmla="*/ 103243 w 1605470"/>
              <a:gd name="connsiteY152" fmla="*/ 211375 h 6858000"/>
              <a:gd name="connsiteX153" fmla="*/ 94571 w 1605470"/>
              <a:gd name="connsiteY153" fmla="*/ 184179 h 6858000"/>
              <a:gd name="connsiteX154" fmla="*/ 13437 w 1605470"/>
              <a:gd name="connsiteY154" fmla="*/ 19287 h 6858000"/>
              <a:gd name="connsiteX155" fmla="*/ 0 w 1605470"/>
              <a:gd name="connsiteY155" fmla="*/ 0 h 6858000"/>
              <a:gd name="connsiteX0" fmla="*/ 0 w 1605470"/>
              <a:gd name="connsiteY0" fmla="*/ 0 h 6858000"/>
              <a:gd name="connsiteX1" fmla="*/ 1605470 w 1605470"/>
              <a:gd name="connsiteY1" fmla="*/ 0 h 6858000"/>
              <a:gd name="connsiteX2" fmla="*/ 1605470 w 1605470"/>
              <a:gd name="connsiteY2" fmla="*/ 6858000 h 6858000"/>
              <a:gd name="connsiteX3" fmla="*/ 154105 w 1605470"/>
              <a:gd name="connsiteY3" fmla="*/ 6858000 h 6858000"/>
              <a:gd name="connsiteX4" fmla="*/ 154246 w 1605470"/>
              <a:gd name="connsiteY4" fmla="*/ 6857735 h 6858000"/>
              <a:gd name="connsiteX5" fmla="*/ 166295 w 1605470"/>
              <a:gd name="connsiteY5" fmla="*/ 6809549 h 6858000"/>
              <a:gd name="connsiteX6" fmla="*/ 198506 w 1605470"/>
              <a:gd name="connsiteY6" fmla="*/ 6715115 h 6858000"/>
              <a:gd name="connsiteX7" fmla="*/ 208357 w 1605470"/>
              <a:gd name="connsiteY7" fmla="*/ 6680170 h 6858000"/>
              <a:gd name="connsiteX8" fmla="*/ 233907 w 1605470"/>
              <a:gd name="connsiteY8" fmla="*/ 6621207 h 6858000"/>
              <a:gd name="connsiteX9" fmla="*/ 250564 w 1605470"/>
              <a:gd name="connsiteY9" fmla="*/ 6596265 h 6858000"/>
              <a:gd name="connsiteX10" fmla="*/ 250443 w 1605470"/>
              <a:gd name="connsiteY10" fmla="*/ 6594818 h 6858000"/>
              <a:gd name="connsiteX11" fmla="*/ 254688 w 1605470"/>
              <a:gd name="connsiteY11" fmla="*/ 6593735 h 6858000"/>
              <a:gd name="connsiteX12" fmla="*/ 257885 w 1605470"/>
              <a:gd name="connsiteY12" fmla="*/ 6589172 h 6858000"/>
              <a:gd name="connsiteX13" fmla="*/ 261179 w 1605470"/>
              <a:gd name="connsiteY13" fmla="*/ 6574442 h 6858000"/>
              <a:gd name="connsiteX14" fmla="*/ 261519 w 1605470"/>
              <a:gd name="connsiteY14" fmla="*/ 6568530 h 6858000"/>
              <a:gd name="connsiteX15" fmla="*/ 263928 w 1605470"/>
              <a:gd name="connsiteY15" fmla="*/ 6560674 h 6858000"/>
              <a:gd name="connsiteX16" fmla="*/ 264273 w 1605470"/>
              <a:gd name="connsiteY16" fmla="*/ 6560598 h 6858000"/>
              <a:gd name="connsiteX17" fmla="*/ 265970 w 1605470"/>
              <a:gd name="connsiteY17" fmla="*/ 6553006 h 6858000"/>
              <a:gd name="connsiteX18" fmla="*/ 270666 w 1605470"/>
              <a:gd name="connsiteY18" fmla="*/ 6514360 h 6858000"/>
              <a:gd name="connsiteX19" fmla="*/ 312320 w 1605470"/>
              <a:gd name="connsiteY19" fmla="*/ 6478062 h 6858000"/>
              <a:gd name="connsiteX20" fmla="*/ 323009 w 1605470"/>
              <a:gd name="connsiteY20" fmla="*/ 6460325 h 6858000"/>
              <a:gd name="connsiteX21" fmla="*/ 330242 w 1605470"/>
              <a:gd name="connsiteY21" fmla="*/ 6451488 h 6858000"/>
              <a:gd name="connsiteX22" fmla="*/ 331677 w 1605470"/>
              <a:gd name="connsiteY22" fmla="*/ 6451348 h 6858000"/>
              <a:gd name="connsiteX23" fmla="*/ 336035 w 1605470"/>
              <a:gd name="connsiteY23" fmla="*/ 6414240 h 6858000"/>
              <a:gd name="connsiteX24" fmla="*/ 338911 w 1605470"/>
              <a:gd name="connsiteY24" fmla="*/ 6410269 h 6858000"/>
              <a:gd name="connsiteX25" fmla="*/ 338811 w 1605470"/>
              <a:gd name="connsiteY25" fmla="*/ 6384857 h 6858000"/>
              <a:gd name="connsiteX26" fmla="*/ 340328 w 1605470"/>
              <a:gd name="connsiteY26" fmla="*/ 6372381 h 6858000"/>
              <a:gd name="connsiteX27" fmla="*/ 337522 w 1605470"/>
              <a:gd name="connsiteY27" fmla="*/ 6367510 h 6858000"/>
              <a:gd name="connsiteX28" fmla="*/ 341402 w 1605470"/>
              <a:gd name="connsiteY28" fmla="*/ 6349778 h 6858000"/>
              <a:gd name="connsiteX29" fmla="*/ 343067 w 1605470"/>
              <a:gd name="connsiteY29" fmla="*/ 6348250 h 6858000"/>
              <a:gd name="connsiteX30" fmla="*/ 359101 w 1605470"/>
              <a:gd name="connsiteY30" fmla="*/ 6281972 h 6858000"/>
              <a:gd name="connsiteX31" fmla="*/ 369864 w 1605470"/>
              <a:gd name="connsiteY31" fmla="*/ 6211940 h 6858000"/>
              <a:gd name="connsiteX32" fmla="*/ 411359 w 1605470"/>
              <a:gd name="connsiteY32" fmla="*/ 6113913 h 6858000"/>
              <a:gd name="connsiteX33" fmla="*/ 415652 w 1605470"/>
              <a:gd name="connsiteY33" fmla="*/ 6028119 h 6858000"/>
              <a:gd name="connsiteX34" fmla="*/ 442432 w 1605470"/>
              <a:gd name="connsiteY34" fmla="*/ 5934687 h 6858000"/>
              <a:gd name="connsiteX35" fmla="*/ 476444 w 1605470"/>
              <a:gd name="connsiteY35" fmla="*/ 5765594 h 6858000"/>
              <a:gd name="connsiteX36" fmla="*/ 508280 w 1605470"/>
              <a:gd name="connsiteY36" fmla="*/ 5693685 h 6858000"/>
              <a:gd name="connsiteX37" fmla="*/ 528335 w 1605470"/>
              <a:gd name="connsiteY37" fmla="*/ 5665173 h 6858000"/>
              <a:gd name="connsiteX38" fmla="*/ 562052 w 1605470"/>
              <a:gd name="connsiteY38" fmla="*/ 5563435 h 6858000"/>
              <a:gd name="connsiteX39" fmla="*/ 591557 w 1605470"/>
              <a:gd name="connsiteY39" fmla="*/ 5476393 h 6858000"/>
              <a:gd name="connsiteX40" fmla="*/ 622750 w 1605470"/>
              <a:gd name="connsiteY40" fmla="*/ 5396260 h 6858000"/>
              <a:gd name="connsiteX41" fmla="*/ 638731 w 1605470"/>
              <a:gd name="connsiteY41" fmla="*/ 5330009 h 6858000"/>
              <a:gd name="connsiteX42" fmla="*/ 672224 w 1605470"/>
              <a:gd name="connsiteY42" fmla="*/ 5273739 h 6858000"/>
              <a:gd name="connsiteX43" fmla="*/ 681823 w 1605470"/>
              <a:gd name="connsiteY43" fmla="*/ 5241779 h 6858000"/>
              <a:gd name="connsiteX44" fmla="*/ 693049 w 1605470"/>
              <a:gd name="connsiteY44" fmla="*/ 5225268 h 6858000"/>
              <a:gd name="connsiteX45" fmla="*/ 694069 w 1605470"/>
              <a:gd name="connsiteY45" fmla="*/ 5217684 h 6858000"/>
              <a:gd name="connsiteX46" fmla="*/ 701410 w 1605470"/>
              <a:gd name="connsiteY46" fmla="*/ 5193377 h 6858000"/>
              <a:gd name="connsiteX47" fmla="*/ 704713 w 1605470"/>
              <a:gd name="connsiteY47" fmla="*/ 5179288 h 6858000"/>
              <a:gd name="connsiteX48" fmla="*/ 705697 w 1605470"/>
              <a:gd name="connsiteY48" fmla="*/ 5173621 h 6858000"/>
              <a:gd name="connsiteX49" fmla="*/ 701331 w 1605470"/>
              <a:gd name="connsiteY49" fmla="*/ 5159961 h 6858000"/>
              <a:gd name="connsiteX50" fmla="*/ 708008 w 1605470"/>
              <a:gd name="connsiteY50" fmla="*/ 5144295 h 6858000"/>
              <a:gd name="connsiteX51" fmla="*/ 704941 w 1605470"/>
              <a:gd name="connsiteY51" fmla="*/ 5125185 h 6858000"/>
              <a:gd name="connsiteX52" fmla="*/ 711771 w 1605470"/>
              <a:gd name="connsiteY52" fmla="*/ 5121884 h 6858000"/>
              <a:gd name="connsiteX53" fmla="*/ 718807 w 1605470"/>
              <a:gd name="connsiteY53" fmla="*/ 5067850 h 6858000"/>
              <a:gd name="connsiteX54" fmla="*/ 721538 w 1605470"/>
              <a:gd name="connsiteY54" fmla="*/ 5060861 h 6858000"/>
              <a:gd name="connsiteX55" fmla="*/ 718242 w 1605470"/>
              <a:gd name="connsiteY55" fmla="*/ 5034192 h 6858000"/>
              <a:gd name="connsiteX56" fmla="*/ 719796 w 1605470"/>
              <a:gd name="connsiteY56" fmla="*/ 4993030 h 6858000"/>
              <a:gd name="connsiteX57" fmla="*/ 726705 w 1605470"/>
              <a:gd name="connsiteY57" fmla="*/ 4946844 h 6858000"/>
              <a:gd name="connsiteX58" fmla="*/ 722561 w 1605470"/>
              <a:gd name="connsiteY58" fmla="*/ 4932692 h 6858000"/>
              <a:gd name="connsiteX59" fmla="*/ 737964 w 1605470"/>
              <a:gd name="connsiteY59" fmla="*/ 4858827 h 6858000"/>
              <a:gd name="connsiteX60" fmla="*/ 732118 w 1605470"/>
              <a:gd name="connsiteY60" fmla="*/ 4801535 h 6858000"/>
              <a:gd name="connsiteX61" fmla="*/ 739787 w 1605470"/>
              <a:gd name="connsiteY61" fmla="*/ 4797794 h 6858000"/>
              <a:gd name="connsiteX62" fmla="*/ 741081 w 1605470"/>
              <a:gd name="connsiteY62" fmla="*/ 4784526 h 6858000"/>
              <a:gd name="connsiteX63" fmla="*/ 742865 w 1605470"/>
              <a:gd name="connsiteY63" fmla="*/ 4781211 h 6858000"/>
              <a:gd name="connsiteX64" fmla="*/ 751652 w 1605470"/>
              <a:gd name="connsiteY64" fmla="*/ 4761984 h 6858000"/>
              <a:gd name="connsiteX65" fmla="*/ 747700 w 1605470"/>
              <a:gd name="connsiteY65" fmla="*/ 4690749 h 6858000"/>
              <a:gd name="connsiteX66" fmla="*/ 743180 w 1605470"/>
              <a:gd name="connsiteY66" fmla="*/ 4584173 h 6858000"/>
              <a:gd name="connsiteX67" fmla="*/ 738263 w 1605470"/>
              <a:gd name="connsiteY67" fmla="*/ 4444346 h 6858000"/>
              <a:gd name="connsiteX68" fmla="*/ 734828 w 1605470"/>
              <a:gd name="connsiteY68" fmla="*/ 4375228 h 6858000"/>
              <a:gd name="connsiteX69" fmla="*/ 715481 w 1605470"/>
              <a:gd name="connsiteY69" fmla="*/ 4214165 h 6858000"/>
              <a:gd name="connsiteX70" fmla="*/ 719554 w 1605470"/>
              <a:gd name="connsiteY70" fmla="*/ 4090296 h 6858000"/>
              <a:gd name="connsiteX71" fmla="*/ 704810 w 1605470"/>
              <a:gd name="connsiteY71" fmla="*/ 4033999 h 6858000"/>
              <a:gd name="connsiteX72" fmla="*/ 705959 w 1605470"/>
              <a:gd name="connsiteY72" fmla="*/ 4031933 h 6858000"/>
              <a:gd name="connsiteX73" fmla="*/ 704535 w 1605470"/>
              <a:gd name="connsiteY73" fmla="*/ 4013953 h 6858000"/>
              <a:gd name="connsiteX74" fmla="*/ 690830 w 1605470"/>
              <a:gd name="connsiteY74" fmla="*/ 3974753 h 6858000"/>
              <a:gd name="connsiteX75" fmla="*/ 692428 w 1605470"/>
              <a:gd name="connsiteY75" fmla="*/ 3969950 h 6858000"/>
              <a:gd name="connsiteX76" fmla="*/ 685850 w 1605470"/>
              <a:gd name="connsiteY76" fmla="*/ 3933779 h 6858000"/>
              <a:gd name="connsiteX77" fmla="*/ 687181 w 1605470"/>
              <a:gd name="connsiteY77" fmla="*/ 3933093 h 6858000"/>
              <a:gd name="connsiteX78" fmla="*/ 691535 w 1605470"/>
              <a:gd name="connsiteY78" fmla="*/ 3922082 h 6858000"/>
              <a:gd name="connsiteX79" fmla="*/ 696613 w 1605470"/>
              <a:gd name="connsiteY79" fmla="*/ 3901461 h 6858000"/>
              <a:gd name="connsiteX80" fmla="*/ 719207 w 1605470"/>
              <a:gd name="connsiteY80" fmla="*/ 3813873 h 6858000"/>
              <a:gd name="connsiteX81" fmla="*/ 718632 w 1605470"/>
              <a:gd name="connsiteY81" fmla="*/ 3806161 h 6858000"/>
              <a:gd name="connsiteX82" fmla="*/ 718939 w 1605470"/>
              <a:gd name="connsiteY82" fmla="*/ 3805957 h 6858000"/>
              <a:gd name="connsiteX83" fmla="*/ 718966 w 1605470"/>
              <a:gd name="connsiteY83" fmla="*/ 3797724 h 6858000"/>
              <a:gd name="connsiteX84" fmla="*/ 717581 w 1605470"/>
              <a:gd name="connsiteY84" fmla="*/ 3792098 h 6858000"/>
              <a:gd name="connsiteX85" fmla="*/ 716465 w 1605470"/>
              <a:gd name="connsiteY85" fmla="*/ 3777135 h 6858000"/>
              <a:gd name="connsiteX86" fmla="*/ 718198 w 1605470"/>
              <a:gd name="connsiteY86" fmla="*/ 3771656 h 6858000"/>
              <a:gd name="connsiteX87" fmla="*/ 721941 w 1605470"/>
              <a:gd name="connsiteY87" fmla="*/ 3769007 h 6858000"/>
              <a:gd name="connsiteX88" fmla="*/ 721407 w 1605470"/>
              <a:gd name="connsiteY88" fmla="*/ 3767709 h 6858000"/>
              <a:gd name="connsiteX89" fmla="*/ 730103 w 1605470"/>
              <a:gd name="connsiteY89" fmla="*/ 3738082 h 6858000"/>
              <a:gd name="connsiteX90" fmla="*/ 737449 w 1605470"/>
              <a:gd name="connsiteY90" fmla="*/ 3673397 h 6858000"/>
              <a:gd name="connsiteX91" fmla="*/ 736745 w 1605470"/>
              <a:gd name="connsiteY91" fmla="*/ 3637109 h 6858000"/>
              <a:gd name="connsiteX92" fmla="*/ 740188 w 1605470"/>
              <a:gd name="connsiteY92" fmla="*/ 3536883 h 6858000"/>
              <a:gd name="connsiteX93" fmla="*/ 747726 w 1605470"/>
              <a:gd name="connsiteY93" fmla="*/ 3435652 h 6858000"/>
              <a:gd name="connsiteX94" fmla="*/ 749397 w 1605470"/>
              <a:gd name="connsiteY94" fmla="*/ 3307769 h 6858000"/>
              <a:gd name="connsiteX95" fmla="*/ 766960 w 1605470"/>
              <a:gd name="connsiteY95" fmla="*/ 3250522 h 6858000"/>
              <a:gd name="connsiteX96" fmla="*/ 767385 w 1605470"/>
              <a:gd name="connsiteY96" fmla="*/ 3229163 h 6858000"/>
              <a:gd name="connsiteX97" fmla="*/ 769208 w 1605470"/>
              <a:gd name="connsiteY97" fmla="*/ 3217217 h 6858000"/>
              <a:gd name="connsiteX98" fmla="*/ 756043 w 1605470"/>
              <a:gd name="connsiteY98" fmla="*/ 3183755 h 6858000"/>
              <a:gd name="connsiteX99" fmla="*/ 756544 w 1605470"/>
              <a:gd name="connsiteY99" fmla="*/ 3178642 h 6858000"/>
              <a:gd name="connsiteX100" fmla="*/ 744144 w 1605470"/>
              <a:gd name="connsiteY100" fmla="*/ 3158586 h 6858000"/>
              <a:gd name="connsiteX101" fmla="*/ 729329 w 1605470"/>
              <a:gd name="connsiteY101" fmla="*/ 3129034 h 6858000"/>
              <a:gd name="connsiteX102" fmla="*/ 729994 w 1605470"/>
              <a:gd name="connsiteY102" fmla="*/ 3126682 h 6858000"/>
              <a:gd name="connsiteX103" fmla="*/ 720862 w 1605470"/>
              <a:gd name="connsiteY103" fmla="*/ 3114519 h 6858000"/>
              <a:gd name="connsiteX104" fmla="*/ 707471 w 1605470"/>
              <a:gd name="connsiteY104" fmla="*/ 3106272 h 6858000"/>
              <a:gd name="connsiteX105" fmla="*/ 680201 w 1605470"/>
              <a:gd name="connsiteY105" fmla="*/ 2958185 h 6858000"/>
              <a:gd name="connsiteX106" fmla="*/ 622815 w 1605470"/>
              <a:gd name="connsiteY106" fmla="*/ 2762989 h 6858000"/>
              <a:gd name="connsiteX107" fmla="*/ 571733 w 1605470"/>
              <a:gd name="connsiteY107" fmla="*/ 2554718 h 6858000"/>
              <a:gd name="connsiteX108" fmla="*/ 551827 w 1605470"/>
              <a:gd name="connsiteY108" fmla="*/ 2485734 h 6858000"/>
              <a:gd name="connsiteX109" fmla="*/ 542550 w 1605470"/>
              <a:gd name="connsiteY109" fmla="*/ 2447068 h 6858000"/>
              <a:gd name="connsiteX110" fmla="*/ 529511 w 1605470"/>
              <a:gd name="connsiteY110" fmla="*/ 2425819 h 6858000"/>
              <a:gd name="connsiteX111" fmla="*/ 535510 w 1605470"/>
              <a:gd name="connsiteY111" fmla="*/ 2402874 h 6858000"/>
              <a:gd name="connsiteX112" fmla="*/ 538122 w 1605470"/>
              <a:gd name="connsiteY112" fmla="*/ 2381443 h 6858000"/>
              <a:gd name="connsiteX113" fmla="*/ 514451 w 1605470"/>
              <a:gd name="connsiteY113" fmla="*/ 2261920 h 6858000"/>
              <a:gd name="connsiteX114" fmla="*/ 504338 w 1605470"/>
              <a:gd name="connsiteY114" fmla="*/ 2195378 h 6858000"/>
              <a:gd name="connsiteX115" fmla="*/ 488555 w 1605470"/>
              <a:gd name="connsiteY115" fmla="*/ 2155135 h 6858000"/>
              <a:gd name="connsiteX116" fmla="*/ 486013 w 1605470"/>
              <a:gd name="connsiteY116" fmla="*/ 2118008 h 6858000"/>
              <a:gd name="connsiteX117" fmla="*/ 487006 w 1605470"/>
              <a:gd name="connsiteY117" fmla="*/ 2050531 h 6858000"/>
              <a:gd name="connsiteX118" fmla="*/ 478812 w 1605470"/>
              <a:gd name="connsiteY118" fmla="*/ 1963269 h 6858000"/>
              <a:gd name="connsiteX119" fmla="*/ 459990 w 1605470"/>
              <a:gd name="connsiteY119" fmla="*/ 1906352 h 6858000"/>
              <a:gd name="connsiteX120" fmla="*/ 436547 w 1605470"/>
              <a:gd name="connsiteY120" fmla="*/ 1861531 h 6858000"/>
              <a:gd name="connsiteX121" fmla="*/ 390346 w 1605470"/>
              <a:gd name="connsiteY121" fmla="*/ 1732919 h 6858000"/>
              <a:gd name="connsiteX122" fmla="*/ 362657 w 1605470"/>
              <a:gd name="connsiteY122" fmla="*/ 1663540 h 6858000"/>
              <a:gd name="connsiteX123" fmla="*/ 361783 w 1605470"/>
              <a:gd name="connsiteY123" fmla="*/ 1615777 h 6858000"/>
              <a:gd name="connsiteX124" fmla="*/ 342578 w 1605470"/>
              <a:gd name="connsiteY124" fmla="*/ 1563678 h 6858000"/>
              <a:gd name="connsiteX125" fmla="*/ 355658 w 1605470"/>
              <a:gd name="connsiteY125" fmla="*/ 1519474 h 6858000"/>
              <a:gd name="connsiteX126" fmla="*/ 348400 w 1605470"/>
              <a:gd name="connsiteY126" fmla="*/ 1477995 h 6858000"/>
              <a:gd name="connsiteX127" fmla="*/ 334485 w 1605470"/>
              <a:gd name="connsiteY127" fmla="*/ 1373769 h 6858000"/>
              <a:gd name="connsiteX128" fmla="*/ 342792 w 1605470"/>
              <a:gd name="connsiteY128" fmla="*/ 1307086 h 6858000"/>
              <a:gd name="connsiteX129" fmla="*/ 343980 w 1605470"/>
              <a:gd name="connsiteY129" fmla="*/ 1189033 h 6858000"/>
              <a:gd name="connsiteX130" fmla="*/ 348665 w 1605470"/>
              <a:gd name="connsiteY130" fmla="*/ 1168288 h 6858000"/>
              <a:gd name="connsiteX131" fmla="*/ 340947 w 1605470"/>
              <a:gd name="connsiteY131" fmla="*/ 1142577 h 6858000"/>
              <a:gd name="connsiteX132" fmla="*/ 330253 w 1605470"/>
              <a:gd name="connsiteY132" fmla="*/ 1088484 h 6858000"/>
              <a:gd name="connsiteX133" fmla="*/ 318989 w 1605470"/>
              <a:gd name="connsiteY133" fmla="*/ 1016103 h 6858000"/>
              <a:gd name="connsiteX134" fmla="*/ 320445 w 1605470"/>
              <a:gd name="connsiteY134" fmla="*/ 932283 h 6858000"/>
              <a:gd name="connsiteX135" fmla="*/ 322681 w 1605470"/>
              <a:gd name="connsiteY135" fmla="*/ 915925 h 6858000"/>
              <a:gd name="connsiteX136" fmla="*/ 315310 w 1605470"/>
              <a:gd name="connsiteY136" fmla="*/ 896999 h 6858000"/>
              <a:gd name="connsiteX137" fmla="*/ 284718 w 1605470"/>
              <a:gd name="connsiteY137" fmla="*/ 821517 h 6858000"/>
              <a:gd name="connsiteX138" fmla="*/ 263668 w 1605470"/>
              <a:gd name="connsiteY138" fmla="*/ 751353 h 6858000"/>
              <a:gd name="connsiteX139" fmla="*/ 263226 w 1605470"/>
              <a:gd name="connsiteY139" fmla="*/ 721230 h 6858000"/>
              <a:gd name="connsiteX140" fmla="*/ 248897 w 1605470"/>
              <a:gd name="connsiteY140" fmla="*/ 681659 h 6858000"/>
              <a:gd name="connsiteX141" fmla="*/ 234316 w 1605470"/>
              <a:gd name="connsiteY141" fmla="*/ 635218 h 6858000"/>
              <a:gd name="connsiteX142" fmla="*/ 239327 w 1605470"/>
              <a:gd name="connsiteY142" fmla="*/ 613763 h 6858000"/>
              <a:gd name="connsiteX143" fmla="*/ 225269 w 1605470"/>
              <a:gd name="connsiteY143" fmla="*/ 598582 h 6858000"/>
              <a:gd name="connsiteX144" fmla="*/ 224950 w 1605470"/>
              <a:gd name="connsiteY144" fmla="*/ 576846 h 6858000"/>
              <a:gd name="connsiteX145" fmla="*/ 204576 w 1605470"/>
              <a:gd name="connsiteY145" fmla="*/ 530055 h 6858000"/>
              <a:gd name="connsiteX146" fmla="*/ 195012 w 1605470"/>
              <a:gd name="connsiteY146" fmla="*/ 448559 h 6858000"/>
              <a:gd name="connsiteX147" fmla="*/ 201434 w 1605470"/>
              <a:gd name="connsiteY147" fmla="*/ 441529 h 6858000"/>
              <a:gd name="connsiteX148" fmla="*/ 200655 w 1605470"/>
              <a:gd name="connsiteY148" fmla="*/ 428927 h 6858000"/>
              <a:gd name="connsiteX149" fmla="*/ 190059 w 1605470"/>
              <a:gd name="connsiteY149" fmla="*/ 430161 h 6858000"/>
              <a:gd name="connsiteX150" fmla="*/ 167079 w 1605470"/>
              <a:gd name="connsiteY150" fmla="*/ 367211 h 6858000"/>
              <a:gd name="connsiteX151" fmla="*/ 124571 w 1605470"/>
              <a:gd name="connsiteY151" fmla="*/ 302178 h 6858000"/>
              <a:gd name="connsiteX152" fmla="*/ 103243 w 1605470"/>
              <a:gd name="connsiteY152" fmla="*/ 211375 h 6858000"/>
              <a:gd name="connsiteX153" fmla="*/ 94571 w 1605470"/>
              <a:gd name="connsiteY153" fmla="*/ 184179 h 6858000"/>
              <a:gd name="connsiteX154" fmla="*/ 48685 w 1605470"/>
              <a:gd name="connsiteY154" fmla="*/ 13677 h 6858000"/>
              <a:gd name="connsiteX155" fmla="*/ 0 w 1605470"/>
              <a:gd name="connsiteY155" fmla="*/ 0 h 6858000"/>
              <a:gd name="connsiteX0" fmla="*/ 48246 w 1556785"/>
              <a:gd name="connsiteY0" fmla="*/ 0 h 6858000"/>
              <a:gd name="connsiteX1" fmla="*/ 1556785 w 1556785"/>
              <a:gd name="connsiteY1" fmla="*/ 0 h 6858000"/>
              <a:gd name="connsiteX2" fmla="*/ 1556785 w 1556785"/>
              <a:gd name="connsiteY2" fmla="*/ 6858000 h 6858000"/>
              <a:gd name="connsiteX3" fmla="*/ 105420 w 1556785"/>
              <a:gd name="connsiteY3" fmla="*/ 6858000 h 6858000"/>
              <a:gd name="connsiteX4" fmla="*/ 105561 w 1556785"/>
              <a:gd name="connsiteY4" fmla="*/ 6857735 h 6858000"/>
              <a:gd name="connsiteX5" fmla="*/ 117610 w 1556785"/>
              <a:gd name="connsiteY5" fmla="*/ 6809549 h 6858000"/>
              <a:gd name="connsiteX6" fmla="*/ 149821 w 1556785"/>
              <a:gd name="connsiteY6" fmla="*/ 6715115 h 6858000"/>
              <a:gd name="connsiteX7" fmla="*/ 159672 w 1556785"/>
              <a:gd name="connsiteY7" fmla="*/ 6680170 h 6858000"/>
              <a:gd name="connsiteX8" fmla="*/ 185222 w 1556785"/>
              <a:gd name="connsiteY8" fmla="*/ 6621207 h 6858000"/>
              <a:gd name="connsiteX9" fmla="*/ 201879 w 1556785"/>
              <a:gd name="connsiteY9" fmla="*/ 6596265 h 6858000"/>
              <a:gd name="connsiteX10" fmla="*/ 201758 w 1556785"/>
              <a:gd name="connsiteY10" fmla="*/ 6594818 h 6858000"/>
              <a:gd name="connsiteX11" fmla="*/ 206003 w 1556785"/>
              <a:gd name="connsiteY11" fmla="*/ 6593735 h 6858000"/>
              <a:gd name="connsiteX12" fmla="*/ 209200 w 1556785"/>
              <a:gd name="connsiteY12" fmla="*/ 6589172 h 6858000"/>
              <a:gd name="connsiteX13" fmla="*/ 212494 w 1556785"/>
              <a:gd name="connsiteY13" fmla="*/ 6574442 h 6858000"/>
              <a:gd name="connsiteX14" fmla="*/ 212834 w 1556785"/>
              <a:gd name="connsiteY14" fmla="*/ 6568530 h 6858000"/>
              <a:gd name="connsiteX15" fmla="*/ 215243 w 1556785"/>
              <a:gd name="connsiteY15" fmla="*/ 6560674 h 6858000"/>
              <a:gd name="connsiteX16" fmla="*/ 215588 w 1556785"/>
              <a:gd name="connsiteY16" fmla="*/ 6560598 h 6858000"/>
              <a:gd name="connsiteX17" fmla="*/ 217285 w 1556785"/>
              <a:gd name="connsiteY17" fmla="*/ 6553006 h 6858000"/>
              <a:gd name="connsiteX18" fmla="*/ 221981 w 1556785"/>
              <a:gd name="connsiteY18" fmla="*/ 6514360 h 6858000"/>
              <a:gd name="connsiteX19" fmla="*/ 263635 w 1556785"/>
              <a:gd name="connsiteY19" fmla="*/ 6478062 h 6858000"/>
              <a:gd name="connsiteX20" fmla="*/ 274324 w 1556785"/>
              <a:gd name="connsiteY20" fmla="*/ 6460325 h 6858000"/>
              <a:gd name="connsiteX21" fmla="*/ 281557 w 1556785"/>
              <a:gd name="connsiteY21" fmla="*/ 6451488 h 6858000"/>
              <a:gd name="connsiteX22" fmla="*/ 282992 w 1556785"/>
              <a:gd name="connsiteY22" fmla="*/ 6451348 h 6858000"/>
              <a:gd name="connsiteX23" fmla="*/ 287350 w 1556785"/>
              <a:gd name="connsiteY23" fmla="*/ 6414240 h 6858000"/>
              <a:gd name="connsiteX24" fmla="*/ 290226 w 1556785"/>
              <a:gd name="connsiteY24" fmla="*/ 6410269 h 6858000"/>
              <a:gd name="connsiteX25" fmla="*/ 290126 w 1556785"/>
              <a:gd name="connsiteY25" fmla="*/ 6384857 h 6858000"/>
              <a:gd name="connsiteX26" fmla="*/ 291643 w 1556785"/>
              <a:gd name="connsiteY26" fmla="*/ 6372381 h 6858000"/>
              <a:gd name="connsiteX27" fmla="*/ 288837 w 1556785"/>
              <a:gd name="connsiteY27" fmla="*/ 6367510 h 6858000"/>
              <a:gd name="connsiteX28" fmla="*/ 292717 w 1556785"/>
              <a:gd name="connsiteY28" fmla="*/ 6349778 h 6858000"/>
              <a:gd name="connsiteX29" fmla="*/ 294382 w 1556785"/>
              <a:gd name="connsiteY29" fmla="*/ 6348250 h 6858000"/>
              <a:gd name="connsiteX30" fmla="*/ 310416 w 1556785"/>
              <a:gd name="connsiteY30" fmla="*/ 6281972 h 6858000"/>
              <a:gd name="connsiteX31" fmla="*/ 321179 w 1556785"/>
              <a:gd name="connsiteY31" fmla="*/ 6211940 h 6858000"/>
              <a:gd name="connsiteX32" fmla="*/ 362674 w 1556785"/>
              <a:gd name="connsiteY32" fmla="*/ 6113913 h 6858000"/>
              <a:gd name="connsiteX33" fmla="*/ 366967 w 1556785"/>
              <a:gd name="connsiteY33" fmla="*/ 6028119 h 6858000"/>
              <a:gd name="connsiteX34" fmla="*/ 393747 w 1556785"/>
              <a:gd name="connsiteY34" fmla="*/ 5934687 h 6858000"/>
              <a:gd name="connsiteX35" fmla="*/ 427759 w 1556785"/>
              <a:gd name="connsiteY35" fmla="*/ 5765594 h 6858000"/>
              <a:gd name="connsiteX36" fmla="*/ 459595 w 1556785"/>
              <a:gd name="connsiteY36" fmla="*/ 5693685 h 6858000"/>
              <a:gd name="connsiteX37" fmla="*/ 479650 w 1556785"/>
              <a:gd name="connsiteY37" fmla="*/ 5665173 h 6858000"/>
              <a:gd name="connsiteX38" fmla="*/ 513367 w 1556785"/>
              <a:gd name="connsiteY38" fmla="*/ 5563435 h 6858000"/>
              <a:gd name="connsiteX39" fmla="*/ 542872 w 1556785"/>
              <a:gd name="connsiteY39" fmla="*/ 5476393 h 6858000"/>
              <a:gd name="connsiteX40" fmla="*/ 574065 w 1556785"/>
              <a:gd name="connsiteY40" fmla="*/ 5396260 h 6858000"/>
              <a:gd name="connsiteX41" fmla="*/ 590046 w 1556785"/>
              <a:gd name="connsiteY41" fmla="*/ 5330009 h 6858000"/>
              <a:gd name="connsiteX42" fmla="*/ 623539 w 1556785"/>
              <a:gd name="connsiteY42" fmla="*/ 5273739 h 6858000"/>
              <a:gd name="connsiteX43" fmla="*/ 633138 w 1556785"/>
              <a:gd name="connsiteY43" fmla="*/ 5241779 h 6858000"/>
              <a:gd name="connsiteX44" fmla="*/ 644364 w 1556785"/>
              <a:gd name="connsiteY44" fmla="*/ 5225268 h 6858000"/>
              <a:gd name="connsiteX45" fmla="*/ 645384 w 1556785"/>
              <a:gd name="connsiteY45" fmla="*/ 5217684 h 6858000"/>
              <a:gd name="connsiteX46" fmla="*/ 652725 w 1556785"/>
              <a:gd name="connsiteY46" fmla="*/ 5193377 h 6858000"/>
              <a:gd name="connsiteX47" fmla="*/ 656028 w 1556785"/>
              <a:gd name="connsiteY47" fmla="*/ 5179288 h 6858000"/>
              <a:gd name="connsiteX48" fmla="*/ 657012 w 1556785"/>
              <a:gd name="connsiteY48" fmla="*/ 5173621 h 6858000"/>
              <a:gd name="connsiteX49" fmla="*/ 652646 w 1556785"/>
              <a:gd name="connsiteY49" fmla="*/ 5159961 h 6858000"/>
              <a:gd name="connsiteX50" fmla="*/ 659323 w 1556785"/>
              <a:gd name="connsiteY50" fmla="*/ 5144295 h 6858000"/>
              <a:gd name="connsiteX51" fmla="*/ 656256 w 1556785"/>
              <a:gd name="connsiteY51" fmla="*/ 5125185 h 6858000"/>
              <a:gd name="connsiteX52" fmla="*/ 663086 w 1556785"/>
              <a:gd name="connsiteY52" fmla="*/ 5121884 h 6858000"/>
              <a:gd name="connsiteX53" fmla="*/ 670122 w 1556785"/>
              <a:gd name="connsiteY53" fmla="*/ 5067850 h 6858000"/>
              <a:gd name="connsiteX54" fmla="*/ 672853 w 1556785"/>
              <a:gd name="connsiteY54" fmla="*/ 5060861 h 6858000"/>
              <a:gd name="connsiteX55" fmla="*/ 669557 w 1556785"/>
              <a:gd name="connsiteY55" fmla="*/ 5034192 h 6858000"/>
              <a:gd name="connsiteX56" fmla="*/ 671111 w 1556785"/>
              <a:gd name="connsiteY56" fmla="*/ 4993030 h 6858000"/>
              <a:gd name="connsiteX57" fmla="*/ 678020 w 1556785"/>
              <a:gd name="connsiteY57" fmla="*/ 4946844 h 6858000"/>
              <a:gd name="connsiteX58" fmla="*/ 673876 w 1556785"/>
              <a:gd name="connsiteY58" fmla="*/ 4932692 h 6858000"/>
              <a:gd name="connsiteX59" fmla="*/ 689279 w 1556785"/>
              <a:gd name="connsiteY59" fmla="*/ 4858827 h 6858000"/>
              <a:gd name="connsiteX60" fmla="*/ 683433 w 1556785"/>
              <a:gd name="connsiteY60" fmla="*/ 4801535 h 6858000"/>
              <a:gd name="connsiteX61" fmla="*/ 691102 w 1556785"/>
              <a:gd name="connsiteY61" fmla="*/ 4797794 h 6858000"/>
              <a:gd name="connsiteX62" fmla="*/ 692396 w 1556785"/>
              <a:gd name="connsiteY62" fmla="*/ 4784526 h 6858000"/>
              <a:gd name="connsiteX63" fmla="*/ 694180 w 1556785"/>
              <a:gd name="connsiteY63" fmla="*/ 4781211 h 6858000"/>
              <a:gd name="connsiteX64" fmla="*/ 702967 w 1556785"/>
              <a:gd name="connsiteY64" fmla="*/ 4761984 h 6858000"/>
              <a:gd name="connsiteX65" fmla="*/ 699015 w 1556785"/>
              <a:gd name="connsiteY65" fmla="*/ 4690749 h 6858000"/>
              <a:gd name="connsiteX66" fmla="*/ 694495 w 1556785"/>
              <a:gd name="connsiteY66" fmla="*/ 4584173 h 6858000"/>
              <a:gd name="connsiteX67" fmla="*/ 689578 w 1556785"/>
              <a:gd name="connsiteY67" fmla="*/ 4444346 h 6858000"/>
              <a:gd name="connsiteX68" fmla="*/ 686143 w 1556785"/>
              <a:gd name="connsiteY68" fmla="*/ 4375228 h 6858000"/>
              <a:gd name="connsiteX69" fmla="*/ 666796 w 1556785"/>
              <a:gd name="connsiteY69" fmla="*/ 4214165 h 6858000"/>
              <a:gd name="connsiteX70" fmla="*/ 670869 w 1556785"/>
              <a:gd name="connsiteY70" fmla="*/ 4090296 h 6858000"/>
              <a:gd name="connsiteX71" fmla="*/ 656125 w 1556785"/>
              <a:gd name="connsiteY71" fmla="*/ 4033999 h 6858000"/>
              <a:gd name="connsiteX72" fmla="*/ 657274 w 1556785"/>
              <a:gd name="connsiteY72" fmla="*/ 4031933 h 6858000"/>
              <a:gd name="connsiteX73" fmla="*/ 655850 w 1556785"/>
              <a:gd name="connsiteY73" fmla="*/ 4013953 h 6858000"/>
              <a:gd name="connsiteX74" fmla="*/ 642145 w 1556785"/>
              <a:gd name="connsiteY74" fmla="*/ 3974753 h 6858000"/>
              <a:gd name="connsiteX75" fmla="*/ 643743 w 1556785"/>
              <a:gd name="connsiteY75" fmla="*/ 3969950 h 6858000"/>
              <a:gd name="connsiteX76" fmla="*/ 637165 w 1556785"/>
              <a:gd name="connsiteY76" fmla="*/ 3933779 h 6858000"/>
              <a:gd name="connsiteX77" fmla="*/ 638496 w 1556785"/>
              <a:gd name="connsiteY77" fmla="*/ 3933093 h 6858000"/>
              <a:gd name="connsiteX78" fmla="*/ 642850 w 1556785"/>
              <a:gd name="connsiteY78" fmla="*/ 3922082 h 6858000"/>
              <a:gd name="connsiteX79" fmla="*/ 647928 w 1556785"/>
              <a:gd name="connsiteY79" fmla="*/ 3901461 h 6858000"/>
              <a:gd name="connsiteX80" fmla="*/ 670522 w 1556785"/>
              <a:gd name="connsiteY80" fmla="*/ 3813873 h 6858000"/>
              <a:gd name="connsiteX81" fmla="*/ 669947 w 1556785"/>
              <a:gd name="connsiteY81" fmla="*/ 3806161 h 6858000"/>
              <a:gd name="connsiteX82" fmla="*/ 670254 w 1556785"/>
              <a:gd name="connsiteY82" fmla="*/ 3805957 h 6858000"/>
              <a:gd name="connsiteX83" fmla="*/ 670281 w 1556785"/>
              <a:gd name="connsiteY83" fmla="*/ 3797724 h 6858000"/>
              <a:gd name="connsiteX84" fmla="*/ 668896 w 1556785"/>
              <a:gd name="connsiteY84" fmla="*/ 3792098 h 6858000"/>
              <a:gd name="connsiteX85" fmla="*/ 667780 w 1556785"/>
              <a:gd name="connsiteY85" fmla="*/ 3777135 h 6858000"/>
              <a:gd name="connsiteX86" fmla="*/ 669513 w 1556785"/>
              <a:gd name="connsiteY86" fmla="*/ 3771656 h 6858000"/>
              <a:gd name="connsiteX87" fmla="*/ 673256 w 1556785"/>
              <a:gd name="connsiteY87" fmla="*/ 3769007 h 6858000"/>
              <a:gd name="connsiteX88" fmla="*/ 672722 w 1556785"/>
              <a:gd name="connsiteY88" fmla="*/ 3767709 h 6858000"/>
              <a:gd name="connsiteX89" fmla="*/ 681418 w 1556785"/>
              <a:gd name="connsiteY89" fmla="*/ 3738082 h 6858000"/>
              <a:gd name="connsiteX90" fmla="*/ 688764 w 1556785"/>
              <a:gd name="connsiteY90" fmla="*/ 3673397 h 6858000"/>
              <a:gd name="connsiteX91" fmla="*/ 688060 w 1556785"/>
              <a:gd name="connsiteY91" fmla="*/ 3637109 h 6858000"/>
              <a:gd name="connsiteX92" fmla="*/ 691503 w 1556785"/>
              <a:gd name="connsiteY92" fmla="*/ 3536883 h 6858000"/>
              <a:gd name="connsiteX93" fmla="*/ 699041 w 1556785"/>
              <a:gd name="connsiteY93" fmla="*/ 3435652 h 6858000"/>
              <a:gd name="connsiteX94" fmla="*/ 700712 w 1556785"/>
              <a:gd name="connsiteY94" fmla="*/ 3307769 h 6858000"/>
              <a:gd name="connsiteX95" fmla="*/ 718275 w 1556785"/>
              <a:gd name="connsiteY95" fmla="*/ 3250522 h 6858000"/>
              <a:gd name="connsiteX96" fmla="*/ 718700 w 1556785"/>
              <a:gd name="connsiteY96" fmla="*/ 3229163 h 6858000"/>
              <a:gd name="connsiteX97" fmla="*/ 720523 w 1556785"/>
              <a:gd name="connsiteY97" fmla="*/ 3217217 h 6858000"/>
              <a:gd name="connsiteX98" fmla="*/ 707358 w 1556785"/>
              <a:gd name="connsiteY98" fmla="*/ 3183755 h 6858000"/>
              <a:gd name="connsiteX99" fmla="*/ 707859 w 1556785"/>
              <a:gd name="connsiteY99" fmla="*/ 3178642 h 6858000"/>
              <a:gd name="connsiteX100" fmla="*/ 695459 w 1556785"/>
              <a:gd name="connsiteY100" fmla="*/ 3158586 h 6858000"/>
              <a:gd name="connsiteX101" fmla="*/ 680644 w 1556785"/>
              <a:gd name="connsiteY101" fmla="*/ 3129034 h 6858000"/>
              <a:gd name="connsiteX102" fmla="*/ 681309 w 1556785"/>
              <a:gd name="connsiteY102" fmla="*/ 3126682 h 6858000"/>
              <a:gd name="connsiteX103" fmla="*/ 672177 w 1556785"/>
              <a:gd name="connsiteY103" fmla="*/ 3114519 h 6858000"/>
              <a:gd name="connsiteX104" fmla="*/ 658786 w 1556785"/>
              <a:gd name="connsiteY104" fmla="*/ 3106272 h 6858000"/>
              <a:gd name="connsiteX105" fmla="*/ 631516 w 1556785"/>
              <a:gd name="connsiteY105" fmla="*/ 2958185 h 6858000"/>
              <a:gd name="connsiteX106" fmla="*/ 574130 w 1556785"/>
              <a:gd name="connsiteY106" fmla="*/ 2762989 h 6858000"/>
              <a:gd name="connsiteX107" fmla="*/ 523048 w 1556785"/>
              <a:gd name="connsiteY107" fmla="*/ 2554718 h 6858000"/>
              <a:gd name="connsiteX108" fmla="*/ 503142 w 1556785"/>
              <a:gd name="connsiteY108" fmla="*/ 2485734 h 6858000"/>
              <a:gd name="connsiteX109" fmla="*/ 493865 w 1556785"/>
              <a:gd name="connsiteY109" fmla="*/ 2447068 h 6858000"/>
              <a:gd name="connsiteX110" fmla="*/ 480826 w 1556785"/>
              <a:gd name="connsiteY110" fmla="*/ 2425819 h 6858000"/>
              <a:gd name="connsiteX111" fmla="*/ 486825 w 1556785"/>
              <a:gd name="connsiteY111" fmla="*/ 2402874 h 6858000"/>
              <a:gd name="connsiteX112" fmla="*/ 489437 w 1556785"/>
              <a:gd name="connsiteY112" fmla="*/ 2381443 h 6858000"/>
              <a:gd name="connsiteX113" fmla="*/ 465766 w 1556785"/>
              <a:gd name="connsiteY113" fmla="*/ 2261920 h 6858000"/>
              <a:gd name="connsiteX114" fmla="*/ 455653 w 1556785"/>
              <a:gd name="connsiteY114" fmla="*/ 2195378 h 6858000"/>
              <a:gd name="connsiteX115" fmla="*/ 439870 w 1556785"/>
              <a:gd name="connsiteY115" fmla="*/ 2155135 h 6858000"/>
              <a:gd name="connsiteX116" fmla="*/ 437328 w 1556785"/>
              <a:gd name="connsiteY116" fmla="*/ 2118008 h 6858000"/>
              <a:gd name="connsiteX117" fmla="*/ 438321 w 1556785"/>
              <a:gd name="connsiteY117" fmla="*/ 2050531 h 6858000"/>
              <a:gd name="connsiteX118" fmla="*/ 430127 w 1556785"/>
              <a:gd name="connsiteY118" fmla="*/ 1963269 h 6858000"/>
              <a:gd name="connsiteX119" fmla="*/ 411305 w 1556785"/>
              <a:gd name="connsiteY119" fmla="*/ 1906352 h 6858000"/>
              <a:gd name="connsiteX120" fmla="*/ 387862 w 1556785"/>
              <a:gd name="connsiteY120" fmla="*/ 1861531 h 6858000"/>
              <a:gd name="connsiteX121" fmla="*/ 341661 w 1556785"/>
              <a:gd name="connsiteY121" fmla="*/ 1732919 h 6858000"/>
              <a:gd name="connsiteX122" fmla="*/ 313972 w 1556785"/>
              <a:gd name="connsiteY122" fmla="*/ 1663540 h 6858000"/>
              <a:gd name="connsiteX123" fmla="*/ 313098 w 1556785"/>
              <a:gd name="connsiteY123" fmla="*/ 1615777 h 6858000"/>
              <a:gd name="connsiteX124" fmla="*/ 293893 w 1556785"/>
              <a:gd name="connsiteY124" fmla="*/ 1563678 h 6858000"/>
              <a:gd name="connsiteX125" fmla="*/ 306973 w 1556785"/>
              <a:gd name="connsiteY125" fmla="*/ 1519474 h 6858000"/>
              <a:gd name="connsiteX126" fmla="*/ 299715 w 1556785"/>
              <a:gd name="connsiteY126" fmla="*/ 1477995 h 6858000"/>
              <a:gd name="connsiteX127" fmla="*/ 285800 w 1556785"/>
              <a:gd name="connsiteY127" fmla="*/ 1373769 h 6858000"/>
              <a:gd name="connsiteX128" fmla="*/ 294107 w 1556785"/>
              <a:gd name="connsiteY128" fmla="*/ 1307086 h 6858000"/>
              <a:gd name="connsiteX129" fmla="*/ 295295 w 1556785"/>
              <a:gd name="connsiteY129" fmla="*/ 1189033 h 6858000"/>
              <a:gd name="connsiteX130" fmla="*/ 299980 w 1556785"/>
              <a:gd name="connsiteY130" fmla="*/ 1168288 h 6858000"/>
              <a:gd name="connsiteX131" fmla="*/ 292262 w 1556785"/>
              <a:gd name="connsiteY131" fmla="*/ 1142577 h 6858000"/>
              <a:gd name="connsiteX132" fmla="*/ 281568 w 1556785"/>
              <a:gd name="connsiteY132" fmla="*/ 1088484 h 6858000"/>
              <a:gd name="connsiteX133" fmla="*/ 270304 w 1556785"/>
              <a:gd name="connsiteY133" fmla="*/ 1016103 h 6858000"/>
              <a:gd name="connsiteX134" fmla="*/ 271760 w 1556785"/>
              <a:gd name="connsiteY134" fmla="*/ 932283 h 6858000"/>
              <a:gd name="connsiteX135" fmla="*/ 273996 w 1556785"/>
              <a:gd name="connsiteY135" fmla="*/ 915925 h 6858000"/>
              <a:gd name="connsiteX136" fmla="*/ 266625 w 1556785"/>
              <a:gd name="connsiteY136" fmla="*/ 896999 h 6858000"/>
              <a:gd name="connsiteX137" fmla="*/ 236033 w 1556785"/>
              <a:gd name="connsiteY137" fmla="*/ 821517 h 6858000"/>
              <a:gd name="connsiteX138" fmla="*/ 214983 w 1556785"/>
              <a:gd name="connsiteY138" fmla="*/ 751353 h 6858000"/>
              <a:gd name="connsiteX139" fmla="*/ 214541 w 1556785"/>
              <a:gd name="connsiteY139" fmla="*/ 721230 h 6858000"/>
              <a:gd name="connsiteX140" fmla="*/ 200212 w 1556785"/>
              <a:gd name="connsiteY140" fmla="*/ 681659 h 6858000"/>
              <a:gd name="connsiteX141" fmla="*/ 185631 w 1556785"/>
              <a:gd name="connsiteY141" fmla="*/ 635218 h 6858000"/>
              <a:gd name="connsiteX142" fmla="*/ 190642 w 1556785"/>
              <a:gd name="connsiteY142" fmla="*/ 613763 h 6858000"/>
              <a:gd name="connsiteX143" fmla="*/ 176584 w 1556785"/>
              <a:gd name="connsiteY143" fmla="*/ 598582 h 6858000"/>
              <a:gd name="connsiteX144" fmla="*/ 176265 w 1556785"/>
              <a:gd name="connsiteY144" fmla="*/ 576846 h 6858000"/>
              <a:gd name="connsiteX145" fmla="*/ 155891 w 1556785"/>
              <a:gd name="connsiteY145" fmla="*/ 530055 h 6858000"/>
              <a:gd name="connsiteX146" fmla="*/ 146327 w 1556785"/>
              <a:gd name="connsiteY146" fmla="*/ 448559 h 6858000"/>
              <a:gd name="connsiteX147" fmla="*/ 152749 w 1556785"/>
              <a:gd name="connsiteY147" fmla="*/ 441529 h 6858000"/>
              <a:gd name="connsiteX148" fmla="*/ 151970 w 1556785"/>
              <a:gd name="connsiteY148" fmla="*/ 428927 h 6858000"/>
              <a:gd name="connsiteX149" fmla="*/ 141374 w 1556785"/>
              <a:gd name="connsiteY149" fmla="*/ 430161 h 6858000"/>
              <a:gd name="connsiteX150" fmla="*/ 118394 w 1556785"/>
              <a:gd name="connsiteY150" fmla="*/ 367211 h 6858000"/>
              <a:gd name="connsiteX151" fmla="*/ 75886 w 1556785"/>
              <a:gd name="connsiteY151" fmla="*/ 302178 h 6858000"/>
              <a:gd name="connsiteX152" fmla="*/ 54558 w 1556785"/>
              <a:gd name="connsiteY152" fmla="*/ 211375 h 6858000"/>
              <a:gd name="connsiteX153" fmla="*/ 45886 w 1556785"/>
              <a:gd name="connsiteY153" fmla="*/ 184179 h 6858000"/>
              <a:gd name="connsiteX154" fmla="*/ 0 w 1556785"/>
              <a:gd name="connsiteY154" fmla="*/ 13677 h 6858000"/>
              <a:gd name="connsiteX155" fmla="*/ 48246 w 1556785"/>
              <a:gd name="connsiteY155" fmla="*/ 0 h 6858000"/>
              <a:gd name="connsiteX0" fmla="*/ 6323 w 1514862"/>
              <a:gd name="connsiteY0" fmla="*/ 0 h 6858000"/>
              <a:gd name="connsiteX1" fmla="*/ 1514862 w 1514862"/>
              <a:gd name="connsiteY1" fmla="*/ 0 h 6858000"/>
              <a:gd name="connsiteX2" fmla="*/ 1514862 w 1514862"/>
              <a:gd name="connsiteY2" fmla="*/ 6858000 h 6858000"/>
              <a:gd name="connsiteX3" fmla="*/ 63497 w 1514862"/>
              <a:gd name="connsiteY3" fmla="*/ 6858000 h 6858000"/>
              <a:gd name="connsiteX4" fmla="*/ 63638 w 1514862"/>
              <a:gd name="connsiteY4" fmla="*/ 6857735 h 6858000"/>
              <a:gd name="connsiteX5" fmla="*/ 75687 w 1514862"/>
              <a:gd name="connsiteY5" fmla="*/ 6809549 h 6858000"/>
              <a:gd name="connsiteX6" fmla="*/ 107898 w 1514862"/>
              <a:gd name="connsiteY6" fmla="*/ 6715115 h 6858000"/>
              <a:gd name="connsiteX7" fmla="*/ 117749 w 1514862"/>
              <a:gd name="connsiteY7" fmla="*/ 6680170 h 6858000"/>
              <a:gd name="connsiteX8" fmla="*/ 143299 w 1514862"/>
              <a:gd name="connsiteY8" fmla="*/ 6621207 h 6858000"/>
              <a:gd name="connsiteX9" fmla="*/ 159956 w 1514862"/>
              <a:gd name="connsiteY9" fmla="*/ 6596265 h 6858000"/>
              <a:gd name="connsiteX10" fmla="*/ 159835 w 1514862"/>
              <a:gd name="connsiteY10" fmla="*/ 6594818 h 6858000"/>
              <a:gd name="connsiteX11" fmla="*/ 164080 w 1514862"/>
              <a:gd name="connsiteY11" fmla="*/ 6593735 h 6858000"/>
              <a:gd name="connsiteX12" fmla="*/ 167277 w 1514862"/>
              <a:gd name="connsiteY12" fmla="*/ 6589172 h 6858000"/>
              <a:gd name="connsiteX13" fmla="*/ 170571 w 1514862"/>
              <a:gd name="connsiteY13" fmla="*/ 6574442 h 6858000"/>
              <a:gd name="connsiteX14" fmla="*/ 170911 w 1514862"/>
              <a:gd name="connsiteY14" fmla="*/ 6568530 h 6858000"/>
              <a:gd name="connsiteX15" fmla="*/ 173320 w 1514862"/>
              <a:gd name="connsiteY15" fmla="*/ 6560674 h 6858000"/>
              <a:gd name="connsiteX16" fmla="*/ 173665 w 1514862"/>
              <a:gd name="connsiteY16" fmla="*/ 6560598 h 6858000"/>
              <a:gd name="connsiteX17" fmla="*/ 175362 w 1514862"/>
              <a:gd name="connsiteY17" fmla="*/ 6553006 h 6858000"/>
              <a:gd name="connsiteX18" fmla="*/ 180058 w 1514862"/>
              <a:gd name="connsiteY18" fmla="*/ 6514360 h 6858000"/>
              <a:gd name="connsiteX19" fmla="*/ 221712 w 1514862"/>
              <a:gd name="connsiteY19" fmla="*/ 6478062 h 6858000"/>
              <a:gd name="connsiteX20" fmla="*/ 232401 w 1514862"/>
              <a:gd name="connsiteY20" fmla="*/ 6460325 h 6858000"/>
              <a:gd name="connsiteX21" fmla="*/ 239634 w 1514862"/>
              <a:gd name="connsiteY21" fmla="*/ 6451488 h 6858000"/>
              <a:gd name="connsiteX22" fmla="*/ 241069 w 1514862"/>
              <a:gd name="connsiteY22" fmla="*/ 6451348 h 6858000"/>
              <a:gd name="connsiteX23" fmla="*/ 245427 w 1514862"/>
              <a:gd name="connsiteY23" fmla="*/ 6414240 h 6858000"/>
              <a:gd name="connsiteX24" fmla="*/ 248303 w 1514862"/>
              <a:gd name="connsiteY24" fmla="*/ 6410269 h 6858000"/>
              <a:gd name="connsiteX25" fmla="*/ 248203 w 1514862"/>
              <a:gd name="connsiteY25" fmla="*/ 6384857 h 6858000"/>
              <a:gd name="connsiteX26" fmla="*/ 249720 w 1514862"/>
              <a:gd name="connsiteY26" fmla="*/ 6372381 h 6858000"/>
              <a:gd name="connsiteX27" fmla="*/ 246914 w 1514862"/>
              <a:gd name="connsiteY27" fmla="*/ 6367510 h 6858000"/>
              <a:gd name="connsiteX28" fmla="*/ 250794 w 1514862"/>
              <a:gd name="connsiteY28" fmla="*/ 6349778 h 6858000"/>
              <a:gd name="connsiteX29" fmla="*/ 252459 w 1514862"/>
              <a:gd name="connsiteY29" fmla="*/ 6348250 h 6858000"/>
              <a:gd name="connsiteX30" fmla="*/ 268493 w 1514862"/>
              <a:gd name="connsiteY30" fmla="*/ 6281972 h 6858000"/>
              <a:gd name="connsiteX31" fmla="*/ 279256 w 1514862"/>
              <a:gd name="connsiteY31" fmla="*/ 6211940 h 6858000"/>
              <a:gd name="connsiteX32" fmla="*/ 320751 w 1514862"/>
              <a:gd name="connsiteY32" fmla="*/ 6113913 h 6858000"/>
              <a:gd name="connsiteX33" fmla="*/ 325044 w 1514862"/>
              <a:gd name="connsiteY33" fmla="*/ 6028119 h 6858000"/>
              <a:gd name="connsiteX34" fmla="*/ 351824 w 1514862"/>
              <a:gd name="connsiteY34" fmla="*/ 5934687 h 6858000"/>
              <a:gd name="connsiteX35" fmla="*/ 385836 w 1514862"/>
              <a:gd name="connsiteY35" fmla="*/ 5765594 h 6858000"/>
              <a:gd name="connsiteX36" fmla="*/ 417672 w 1514862"/>
              <a:gd name="connsiteY36" fmla="*/ 5693685 h 6858000"/>
              <a:gd name="connsiteX37" fmla="*/ 437727 w 1514862"/>
              <a:gd name="connsiteY37" fmla="*/ 5665173 h 6858000"/>
              <a:gd name="connsiteX38" fmla="*/ 471444 w 1514862"/>
              <a:gd name="connsiteY38" fmla="*/ 5563435 h 6858000"/>
              <a:gd name="connsiteX39" fmla="*/ 500949 w 1514862"/>
              <a:gd name="connsiteY39" fmla="*/ 5476393 h 6858000"/>
              <a:gd name="connsiteX40" fmla="*/ 532142 w 1514862"/>
              <a:gd name="connsiteY40" fmla="*/ 5396260 h 6858000"/>
              <a:gd name="connsiteX41" fmla="*/ 548123 w 1514862"/>
              <a:gd name="connsiteY41" fmla="*/ 5330009 h 6858000"/>
              <a:gd name="connsiteX42" fmla="*/ 581616 w 1514862"/>
              <a:gd name="connsiteY42" fmla="*/ 5273739 h 6858000"/>
              <a:gd name="connsiteX43" fmla="*/ 591215 w 1514862"/>
              <a:gd name="connsiteY43" fmla="*/ 5241779 h 6858000"/>
              <a:gd name="connsiteX44" fmla="*/ 602441 w 1514862"/>
              <a:gd name="connsiteY44" fmla="*/ 5225268 h 6858000"/>
              <a:gd name="connsiteX45" fmla="*/ 603461 w 1514862"/>
              <a:gd name="connsiteY45" fmla="*/ 5217684 h 6858000"/>
              <a:gd name="connsiteX46" fmla="*/ 610802 w 1514862"/>
              <a:gd name="connsiteY46" fmla="*/ 5193377 h 6858000"/>
              <a:gd name="connsiteX47" fmla="*/ 614105 w 1514862"/>
              <a:gd name="connsiteY47" fmla="*/ 5179288 h 6858000"/>
              <a:gd name="connsiteX48" fmla="*/ 615089 w 1514862"/>
              <a:gd name="connsiteY48" fmla="*/ 5173621 h 6858000"/>
              <a:gd name="connsiteX49" fmla="*/ 610723 w 1514862"/>
              <a:gd name="connsiteY49" fmla="*/ 5159961 h 6858000"/>
              <a:gd name="connsiteX50" fmla="*/ 617400 w 1514862"/>
              <a:gd name="connsiteY50" fmla="*/ 5144295 h 6858000"/>
              <a:gd name="connsiteX51" fmla="*/ 614333 w 1514862"/>
              <a:gd name="connsiteY51" fmla="*/ 5125185 h 6858000"/>
              <a:gd name="connsiteX52" fmla="*/ 621163 w 1514862"/>
              <a:gd name="connsiteY52" fmla="*/ 5121884 h 6858000"/>
              <a:gd name="connsiteX53" fmla="*/ 628199 w 1514862"/>
              <a:gd name="connsiteY53" fmla="*/ 5067850 h 6858000"/>
              <a:gd name="connsiteX54" fmla="*/ 630930 w 1514862"/>
              <a:gd name="connsiteY54" fmla="*/ 5060861 h 6858000"/>
              <a:gd name="connsiteX55" fmla="*/ 627634 w 1514862"/>
              <a:gd name="connsiteY55" fmla="*/ 5034192 h 6858000"/>
              <a:gd name="connsiteX56" fmla="*/ 629188 w 1514862"/>
              <a:gd name="connsiteY56" fmla="*/ 4993030 h 6858000"/>
              <a:gd name="connsiteX57" fmla="*/ 636097 w 1514862"/>
              <a:gd name="connsiteY57" fmla="*/ 4946844 h 6858000"/>
              <a:gd name="connsiteX58" fmla="*/ 631953 w 1514862"/>
              <a:gd name="connsiteY58" fmla="*/ 4932692 h 6858000"/>
              <a:gd name="connsiteX59" fmla="*/ 647356 w 1514862"/>
              <a:gd name="connsiteY59" fmla="*/ 4858827 h 6858000"/>
              <a:gd name="connsiteX60" fmla="*/ 641510 w 1514862"/>
              <a:gd name="connsiteY60" fmla="*/ 4801535 h 6858000"/>
              <a:gd name="connsiteX61" fmla="*/ 649179 w 1514862"/>
              <a:gd name="connsiteY61" fmla="*/ 4797794 h 6858000"/>
              <a:gd name="connsiteX62" fmla="*/ 650473 w 1514862"/>
              <a:gd name="connsiteY62" fmla="*/ 4784526 h 6858000"/>
              <a:gd name="connsiteX63" fmla="*/ 652257 w 1514862"/>
              <a:gd name="connsiteY63" fmla="*/ 4781211 h 6858000"/>
              <a:gd name="connsiteX64" fmla="*/ 661044 w 1514862"/>
              <a:gd name="connsiteY64" fmla="*/ 4761984 h 6858000"/>
              <a:gd name="connsiteX65" fmla="*/ 657092 w 1514862"/>
              <a:gd name="connsiteY65" fmla="*/ 4690749 h 6858000"/>
              <a:gd name="connsiteX66" fmla="*/ 652572 w 1514862"/>
              <a:gd name="connsiteY66" fmla="*/ 4584173 h 6858000"/>
              <a:gd name="connsiteX67" fmla="*/ 647655 w 1514862"/>
              <a:gd name="connsiteY67" fmla="*/ 4444346 h 6858000"/>
              <a:gd name="connsiteX68" fmla="*/ 644220 w 1514862"/>
              <a:gd name="connsiteY68" fmla="*/ 4375228 h 6858000"/>
              <a:gd name="connsiteX69" fmla="*/ 624873 w 1514862"/>
              <a:gd name="connsiteY69" fmla="*/ 4214165 h 6858000"/>
              <a:gd name="connsiteX70" fmla="*/ 628946 w 1514862"/>
              <a:gd name="connsiteY70" fmla="*/ 4090296 h 6858000"/>
              <a:gd name="connsiteX71" fmla="*/ 614202 w 1514862"/>
              <a:gd name="connsiteY71" fmla="*/ 4033999 h 6858000"/>
              <a:gd name="connsiteX72" fmla="*/ 615351 w 1514862"/>
              <a:gd name="connsiteY72" fmla="*/ 4031933 h 6858000"/>
              <a:gd name="connsiteX73" fmla="*/ 613927 w 1514862"/>
              <a:gd name="connsiteY73" fmla="*/ 4013953 h 6858000"/>
              <a:gd name="connsiteX74" fmla="*/ 600222 w 1514862"/>
              <a:gd name="connsiteY74" fmla="*/ 3974753 h 6858000"/>
              <a:gd name="connsiteX75" fmla="*/ 601820 w 1514862"/>
              <a:gd name="connsiteY75" fmla="*/ 3969950 h 6858000"/>
              <a:gd name="connsiteX76" fmla="*/ 595242 w 1514862"/>
              <a:gd name="connsiteY76" fmla="*/ 3933779 h 6858000"/>
              <a:gd name="connsiteX77" fmla="*/ 596573 w 1514862"/>
              <a:gd name="connsiteY77" fmla="*/ 3933093 h 6858000"/>
              <a:gd name="connsiteX78" fmla="*/ 600927 w 1514862"/>
              <a:gd name="connsiteY78" fmla="*/ 3922082 h 6858000"/>
              <a:gd name="connsiteX79" fmla="*/ 606005 w 1514862"/>
              <a:gd name="connsiteY79" fmla="*/ 3901461 h 6858000"/>
              <a:gd name="connsiteX80" fmla="*/ 628599 w 1514862"/>
              <a:gd name="connsiteY80" fmla="*/ 3813873 h 6858000"/>
              <a:gd name="connsiteX81" fmla="*/ 628024 w 1514862"/>
              <a:gd name="connsiteY81" fmla="*/ 3806161 h 6858000"/>
              <a:gd name="connsiteX82" fmla="*/ 628331 w 1514862"/>
              <a:gd name="connsiteY82" fmla="*/ 3805957 h 6858000"/>
              <a:gd name="connsiteX83" fmla="*/ 628358 w 1514862"/>
              <a:gd name="connsiteY83" fmla="*/ 3797724 h 6858000"/>
              <a:gd name="connsiteX84" fmla="*/ 626973 w 1514862"/>
              <a:gd name="connsiteY84" fmla="*/ 3792098 h 6858000"/>
              <a:gd name="connsiteX85" fmla="*/ 625857 w 1514862"/>
              <a:gd name="connsiteY85" fmla="*/ 3777135 h 6858000"/>
              <a:gd name="connsiteX86" fmla="*/ 627590 w 1514862"/>
              <a:gd name="connsiteY86" fmla="*/ 3771656 h 6858000"/>
              <a:gd name="connsiteX87" fmla="*/ 631333 w 1514862"/>
              <a:gd name="connsiteY87" fmla="*/ 3769007 h 6858000"/>
              <a:gd name="connsiteX88" fmla="*/ 630799 w 1514862"/>
              <a:gd name="connsiteY88" fmla="*/ 3767709 h 6858000"/>
              <a:gd name="connsiteX89" fmla="*/ 639495 w 1514862"/>
              <a:gd name="connsiteY89" fmla="*/ 3738082 h 6858000"/>
              <a:gd name="connsiteX90" fmla="*/ 646841 w 1514862"/>
              <a:gd name="connsiteY90" fmla="*/ 3673397 h 6858000"/>
              <a:gd name="connsiteX91" fmla="*/ 646137 w 1514862"/>
              <a:gd name="connsiteY91" fmla="*/ 3637109 h 6858000"/>
              <a:gd name="connsiteX92" fmla="*/ 649580 w 1514862"/>
              <a:gd name="connsiteY92" fmla="*/ 3536883 h 6858000"/>
              <a:gd name="connsiteX93" fmla="*/ 657118 w 1514862"/>
              <a:gd name="connsiteY93" fmla="*/ 3435652 h 6858000"/>
              <a:gd name="connsiteX94" fmla="*/ 658789 w 1514862"/>
              <a:gd name="connsiteY94" fmla="*/ 3307769 h 6858000"/>
              <a:gd name="connsiteX95" fmla="*/ 676352 w 1514862"/>
              <a:gd name="connsiteY95" fmla="*/ 3250522 h 6858000"/>
              <a:gd name="connsiteX96" fmla="*/ 676777 w 1514862"/>
              <a:gd name="connsiteY96" fmla="*/ 3229163 h 6858000"/>
              <a:gd name="connsiteX97" fmla="*/ 678600 w 1514862"/>
              <a:gd name="connsiteY97" fmla="*/ 3217217 h 6858000"/>
              <a:gd name="connsiteX98" fmla="*/ 665435 w 1514862"/>
              <a:gd name="connsiteY98" fmla="*/ 3183755 h 6858000"/>
              <a:gd name="connsiteX99" fmla="*/ 665936 w 1514862"/>
              <a:gd name="connsiteY99" fmla="*/ 3178642 h 6858000"/>
              <a:gd name="connsiteX100" fmla="*/ 653536 w 1514862"/>
              <a:gd name="connsiteY100" fmla="*/ 3158586 h 6858000"/>
              <a:gd name="connsiteX101" fmla="*/ 638721 w 1514862"/>
              <a:gd name="connsiteY101" fmla="*/ 3129034 h 6858000"/>
              <a:gd name="connsiteX102" fmla="*/ 639386 w 1514862"/>
              <a:gd name="connsiteY102" fmla="*/ 3126682 h 6858000"/>
              <a:gd name="connsiteX103" fmla="*/ 630254 w 1514862"/>
              <a:gd name="connsiteY103" fmla="*/ 3114519 h 6858000"/>
              <a:gd name="connsiteX104" fmla="*/ 616863 w 1514862"/>
              <a:gd name="connsiteY104" fmla="*/ 3106272 h 6858000"/>
              <a:gd name="connsiteX105" fmla="*/ 589593 w 1514862"/>
              <a:gd name="connsiteY105" fmla="*/ 2958185 h 6858000"/>
              <a:gd name="connsiteX106" fmla="*/ 532207 w 1514862"/>
              <a:gd name="connsiteY106" fmla="*/ 2762989 h 6858000"/>
              <a:gd name="connsiteX107" fmla="*/ 481125 w 1514862"/>
              <a:gd name="connsiteY107" fmla="*/ 2554718 h 6858000"/>
              <a:gd name="connsiteX108" fmla="*/ 461219 w 1514862"/>
              <a:gd name="connsiteY108" fmla="*/ 2485734 h 6858000"/>
              <a:gd name="connsiteX109" fmla="*/ 451942 w 1514862"/>
              <a:gd name="connsiteY109" fmla="*/ 2447068 h 6858000"/>
              <a:gd name="connsiteX110" fmla="*/ 438903 w 1514862"/>
              <a:gd name="connsiteY110" fmla="*/ 2425819 h 6858000"/>
              <a:gd name="connsiteX111" fmla="*/ 444902 w 1514862"/>
              <a:gd name="connsiteY111" fmla="*/ 2402874 h 6858000"/>
              <a:gd name="connsiteX112" fmla="*/ 447514 w 1514862"/>
              <a:gd name="connsiteY112" fmla="*/ 2381443 h 6858000"/>
              <a:gd name="connsiteX113" fmla="*/ 423843 w 1514862"/>
              <a:gd name="connsiteY113" fmla="*/ 2261920 h 6858000"/>
              <a:gd name="connsiteX114" fmla="*/ 413730 w 1514862"/>
              <a:gd name="connsiteY114" fmla="*/ 2195378 h 6858000"/>
              <a:gd name="connsiteX115" fmla="*/ 397947 w 1514862"/>
              <a:gd name="connsiteY115" fmla="*/ 2155135 h 6858000"/>
              <a:gd name="connsiteX116" fmla="*/ 395405 w 1514862"/>
              <a:gd name="connsiteY116" fmla="*/ 2118008 h 6858000"/>
              <a:gd name="connsiteX117" fmla="*/ 396398 w 1514862"/>
              <a:gd name="connsiteY117" fmla="*/ 2050531 h 6858000"/>
              <a:gd name="connsiteX118" fmla="*/ 388204 w 1514862"/>
              <a:gd name="connsiteY118" fmla="*/ 1963269 h 6858000"/>
              <a:gd name="connsiteX119" fmla="*/ 369382 w 1514862"/>
              <a:gd name="connsiteY119" fmla="*/ 1906352 h 6858000"/>
              <a:gd name="connsiteX120" fmla="*/ 345939 w 1514862"/>
              <a:gd name="connsiteY120" fmla="*/ 1861531 h 6858000"/>
              <a:gd name="connsiteX121" fmla="*/ 299738 w 1514862"/>
              <a:gd name="connsiteY121" fmla="*/ 1732919 h 6858000"/>
              <a:gd name="connsiteX122" fmla="*/ 272049 w 1514862"/>
              <a:gd name="connsiteY122" fmla="*/ 1663540 h 6858000"/>
              <a:gd name="connsiteX123" fmla="*/ 271175 w 1514862"/>
              <a:gd name="connsiteY123" fmla="*/ 1615777 h 6858000"/>
              <a:gd name="connsiteX124" fmla="*/ 251970 w 1514862"/>
              <a:gd name="connsiteY124" fmla="*/ 1563678 h 6858000"/>
              <a:gd name="connsiteX125" fmla="*/ 265050 w 1514862"/>
              <a:gd name="connsiteY125" fmla="*/ 1519474 h 6858000"/>
              <a:gd name="connsiteX126" fmla="*/ 257792 w 1514862"/>
              <a:gd name="connsiteY126" fmla="*/ 1477995 h 6858000"/>
              <a:gd name="connsiteX127" fmla="*/ 243877 w 1514862"/>
              <a:gd name="connsiteY127" fmla="*/ 1373769 h 6858000"/>
              <a:gd name="connsiteX128" fmla="*/ 252184 w 1514862"/>
              <a:gd name="connsiteY128" fmla="*/ 1307086 h 6858000"/>
              <a:gd name="connsiteX129" fmla="*/ 253372 w 1514862"/>
              <a:gd name="connsiteY129" fmla="*/ 1189033 h 6858000"/>
              <a:gd name="connsiteX130" fmla="*/ 258057 w 1514862"/>
              <a:gd name="connsiteY130" fmla="*/ 1168288 h 6858000"/>
              <a:gd name="connsiteX131" fmla="*/ 250339 w 1514862"/>
              <a:gd name="connsiteY131" fmla="*/ 1142577 h 6858000"/>
              <a:gd name="connsiteX132" fmla="*/ 239645 w 1514862"/>
              <a:gd name="connsiteY132" fmla="*/ 1088484 h 6858000"/>
              <a:gd name="connsiteX133" fmla="*/ 228381 w 1514862"/>
              <a:gd name="connsiteY133" fmla="*/ 1016103 h 6858000"/>
              <a:gd name="connsiteX134" fmla="*/ 229837 w 1514862"/>
              <a:gd name="connsiteY134" fmla="*/ 932283 h 6858000"/>
              <a:gd name="connsiteX135" fmla="*/ 232073 w 1514862"/>
              <a:gd name="connsiteY135" fmla="*/ 915925 h 6858000"/>
              <a:gd name="connsiteX136" fmla="*/ 224702 w 1514862"/>
              <a:gd name="connsiteY136" fmla="*/ 896999 h 6858000"/>
              <a:gd name="connsiteX137" fmla="*/ 194110 w 1514862"/>
              <a:gd name="connsiteY137" fmla="*/ 821517 h 6858000"/>
              <a:gd name="connsiteX138" fmla="*/ 173060 w 1514862"/>
              <a:gd name="connsiteY138" fmla="*/ 751353 h 6858000"/>
              <a:gd name="connsiteX139" fmla="*/ 172618 w 1514862"/>
              <a:gd name="connsiteY139" fmla="*/ 721230 h 6858000"/>
              <a:gd name="connsiteX140" fmla="*/ 158289 w 1514862"/>
              <a:gd name="connsiteY140" fmla="*/ 681659 h 6858000"/>
              <a:gd name="connsiteX141" fmla="*/ 143708 w 1514862"/>
              <a:gd name="connsiteY141" fmla="*/ 635218 h 6858000"/>
              <a:gd name="connsiteX142" fmla="*/ 148719 w 1514862"/>
              <a:gd name="connsiteY142" fmla="*/ 613763 h 6858000"/>
              <a:gd name="connsiteX143" fmla="*/ 134661 w 1514862"/>
              <a:gd name="connsiteY143" fmla="*/ 598582 h 6858000"/>
              <a:gd name="connsiteX144" fmla="*/ 134342 w 1514862"/>
              <a:gd name="connsiteY144" fmla="*/ 576846 h 6858000"/>
              <a:gd name="connsiteX145" fmla="*/ 113968 w 1514862"/>
              <a:gd name="connsiteY145" fmla="*/ 530055 h 6858000"/>
              <a:gd name="connsiteX146" fmla="*/ 104404 w 1514862"/>
              <a:gd name="connsiteY146" fmla="*/ 448559 h 6858000"/>
              <a:gd name="connsiteX147" fmla="*/ 110826 w 1514862"/>
              <a:gd name="connsiteY147" fmla="*/ 441529 h 6858000"/>
              <a:gd name="connsiteX148" fmla="*/ 110047 w 1514862"/>
              <a:gd name="connsiteY148" fmla="*/ 428927 h 6858000"/>
              <a:gd name="connsiteX149" fmla="*/ 99451 w 1514862"/>
              <a:gd name="connsiteY149" fmla="*/ 430161 h 6858000"/>
              <a:gd name="connsiteX150" fmla="*/ 76471 w 1514862"/>
              <a:gd name="connsiteY150" fmla="*/ 367211 h 6858000"/>
              <a:gd name="connsiteX151" fmla="*/ 33963 w 1514862"/>
              <a:gd name="connsiteY151" fmla="*/ 302178 h 6858000"/>
              <a:gd name="connsiteX152" fmla="*/ 12635 w 1514862"/>
              <a:gd name="connsiteY152" fmla="*/ 211375 h 6858000"/>
              <a:gd name="connsiteX153" fmla="*/ 3963 w 1514862"/>
              <a:gd name="connsiteY153" fmla="*/ 184179 h 6858000"/>
              <a:gd name="connsiteX154" fmla="*/ 25635 w 1514862"/>
              <a:gd name="connsiteY154" fmla="*/ 47336 h 6858000"/>
              <a:gd name="connsiteX155" fmla="*/ 6323 w 1514862"/>
              <a:gd name="connsiteY155"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27640 w 1508539"/>
              <a:gd name="connsiteY151" fmla="*/ 302178 h 6858000"/>
              <a:gd name="connsiteX152" fmla="*/ 6312 w 1508539"/>
              <a:gd name="connsiteY152" fmla="*/ 211375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27640 w 1508539"/>
              <a:gd name="connsiteY151" fmla="*/ 302178 h 6858000"/>
              <a:gd name="connsiteX152" fmla="*/ 32747 w 1508539"/>
              <a:gd name="connsiteY152" fmla="*/ 158081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36452 w 1508539"/>
              <a:gd name="connsiteY151" fmla="*/ 268519 h 6858000"/>
              <a:gd name="connsiteX152" fmla="*/ 32747 w 1508539"/>
              <a:gd name="connsiteY152" fmla="*/ 158081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36452 w 1508539"/>
              <a:gd name="connsiteY151" fmla="*/ 268519 h 6858000"/>
              <a:gd name="connsiteX152" fmla="*/ 23935 w 1508539"/>
              <a:gd name="connsiteY152" fmla="*/ 160886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3128 w 1508539"/>
              <a:gd name="connsiteY149" fmla="*/ 430161 h 6858000"/>
              <a:gd name="connsiteX150" fmla="*/ 70148 w 1508539"/>
              <a:gd name="connsiteY150" fmla="*/ 367211 h 6858000"/>
              <a:gd name="connsiteX151" fmla="*/ 36452 w 1508539"/>
              <a:gd name="connsiteY151" fmla="*/ 268519 h 6858000"/>
              <a:gd name="connsiteX152" fmla="*/ 23935 w 1508539"/>
              <a:gd name="connsiteY152" fmla="*/ 160886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103724 w 1508539"/>
              <a:gd name="connsiteY148" fmla="*/ 428927 h 6858000"/>
              <a:gd name="connsiteX149" fmla="*/ 90191 w 1508539"/>
              <a:gd name="connsiteY149" fmla="*/ 404917 h 6858000"/>
              <a:gd name="connsiteX150" fmla="*/ 70148 w 1508539"/>
              <a:gd name="connsiteY150" fmla="*/ 367211 h 6858000"/>
              <a:gd name="connsiteX151" fmla="*/ 36452 w 1508539"/>
              <a:gd name="connsiteY151" fmla="*/ 268519 h 6858000"/>
              <a:gd name="connsiteX152" fmla="*/ 23935 w 1508539"/>
              <a:gd name="connsiteY152" fmla="*/ 160886 h 6858000"/>
              <a:gd name="connsiteX153" fmla="*/ 19312 w 1508539"/>
              <a:gd name="connsiteY153" fmla="*/ 47336 h 6858000"/>
              <a:gd name="connsiteX154" fmla="*/ 0 w 1508539"/>
              <a:gd name="connsiteY154"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104503 w 1508539"/>
              <a:gd name="connsiteY147" fmla="*/ 441529 h 6858000"/>
              <a:gd name="connsiteX148" fmla="*/ 90191 w 1508539"/>
              <a:gd name="connsiteY148" fmla="*/ 404917 h 6858000"/>
              <a:gd name="connsiteX149" fmla="*/ 70148 w 1508539"/>
              <a:gd name="connsiteY149" fmla="*/ 367211 h 6858000"/>
              <a:gd name="connsiteX150" fmla="*/ 36452 w 1508539"/>
              <a:gd name="connsiteY150" fmla="*/ 268519 h 6858000"/>
              <a:gd name="connsiteX151" fmla="*/ 23935 w 1508539"/>
              <a:gd name="connsiteY151" fmla="*/ 160886 h 6858000"/>
              <a:gd name="connsiteX152" fmla="*/ 19312 w 1508539"/>
              <a:gd name="connsiteY152" fmla="*/ 47336 h 6858000"/>
              <a:gd name="connsiteX153" fmla="*/ 0 w 1508539"/>
              <a:gd name="connsiteY153"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98081 w 1508539"/>
              <a:gd name="connsiteY146" fmla="*/ 448559 h 6858000"/>
              <a:gd name="connsiteX147" fmla="*/ 89816 w 1508539"/>
              <a:gd name="connsiteY147" fmla="*/ 424699 h 6858000"/>
              <a:gd name="connsiteX148" fmla="*/ 90191 w 1508539"/>
              <a:gd name="connsiteY148" fmla="*/ 404917 h 6858000"/>
              <a:gd name="connsiteX149" fmla="*/ 70148 w 1508539"/>
              <a:gd name="connsiteY149" fmla="*/ 367211 h 6858000"/>
              <a:gd name="connsiteX150" fmla="*/ 36452 w 1508539"/>
              <a:gd name="connsiteY150" fmla="*/ 268519 h 6858000"/>
              <a:gd name="connsiteX151" fmla="*/ 23935 w 1508539"/>
              <a:gd name="connsiteY151" fmla="*/ 160886 h 6858000"/>
              <a:gd name="connsiteX152" fmla="*/ 19312 w 1508539"/>
              <a:gd name="connsiteY152" fmla="*/ 47336 h 6858000"/>
              <a:gd name="connsiteX153" fmla="*/ 0 w 1508539"/>
              <a:gd name="connsiteY153"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45934 w 1508539"/>
              <a:gd name="connsiteY63" fmla="*/ 4781211 h 6858000"/>
              <a:gd name="connsiteX64" fmla="*/ 654721 w 1508539"/>
              <a:gd name="connsiteY64" fmla="*/ 4761984 h 6858000"/>
              <a:gd name="connsiteX65" fmla="*/ 650769 w 1508539"/>
              <a:gd name="connsiteY65" fmla="*/ 4690749 h 6858000"/>
              <a:gd name="connsiteX66" fmla="*/ 646249 w 1508539"/>
              <a:gd name="connsiteY66" fmla="*/ 4584173 h 6858000"/>
              <a:gd name="connsiteX67" fmla="*/ 641332 w 1508539"/>
              <a:gd name="connsiteY67" fmla="*/ 4444346 h 6858000"/>
              <a:gd name="connsiteX68" fmla="*/ 637897 w 1508539"/>
              <a:gd name="connsiteY68" fmla="*/ 4375228 h 6858000"/>
              <a:gd name="connsiteX69" fmla="*/ 618550 w 1508539"/>
              <a:gd name="connsiteY69" fmla="*/ 4214165 h 6858000"/>
              <a:gd name="connsiteX70" fmla="*/ 622623 w 1508539"/>
              <a:gd name="connsiteY70" fmla="*/ 4090296 h 6858000"/>
              <a:gd name="connsiteX71" fmla="*/ 607879 w 1508539"/>
              <a:gd name="connsiteY71" fmla="*/ 4033999 h 6858000"/>
              <a:gd name="connsiteX72" fmla="*/ 609028 w 1508539"/>
              <a:gd name="connsiteY72" fmla="*/ 4031933 h 6858000"/>
              <a:gd name="connsiteX73" fmla="*/ 607604 w 1508539"/>
              <a:gd name="connsiteY73" fmla="*/ 4013953 h 6858000"/>
              <a:gd name="connsiteX74" fmla="*/ 593899 w 1508539"/>
              <a:gd name="connsiteY74" fmla="*/ 3974753 h 6858000"/>
              <a:gd name="connsiteX75" fmla="*/ 595497 w 1508539"/>
              <a:gd name="connsiteY75" fmla="*/ 3969950 h 6858000"/>
              <a:gd name="connsiteX76" fmla="*/ 588919 w 1508539"/>
              <a:gd name="connsiteY76" fmla="*/ 3933779 h 6858000"/>
              <a:gd name="connsiteX77" fmla="*/ 590250 w 1508539"/>
              <a:gd name="connsiteY77" fmla="*/ 3933093 h 6858000"/>
              <a:gd name="connsiteX78" fmla="*/ 594604 w 1508539"/>
              <a:gd name="connsiteY78" fmla="*/ 3922082 h 6858000"/>
              <a:gd name="connsiteX79" fmla="*/ 599682 w 1508539"/>
              <a:gd name="connsiteY79" fmla="*/ 3901461 h 6858000"/>
              <a:gd name="connsiteX80" fmla="*/ 622276 w 1508539"/>
              <a:gd name="connsiteY80" fmla="*/ 3813873 h 6858000"/>
              <a:gd name="connsiteX81" fmla="*/ 621701 w 1508539"/>
              <a:gd name="connsiteY81" fmla="*/ 3806161 h 6858000"/>
              <a:gd name="connsiteX82" fmla="*/ 622008 w 1508539"/>
              <a:gd name="connsiteY82" fmla="*/ 3805957 h 6858000"/>
              <a:gd name="connsiteX83" fmla="*/ 622035 w 1508539"/>
              <a:gd name="connsiteY83" fmla="*/ 3797724 h 6858000"/>
              <a:gd name="connsiteX84" fmla="*/ 620650 w 1508539"/>
              <a:gd name="connsiteY84" fmla="*/ 3792098 h 6858000"/>
              <a:gd name="connsiteX85" fmla="*/ 619534 w 1508539"/>
              <a:gd name="connsiteY85" fmla="*/ 3777135 h 6858000"/>
              <a:gd name="connsiteX86" fmla="*/ 621267 w 1508539"/>
              <a:gd name="connsiteY86" fmla="*/ 3771656 h 6858000"/>
              <a:gd name="connsiteX87" fmla="*/ 625010 w 1508539"/>
              <a:gd name="connsiteY87" fmla="*/ 3769007 h 6858000"/>
              <a:gd name="connsiteX88" fmla="*/ 624476 w 1508539"/>
              <a:gd name="connsiteY88" fmla="*/ 3767709 h 6858000"/>
              <a:gd name="connsiteX89" fmla="*/ 633172 w 1508539"/>
              <a:gd name="connsiteY89" fmla="*/ 3738082 h 6858000"/>
              <a:gd name="connsiteX90" fmla="*/ 640518 w 1508539"/>
              <a:gd name="connsiteY90" fmla="*/ 3673397 h 6858000"/>
              <a:gd name="connsiteX91" fmla="*/ 639814 w 1508539"/>
              <a:gd name="connsiteY91" fmla="*/ 3637109 h 6858000"/>
              <a:gd name="connsiteX92" fmla="*/ 643257 w 1508539"/>
              <a:gd name="connsiteY92" fmla="*/ 3536883 h 6858000"/>
              <a:gd name="connsiteX93" fmla="*/ 650795 w 1508539"/>
              <a:gd name="connsiteY93" fmla="*/ 3435652 h 6858000"/>
              <a:gd name="connsiteX94" fmla="*/ 652466 w 1508539"/>
              <a:gd name="connsiteY94" fmla="*/ 3307769 h 6858000"/>
              <a:gd name="connsiteX95" fmla="*/ 670029 w 1508539"/>
              <a:gd name="connsiteY95" fmla="*/ 3250522 h 6858000"/>
              <a:gd name="connsiteX96" fmla="*/ 670454 w 1508539"/>
              <a:gd name="connsiteY96" fmla="*/ 3229163 h 6858000"/>
              <a:gd name="connsiteX97" fmla="*/ 672277 w 1508539"/>
              <a:gd name="connsiteY97" fmla="*/ 3217217 h 6858000"/>
              <a:gd name="connsiteX98" fmla="*/ 659112 w 1508539"/>
              <a:gd name="connsiteY98" fmla="*/ 3183755 h 6858000"/>
              <a:gd name="connsiteX99" fmla="*/ 659613 w 1508539"/>
              <a:gd name="connsiteY99" fmla="*/ 3178642 h 6858000"/>
              <a:gd name="connsiteX100" fmla="*/ 647213 w 1508539"/>
              <a:gd name="connsiteY100" fmla="*/ 3158586 h 6858000"/>
              <a:gd name="connsiteX101" fmla="*/ 632398 w 1508539"/>
              <a:gd name="connsiteY101" fmla="*/ 3129034 h 6858000"/>
              <a:gd name="connsiteX102" fmla="*/ 633063 w 1508539"/>
              <a:gd name="connsiteY102" fmla="*/ 3126682 h 6858000"/>
              <a:gd name="connsiteX103" fmla="*/ 623931 w 1508539"/>
              <a:gd name="connsiteY103" fmla="*/ 3114519 h 6858000"/>
              <a:gd name="connsiteX104" fmla="*/ 610540 w 1508539"/>
              <a:gd name="connsiteY104" fmla="*/ 3106272 h 6858000"/>
              <a:gd name="connsiteX105" fmla="*/ 583270 w 1508539"/>
              <a:gd name="connsiteY105" fmla="*/ 2958185 h 6858000"/>
              <a:gd name="connsiteX106" fmla="*/ 525884 w 1508539"/>
              <a:gd name="connsiteY106" fmla="*/ 2762989 h 6858000"/>
              <a:gd name="connsiteX107" fmla="*/ 474802 w 1508539"/>
              <a:gd name="connsiteY107" fmla="*/ 2554718 h 6858000"/>
              <a:gd name="connsiteX108" fmla="*/ 454896 w 1508539"/>
              <a:gd name="connsiteY108" fmla="*/ 2485734 h 6858000"/>
              <a:gd name="connsiteX109" fmla="*/ 445619 w 1508539"/>
              <a:gd name="connsiteY109" fmla="*/ 2447068 h 6858000"/>
              <a:gd name="connsiteX110" fmla="*/ 432580 w 1508539"/>
              <a:gd name="connsiteY110" fmla="*/ 2425819 h 6858000"/>
              <a:gd name="connsiteX111" fmla="*/ 438579 w 1508539"/>
              <a:gd name="connsiteY111" fmla="*/ 2402874 h 6858000"/>
              <a:gd name="connsiteX112" fmla="*/ 441191 w 1508539"/>
              <a:gd name="connsiteY112" fmla="*/ 2381443 h 6858000"/>
              <a:gd name="connsiteX113" fmla="*/ 417520 w 1508539"/>
              <a:gd name="connsiteY113" fmla="*/ 2261920 h 6858000"/>
              <a:gd name="connsiteX114" fmla="*/ 407407 w 1508539"/>
              <a:gd name="connsiteY114" fmla="*/ 2195378 h 6858000"/>
              <a:gd name="connsiteX115" fmla="*/ 391624 w 1508539"/>
              <a:gd name="connsiteY115" fmla="*/ 2155135 h 6858000"/>
              <a:gd name="connsiteX116" fmla="*/ 389082 w 1508539"/>
              <a:gd name="connsiteY116" fmla="*/ 2118008 h 6858000"/>
              <a:gd name="connsiteX117" fmla="*/ 390075 w 1508539"/>
              <a:gd name="connsiteY117" fmla="*/ 2050531 h 6858000"/>
              <a:gd name="connsiteX118" fmla="*/ 381881 w 1508539"/>
              <a:gd name="connsiteY118" fmla="*/ 1963269 h 6858000"/>
              <a:gd name="connsiteX119" fmla="*/ 363059 w 1508539"/>
              <a:gd name="connsiteY119" fmla="*/ 1906352 h 6858000"/>
              <a:gd name="connsiteX120" fmla="*/ 339616 w 1508539"/>
              <a:gd name="connsiteY120" fmla="*/ 1861531 h 6858000"/>
              <a:gd name="connsiteX121" fmla="*/ 293415 w 1508539"/>
              <a:gd name="connsiteY121" fmla="*/ 1732919 h 6858000"/>
              <a:gd name="connsiteX122" fmla="*/ 265726 w 1508539"/>
              <a:gd name="connsiteY122" fmla="*/ 1663540 h 6858000"/>
              <a:gd name="connsiteX123" fmla="*/ 264852 w 1508539"/>
              <a:gd name="connsiteY123" fmla="*/ 1615777 h 6858000"/>
              <a:gd name="connsiteX124" fmla="*/ 245647 w 1508539"/>
              <a:gd name="connsiteY124" fmla="*/ 1563678 h 6858000"/>
              <a:gd name="connsiteX125" fmla="*/ 258727 w 1508539"/>
              <a:gd name="connsiteY125" fmla="*/ 1519474 h 6858000"/>
              <a:gd name="connsiteX126" fmla="*/ 251469 w 1508539"/>
              <a:gd name="connsiteY126" fmla="*/ 1477995 h 6858000"/>
              <a:gd name="connsiteX127" fmla="*/ 237554 w 1508539"/>
              <a:gd name="connsiteY127" fmla="*/ 1373769 h 6858000"/>
              <a:gd name="connsiteX128" fmla="*/ 245861 w 1508539"/>
              <a:gd name="connsiteY128" fmla="*/ 1307086 h 6858000"/>
              <a:gd name="connsiteX129" fmla="*/ 247049 w 1508539"/>
              <a:gd name="connsiteY129" fmla="*/ 1189033 h 6858000"/>
              <a:gd name="connsiteX130" fmla="*/ 251734 w 1508539"/>
              <a:gd name="connsiteY130" fmla="*/ 1168288 h 6858000"/>
              <a:gd name="connsiteX131" fmla="*/ 244016 w 1508539"/>
              <a:gd name="connsiteY131" fmla="*/ 1142577 h 6858000"/>
              <a:gd name="connsiteX132" fmla="*/ 233322 w 1508539"/>
              <a:gd name="connsiteY132" fmla="*/ 1088484 h 6858000"/>
              <a:gd name="connsiteX133" fmla="*/ 222058 w 1508539"/>
              <a:gd name="connsiteY133" fmla="*/ 1016103 h 6858000"/>
              <a:gd name="connsiteX134" fmla="*/ 223514 w 1508539"/>
              <a:gd name="connsiteY134" fmla="*/ 932283 h 6858000"/>
              <a:gd name="connsiteX135" fmla="*/ 225750 w 1508539"/>
              <a:gd name="connsiteY135" fmla="*/ 915925 h 6858000"/>
              <a:gd name="connsiteX136" fmla="*/ 218379 w 1508539"/>
              <a:gd name="connsiteY136" fmla="*/ 896999 h 6858000"/>
              <a:gd name="connsiteX137" fmla="*/ 187787 w 1508539"/>
              <a:gd name="connsiteY137" fmla="*/ 821517 h 6858000"/>
              <a:gd name="connsiteX138" fmla="*/ 166737 w 1508539"/>
              <a:gd name="connsiteY138" fmla="*/ 751353 h 6858000"/>
              <a:gd name="connsiteX139" fmla="*/ 166295 w 1508539"/>
              <a:gd name="connsiteY139" fmla="*/ 721230 h 6858000"/>
              <a:gd name="connsiteX140" fmla="*/ 151966 w 1508539"/>
              <a:gd name="connsiteY140" fmla="*/ 681659 h 6858000"/>
              <a:gd name="connsiteX141" fmla="*/ 137385 w 1508539"/>
              <a:gd name="connsiteY141" fmla="*/ 635218 h 6858000"/>
              <a:gd name="connsiteX142" fmla="*/ 142396 w 1508539"/>
              <a:gd name="connsiteY142" fmla="*/ 613763 h 6858000"/>
              <a:gd name="connsiteX143" fmla="*/ 128338 w 1508539"/>
              <a:gd name="connsiteY143" fmla="*/ 598582 h 6858000"/>
              <a:gd name="connsiteX144" fmla="*/ 128019 w 1508539"/>
              <a:gd name="connsiteY144" fmla="*/ 576846 h 6858000"/>
              <a:gd name="connsiteX145" fmla="*/ 107645 w 1508539"/>
              <a:gd name="connsiteY145" fmla="*/ 530055 h 6858000"/>
              <a:gd name="connsiteX146" fmla="*/ 106893 w 1508539"/>
              <a:gd name="connsiteY146" fmla="*/ 465389 h 6858000"/>
              <a:gd name="connsiteX147" fmla="*/ 89816 w 1508539"/>
              <a:gd name="connsiteY147" fmla="*/ 424699 h 6858000"/>
              <a:gd name="connsiteX148" fmla="*/ 90191 w 1508539"/>
              <a:gd name="connsiteY148" fmla="*/ 404917 h 6858000"/>
              <a:gd name="connsiteX149" fmla="*/ 70148 w 1508539"/>
              <a:gd name="connsiteY149" fmla="*/ 367211 h 6858000"/>
              <a:gd name="connsiteX150" fmla="*/ 36452 w 1508539"/>
              <a:gd name="connsiteY150" fmla="*/ 268519 h 6858000"/>
              <a:gd name="connsiteX151" fmla="*/ 23935 w 1508539"/>
              <a:gd name="connsiteY151" fmla="*/ 160886 h 6858000"/>
              <a:gd name="connsiteX152" fmla="*/ 19312 w 1508539"/>
              <a:gd name="connsiteY152" fmla="*/ 47336 h 6858000"/>
              <a:gd name="connsiteX153" fmla="*/ 0 w 1508539"/>
              <a:gd name="connsiteY153"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54721 w 1508539"/>
              <a:gd name="connsiteY63" fmla="*/ 4761984 h 6858000"/>
              <a:gd name="connsiteX64" fmla="*/ 650769 w 1508539"/>
              <a:gd name="connsiteY64" fmla="*/ 4690749 h 6858000"/>
              <a:gd name="connsiteX65" fmla="*/ 646249 w 1508539"/>
              <a:gd name="connsiteY65" fmla="*/ 4584173 h 6858000"/>
              <a:gd name="connsiteX66" fmla="*/ 641332 w 1508539"/>
              <a:gd name="connsiteY66" fmla="*/ 4444346 h 6858000"/>
              <a:gd name="connsiteX67" fmla="*/ 637897 w 1508539"/>
              <a:gd name="connsiteY67" fmla="*/ 4375228 h 6858000"/>
              <a:gd name="connsiteX68" fmla="*/ 618550 w 1508539"/>
              <a:gd name="connsiteY68" fmla="*/ 4214165 h 6858000"/>
              <a:gd name="connsiteX69" fmla="*/ 622623 w 1508539"/>
              <a:gd name="connsiteY69" fmla="*/ 4090296 h 6858000"/>
              <a:gd name="connsiteX70" fmla="*/ 607879 w 1508539"/>
              <a:gd name="connsiteY70" fmla="*/ 4033999 h 6858000"/>
              <a:gd name="connsiteX71" fmla="*/ 609028 w 1508539"/>
              <a:gd name="connsiteY71" fmla="*/ 4031933 h 6858000"/>
              <a:gd name="connsiteX72" fmla="*/ 607604 w 1508539"/>
              <a:gd name="connsiteY72" fmla="*/ 4013953 h 6858000"/>
              <a:gd name="connsiteX73" fmla="*/ 593899 w 1508539"/>
              <a:gd name="connsiteY73" fmla="*/ 3974753 h 6858000"/>
              <a:gd name="connsiteX74" fmla="*/ 595497 w 1508539"/>
              <a:gd name="connsiteY74" fmla="*/ 3969950 h 6858000"/>
              <a:gd name="connsiteX75" fmla="*/ 588919 w 1508539"/>
              <a:gd name="connsiteY75" fmla="*/ 3933779 h 6858000"/>
              <a:gd name="connsiteX76" fmla="*/ 590250 w 1508539"/>
              <a:gd name="connsiteY76" fmla="*/ 3933093 h 6858000"/>
              <a:gd name="connsiteX77" fmla="*/ 594604 w 1508539"/>
              <a:gd name="connsiteY77" fmla="*/ 3922082 h 6858000"/>
              <a:gd name="connsiteX78" fmla="*/ 599682 w 1508539"/>
              <a:gd name="connsiteY78" fmla="*/ 3901461 h 6858000"/>
              <a:gd name="connsiteX79" fmla="*/ 622276 w 1508539"/>
              <a:gd name="connsiteY79" fmla="*/ 3813873 h 6858000"/>
              <a:gd name="connsiteX80" fmla="*/ 621701 w 1508539"/>
              <a:gd name="connsiteY80" fmla="*/ 3806161 h 6858000"/>
              <a:gd name="connsiteX81" fmla="*/ 622008 w 1508539"/>
              <a:gd name="connsiteY81" fmla="*/ 3805957 h 6858000"/>
              <a:gd name="connsiteX82" fmla="*/ 622035 w 1508539"/>
              <a:gd name="connsiteY82" fmla="*/ 3797724 h 6858000"/>
              <a:gd name="connsiteX83" fmla="*/ 620650 w 1508539"/>
              <a:gd name="connsiteY83" fmla="*/ 3792098 h 6858000"/>
              <a:gd name="connsiteX84" fmla="*/ 619534 w 1508539"/>
              <a:gd name="connsiteY84" fmla="*/ 3777135 h 6858000"/>
              <a:gd name="connsiteX85" fmla="*/ 621267 w 1508539"/>
              <a:gd name="connsiteY85" fmla="*/ 3771656 h 6858000"/>
              <a:gd name="connsiteX86" fmla="*/ 625010 w 1508539"/>
              <a:gd name="connsiteY86" fmla="*/ 3769007 h 6858000"/>
              <a:gd name="connsiteX87" fmla="*/ 624476 w 1508539"/>
              <a:gd name="connsiteY87" fmla="*/ 3767709 h 6858000"/>
              <a:gd name="connsiteX88" fmla="*/ 633172 w 1508539"/>
              <a:gd name="connsiteY88" fmla="*/ 3738082 h 6858000"/>
              <a:gd name="connsiteX89" fmla="*/ 640518 w 1508539"/>
              <a:gd name="connsiteY89" fmla="*/ 3673397 h 6858000"/>
              <a:gd name="connsiteX90" fmla="*/ 639814 w 1508539"/>
              <a:gd name="connsiteY90" fmla="*/ 3637109 h 6858000"/>
              <a:gd name="connsiteX91" fmla="*/ 643257 w 1508539"/>
              <a:gd name="connsiteY91" fmla="*/ 3536883 h 6858000"/>
              <a:gd name="connsiteX92" fmla="*/ 650795 w 1508539"/>
              <a:gd name="connsiteY92" fmla="*/ 3435652 h 6858000"/>
              <a:gd name="connsiteX93" fmla="*/ 652466 w 1508539"/>
              <a:gd name="connsiteY93" fmla="*/ 3307769 h 6858000"/>
              <a:gd name="connsiteX94" fmla="*/ 670029 w 1508539"/>
              <a:gd name="connsiteY94" fmla="*/ 3250522 h 6858000"/>
              <a:gd name="connsiteX95" fmla="*/ 670454 w 1508539"/>
              <a:gd name="connsiteY95" fmla="*/ 3229163 h 6858000"/>
              <a:gd name="connsiteX96" fmla="*/ 672277 w 1508539"/>
              <a:gd name="connsiteY96" fmla="*/ 3217217 h 6858000"/>
              <a:gd name="connsiteX97" fmla="*/ 659112 w 1508539"/>
              <a:gd name="connsiteY97" fmla="*/ 3183755 h 6858000"/>
              <a:gd name="connsiteX98" fmla="*/ 659613 w 1508539"/>
              <a:gd name="connsiteY98" fmla="*/ 3178642 h 6858000"/>
              <a:gd name="connsiteX99" fmla="*/ 647213 w 1508539"/>
              <a:gd name="connsiteY99" fmla="*/ 3158586 h 6858000"/>
              <a:gd name="connsiteX100" fmla="*/ 632398 w 1508539"/>
              <a:gd name="connsiteY100" fmla="*/ 3129034 h 6858000"/>
              <a:gd name="connsiteX101" fmla="*/ 633063 w 1508539"/>
              <a:gd name="connsiteY101" fmla="*/ 3126682 h 6858000"/>
              <a:gd name="connsiteX102" fmla="*/ 623931 w 1508539"/>
              <a:gd name="connsiteY102" fmla="*/ 3114519 h 6858000"/>
              <a:gd name="connsiteX103" fmla="*/ 610540 w 1508539"/>
              <a:gd name="connsiteY103" fmla="*/ 3106272 h 6858000"/>
              <a:gd name="connsiteX104" fmla="*/ 583270 w 1508539"/>
              <a:gd name="connsiteY104" fmla="*/ 2958185 h 6858000"/>
              <a:gd name="connsiteX105" fmla="*/ 525884 w 1508539"/>
              <a:gd name="connsiteY105" fmla="*/ 2762989 h 6858000"/>
              <a:gd name="connsiteX106" fmla="*/ 474802 w 1508539"/>
              <a:gd name="connsiteY106" fmla="*/ 2554718 h 6858000"/>
              <a:gd name="connsiteX107" fmla="*/ 454896 w 1508539"/>
              <a:gd name="connsiteY107" fmla="*/ 2485734 h 6858000"/>
              <a:gd name="connsiteX108" fmla="*/ 445619 w 1508539"/>
              <a:gd name="connsiteY108" fmla="*/ 2447068 h 6858000"/>
              <a:gd name="connsiteX109" fmla="*/ 432580 w 1508539"/>
              <a:gd name="connsiteY109" fmla="*/ 2425819 h 6858000"/>
              <a:gd name="connsiteX110" fmla="*/ 438579 w 1508539"/>
              <a:gd name="connsiteY110" fmla="*/ 2402874 h 6858000"/>
              <a:gd name="connsiteX111" fmla="*/ 441191 w 1508539"/>
              <a:gd name="connsiteY111" fmla="*/ 2381443 h 6858000"/>
              <a:gd name="connsiteX112" fmla="*/ 417520 w 1508539"/>
              <a:gd name="connsiteY112" fmla="*/ 2261920 h 6858000"/>
              <a:gd name="connsiteX113" fmla="*/ 407407 w 1508539"/>
              <a:gd name="connsiteY113" fmla="*/ 2195378 h 6858000"/>
              <a:gd name="connsiteX114" fmla="*/ 391624 w 1508539"/>
              <a:gd name="connsiteY114" fmla="*/ 2155135 h 6858000"/>
              <a:gd name="connsiteX115" fmla="*/ 389082 w 1508539"/>
              <a:gd name="connsiteY115" fmla="*/ 2118008 h 6858000"/>
              <a:gd name="connsiteX116" fmla="*/ 390075 w 1508539"/>
              <a:gd name="connsiteY116" fmla="*/ 2050531 h 6858000"/>
              <a:gd name="connsiteX117" fmla="*/ 381881 w 1508539"/>
              <a:gd name="connsiteY117" fmla="*/ 1963269 h 6858000"/>
              <a:gd name="connsiteX118" fmla="*/ 363059 w 1508539"/>
              <a:gd name="connsiteY118" fmla="*/ 1906352 h 6858000"/>
              <a:gd name="connsiteX119" fmla="*/ 339616 w 1508539"/>
              <a:gd name="connsiteY119" fmla="*/ 1861531 h 6858000"/>
              <a:gd name="connsiteX120" fmla="*/ 293415 w 1508539"/>
              <a:gd name="connsiteY120" fmla="*/ 1732919 h 6858000"/>
              <a:gd name="connsiteX121" fmla="*/ 265726 w 1508539"/>
              <a:gd name="connsiteY121" fmla="*/ 1663540 h 6858000"/>
              <a:gd name="connsiteX122" fmla="*/ 264852 w 1508539"/>
              <a:gd name="connsiteY122" fmla="*/ 1615777 h 6858000"/>
              <a:gd name="connsiteX123" fmla="*/ 245647 w 1508539"/>
              <a:gd name="connsiteY123" fmla="*/ 1563678 h 6858000"/>
              <a:gd name="connsiteX124" fmla="*/ 258727 w 1508539"/>
              <a:gd name="connsiteY124" fmla="*/ 1519474 h 6858000"/>
              <a:gd name="connsiteX125" fmla="*/ 251469 w 1508539"/>
              <a:gd name="connsiteY125" fmla="*/ 1477995 h 6858000"/>
              <a:gd name="connsiteX126" fmla="*/ 237554 w 1508539"/>
              <a:gd name="connsiteY126" fmla="*/ 1373769 h 6858000"/>
              <a:gd name="connsiteX127" fmla="*/ 245861 w 1508539"/>
              <a:gd name="connsiteY127" fmla="*/ 1307086 h 6858000"/>
              <a:gd name="connsiteX128" fmla="*/ 247049 w 1508539"/>
              <a:gd name="connsiteY128" fmla="*/ 1189033 h 6858000"/>
              <a:gd name="connsiteX129" fmla="*/ 251734 w 1508539"/>
              <a:gd name="connsiteY129" fmla="*/ 1168288 h 6858000"/>
              <a:gd name="connsiteX130" fmla="*/ 244016 w 1508539"/>
              <a:gd name="connsiteY130" fmla="*/ 1142577 h 6858000"/>
              <a:gd name="connsiteX131" fmla="*/ 233322 w 1508539"/>
              <a:gd name="connsiteY131" fmla="*/ 1088484 h 6858000"/>
              <a:gd name="connsiteX132" fmla="*/ 222058 w 1508539"/>
              <a:gd name="connsiteY132" fmla="*/ 1016103 h 6858000"/>
              <a:gd name="connsiteX133" fmla="*/ 223514 w 1508539"/>
              <a:gd name="connsiteY133" fmla="*/ 932283 h 6858000"/>
              <a:gd name="connsiteX134" fmla="*/ 225750 w 1508539"/>
              <a:gd name="connsiteY134" fmla="*/ 915925 h 6858000"/>
              <a:gd name="connsiteX135" fmla="*/ 218379 w 1508539"/>
              <a:gd name="connsiteY135" fmla="*/ 896999 h 6858000"/>
              <a:gd name="connsiteX136" fmla="*/ 187787 w 1508539"/>
              <a:gd name="connsiteY136" fmla="*/ 821517 h 6858000"/>
              <a:gd name="connsiteX137" fmla="*/ 166737 w 1508539"/>
              <a:gd name="connsiteY137" fmla="*/ 751353 h 6858000"/>
              <a:gd name="connsiteX138" fmla="*/ 166295 w 1508539"/>
              <a:gd name="connsiteY138" fmla="*/ 721230 h 6858000"/>
              <a:gd name="connsiteX139" fmla="*/ 151966 w 1508539"/>
              <a:gd name="connsiteY139" fmla="*/ 681659 h 6858000"/>
              <a:gd name="connsiteX140" fmla="*/ 137385 w 1508539"/>
              <a:gd name="connsiteY140" fmla="*/ 635218 h 6858000"/>
              <a:gd name="connsiteX141" fmla="*/ 142396 w 1508539"/>
              <a:gd name="connsiteY141" fmla="*/ 613763 h 6858000"/>
              <a:gd name="connsiteX142" fmla="*/ 128338 w 1508539"/>
              <a:gd name="connsiteY142" fmla="*/ 598582 h 6858000"/>
              <a:gd name="connsiteX143" fmla="*/ 128019 w 1508539"/>
              <a:gd name="connsiteY143" fmla="*/ 576846 h 6858000"/>
              <a:gd name="connsiteX144" fmla="*/ 107645 w 1508539"/>
              <a:gd name="connsiteY144" fmla="*/ 530055 h 6858000"/>
              <a:gd name="connsiteX145" fmla="*/ 106893 w 1508539"/>
              <a:gd name="connsiteY145" fmla="*/ 465389 h 6858000"/>
              <a:gd name="connsiteX146" fmla="*/ 89816 w 1508539"/>
              <a:gd name="connsiteY146" fmla="*/ 424699 h 6858000"/>
              <a:gd name="connsiteX147" fmla="*/ 90191 w 1508539"/>
              <a:gd name="connsiteY147" fmla="*/ 404917 h 6858000"/>
              <a:gd name="connsiteX148" fmla="*/ 70148 w 1508539"/>
              <a:gd name="connsiteY148" fmla="*/ 367211 h 6858000"/>
              <a:gd name="connsiteX149" fmla="*/ 36452 w 1508539"/>
              <a:gd name="connsiteY149" fmla="*/ 268519 h 6858000"/>
              <a:gd name="connsiteX150" fmla="*/ 23935 w 1508539"/>
              <a:gd name="connsiteY150" fmla="*/ 160886 h 6858000"/>
              <a:gd name="connsiteX151" fmla="*/ 19312 w 1508539"/>
              <a:gd name="connsiteY151" fmla="*/ 47336 h 6858000"/>
              <a:gd name="connsiteX152" fmla="*/ 0 w 1508539"/>
              <a:gd name="connsiteY152"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44150 w 1508539"/>
              <a:gd name="connsiteY62" fmla="*/ 4784526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42856 w 1508539"/>
              <a:gd name="connsiteY61" fmla="*/ 4797794 h 6858000"/>
              <a:gd name="connsiteX62" fmla="*/ 652962 w 1508539"/>
              <a:gd name="connsiteY62" fmla="*/ 4750867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35187 w 1508539"/>
              <a:gd name="connsiteY60" fmla="*/ 4801535 h 6858000"/>
              <a:gd name="connsiteX61" fmla="*/ 651669 w 1508539"/>
              <a:gd name="connsiteY61" fmla="*/ 4780965 h 6858000"/>
              <a:gd name="connsiteX62" fmla="*/ 652962 w 1508539"/>
              <a:gd name="connsiteY62" fmla="*/ 4750867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980 w 1508539"/>
              <a:gd name="connsiteY24" fmla="*/ 6410269 h 6858000"/>
              <a:gd name="connsiteX25" fmla="*/ 241880 w 1508539"/>
              <a:gd name="connsiteY25" fmla="*/ 6384857 h 6858000"/>
              <a:gd name="connsiteX26" fmla="*/ 243397 w 1508539"/>
              <a:gd name="connsiteY26" fmla="*/ 6372381 h 6858000"/>
              <a:gd name="connsiteX27" fmla="*/ 240591 w 1508539"/>
              <a:gd name="connsiteY27" fmla="*/ 6367510 h 6858000"/>
              <a:gd name="connsiteX28" fmla="*/ 244471 w 1508539"/>
              <a:gd name="connsiteY28" fmla="*/ 6349778 h 6858000"/>
              <a:gd name="connsiteX29" fmla="*/ 246136 w 1508539"/>
              <a:gd name="connsiteY29" fmla="*/ 6348250 h 6858000"/>
              <a:gd name="connsiteX30" fmla="*/ 262170 w 1508539"/>
              <a:gd name="connsiteY30" fmla="*/ 6281972 h 6858000"/>
              <a:gd name="connsiteX31" fmla="*/ 272933 w 1508539"/>
              <a:gd name="connsiteY31" fmla="*/ 6211940 h 6858000"/>
              <a:gd name="connsiteX32" fmla="*/ 314428 w 1508539"/>
              <a:gd name="connsiteY32" fmla="*/ 6113913 h 6858000"/>
              <a:gd name="connsiteX33" fmla="*/ 318721 w 1508539"/>
              <a:gd name="connsiteY33" fmla="*/ 6028119 h 6858000"/>
              <a:gd name="connsiteX34" fmla="*/ 345501 w 1508539"/>
              <a:gd name="connsiteY34" fmla="*/ 5934687 h 6858000"/>
              <a:gd name="connsiteX35" fmla="*/ 379513 w 1508539"/>
              <a:gd name="connsiteY35" fmla="*/ 5765594 h 6858000"/>
              <a:gd name="connsiteX36" fmla="*/ 411349 w 1508539"/>
              <a:gd name="connsiteY36" fmla="*/ 5693685 h 6858000"/>
              <a:gd name="connsiteX37" fmla="*/ 431404 w 1508539"/>
              <a:gd name="connsiteY37" fmla="*/ 5665173 h 6858000"/>
              <a:gd name="connsiteX38" fmla="*/ 465121 w 1508539"/>
              <a:gd name="connsiteY38" fmla="*/ 5563435 h 6858000"/>
              <a:gd name="connsiteX39" fmla="*/ 494626 w 1508539"/>
              <a:gd name="connsiteY39" fmla="*/ 5476393 h 6858000"/>
              <a:gd name="connsiteX40" fmla="*/ 525819 w 1508539"/>
              <a:gd name="connsiteY40" fmla="*/ 5396260 h 6858000"/>
              <a:gd name="connsiteX41" fmla="*/ 541800 w 1508539"/>
              <a:gd name="connsiteY41" fmla="*/ 5330009 h 6858000"/>
              <a:gd name="connsiteX42" fmla="*/ 575293 w 1508539"/>
              <a:gd name="connsiteY42" fmla="*/ 5273739 h 6858000"/>
              <a:gd name="connsiteX43" fmla="*/ 584892 w 1508539"/>
              <a:gd name="connsiteY43" fmla="*/ 5241779 h 6858000"/>
              <a:gd name="connsiteX44" fmla="*/ 596118 w 1508539"/>
              <a:gd name="connsiteY44" fmla="*/ 5225268 h 6858000"/>
              <a:gd name="connsiteX45" fmla="*/ 597138 w 1508539"/>
              <a:gd name="connsiteY45" fmla="*/ 5217684 h 6858000"/>
              <a:gd name="connsiteX46" fmla="*/ 604479 w 1508539"/>
              <a:gd name="connsiteY46" fmla="*/ 5193377 h 6858000"/>
              <a:gd name="connsiteX47" fmla="*/ 607782 w 1508539"/>
              <a:gd name="connsiteY47" fmla="*/ 5179288 h 6858000"/>
              <a:gd name="connsiteX48" fmla="*/ 608766 w 1508539"/>
              <a:gd name="connsiteY48" fmla="*/ 5173621 h 6858000"/>
              <a:gd name="connsiteX49" fmla="*/ 604400 w 1508539"/>
              <a:gd name="connsiteY49" fmla="*/ 5159961 h 6858000"/>
              <a:gd name="connsiteX50" fmla="*/ 611077 w 1508539"/>
              <a:gd name="connsiteY50" fmla="*/ 5144295 h 6858000"/>
              <a:gd name="connsiteX51" fmla="*/ 608010 w 1508539"/>
              <a:gd name="connsiteY51" fmla="*/ 5125185 h 6858000"/>
              <a:gd name="connsiteX52" fmla="*/ 614840 w 1508539"/>
              <a:gd name="connsiteY52" fmla="*/ 5121884 h 6858000"/>
              <a:gd name="connsiteX53" fmla="*/ 621876 w 1508539"/>
              <a:gd name="connsiteY53" fmla="*/ 5067850 h 6858000"/>
              <a:gd name="connsiteX54" fmla="*/ 624607 w 1508539"/>
              <a:gd name="connsiteY54" fmla="*/ 5060861 h 6858000"/>
              <a:gd name="connsiteX55" fmla="*/ 621311 w 1508539"/>
              <a:gd name="connsiteY55" fmla="*/ 5034192 h 6858000"/>
              <a:gd name="connsiteX56" fmla="*/ 622865 w 1508539"/>
              <a:gd name="connsiteY56" fmla="*/ 4993030 h 6858000"/>
              <a:gd name="connsiteX57" fmla="*/ 629774 w 1508539"/>
              <a:gd name="connsiteY57" fmla="*/ 4946844 h 6858000"/>
              <a:gd name="connsiteX58" fmla="*/ 625630 w 1508539"/>
              <a:gd name="connsiteY58" fmla="*/ 4932692 h 6858000"/>
              <a:gd name="connsiteX59" fmla="*/ 641033 w 1508539"/>
              <a:gd name="connsiteY59" fmla="*/ 4858827 h 6858000"/>
              <a:gd name="connsiteX60" fmla="*/ 646936 w 1508539"/>
              <a:gd name="connsiteY60" fmla="*/ 4821170 h 6858000"/>
              <a:gd name="connsiteX61" fmla="*/ 651669 w 1508539"/>
              <a:gd name="connsiteY61" fmla="*/ 4780965 h 6858000"/>
              <a:gd name="connsiteX62" fmla="*/ 652962 w 1508539"/>
              <a:gd name="connsiteY62" fmla="*/ 4750867 h 6858000"/>
              <a:gd name="connsiteX63" fmla="*/ 650769 w 1508539"/>
              <a:gd name="connsiteY63" fmla="*/ 4690749 h 6858000"/>
              <a:gd name="connsiteX64" fmla="*/ 646249 w 1508539"/>
              <a:gd name="connsiteY64" fmla="*/ 4584173 h 6858000"/>
              <a:gd name="connsiteX65" fmla="*/ 641332 w 1508539"/>
              <a:gd name="connsiteY65" fmla="*/ 4444346 h 6858000"/>
              <a:gd name="connsiteX66" fmla="*/ 637897 w 1508539"/>
              <a:gd name="connsiteY66" fmla="*/ 4375228 h 6858000"/>
              <a:gd name="connsiteX67" fmla="*/ 618550 w 1508539"/>
              <a:gd name="connsiteY67" fmla="*/ 4214165 h 6858000"/>
              <a:gd name="connsiteX68" fmla="*/ 622623 w 1508539"/>
              <a:gd name="connsiteY68" fmla="*/ 4090296 h 6858000"/>
              <a:gd name="connsiteX69" fmla="*/ 607879 w 1508539"/>
              <a:gd name="connsiteY69" fmla="*/ 4033999 h 6858000"/>
              <a:gd name="connsiteX70" fmla="*/ 609028 w 1508539"/>
              <a:gd name="connsiteY70" fmla="*/ 4031933 h 6858000"/>
              <a:gd name="connsiteX71" fmla="*/ 607604 w 1508539"/>
              <a:gd name="connsiteY71" fmla="*/ 4013953 h 6858000"/>
              <a:gd name="connsiteX72" fmla="*/ 593899 w 1508539"/>
              <a:gd name="connsiteY72" fmla="*/ 3974753 h 6858000"/>
              <a:gd name="connsiteX73" fmla="*/ 595497 w 1508539"/>
              <a:gd name="connsiteY73" fmla="*/ 3969950 h 6858000"/>
              <a:gd name="connsiteX74" fmla="*/ 588919 w 1508539"/>
              <a:gd name="connsiteY74" fmla="*/ 3933779 h 6858000"/>
              <a:gd name="connsiteX75" fmla="*/ 590250 w 1508539"/>
              <a:gd name="connsiteY75" fmla="*/ 3933093 h 6858000"/>
              <a:gd name="connsiteX76" fmla="*/ 594604 w 1508539"/>
              <a:gd name="connsiteY76" fmla="*/ 3922082 h 6858000"/>
              <a:gd name="connsiteX77" fmla="*/ 599682 w 1508539"/>
              <a:gd name="connsiteY77" fmla="*/ 3901461 h 6858000"/>
              <a:gd name="connsiteX78" fmla="*/ 622276 w 1508539"/>
              <a:gd name="connsiteY78" fmla="*/ 3813873 h 6858000"/>
              <a:gd name="connsiteX79" fmla="*/ 621701 w 1508539"/>
              <a:gd name="connsiteY79" fmla="*/ 3806161 h 6858000"/>
              <a:gd name="connsiteX80" fmla="*/ 622008 w 1508539"/>
              <a:gd name="connsiteY80" fmla="*/ 3805957 h 6858000"/>
              <a:gd name="connsiteX81" fmla="*/ 622035 w 1508539"/>
              <a:gd name="connsiteY81" fmla="*/ 3797724 h 6858000"/>
              <a:gd name="connsiteX82" fmla="*/ 620650 w 1508539"/>
              <a:gd name="connsiteY82" fmla="*/ 3792098 h 6858000"/>
              <a:gd name="connsiteX83" fmla="*/ 619534 w 1508539"/>
              <a:gd name="connsiteY83" fmla="*/ 3777135 h 6858000"/>
              <a:gd name="connsiteX84" fmla="*/ 621267 w 1508539"/>
              <a:gd name="connsiteY84" fmla="*/ 3771656 h 6858000"/>
              <a:gd name="connsiteX85" fmla="*/ 625010 w 1508539"/>
              <a:gd name="connsiteY85" fmla="*/ 3769007 h 6858000"/>
              <a:gd name="connsiteX86" fmla="*/ 624476 w 1508539"/>
              <a:gd name="connsiteY86" fmla="*/ 3767709 h 6858000"/>
              <a:gd name="connsiteX87" fmla="*/ 633172 w 1508539"/>
              <a:gd name="connsiteY87" fmla="*/ 3738082 h 6858000"/>
              <a:gd name="connsiteX88" fmla="*/ 640518 w 1508539"/>
              <a:gd name="connsiteY88" fmla="*/ 3673397 h 6858000"/>
              <a:gd name="connsiteX89" fmla="*/ 639814 w 1508539"/>
              <a:gd name="connsiteY89" fmla="*/ 3637109 h 6858000"/>
              <a:gd name="connsiteX90" fmla="*/ 643257 w 1508539"/>
              <a:gd name="connsiteY90" fmla="*/ 3536883 h 6858000"/>
              <a:gd name="connsiteX91" fmla="*/ 650795 w 1508539"/>
              <a:gd name="connsiteY91" fmla="*/ 3435652 h 6858000"/>
              <a:gd name="connsiteX92" fmla="*/ 652466 w 1508539"/>
              <a:gd name="connsiteY92" fmla="*/ 3307769 h 6858000"/>
              <a:gd name="connsiteX93" fmla="*/ 670029 w 1508539"/>
              <a:gd name="connsiteY93" fmla="*/ 3250522 h 6858000"/>
              <a:gd name="connsiteX94" fmla="*/ 670454 w 1508539"/>
              <a:gd name="connsiteY94" fmla="*/ 3229163 h 6858000"/>
              <a:gd name="connsiteX95" fmla="*/ 672277 w 1508539"/>
              <a:gd name="connsiteY95" fmla="*/ 3217217 h 6858000"/>
              <a:gd name="connsiteX96" fmla="*/ 659112 w 1508539"/>
              <a:gd name="connsiteY96" fmla="*/ 3183755 h 6858000"/>
              <a:gd name="connsiteX97" fmla="*/ 659613 w 1508539"/>
              <a:gd name="connsiteY97" fmla="*/ 3178642 h 6858000"/>
              <a:gd name="connsiteX98" fmla="*/ 647213 w 1508539"/>
              <a:gd name="connsiteY98" fmla="*/ 3158586 h 6858000"/>
              <a:gd name="connsiteX99" fmla="*/ 632398 w 1508539"/>
              <a:gd name="connsiteY99" fmla="*/ 3129034 h 6858000"/>
              <a:gd name="connsiteX100" fmla="*/ 633063 w 1508539"/>
              <a:gd name="connsiteY100" fmla="*/ 3126682 h 6858000"/>
              <a:gd name="connsiteX101" fmla="*/ 623931 w 1508539"/>
              <a:gd name="connsiteY101" fmla="*/ 3114519 h 6858000"/>
              <a:gd name="connsiteX102" fmla="*/ 610540 w 1508539"/>
              <a:gd name="connsiteY102" fmla="*/ 3106272 h 6858000"/>
              <a:gd name="connsiteX103" fmla="*/ 583270 w 1508539"/>
              <a:gd name="connsiteY103" fmla="*/ 2958185 h 6858000"/>
              <a:gd name="connsiteX104" fmla="*/ 525884 w 1508539"/>
              <a:gd name="connsiteY104" fmla="*/ 2762989 h 6858000"/>
              <a:gd name="connsiteX105" fmla="*/ 474802 w 1508539"/>
              <a:gd name="connsiteY105" fmla="*/ 2554718 h 6858000"/>
              <a:gd name="connsiteX106" fmla="*/ 454896 w 1508539"/>
              <a:gd name="connsiteY106" fmla="*/ 2485734 h 6858000"/>
              <a:gd name="connsiteX107" fmla="*/ 445619 w 1508539"/>
              <a:gd name="connsiteY107" fmla="*/ 2447068 h 6858000"/>
              <a:gd name="connsiteX108" fmla="*/ 432580 w 1508539"/>
              <a:gd name="connsiteY108" fmla="*/ 2425819 h 6858000"/>
              <a:gd name="connsiteX109" fmla="*/ 438579 w 1508539"/>
              <a:gd name="connsiteY109" fmla="*/ 2402874 h 6858000"/>
              <a:gd name="connsiteX110" fmla="*/ 441191 w 1508539"/>
              <a:gd name="connsiteY110" fmla="*/ 2381443 h 6858000"/>
              <a:gd name="connsiteX111" fmla="*/ 417520 w 1508539"/>
              <a:gd name="connsiteY111" fmla="*/ 2261920 h 6858000"/>
              <a:gd name="connsiteX112" fmla="*/ 407407 w 1508539"/>
              <a:gd name="connsiteY112" fmla="*/ 2195378 h 6858000"/>
              <a:gd name="connsiteX113" fmla="*/ 391624 w 1508539"/>
              <a:gd name="connsiteY113" fmla="*/ 2155135 h 6858000"/>
              <a:gd name="connsiteX114" fmla="*/ 389082 w 1508539"/>
              <a:gd name="connsiteY114" fmla="*/ 2118008 h 6858000"/>
              <a:gd name="connsiteX115" fmla="*/ 390075 w 1508539"/>
              <a:gd name="connsiteY115" fmla="*/ 2050531 h 6858000"/>
              <a:gd name="connsiteX116" fmla="*/ 381881 w 1508539"/>
              <a:gd name="connsiteY116" fmla="*/ 1963269 h 6858000"/>
              <a:gd name="connsiteX117" fmla="*/ 363059 w 1508539"/>
              <a:gd name="connsiteY117" fmla="*/ 1906352 h 6858000"/>
              <a:gd name="connsiteX118" fmla="*/ 339616 w 1508539"/>
              <a:gd name="connsiteY118" fmla="*/ 1861531 h 6858000"/>
              <a:gd name="connsiteX119" fmla="*/ 293415 w 1508539"/>
              <a:gd name="connsiteY119" fmla="*/ 1732919 h 6858000"/>
              <a:gd name="connsiteX120" fmla="*/ 265726 w 1508539"/>
              <a:gd name="connsiteY120" fmla="*/ 1663540 h 6858000"/>
              <a:gd name="connsiteX121" fmla="*/ 264852 w 1508539"/>
              <a:gd name="connsiteY121" fmla="*/ 1615777 h 6858000"/>
              <a:gd name="connsiteX122" fmla="*/ 245647 w 1508539"/>
              <a:gd name="connsiteY122" fmla="*/ 1563678 h 6858000"/>
              <a:gd name="connsiteX123" fmla="*/ 258727 w 1508539"/>
              <a:gd name="connsiteY123" fmla="*/ 1519474 h 6858000"/>
              <a:gd name="connsiteX124" fmla="*/ 251469 w 1508539"/>
              <a:gd name="connsiteY124" fmla="*/ 1477995 h 6858000"/>
              <a:gd name="connsiteX125" fmla="*/ 237554 w 1508539"/>
              <a:gd name="connsiteY125" fmla="*/ 1373769 h 6858000"/>
              <a:gd name="connsiteX126" fmla="*/ 245861 w 1508539"/>
              <a:gd name="connsiteY126" fmla="*/ 1307086 h 6858000"/>
              <a:gd name="connsiteX127" fmla="*/ 247049 w 1508539"/>
              <a:gd name="connsiteY127" fmla="*/ 1189033 h 6858000"/>
              <a:gd name="connsiteX128" fmla="*/ 251734 w 1508539"/>
              <a:gd name="connsiteY128" fmla="*/ 1168288 h 6858000"/>
              <a:gd name="connsiteX129" fmla="*/ 244016 w 1508539"/>
              <a:gd name="connsiteY129" fmla="*/ 1142577 h 6858000"/>
              <a:gd name="connsiteX130" fmla="*/ 233322 w 1508539"/>
              <a:gd name="connsiteY130" fmla="*/ 1088484 h 6858000"/>
              <a:gd name="connsiteX131" fmla="*/ 222058 w 1508539"/>
              <a:gd name="connsiteY131" fmla="*/ 1016103 h 6858000"/>
              <a:gd name="connsiteX132" fmla="*/ 223514 w 1508539"/>
              <a:gd name="connsiteY132" fmla="*/ 932283 h 6858000"/>
              <a:gd name="connsiteX133" fmla="*/ 225750 w 1508539"/>
              <a:gd name="connsiteY133" fmla="*/ 915925 h 6858000"/>
              <a:gd name="connsiteX134" fmla="*/ 218379 w 1508539"/>
              <a:gd name="connsiteY134" fmla="*/ 896999 h 6858000"/>
              <a:gd name="connsiteX135" fmla="*/ 187787 w 1508539"/>
              <a:gd name="connsiteY135" fmla="*/ 821517 h 6858000"/>
              <a:gd name="connsiteX136" fmla="*/ 166737 w 1508539"/>
              <a:gd name="connsiteY136" fmla="*/ 751353 h 6858000"/>
              <a:gd name="connsiteX137" fmla="*/ 166295 w 1508539"/>
              <a:gd name="connsiteY137" fmla="*/ 721230 h 6858000"/>
              <a:gd name="connsiteX138" fmla="*/ 151966 w 1508539"/>
              <a:gd name="connsiteY138" fmla="*/ 681659 h 6858000"/>
              <a:gd name="connsiteX139" fmla="*/ 137385 w 1508539"/>
              <a:gd name="connsiteY139" fmla="*/ 635218 h 6858000"/>
              <a:gd name="connsiteX140" fmla="*/ 142396 w 1508539"/>
              <a:gd name="connsiteY140" fmla="*/ 613763 h 6858000"/>
              <a:gd name="connsiteX141" fmla="*/ 128338 w 1508539"/>
              <a:gd name="connsiteY141" fmla="*/ 598582 h 6858000"/>
              <a:gd name="connsiteX142" fmla="*/ 128019 w 1508539"/>
              <a:gd name="connsiteY142" fmla="*/ 576846 h 6858000"/>
              <a:gd name="connsiteX143" fmla="*/ 107645 w 1508539"/>
              <a:gd name="connsiteY143" fmla="*/ 530055 h 6858000"/>
              <a:gd name="connsiteX144" fmla="*/ 106893 w 1508539"/>
              <a:gd name="connsiteY144" fmla="*/ 465389 h 6858000"/>
              <a:gd name="connsiteX145" fmla="*/ 89816 w 1508539"/>
              <a:gd name="connsiteY145" fmla="*/ 424699 h 6858000"/>
              <a:gd name="connsiteX146" fmla="*/ 90191 w 1508539"/>
              <a:gd name="connsiteY146" fmla="*/ 404917 h 6858000"/>
              <a:gd name="connsiteX147" fmla="*/ 70148 w 1508539"/>
              <a:gd name="connsiteY147" fmla="*/ 367211 h 6858000"/>
              <a:gd name="connsiteX148" fmla="*/ 36452 w 1508539"/>
              <a:gd name="connsiteY148" fmla="*/ 268519 h 6858000"/>
              <a:gd name="connsiteX149" fmla="*/ 23935 w 1508539"/>
              <a:gd name="connsiteY149" fmla="*/ 160886 h 6858000"/>
              <a:gd name="connsiteX150" fmla="*/ 19312 w 1508539"/>
              <a:gd name="connsiteY150" fmla="*/ 47336 h 6858000"/>
              <a:gd name="connsiteX151" fmla="*/ 0 w 1508539"/>
              <a:gd name="connsiteY151"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880 w 1508539"/>
              <a:gd name="connsiteY24" fmla="*/ 6384857 h 6858000"/>
              <a:gd name="connsiteX25" fmla="*/ 243397 w 1508539"/>
              <a:gd name="connsiteY25" fmla="*/ 6372381 h 6858000"/>
              <a:gd name="connsiteX26" fmla="*/ 240591 w 1508539"/>
              <a:gd name="connsiteY26" fmla="*/ 6367510 h 6858000"/>
              <a:gd name="connsiteX27" fmla="*/ 244471 w 1508539"/>
              <a:gd name="connsiteY27" fmla="*/ 6349778 h 6858000"/>
              <a:gd name="connsiteX28" fmla="*/ 246136 w 1508539"/>
              <a:gd name="connsiteY28" fmla="*/ 6348250 h 6858000"/>
              <a:gd name="connsiteX29" fmla="*/ 262170 w 1508539"/>
              <a:gd name="connsiteY29" fmla="*/ 6281972 h 6858000"/>
              <a:gd name="connsiteX30" fmla="*/ 272933 w 1508539"/>
              <a:gd name="connsiteY30" fmla="*/ 6211940 h 6858000"/>
              <a:gd name="connsiteX31" fmla="*/ 314428 w 1508539"/>
              <a:gd name="connsiteY31" fmla="*/ 6113913 h 6858000"/>
              <a:gd name="connsiteX32" fmla="*/ 318721 w 1508539"/>
              <a:gd name="connsiteY32" fmla="*/ 6028119 h 6858000"/>
              <a:gd name="connsiteX33" fmla="*/ 345501 w 1508539"/>
              <a:gd name="connsiteY33" fmla="*/ 5934687 h 6858000"/>
              <a:gd name="connsiteX34" fmla="*/ 379513 w 1508539"/>
              <a:gd name="connsiteY34" fmla="*/ 5765594 h 6858000"/>
              <a:gd name="connsiteX35" fmla="*/ 411349 w 1508539"/>
              <a:gd name="connsiteY35" fmla="*/ 5693685 h 6858000"/>
              <a:gd name="connsiteX36" fmla="*/ 431404 w 1508539"/>
              <a:gd name="connsiteY36" fmla="*/ 5665173 h 6858000"/>
              <a:gd name="connsiteX37" fmla="*/ 465121 w 1508539"/>
              <a:gd name="connsiteY37" fmla="*/ 5563435 h 6858000"/>
              <a:gd name="connsiteX38" fmla="*/ 494626 w 1508539"/>
              <a:gd name="connsiteY38" fmla="*/ 5476393 h 6858000"/>
              <a:gd name="connsiteX39" fmla="*/ 525819 w 1508539"/>
              <a:gd name="connsiteY39" fmla="*/ 5396260 h 6858000"/>
              <a:gd name="connsiteX40" fmla="*/ 541800 w 1508539"/>
              <a:gd name="connsiteY40" fmla="*/ 5330009 h 6858000"/>
              <a:gd name="connsiteX41" fmla="*/ 575293 w 1508539"/>
              <a:gd name="connsiteY41" fmla="*/ 5273739 h 6858000"/>
              <a:gd name="connsiteX42" fmla="*/ 584892 w 1508539"/>
              <a:gd name="connsiteY42" fmla="*/ 5241779 h 6858000"/>
              <a:gd name="connsiteX43" fmla="*/ 596118 w 1508539"/>
              <a:gd name="connsiteY43" fmla="*/ 5225268 h 6858000"/>
              <a:gd name="connsiteX44" fmla="*/ 597138 w 1508539"/>
              <a:gd name="connsiteY44" fmla="*/ 5217684 h 6858000"/>
              <a:gd name="connsiteX45" fmla="*/ 604479 w 1508539"/>
              <a:gd name="connsiteY45" fmla="*/ 5193377 h 6858000"/>
              <a:gd name="connsiteX46" fmla="*/ 607782 w 1508539"/>
              <a:gd name="connsiteY46" fmla="*/ 5179288 h 6858000"/>
              <a:gd name="connsiteX47" fmla="*/ 608766 w 1508539"/>
              <a:gd name="connsiteY47" fmla="*/ 5173621 h 6858000"/>
              <a:gd name="connsiteX48" fmla="*/ 604400 w 1508539"/>
              <a:gd name="connsiteY48" fmla="*/ 5159961 h 6858000"/>
              <a:gd name="connsiteX49" fmla="*/ 611077 w 1508539"/>
              <a:gd name="connsiteY49" fmla="*/ 5144295 h 6858000"/>
              <a:gd name="connsiteX50" fmla="*/ 608010 w 1508539"/>
              <a:gd name="connsiteY50" fmla="*/ 5125185 h 6858000"/>
              <a:gd name="connsiteX51" fmla="*/ 614840 w 1508539"/>
              <a:gd name="connsiteY51" fmla="*/ 5121884 h 6858000"/>
              <a:gd name="connsiteX52" fmla="*/ 621876 w 1508539"/>
              <a:gd name="connsiteY52" fmla="*/ 5067850 h 6858000"/>
              <a:gd name="connsiteX53" fmla="*/ 624607 w 1508539"/>
              <a:gd name="connsiteY53" fmla="*/ 5060861 h 6858000"/>
              <a:gd name="connsiteX54" fmla="*/ 621311 w 1508539"/>
              <a:gd name="connsiteY54" fmla="*/ 5034192 h 6858000"/>
              <a:gd name="connsiteX55" fmla="*/ 622865 w 1508539"/>
              <a:gd name="connsiteY55" fmla="*/ 4993030 h 6858000"/>
              <a:gd name="connsiteX56" fmla="*/ 629774 w 1508539"/>
              <a:gd name="connsiteY56" fmla="*/ 4946844 h 6858000"/>
              <a:gd name="connsiteX57" fmla="*/ 625630 w 1508539"/>
              <a:gd name="connsiteY57" fmla="*/ 4932692 h 6858000"/>
              <a:gd name="connsiteX58" fmla="*/ 641033 w 1508539"/>
              <a:gd name="connsiteY58" fmla="*/ 4858827 h 6858000"/>
              <a:gd name="connsiteX59" fmla="*/ 646936 w 1508539"/>
              <a:gd name="connsiteY59" fmla="*/ 4821170 h 6858000"/>
              <a:gd name="connsiteX60" fmla="*/ 651669 w 1508539"/>
              <a:gd name="connsiteY60" fmla="*/ 4780965 h 6858000"/>
              <a:gd name="connsiteX61" fmla="*/ 652962 w 1508539"/>
              <a:gd name="connsiteY61" fmla="*/ 4750867 h 6858000"/>
              <a:gd name="connsiteX62" fmla="*/ 650769 w 1508539"/>
              <a:gd name="connsiteY62" fmla="*/ 4690749 h 6858000"/>
              <a:gd name="connsiteX63" fmla="*/ 646249 w 1508539"/>
              <a:gd name="connsiteY63" fmla="*/ 4584173 h 6858000"/>
              <a:gd name="connsiteX64" fmla="*/ 641332 w 1508539"/>
              <a:gd name="connsiteY64" fmla="*/ 4444346 h 6858000"/>
              <a:gd name="connsiteX65" fmla="*/ 637897 w 1508539"/>
              <a:gd name="connsiteY65" fmla="*/ 4375228 h 6858000"/>
              <a:gd name="connsiteX66" fmla="*/ 618550 w 1508539"/>
              <a:gd name="connsiteY66" fmla="*/ 4214165 h 6858000"/>
              <a:gd name="connsiteX67" fmla="*/ 622623 w 1508539"/>
              <a:gd name="connsiteY67" fmla="*/ 4090296 h 6858000"/>
              <a:gd name="connsiteX68" fmla="*/ 607879 w 1508539"/>
              <a:gd name="connsiteY68" fmla="*/ 4033999 h 6858000"/>
              <a:gd name="connsiteX69" fmla="*/ 609028 w 1508539"/>
              <a:gd name="connsiteY69" fmla="*/ 4031933 h 6858000"/>
              <a:gd name="connsiteX70" fmla="*/ 607604 w 1508539"/>
              <a:gd name="connsiteY70" fmla="*/ 4013953 h 6858000"/>
              <a:gd name="connsiteX71" fmla="*/ 593899 w 1508539"/>
              <a:gd name="connsiteY71" fmla="*/ 3974753 h 6858000"/>
              <a:gd name="connsiteX72" fmla="*/ 595497 w 1508539"/>
              <a:gd name="connsiteY72" fmla="*/ 3969950 h 6858000"/>
              <a:gd name="connsiteX73" fmla="*/ 588919 w 1508539"/>
              <a:gd name="connsiteY73" fmla="*/ 3933779 h 6858000"/>
              <a:gd name="connsiteX74" fmla="*/ 590250 w 1508539"/>
              <a:gd name="connsiteY74" fmla="*/ 3933093 h 6858000"/>
              <a:gd name="connsiteX75" fmla="*/ 594604 w 1508539"/>
              <a:gd name="connsiteY75" fmla="*/ 3922082 h 6858000"/>
              <a:gd name="connsiteX76" fmla="*/ 599682 w 1508539"/>
              <a:gd name="connsiteY76" fmla="*/ 3901461 h 6858000"/>
              <a:gd name="connsiteX77" fmla="*/ 622276 w 1508539"/>
              <a:gd name="connsiteY77" fmla="*/ 3813873 h 6858000"/>
              <a:gd name="connsiteX78" fmla="*/ 621701 w 1508539"/>
              <a:gd name="connsiteY78" fmla="*/ 3806161 h 6858000"/>
              <a:gd name="connsiteX79" fmla="*/ 622008 w 1508539"/>
              <a:gd name="connsiteY79" fmla="*/ 3805957 h 6858000"/>
              <a:gd name="connsiteX80" fmla="*/ 622035 w 1508539"/>
              <a:gd name="connsiteY80" fmla="*/ 3797724 h 6858000"/>
              <a:gd name="connsiteX81" fmla="*/ 620650 w 1508539"/>
              <a:gd name="connsiteY81" fmla="*/ 3792098 h 6858000"/>
              <a:gd name="connsiteX82" fmla="*/ 619534 w 1508539"/>
              <a:gd name="connsiteY82" fmla="*/ 3777135 h 6858000"/>
              <a:gd name="connsiteX83" fmla="*/ 621267 w 1508539"/>
              <a:gd name="connsiteY83" fmla="*/ 3771656 h 6858000"/>
              <a:gd name="connsiteX84" fmla="*/ 625010 w 1508539"/>
              <a:gd name="connsiteY84" fmla="*/ 3769007 h 6858000"/>
              <a:gd name="connsiteX85" fmla="*/ 624476 w 1508539"/>
              <a:gd name="connsiteY85" fmla="*/ 3767709 h 6858000"/>
              <a:gd name="connsiteX86" fmla="*/ 633172 w 1508539"/>
              <a:gd name="connsiteY86" fmla="*/ 3738082 h 6858000"/>
              <a:gd name="connsiteX87" fmla="*/ 640518 w 1508539"/>
              <a:gd name="connsiteY87" fmla="*/ 3673397 h 6858000"/>
              <a:gd name="connsiteX88" fmla="*/ 639814 w 1508539"/>
              <a:gd name="connsiteY88" fmla="*/ 3637109 h 6858000"/>
              <a:gd name="connsiteX89" fmla="*/ 643257 w 1508539"/>
              <a:gd name="connsiteY89" fmla="*/ 3536883 h 6858000"/>
              <a:gd name="connsiteX90" fmla="*/ 650795 w 1508539"/>
              <a:gd name="connsiteY90" fmla="*/ 3435652 h 6858000"/>
              <a:gd name="connsiteX91" fmla="*/ 652466 w 1508539"/>
              <a:gd name="connsiteY91" fmla="*/ 3307769 h 6858000"/>
              <a:gd name="connsiteX92" fmla="*/ 670029 w 1508539"/>
              <a:gd name="connsiteY92" fmla="*/ 3250522 h 6858000"/>
              <a:gd name="connsiteX93" fmla="*/ 670454 w 1508539"/>
              <a:gd name="connsiteY93" fmla="*/ 3229163 h 6858000"/>
              <a:gd name="connsiteX94" fmla="*/ 672277 w 1508539"/>
              <a:gd name="connsiteY94" fmla="*/ 3217217 h 6858000"/>
              <a:gd name="connsiteX95" fmla="*/ 659112 w 1508539"/>
              <a:gd name="connsiteY95" fmla="*/ 3183755 h 6858000"/>
              <a:gd name="connsiteX96" fmla="*/ 659613 w 1508539"/>
              <a:gd name="connsiteY96" fmla="*/ 3178642 h 6858000"/>
              <a:gd name="connsiteX97" fmla="*/ 647213 w 1508539"/>
              <a:gd name="connsiteY97" fmla="*/ 3158586 h 6858000"/>
              <a:gd name="connsiteX98" fmla="*/ 632398 w 1508539"/>
              <a:gd name="connsiteY98" fmla="*/ 3129034 h 6858000"/>
              <a:gd name="connsiteX99" fmla="*/ 633063 w 1508539"/>
              <a:gd name="connsiteY99" fmla="*/ 3126682 h 6858000"/>
              <a:gd name="connsiteX100" fmla="*/ 623931 w 1508539"/>
              <a:gd name="connsiteY100" fmla="*/ 3114519 h 6858000"/>
              <a:gd name="connsiteX101" fmla="*/ 610540 w 1508539"/>
              <a:gd name="connsiteY101" fmla="*/ 3106272 h 6858000"/>
              <a:gd name="connsiteX102" fmla="*/ 583270 w 1508539"/>
              <a:gd name="connsiteY102" fmla="*/ 2958185 h 6858000"/>
              <a:gd name="connsiteX103" fmla="*/ 525884 w 1508539"/>
              <a:gd name="connsiteY103" fmla="*/ 2762989 h 6858000"/>
              <a:gd name="connsiteX104" fmla="*/ 474802 w 1508539"/>
              <a:gd name="connsiteY104" fmla="*/ 2554718 h 6858000"/>
              <a:gd name="connsiteX105" fmla="*/ 454896 w 1508539"/>
              <a:gd name="connsiteY105" fmla="*/ 2485734 h 6858000"/>
              <a:gd name="connsiteX106" fmla="*/ 445619 w 1508539"/>
              <a:gd name="connsiteY106" fmla="*/ 2447068 h 6858000"/>
              <a:gd name="connsiteX107" fmla="*/ 432580 w 1508539"/>
              <a:gd name="connsiteY107" fmla="*/ 2425819 h 6858000"/>
              <a:gd name="connsiteX108" fmla="*/ 438579 w 1508539"/>
              <a:gd name="connsiteY108" fmla="*/ 2402874 h 6858000"/>
              <a:gd name="connsiteX109" fmla="*/ 441191 w 1508539"/>
              <a:gd name="connsiteY109" fmla="*/ 2381443 h 6858000"/>
              <a:gd name="connsiteX110" fmla="*/ 417520 w 1508539"/>
              <a:gd name="connsiteY110" fmla="*/ 2261920 h 6858000"/>
              <a:gd name="connsiteX111" fmla="*/ 407407 w 1508539"/>
              <a:gd name="connsiteY111" fmla="*/ 2195378 h 6858000"/>
              <a:gd name="connsiteX112" fmla="*/ 391624 w 1508539"/>
              <a:gd name="connsiteY112" fmla="*/ 2155135 h 6858000"/>
              <a:gd name="connsiteX113" fmla="*/ 389082 w 1508539"/>
              <a:gd name="connsiteY113" fmla="*/ 2118008 h 6858000"/>
              <a:gd name="connsiteX114" fmla="*/ 390075 w 1508539"/>
              <a:gd name="connsiteY114" fmla="*/ 2050531 h 6858000"/>
              <a:gd name="connsiteX115" fmla="*/ 381881 w 1508539"/>
              <a:gd name="connsiteY115" fmla="*/ 1963269 h 6858000"/>
              <a:gd name="connsiteX116" fmla="*/ 363059 w 1508539"/>
              <a:gd name="connsiteY116" fmla="*/ 1906352 h 6858000"/>
              <a:gd name="connsiteX117" fmla="*/ 339616 w 1508539"/>
              <a:gd name="connsiteY117" fmla="*/ 1861531 h 6858000"/>
              <a:gd name="connsiteX118" fmla="*/ 293415 w 1508539"/>
              <a:gd name="connsiteY118" fmla="*/ 1732919 h 6858000"/>
              <a:gd name="connsiteX119" fmla="*/ 265726 w 1508539"/>
              <a:gd name="connsiteY119" fmla="*/ 1663540 h 6858000"/>
              <a:gd name="connsiteX120" fmla="*/ 264852 w 1508539"/>
              <a:gd name="connsiteY120" fmla="*/ 1615777 h 6858000"/>
              <a:gd name="connsiteX121" fmla="*/ 245647 w 1508539"/>
              <a:gd name="connsiteY121" fmla="*/ 1563678 h 6858000"/>
              <a:gd name="connsiteX122" fmla="*/ 258727 w 1508539"/>
              <a:gd name="connsiteY122" fmla="*/ 1519474 h 6858000"/>
              <a:gd name="connsiteX123" fmla="*/ 251469 w 1508539"/>
              <a:gd name="connsiteY123" fmla="*/ 1477995 h 6858000"/>
              <a:gd name="connsiteX124" fmla="*/ 237554 w 1508539"/>
              <a:gd name="connsiteY124" fmla="*/ 1373769 h 6858000"/>
              <a:gd name="connsiteX125" fmla="*/ 245861 w 1508539"/>
              <a:gd name="connsiteY125" fmla="*/ 1307086 h 6858000"/>
              <a:gd name="connsiteX126" fmla="*/ 247049 w 1508539"/>
              <a:gd name="connsiteY126" fmla="*/ 1189033 h 6858000"/>
              <a:gd name="connsiteX127" fmla="*/ 251734 w 1508539"/>
              <a:gd name="connsiteY127" fmla="*/ 1168288 h 6858000"/>
              <a:gd name="connsiteX128" fmla="*/ 244016 w 1508539"/>
              <a:gd name="connsiteY128" fmla="*/ 1142577 h 6858000"/>
              <a:gd name="connsiteX129" fmla="*/ 233322 w 1508539"/>
              <a:gd name="connsiteY129" fmla="*/ 1088484 h 6858000"/>
              <a:gd name="connsiteX130" fmla="*/ 222058 w 1508539"/>
              <a:gd name="connsiteY130" fmla="*/ 1016103 h 6858000"/>
              <a:gd name="connsiteX131" fmla="*/ 223514 w 1508539"/>
              <a:gd name="connsiteY131" fmla="*/ 932283 h 6858000"/>
              <a:gd name="connsiteX132" fmla="*/ 225750 w 1508539"/>
              <a:gd name="connsiteY132" fmla="*/ 915925 h 6858000"/>
              <a:gd name="connsiteX133" fmla="*/ 218379 w 1508539"/>
              <a:gd name="connsiteY133" fmla="*/ 896999 h 6858000"/>
              <a:gd name="connsiteX134" fmla="*/ 187787 w 1508539"/>
              <a:gd name="connsiteY134" fmla="*/ 821517 h 6858000"/>
              <a:gd name="connsiteX135" fmla="*/ 166737 w 1508539"/>
              <a:gd name="connsiteY135" fmla="*/ 751353 h 6858000"/>
              <a:gd name="connsiteX136" fmla="*/ 166295 w 1508539"/>
              <a:gd name="connsiteY136" fmla="*/ 721230 h 6858000"/>
              <a:gd name="connsiteX137" fmla="*/ 151966 w 1508539"/>
              <a:gd name="connsiteY137" fmla="*/ 681659 h 6858000"/>
              <a:gd name="connsiteX138" fmla="*/ 137385 w 1508539"/>
              <a:gd name="connsiteY138" fmla="*/ 635218 h 6858000"/>
              <a:gd name="connsiteX139" fmla="*/ 142396 w 1508539"/>
              <a:gd name="connsiteY139" fmla="*/ 613763 h 6858000"/>
              <a:gd name="connsiteX140" fmla="*/ 128338 w 1508539"/>
              <a:gd name="connsiteY140" fmla="*/ 598582 h 6858000"/>
              <a:gd name="connsiteX141" fmla="*/ 128019 w 1508539"/>
              <a:gd name="connsiteY141" fmla="*/ 576846 h 6858000"/>
              <a:gd name="connsiteX142" fmla="*/ 107645 w 1508539"/>
              <a:gd name="connsiteY142" fmla="*/ 530055 h 6858000"/>
              <a:gd name="connsiteX143" fmla="*/ 106893 w 1508539"/>
              <a:gd name="connsiteY143" fmla="*/ 465389 h 6858000"/>
              <a:gd name="connsiteX144" fmla="*/ 89816 w 1508539"/>
              <a:gd name="connsiteY144" fmla="*/ 424699 h 6858000"/>
              <a:gd name="connsiteX145" fmla="*/ 90191 w 1508539"/>
              <a:gd name="connsiteY145" fmla="*/ 404917 h 6858000"/>
              <a:gd name="connsiteX146" fmla="*/ 70148 w 1508539"/>
              <a:gd name="connsiteY146" fmla="*/ 367211 h 6858000"/>
              <a:gd name="connsiteX147" fmla="*/ 36452 w 1508539"/>
              <a:gd name="connsiteY147" fmla="*/ 268519 h 6858000"/>
              <a:gd name="connsiteX148" fmla="*/ 23935 w 1508539"/>
              <a:gd name="connsiteY148" fmla="*/ 160886 h 6858000"/>
              <a:gd name="connsiteX149" fmla="*/ 19312 w 1508539"/>
              <a:gd name="connsiteY149" fmla="*/ 47336 h 6858000"/>
              <a:gd name="connsiteX150" fmla="*/ 0 w 1508539"/>
              <a:gd name="connsiteY150"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57315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880 w 1508539"/>
              <a:gd name="connsiteY24" fmla="*/ 6384857 h 6858000"/>
              <a:gd name="connsiteX25" fmla="*/ 240591 w 1508539"/>
              <a:gd name="connsiteY25" fmla="*/ 6367510 h 6858000"/>
              <a:gd name="connsiteX26" fmla="*/ 244471 w 1508539"/>
              <a:gd name="connsiteY26" fmla="*/ 6349778 h 6858000"/>
              <a:gd name="connsiteX27" fmla="*/ 246136 w 1508539"/>
              <a:gd name="connsiteY27" fmla="*/ 6348250 h 6858000"/>
              <a:gd name="connsiteX28" fmla="*/ 262170 w 1508539"/>
              <a:gd name="connsiteY28" fmla="*/ 6281972 h 6858000"/>
              <a:gd name="connsiteX29" fmla="*/ 272933 w 1508539"/>
              <a:gd name="connsiteY29" fmla="*/ 6211940 h 6858000"/>
              <a:gd name="connsiteX30" fmla="*/ 314428 w 1508539"/>
              <a:gd name="connsiteY30" fmla="*/ 6113913 h 6858000"/>
              <a:gd name="connsiteX31" fmla="*/ 318721 w 1508539"/>
              <a:gd name="connsiteY31" fmla="*/ 6028119 h 6858000"/>
              <a:gd name="connsiteX32" fmla="*/ 345501 w 1508539"/>
              <a:gd name="connsiteY32" fmla="*/ 5934687 h 6858000"/>
              <a:gd name="connsiteX33" fmla="*/ 379513 w 1508539"/>
              <a:gd name="connsiteY33" fmla="*/ 5765594 h 6858000"/>
              <a:gd name="connsiteX34" fmla="*/ 411349 w 1508539"/>
              <a:gd name="connsiteY34" fmla="*/ 5693685 h 6858000"/>
              <a:gd name="connsiteX35" fmla="*/ 431404 w 1508539"/>
              <a:gd name="connsiteY35" fmla="*/ 5665173 h 6858000"/>
              <a:gd name="connsiteX36" fmla="*/ 465121 w 1508539"/>
              <a:gd name="connsiteY36" fmla="*/ 5563435 h 6858000"/>
              <a:gd name="connsiteX37" fmla="*/ 494626 w 1508539"/>
              <a:gd name="connsiteY37" fmla="*/ 5476393 h 6858000"/>
              <a:gd name="connsiteX38" fmla="*/ 525819 w 1508539"/>
              <a:gd name="connsiteY38" fmla="*/ 5396260 h 6858000"/>
              <a:gd name="connsiteX39" fmla="*/ 541800 w 1508539"/>
              <a:gd name="connsiteY39" fmla="*/ 5330009 h 6858000"/>
              <a:gd name="connsiteX40" fmla="*/ 575293 w 1508539"/>
              <a:gd name="connsiteY40" fmla="*/ 5273739 h 6858000"/>
              <a:gd name="connsiteX41" fmla="*/ 584892 w 1508539"/>
              <a:gd name="connsiteY41" fmla="*/ 5241779 h 6858000"/>
              <a:gd name="connsiteX42" fmla="*/ 596118 w 1508539"/>
              <a:gd name="connsiteY42" fmla="*/ 5225268 h 6858000"/>
              <a:gd name="connsiteX43" fmla="*/ 597138 w 1508539"/>
              <a:gd name="connsiteY43" fmla="*/ 5217684 h 6858000"/>
              <a:gd name="connsiteX44" fmla="*/ 604479 w 1508539"/>
              <a:gd name="connsiteY44" fmla="*/ 5193377 h 6858000"/>
              <a:gd name="connsiteX45" fmla="*/ 607782 w 1508539"/>
              <a:gd name="connsiteY45" fmla="*/ 5179288 h 6858000"/>
              <a:gd name="connsiteX46" fmla="*/ 608766 w 1508539"/>
              <a:gd name="connsiteY46" fmla="*/ 5173621 h 6858000"/>
              <a:gd name="connsiteX47" fmla="*/ 604400 w 1508539"/>
              <a:gd name="connsiteY47" fmla="*/ 5159961 h 6858000"/>
              <a:gd name="connsiteX48" fmla="*/ 611077 w 1508539"/>
              <a:gd name="connsiteY48" fmla="*/ 5144295 h 6858000"/>
              <a:gd name="connsiteX49" fmla="*/ 608010 w 1508539"/>
              <a:gd name="connsiteY49" fmla="*/ 5125185 h 6858000"/>
              <a:gd name="connsiteX50" fmla="*/ 614840 w 1508539"/>
              <a:gd name="connsiteY50" fmla="*/ 5121884 h 6858000"/>
              <a:gd name="connsiteX51" fmla="*/ 621876 w 1508539"/>
              <a:gd name="connsiteY51" fmla="*/ 5067850 h 6858000"/>
              <a:gd name="connsiteX52" fmla="*/ 624607 w 1508539"/>
              <a:gd name="connsiteY52" fmla="*/ 5060861 h 6858000"/>
              <a:gd name="connsiteX53" fmla="*/ 621311 w 1508539"/>
              <a:gd name="connsiteY53" fmla="*/ 5034192 h 6858000"/>
              <a:gd name="connsiteX54" fmla="*/ 622865 w 1508539"/>
              <a:gd name="connsiteY54" fmla="*/ 4993030 h 6858000"/>
              <a:gd name="connsiteX55" fmla="*/ 629774 w 1508539"/>
              <a:gd name="connsiteY55" fmla="*/ 4946844 h 6858000"/>
              <a:gd name="connsiteX56" fmla="*/ 625630 w 1508539"/>
              <a:gd name="connsiteY56" fmla="*/ 4932692 h 6858000"/>
              <a:gd name="connsiteX57" fmla="*/ 641033 w 1508539"/>
              <a:gd name="connsiteY57" fmla="*/ 4858827 h 6858000"/>
              <a:gd name="connsiteX58" fmla="*/ 646936 w 1508539"/>
              <a:gd name="connsiteY58" fmla="*/ 4821170 h 6858000"/>
              <a:gd name="connsiteX59" fmla="*/ 651669 w 1508539"/>
              <a:gd name="connsiteY59" fmla="*/ 4780965 h 6858000"/>
              <a:gd name="connsiteX60" fmla="*/ 652962 w 1508539"/>
              <a:gd name="connsiteY60" fmla="*/ 4750867 h 6858000"/>
              <a:gd name="connsiteX61" fmla="*/ 650769 w 1508539"/>
              <a:gd name="connsiteY61" fmla="*/ 4690749 h 6858000"/>
              <a:gd name="connsiteX62" fmla="*/ 646249 w 1508539"/>
              <a:gd name="connsiteY62" fmla="*/ 4584173 h 6858000"/>
              <a:gd name="connsiteX63" fmla="*/ 641332 w 1508539"/>
              <a:gd name="connsiteY63" fmla="*/ 4444346 h 6858000"/>
              <a:gd name="connsiteX64" fmla="*/ 637897 w 1508539"/>
              <a:gd name="connsiteY64" fmla="*/ 4375228 h 6858000"/>
              <a:gd name="connsiteX65" fmla="*/ 618550 w 1508539"/>
              <a:gd name="connsiteY65" fmla="*/ 4214165 h 6858000"/>
              <a:gd name="connsiteX66" fmla="*/ 622623 w 1508539"/>
              <a:gd name="connsiteY66" fmla="*/ 4090296 h 6858000"/>
              <a:gd name="connsiteX67" fmla="*/ 607879 w 1508539"/>
              <a:gd name="connsiteY67" fmla="*/ 4033999 h 6858000"/>
              <a:gd name="connsiteX68" fmla="*/ 609028 w 1508539"/>
              <a:gd name="connsiteY68" fmla="*/ 4031933 h 6858000"/>
              <a:gd name="connsiteX69" fmla="*/ 607604 w 1508539"/>
              <a:gd name="connsiteY69" fmla="*/ 4013953 h 6858000"/>
              <a:gd name="connsiteX70" fmla="*/ 593899 w 1508539"/>
              <a:gd name="connsiteY70" fmla="*/ 3974753 h 6858000"/>
              <a:gd name="connsiteX71" fmla="*/ 595497 w 1508539"/>
              <a:gd name="connsiteY71" fmla="*/ 3969950 h 6858000"/>
              <a:gd name="connsiteX72" fmla="*/ 588919 w 1508539"/>
              <a:gd name="connsiteY72" fmla="*/ 3933779 h 6858000"/>
              <a:gd name="connsiteX73" fmla="*/ 590250 w 1508539"/>
              <a:gd name="connsiteY73" fmla="*/ 3933093 h 6858000"/>
              <a:gd name="connsiteX74" fmla="*/ 594604 w 1508539"/>
              <a:gd name="connsiteY74" fmla="*/ 3922082 h 6858000"/>
              <a:gd name="connsiteX75" fmla="*/ 599682 w 1508539"/>
              <a:gd name="connsiteY75" fmla="*/ 3901461 h 6858000"/>
              <a:gd name="connsiteX76" fmla="*/ 622276 w 1508539"/>
              <a:gd name="connsiteY76" fmla="*/ 3813873 h 6858000"/>
              <a:gd name="connsiteX77" fmla="*/ 621701 w 1508539"/>
              <a:gd name="connsiteY77" fmla="*/ 3806161 h 6858000"/>
              <a:gd name="connsiteX78" fmla="*/ 622008 w 1508539"/>
              <a:gd name="connsiteY78" fmla="*/ 3805957 h 6858000"/>
              <a:gd name="connsiteX79" fmla="*/ 622035 w 1508539"/>
              <a:gd name="connsiteY79" fmla="*/ 3797724 h 6858000"/>
              <a:gd name="connsiteX80" fmla="*/ 620650 w 1508539"/>
              <a:gd name="connsiteY80" fmla="*/ 3792098 h 6858000"/>
              <a:gd name="connsiteX81" fmla="*/ 619534 w 1508539"/>
              <a:gd name="connsiteY81" fmla="*/ 3777135 h 6858000"/>
              <a:gd name="connsiteX82" fmla="*/ 621267 w 1508539"/>
              <a:gd name="connsiteY82" fmla="*/ 3771656 h 6858000"/>
              <a:gd name="connsiteX83" fmla="*/ 625010 w 1508539"/>
              <a:gd name="connsiteY83" fmla="*/ 3769007 h 6858000"/>
              <a:gd name="connsiteX84" fmla="*/ 624476 w 1508539"/>
              <a:gd name="connsiteY84" fmla="*/ 3767709 h 6858000"/>
              <a:gd name="connsiteX85" fmla="*/ 633172 w 1508539"/>
              <a:gd name="connsiteY85" fmla="*/ 3738082 h 6858000"/>
              <a:gd name="connsiteX86" fmla="*/ 640518 w 1508539"/>
              <a:gd name="connsiteY86" fmla="*/ 3673397 h 6858000"/>
              <a:gd name="connsiteX87" fmla="*/ 639814 w 1508539"/>
              <a:gd name="connsiteY87" fmla="*/ 3637109 h 6858000"/>
              <a:gd name="connsiteX88" fmla="*/ 643257 w 1508539"/>
              <a:gd name="connsiteY88" fmla="*/ 3536883 h 6858000"/>
              <a:gd name="connsiteX89" fmla="*/ 650795 w 1508539"/>
              <a:gd name="connsiteY89" fmla="*/ 3435652 h 6858000"/>
              <a:gd name="connsiteX90" fmla="*/ 652466 w 1508539"/>
              <a:gd name="connsiteY90" fmla="*/ 3307769 h 6858000"/>
              <a:gd name="connsiteX91" fmla="*/ 670029 w 1508539"/>
              <a:gd name="connsiteY91" fmla="*/ 3250522 h 6858000"/>
              <a:gd name="connsiteX92" fmla="*/ 670454 w 1508539"/>
              <a:gd name="connsiteY92" fmla="*/ 3229163 h 6858000"/>
              <a:gd name="connsiteX93" fmla="*/ 672277 w 1508539"/>
              <a:gd name="connsiteY93" fmla="*/ 3217217 h 6858000"/>
              <a:gd name="connsiteX94" fmla="*/ 659112 w 1508539"/>
              <a:gd name="connsiteY94" fmla="*/ 3183755 h 6858000"/>
              <a:gd name="connsiteX95" fmla="*/ 659613 w 1508539"/>
              <a:gd name="connsiteY95" fmla="*/ 3178642 h 6858000"/>
              <a:gd name="connsiteX96" fmla="*/ 647213 w 1508539"/>
              <a:gd name="connsiteY96" fmla="*/ 3158586 h 6858000"/>
              <a:gd name="connsiteX97" fmla="*/ 632398 w 1508539"/>
              <a:gd name="connsiteY97" fmla="*/ 3129034 h 6858000"/>
              <a:gd name="connsiteX98" fmla="*/ 633063 w 1508539"/>
              <a:gd name="connsiteY98" fmla="*/ 3126682 h 6858000"/>
              <a:gd name="connsiteX99" fmla="*/ 623931 w 1508539"/>
              <a:gd name="connsiteY99" fmla="*/ 3114519 h 6858000"/>
              <a:gd name="connsiteX100" fmla="*/ 610540 w 1508539"/>
              <a:gd name="connsiteY100" fmla="*/ 3106272 h 6858000"/>
              <a:gd name="connsiteX101" fmla="*/ 583270 w 1508539"/>
              <a:gd name="connsiteY101" fmla="*/ 2958185 h 6858000"/>
              <a:gd name="connsiteX102" fmla="*/ 525884 w 1508539"/>
              <a:gd name="connsiteY102" fmla="*/ 2762989 h 6858000"/>
              <a:gd name="connsiteX103" fmla="*/ 474802 w 1508539"/>
              <a:gd name="connsiteY103" fmla="*/ 2554718 h 6858000"/>
              <a:gd name="connsiteX104" fmla="*/ 454896 w 1508539"/>
              <a:gd name="connsiteY104" fmla="*/ 2485734 h 6858000"/>
              <a:gd name="connsiteX105" fmla="*/ 445619 w 1508539"/>
              <a:gd name="connsiteY105" fmla="*/ 2447068 h 6858000"/>
              <a:gd name="connsiteX106" fmla="*/ 432580 w 1508539"/>
              <a:gd name="connsiteY106" fmla="*/ 2425819 h 6858000"/>
              <a:gd name="connsiteX107" fmla="*/ 438579 w 1508539"/>
              <a:gd name="connsiteY107" fmla="*/ 2402874 h 6858000"/>
              <a:gd name="connsiteX108" fmla="*/ 441191 w 1508539"/>
              <a:gd name="connsiteY108" fmla="*/ 2381443 h 6858000"/>
              <a:gd name="connsiteX109" fmla="*/ 417520 w 1508539"/>
              <a:gd name="connsiteY109" fmla="*/ 2261920 h 6858000"/>
              <a:gd name="connsiteX110" fmla="*/ 407407 w 1508539"/>
              <a:gd name="connsiteY110" fmla="*/ 2195378 h 6858000"/>
              <a:gd name="connsiteX111" fmla="*/ 391624 w 1508539"/>
              <a:gd name="connsiteY111" fmla="*/ 2155135 h 6858000"/>
              <a:gd name="connsiteX112" fmla="*/ 389082 w 1508539"/>
              <a:gd name="connsiteY112" fmla="*/ 2118008 h 6858000"/>
              <a:gd name="connsiteX113" fmla="*/ 390075 w 1508539"/>
              <a:gd name="connsiteY113" fmla="*/ 2050531 h 6858000"/>
              <a:gd name="connsiteX114" fmla="*/ 381881 w 1508539"/>
              <a:gd name="connsiteY114" fmla="*/ 1963269 h 6858000"/>
              <a:gd name="connsiteX115" fmla="*/ 363059 w 1508539"/>
              <a:gd name="connsiteY115" fmla="*/ 1906352 h 6858000"/>
              <a:gd name="connsiteX116" fmla="*/ 339616 w 1508539"/>
              <a:gd name="connsiteY116" fmla="*/ 1861531 h 6858000"/>
              <a:gd name="connsiteX117" fmla="*/ 293415 w 1508539"/>
              <a:gd name="connsiteY117" fmla="*/ 1732919 h 6858000"/>
              <a:gd name="connsiteX118" fmla="*/ 265726 w 1508539"/>
              <a:gd name="connsiteY118" fmla="*/ 1663540 h 6858000"/>
              <a:gd name="connsiteX119" fmla="*/ 264852 w 1508539"/>
              <a:gd name="connsiteY119" fmla="*/ 1615777 h 6858000"/>
              <a:gd name="connsiteX120" fmla="*/ 245647 w 1508539"/>
              <a:gd name="connsiteY120" fmla="*/ 1563678 h 6858000"/>
              <a:gd name="connsiteX121" fmla="*/ 258727 w 1508539"/>
              <a:gd name="connsiteY121" fmla="*/ 1519474 h 6858000"/>
              <a:gd name="connsiteX122" fmla="*/ 251469 w 1508539"/>
              <a:gd name="connsiteY122" fmla="*/ 1477995 h 6858000"/>
              <a:gd name="connsiteX123" fmla="*/ 237554 w 1508539"/>
              <a:gd name="connsiteY123" fmla="*/ 1373769 h 6858000"/>
              <a:gd name="connsiteX124" fmla="*/ 245861 w 1508539"/>
              <a:gd name="connsiteY124" fmla="*/ 1307086 h 6858000"/>
              <a:gd name="connsiteX125" fmla="*/ 247049 w 1508539"/>
              <a:gd name="connsiteY125" fmla="*/ 1189033 h 6858000"/>
              <a:gd name="connsiteX126" fmla="*/ 251734 w 1508539"/>
              <a:gd name="connsiteY126" fmla="*/ 1168288 h 6858000"/>
              <a:gd name="connsiteX127" fmla="*/ 244016 w 1508539"/>
              <a:gd name="connsiteY127" fmla="*/ 1142577 h 6858000"/>
              <a:gd name="connsiteX128" fmla="*/ 233322 w 1508539"/>
              <a:gd name="connsiteY128" fmla="*/ 1088484 h 6858000"/>
              <a:gd name="connsiteX129" fmla="*/ 222058 w 1508539"/>
              <a:gd name="connsiteY129" fmla="*/ 1016103 h 6858000"/>
              <a:gd name="connsiteX130" fmla="*/ 223514 w 1508539"/>
              <a:gd name="connsiteY130" fmla="*/ 932283 h 6858000"/>
              <a:gd name="connsiteX131" fmla="*/ 225750 w 1508539"/>
              <a:gd name="connsiteY131" fmla="*/ 915925 h 6858000"/>
              <a:gd name="connsiteX132" fmla="*/ 218379 w 1508539"/>
              <a:gd name="connsiteY132" fmla="*/ 896999 h 6858000"/>
              <a:gd name="connsiteX133" fmla="*/ 187787 w 1508539"/>
              <a:gd name="connsiteY133" fmla="*/ 821517 h 6858000"/>
              <a:gd name="connsiteX134" fmla="*/ 166737 w 1508539"/>
              <a:gd name="connsiteY134" fmla="*/ 751353 h 6858000"/>
              <a:gd name="connsiteX135" fmla="*/ 166295 w 1508539"/>
              <a:gd name="connsiteY135" fmla="*/ 721230 h 6858000"/>
              <a:gd name="connsiteX136" fmla="*/ 151966 w 1508539"/>
              <a:gd name="connsiteY136" fmla="*/ 681659 h 6858000"/>
              <a:gd name="connsiteX137" fmla="*/ 137385 w 1508539"/>
              <a:gd name="connsiteY137" fmla="*/ 635218 h 6858000"/>
              <a:gd name="connsiteX138" fmla="*/ 142396 w 1508539"/>
              <a:gd name="connsiteY138" fmla="*/ 613763 h 6858000"/>
              <a:gd name="connsiteX139" fmla="*/ 128338 w 1508539"/>
              <a:gd name="connsiteY139" fmla="*/ 598582 h 6858000"/>
              <a:gd name="connsiteX140" fmla="*/ 128019 w 1508539"/>
              <a:gd name="connsiteY140" fmla="*/ 576846 h 6858000"/>
              <a:gd name="connsiteX141" fmla="*/ 107645 w 1508539"/>
              <a:gd name="connsiteY141" fmla="*/ 530055 h 6858000"/>
              <a:gd name="connsiteX142" fmla="*/ 106893 w 1508539"/>
              <a:gd name="connsiteY142" fmla="*/ 465389 h 6858000"/>
              <a:gd name="connsiteX143" fmla="*/ 89816 w 1508539"/>
              <a:gd name="connsiteY143" fmla="*/ 424699 h 6858000"/>
              <a:gd name="connsiteX144" fmla="*/ 90191 w 1508539"/>
              <a:gd name="connsiteY144" fmla="*/ 404917 h 6858000"/>
              <a:gd name="connsiteX145" fmla="*/ 70148 w 1508539"/>
              <a:gd name="connsiteY145" fmla="*/ 367211 h 6858000"/>
              <a:gd name="connsiteX146" fmla="*/ 36452 w 1508539"/>
              <a:gd name="connsiteY146" fmla="*/ 268519 h 6858000"/>
              <a:gd name="connsiteX147" fmla="*/ 23935 w 1508539"/>
              <a:gd name="connsiteY147" fmla="*/ 160886 h 6858000"/>
              <a:gd name="connsiteX148" fmla="*/ 19312 w 1508539"/>
              <a:gd name="connsiteY148" fmla="*/ 47336 h 6858000"/>
              <a:gd name="connsiteX149" fmla="*/ 0 w 1508539"/>
              <a:gd name="connsiteY149" fmla="*/ 0 h 6858000"/>
              <a:gd name="connsiteX0" fmla="*/ 0 w 1508539"/>
              <a:gd name="connsiteY0" fmla="*/ 0 h 6858000"/>
              <a:gd name="connsiteX1" fmla="*/ 1508539 w 1508539"/>
              <a:gd name="connsiteY1" fmla="*/ 0 h 6858000"/>
              <a:gd name="connsiteX2" fmla="*/ 1508539 w 1508539"/>
              <a:gd name="connsiteY2" fmla="*/ 6858000 h 6858000"/>
              <a:gd name="connsiteX3" fmla="*/ 57174 w 1508539"/>
              <a:gd name="connsiteY3" fmla="*/ 6858000 h 6858000"/>
              <a:gd name="connsiteX4" fmla="*/ 139560 w 1508539"/>
              <a:gd name="connsiteY4" fmla="*/ 6857735 h 6858000"/>
              <a:gd name="connsiteX5" fmla="*/ 69364 w 1508539"/>
              <a:gd name="connsiteY5" fmla="*/ 6809549 h 6858000"/>
              <a:gd name="connsiteX6" fmla="*/ 101575 w 1508539"/>
              <a:gd name="connsiteY6" fmla="*/ 6715115 h 6858000"/>
              <a:gd name="connsiteX7" fmla="*/ 111426 w 1508539"/>
              <a:gd name="connsiteY7" fmla="*/ 6680170 h 6858000"/>
              <a:gd name="connsiteX8" fmla="*/ 136976 w 1508539"/>
              <a:gd name="connsiteY8" fmla="*/ 6621207 h 6858000"/>
              <a:gd name="connsiteX9" fmla="*/ 153633 w 1508539"/>
              <a:gd name="connsiteY9" fmla="*/ 6596265 h 6858000"/>
              <a:gd name="connsiteX10" fmla="*/ 153512 w 1508539"/>
              <a:gd name="connsiteY10" fmla="*/ 6594818 h 6858000"/>
              <a:gd name="connsiteX11" fmla="*/ 157757 w 1508539"/>
              <a:gd name="connsiteY11" fmla="*/ 6593735 h 6858000"/>
              <a:gd name="connsiteX12" fmla="*/ 160954 w 1508539"/>
              <a:gd name="connsiteY12" fmla="*/ 6589172 h 6858000"/>
              <a:gd name="connsiteX13" fmla="*/ 164248 w 1508539"/>
              <a:gd name="connsiteY13" fmla="*/ 6574442 h 6858000"/>
              <a:gd name="connsiteX14" fmla="*/ 164588 w 1508539"/>
              <a:gd name="connsiteY14" fmla="*/ 6568530 h 6858000"/>
              <a:gd name="connsiteX15" fmla="*/ 166997 w 1508539"/>
              <a:gd name="connsiteY15" fmla="*/ 6560674 h 6858000"/>
              <a:gd name="connsiteX16" fmla="*/ 167342 w 1508539"/>
              <a:gd name="connsiteY16" fmla="*/ 6560598 h 6858000"/>
              <a:gd name="connsiteX17" fmla="*/ 169039 w 1508539"/>
              <a:gd name="connsiteY17" fmla="*/ 6553006 h 6858000"/>
              <a:gd name="connsiteX18" fmla="*/ 173735 w 1508539"/>
              <a:gd name="connsiteY18" fmla="*/ 6514360 h 6858000"/>
              <a:gd name="connsiteX19" fmla="*/ 215389 w 1508539"/>
              <a:gd name="connsiteY19" fmla="*/ 6478062 h 6858000"/>
              <a:gd name="connsiteX20" fmla="*/ 226078 w 1508539"/>
              <a:gd name="connsiteY20" fmla="*/ 6460325 h 6858000"/>
              <a:gd name="connsiteX21" fmla="*/ 233311 w 1508539"/>
              <a:gd name="connsiteY21" fmla="*/ 6451488 h 6858000"/>
              <a:gd name="connsiteX22" fmla="*/ 234746 w 1508539"/>
              <a:gd name="connsiteY22" fmla="*/ 6451348 h 6858000"/>
              <a:gd name="connsiteX23" fmla="*/ 239104 w 1508539"/>
              <a:gd name="connsiteY23" fmla="*/ 6414240 h 6858000"/>
              <a:gd name="connsiteX24" fmla="*/ 241880 w 1508539"/>
              <a:gd name="connsiteY24" fmla="*/ 6384857 h 6858000"/>
              <a:gd name="connsiteX25" fmla="*/ 240591 w 1508539"/>
              <a:gd name="connsiteY25" fmla="*/ 6367510 h 6858000"/>
              <a:gd name="connsiteX26" fmla="*/ 244471 w 1508539"/>
              <a:gd name="connsiteY26" fmla="*/ 6349778 h 6858000"/>
              <a:gd name="connsiteX27" fmla="*/ 246136 w 1508539"/>
              <a:gd name="connsiteY27" fmla="*/ 6348250 h 6858000"/>
              <a:gd name="connsiteX28" fmla="*/ 262170 w 1508539"/>
              <a:gd name="connsiteY28" fmla="*/ 6281972 h 6858000"/>
              <a:gd name="connsiteX29" fmla="*/ 272933 w 1508539"/>
              <a:gd name="connsiteY29" fmla="*/ 6211940 h 6858000"/>
              <a:gd name="connsiteX30" fmla="*/ 314428 w 1508539"/>
              <a:gd name="connsiteY30" fmla="*/ 6113913 h 6858000"/>
              <a:gd name="connsiteX31" fmla="*/ 318721 w 1508539"/>
              <a:gd name="connsiteY31" fmla="*/ 6028119 h 6858000"/>
              <a:gd name="connsiteX32" fmla="*/ 345501 w 1508539"/>
              <a:gd name="connsiteY32" fmla="*/ 5934687 h 6858000"/>
              <a:gd name="connsiteX33" fmla="*/ 379513 w 1508539"/>
              <a:gd name="connsiteY33" fmla="*/ 5765594 h 6858000"/>
              <a:gd name="connsiteX34" fmla="*/ 411349 w 1508539"/>
              <a:gd name="connsiteY34" fmla="*/ 5693685 h 6858000"/>
              <a:gd name="connsiteX35" fmla="*/ 431404 w 1508539"/>
              <a:gd name="connsiteY35" fmla="*/ 5665173 h 6858000"/>
              <a:gd name="connsiteX36" fmla="*/ 465121 w 1508539"/>
              <a:gd name="connsiteY36" fmla="*/ 5563435 h 6858000"/>
              <a:gd name="connsiteX37" fmla="*/ 494626 w 1508539"/>
              <a:gd name="connsiteY37" fmla="*/ 5476393 h 6858000"/>
              <a:gd name="connsiteX38" fmla="*/ 525819 w 1508539"/>
              <a:gd name="connsiteY38" fmla="*/ 5396260 h 6858000"/>
              <a:gd name="connsiteX39" fmla="*/ 541800 w 1508539"/>
              <a:gd name="connsiteY39" fmla="*/ 5330009 h 6858000"/>
              <a:gd name="connsiteX40" fmla="*/ 575293 w 1508539"/>
              <a:gd name="connsiteY40" fmla="*/ 5273739 h 6858000"/>
              <a:gd name="connsiteX41" fmla="*/ 584892 w 1508539"/>
              <a:gd name="connsiteY41" fmla="*/ 5241779 h 6858000"/>
              <a:gd name="connsiteX42" fmla="*/ 596118 w 1508539"/>
              <a:gd name="connsiteY42" fmla="*/ 5225268 h 6858000"/>
              <a:gd name="connsiteX43" fmla="*/ 597138 w 1508539"/>
              <a:gd name="connsiteY43" fmla="*/ 5217684 h 6858000"/>
              <a:gd name="connsiteX44" fmla="*/ 604479 w 1508539"/>
              <a:gd name="connsiteY44" fmla="*/ 5193377 h 6858000"/>
              <a:gd name="connsiteX45" fmla="*/ 607782 w 1508539"/>
              <a:gd name="connsiteY45" fmla="*/ 5179288 h 6858000"/>
              <a:gd name="connsiteX46" fmla="*/ 608766 w 1508539"/>
              <a:gd name="connsiteY46" fmla="*/ 5173621 h 6858000"/>
              <a:gd name="connsiteX47" fmla="*/ 604400 w 1508539"/>
              <a:gd name="connsiteY47" fmla="*/ 5159961 h 6858000"/>
              <a:gd name="connsiteX48" fmla="*/ 611077 w 1508539"/>
              <a:gd name="connsiteY48" fmla="*/ 5144295 h 6858000"/>
              <a:gd name="connsiteX49" fmla="*/ 608010 w 1508539"/>
              <a:gd name="connsiteY49" fmla="*/ 5125185 h 6858000"/>
              <a:gd name="connsiteX50" fmla="*/ 614840 w 1508539"/>
              <a:gd name="connsiteY50" fmla="*/ 5121884 h 6858000"/>
              <a:gd name="connsiteX51" fmla="*/ 621876 w 1508539"/>
              <a:gd name="connsiteY51" fmla="*/ 5067850 h 6858000"/>
              <a:gd name="connsiteX52" fmla="*/ 624607 w 1508539"/>
              <a:gd name="connsiteY52" fmla="*/ 5060861 h 6858000"/>
              <a:gd name="connsiteX53" fmla="*/ 621311 w 1508539"/>
              <a:gd name="connsiteY53" fmla="*/ 5034192 h 6858000"/>
              <a:gd name="connsiteX54" fmla="*/ 622865 w 1508539"/>
              <a:gd name="connsiteY54" fmla="*/ 4993030 h 6858000"/>
              <a:gd name="connsiteX55" fmla="*/ 629774 w 1508539"/>
              <a:gd name="connsiteY55" fmla="*/ 4946844 h 6858000"/>
              <a:gd name="connsiteX56" fmla="*/ 625630 w 1508539"/>
              <a:gd name="connsiteY56" fmla="*/ 4932692 h 6858000"/>
              <a:gd name="connsiteX57" fmla="*/ 641033 w 1508539"/>
              <a:gd name="connsiteY57" fmla="*/ 4858827 h 6858000"/>
              <a:gd name="connsiteX58" fmla="*/ 646936 w 1508539"/>
              <a:gd name="connsiteY58" fmla="*/ 4821170 h 6858000"/>
              <a:gd name="connsiteX59" fmla="*/ 651669 w 1508539"/>
              <a:gd name="connsiteY59" fmla="*/ 4780965 h 6858000"/>
              <a:gd name="connsiteX60" fmla="*/ 652962 w 1508539"/>
              <a:gd name="connsiteY60" fmla="*/ 4750867 h 6858000"/>
              <a:gd name="connsiteX61" fmla="*/ 650769 w 1508539"/>
              <a:gd name="connsiteY61" fmla="*/ 4690749 h 6858000"/>
              <a:gd name="connsiteX62" fmla="*/ 646249 w 1508539"/>
              <a:gd name="connsiteY62" fmla="*/ 4584173 h 6858000"/>
              <a:gd name="connsiteX63" fmla="*/ 641332 w 1508539"/>
              <a:gd name="connsiteY63" fmla="*/ 4444346 h 6858000"/>
              <a:gd name="connsiteX64" fmla="*/ 637897 w 1508539"/>
              <a:gd name="connsiteY64" fmla="*/ 4375228 h 6858000"/>
              <a:gd name="connsiteX65" fmla="*/ 618550 w 1508539"/>
              <a:gd name="connsiteY65" fmla="*/ 4214165 h 6858000"/>
              <a:gd name="connsiteX66" fmla="*/ 622623 w 1508539"/>
              <a:gd name="connsiteY66" fmla="*/ 4090296 h 6858000"/>
              <a:gd name="connsiteX67" fmla="*/ 607879 w 1508539"/>
              <a:gd name="connsiteY67" fmla="*/ 4033999 h 6858000"/>
              <a:gd name="connsiteX68" fmla="*/ 609028 w 1508539"/>
              <a:gd name="connsiteY68" fmla="*/ 4031933 h 6858000"/>
              <a:gd name="connsiteX69" fmla="*/ 607604 w 1508539"/>
              <a:gd name="connsiteY69" fmla="*/ 4013953 h 6858000"/>
              <a:gd name="connsiteX70" fmla="*/ 593899 w 1508539"/>
              <a:gd name="connsiteY70" fmla="*/ 3974753 h 6858000"/>
              <a:gd name="connsiteX71" fmla="*/ 595497 w 1508539"/>
              <a:gd name="connsiteY71" fmla="*/ 3969950 h 6858000"/>
              <a:gd name="connsiteX72" fmla="*/ 588919 w 1508539"/>
              <a:gd name="connsiteY72" fmla="*/ 3933779 h 6858000"/>
              <a:gd name="connsiteX73" fmla="*/ 590250 w 1508539"/>
              <a:gd name="connsiteY73" fmla="*/ 3933093 h 6858000"/>
              <a:gd name="connsiteX74" fmla="*/ 594604 w 1508539"/>
              <a:gd name="connsiteY74" fmla="*/ 3922082 h 6858000"/>
              <a:gd name="connsiteX75" fmla="*/ 599682 w 1508539"/>
              <a:gd name="connsiteY75" fmla="*/ 3901461 h 6858000"/>
              <a:gd name="connsiteX76" fmla="*/ 622276 w 1508539"/>
              <a:gd name="connsiteY76" fmla="*/ 3813873 h 6858000"/>
              <a:gd name="connsiteX77" fmla="*/ 621701 w 1508539"/>
              <a:gd name="connsiteY77" fmla="*/ 3806161 h 6858000"/>
              <a:gd name="connsiteX78" fmla="*/ 622008 w 1508539"/>
              <a:gd name="connsiteY78" fmla="*/ 3805957 h 6858000"/>
              <a:gd name="connsiteX79" fmla="*/ 622035 w 1508539"/>
              <a:gd name="connsiteY79" fmla="*/ 3797724 h 6858000"/>
              <a:gd name="connsiteX80" fmla="*/ 620650 w 1508539"/>
              <a:gd name="connsiteY80" fmla="*/ 3792098 h 6858000"/>
              <a:gd name="connsiteX81" fmla="*/ 619534 w 1508539"/>
              <a:gd name="connsiteY81" fmla="*/ 3777135 h 6858000"/>
              <a:gd name="connsiteX82" fmla="*/ 621267 w 1508539"/>
              <a:gd name="connsiteY82" fmla="*/ 3771656 h 6858000"/>
              <a:gd name="connsiteX83" fmla="*/ 625010 w 1508539"/>
              <a:gd name="connsiteY83" fmla="*/ 3769007 h 6858000"/>
              <a:gd name="connsiteX84" fmla="*/ 624476 w 1508539"/>
              <a:gd name="connsiteY84" fmla="*/ 3767709 h 6858000"/>
              <a:gd name="connsiteX85" fmla="*/ 633172 w 1508539"/>
              <a:gd name="connsiteY85" fmla="*/ 3738082 h 6858000"/>
              <a:gd name="connsiteX86" fmla="*/ 640518 w 1508539"/>
              <a:gd name="connsiteY86" fmla="*/ 3673397 h 6858000"/>
              <a:gd name="connsiteX87" fmla="*/ 639814 w 1508539"/>
              <a:gd name="connsiteY87" fmla="*/ 3637109 h 6858000"/>
              <a:gd name="connsiteX88" fmla="*/ 643257 w 1508539"/>
              <a:gd name="connsiteY88" fmla="*/ 3536883 h 6858000"/>
              <a:gd name="connsiteX89" fmla="*/ 650795 w 1508539"/>
              <a:gd name="connsiteY89" fmla="*/ 3435652 h 6858000"/>
              <a:gd name="connsiteX90" fmla="*/ 652466 w 1508539"/>
              <a:gd name="connsiteY90" fmla="*/ 3307769 h 6858000"/>
              <a:gd name="connsiteX91" fmla="*/ 670029 w 1508539"/>
              <a:gd name="connsiteY91" fmla="*/ 3250522 h 6858000"/>
              <a:gd name="connsiteX92" fmla="*/ 670454 w 1508539"/>
              <a:gd name="connsiteY92" fmla="*/ 3229163 h 6858000"/>
              <a:gd name="connsiteX93" fmla="*/ 672277 w 1508539"/>
              <a:gd name="connsiteY93" fmla="*/ 3217217 h 6858000"/>
              <a:gd name="connsiteX94" fmla="*/ 659112 w 1508539"/>
              <a:gd name="connsiteY94" fmla="*/ 3183755 h 6858000"/>
              <a:gd name="connsiteX95" fmla="*/ 659613 w 1508539"/>
              <a:gd name="connsiteY95" fmla="*/ 3178642 h 6858000"/>
              <a:gd name="connsiteX96" fmla="*/ 647213 w 1508539"/>
              <a:gd name="connsiteY96" fmla="*/ 3158586 h 6858000"/>
              <a:gd name="connsiteX97" fmla="*/ 632398 w 1508539"/>
              <a:gd name="connsiteY97" fmla="*/ 3129034 h 6858000"/>
              <a:gd name="connsiteX98" fmla="*/ 633063 w 1508539"/>
              <a:gd name="connsiteY98" fmla="*/ 3126682 h 6858000"/>
              <a:gd name="connsiteX99" fmla="*/ 623931 w 1508539"/>
              <a:gd name="connsiteY99" fmla="*/ 3114519 h 6858000"/>
              <a:gd name="connsiteX100" fmla="*/ 610540 w 1508539"/>
              <a:gd name="connsiteY100" fmla="*/ 3106272 h 6858000"/>
              <a:gd name="connsiteX101" fmla="*/ 583270 w 1508539"/>
              <a:gd name="connsiteY101" fmla="*/ 2958185 h 6858000"/>
              <a:gd name="connsiteX102" fmla="*/ 525884 w 1508539"/>
              <a:gd name="connsiteY102" fmla="*/ 2762989 h 6858000"/>
              <a:gd name="connsiteX103" fmla="*/ 474802 w 1508539"/>
              <a:gd name="connsiteY103" fmla="*/ 2554718 h 6858000"/>
              <a:gd name="connsiteX104" fmla="*/ 454896 w 1508539"/>
              <a:gd name="connsiteY104" fmla="*/ 2485734 h 6858000"/>
              <a:gd name="connsiteX105" fmla="*/ 445619 w 1508539"/>
              <a:gd name="connsiteY105" fmla="*/ 2447068 h 6858000"/>
              <a:gd name="connsiteX106" fmla="*/ 432580 w 1508539"/>
              <a:gd name="connsiteY106" fmla="*/ 2425819 h 6858000"/>
              <a:gd name="connsiteX107" fmla="*/ 438579 w 1508539"/>
              <a:gd name="connsiteY107" fmla="*/ 2402874 h 6858000"/>
              <a:gd name="connsiteX108" fmla="*/ 441191 w 1508539"/>
              <a:gd name="connsiteY108" fmla="*/ 2381443 h 6858000"/>
              <a:gd name="connsiteX109" fmla="*/ 417520 w 1508539"/>
              <a:gd name="connsiteY109" fmla="*/ 2261920 h 6858000"/>
              <a:gd name="connsiteX110" fmla="*/ 407407 w 1508539"/>
              <a:gd name="connsiteY110" fmla="*/ 2195378 h 6858000"/>
              <a:gd name="connsiteX111" fmla="*/ 391624 w 1508539"/>
              <a:gd name="connsiteY111" fmla="*/ 2155135 h 6858000"/>
              <a:gd name="connsiteX112" fmla="*/ 389082 w 1508539"/>
              <a:gd name="connsiteY112" fmla="*/ 2118008 h 6858000"/>
              <a:gd name="connsiteX113" fmla="*/ 390075 w 1508539"/>
              <a:gd name="connsiteY113" fmla="*/ 2050531 h 6858000"/>
              <a:gd name="connsiteX114" fmla="*/ 381881 w 1508539"/>
              <a:gd name="connsiteY114" fmla="*/ 1963269 h 6858000"/>
              <a:gd name="connsiteX115" fmla="*/ 363059 w 1508539"/>
              <a:gd name="connsiteY115" fmla="*/ 1906352 h 6858000"/>
              <a:gd name="connsiteX116" fmla="*/ 339616 w 1508539"/>
              <a:gd name="connsiteY116" fmla="*/ 1861531 h 6858000"/>
              <a:gd name="connsiteX117" fmla="*/ 293415 w 1508539"/>
              <a:gd name="connsiteY117" fmla="*/ 1732919 h 6858000"/>
              <a:gd name="connsiteX118" fmla="*/ 265726 w 1508539"/>
              <a:gd name="connsiteY118" fmla="*/ 1663540 h 6858000"/>
              <a:gd name="connsiteX119" fmla="*/ 264852 w 1508539"/>
              <a:gd name="connsiteY119" fmla="*/ 1615777 h 6858000"/>
              <a:gd name="connsiteX120" fmla="*/ 245647 w 1508539"/>
              <a:gd name="connsiteY120" fmla="*/ 1563678 h 6858000"/>
              <a:gd name="connsiteX121" fmla="*/ 258727 w 1508539"/>
              <a:gd name="connsiteY121" fmla="*/ 1519474 h 6858000"/>
              <a:gd name="connsiteX122" fmla="*/ 251469 w 1508539"/>
              <a:gd name="connsiteY122" fmla="*/ 1477995 h 6858000"/>
              <a:gd name="connsiteX123" fmla="*/ 237554 w 1508539"/>
              <a:gd name="connsiteY123" fmla="*/ 1373769 h 6858000"/>
              <a:gd name="connsiteX124" fmla="*/ 245861 w 1508539"/>
              <a:gd name="connsiteY124" fmla="*/ 1307086 h 6858000"/>
              <a:gd name="connsiteX125" fmla="*/ 247049 w 1508539"/>
              <a:gd name="connsiteY125" fmla="*/ 1189033 h 6858000"/>
              <a:gd name="connsiteX126" fmla="*/ 251734 w 1508539"/>
              <a:gd name="connsiteY126" fmla="*/ 1168288 h 6858000"/>
              <a:gd name="connsiteX127" fmla="*/ 244016 w 1508539"/>
              <a:gd name="connsiteY127" fmla="*/ 1142577 h 6858000"/>
              <a:gd name="connsiteX128" fmla="*/ 233322 w 1508539"/>
              <a:gd name="connsiteY128" fmla="*/ 1088484 h 6858000"/>
              <a:gd name="connsiteX129" fmla="*/ 222058 w 1508539"/>
              <a:gd name="connsiteY129" fmla="*/ 1016103 h 6858000"/>
              <a:gd name="connsiteX130" fmla="*/ 223514 w 1508539"/>
              <a:gd name="connsiteY130" fmla="*/ 932283 h 6858000"/>
              <a:gd name="connsiteX131" fmla="*/ 225750 w 1508539"/>
              <a:gd name="connsiteY131" fmla="*/ 915925 h 6858000"/>
              <a:gd name="connsiteX132" fmla="*/ 218379 w 1508539"/>
              <a:gd name="connsiteY132" fmla="*/ 896999 h 6858000"/>
              <a:gd name="connsiteX133" fmla="*/ 187787 w 1508539"/>
              <a:gd name="connsiteY133" fmla="*/ 821517 h 6858000"/>
              <a:gd name="connsiteX134" fmla="*/ 166737 w 1508539"/>
              <a:gd name="connsiteY134" fmla="*/ 751353 h 6858000"/>
              <a:gd name="connsiteX135" fmla="*/ 166295 w 1508539"/>
              <a:gd name="connsiteY135" fmla="*/ 721230 h 6858000"/>
              <a:gd name="connsiteX136" fmla="*/ 151966 w 1508539"/>
              <a:gd name="connsiteY136" fmla="*/ 681659 h 6858000"/>
              <a:gd name="connsiteX137" fmla="*/ 137385 w 1508539"/>
              <a:gd name="connsiteY137" fmla="*/ 635218 h 6858000"/>
              <a:gd name="connsiteX138" fmla="*/ 142396 w 1508539"/>
              <a:gd name="connsiteY138" fmla="*/ 613763 h 6858000"/>
              <a:gd name="connsiteX139" fmla="*/ 128338 w 1508539"/>
              <a:gd name="connsiteY139" fmla="*/ 598582 h 6858000"/>
              <a:gd name="connsiteX140" fmla="*/ 128019 w 1508539"/>
              <a:gd name="connsiteY140" fmla="*/ 576846 h 6858000"/>
              <a:gd name="connsiteX141" fmla="*/ 107645 w 1508539"/>
              <a:gd name="connsiteY141" fmla="*/ 530055 h 6858000"/>
              <a:gd name="connsiteX142" fmla="*/ 106893 w 1508539"/>
              <a:gd name="connsiteY142" fmla="*/ 465389 h 6858000"/>
              <a:gd name="connsiteX143" fmla="*/ 89816 w 1508539"/>
              <a:gd name="connsiteY143" fmla="*/ 424699 h 6858000"/>
              <a:gd name="connsiteX144" fmla="*/ 90191 w 1508539"/>
              <a:gd name="connsiteY144" fmla="*/ 404917 h 6858000"/>
              <a:gd name="connsiteX145" fmla="*/ 70148 w 1508539"/>
              <a:gd name="connsiteY145" fmla="*/ 367211 h 6858000"/>
              <a:gd name="connsiteX146" fmla="*/ 36452 w 1508539"/>
              <a:gd name="connsiteY146" fmla="*/ 268519 h 6858000"/>
              <a:gd name="connsiteX147" fmla="*/ 23935 w 1508539"/>
              <a:gd name="connsiteY147" fmla="*/ 160886 h 6858000"/>
              <a:gd name="connsiteX148" fmla="*/ 19312 w 1508539"/>
              <a:gd name="connsiteY148" fmla="*/ 47336 h 6858000"/>
              <a:gd name="connsiteX149" fmla="*/ 0 w 1508539"/>
              <a:gd name="connsiteY14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69364 w 1508539"/>
              <a:gd name="connsiteY4" fmla="*/ 6809549 h 6858000"/>
              <a:gd name="connsiteX5" fmla="*/ 101575 w 1508539"/>
              <a:gd name="connsiteY5" fmla="*/ 6715115 h 6858000"/>
              <a:gd name="connsiteX6" fmla="*/ 111426 w 1508539"/>
              <a:gd name="connsiteY6" fmla="*/ 6680170 h 6858000"/>
              <a:gd name="connsiteX7" fmla="*/ 136976 w 1508539"/>
              <a:gd name="connsiteY7" fmla="*/ 6621207 h 6858000"/>
              <a:gd name="connsiteX8" fmla="*/ 153633 w 1508539"/>
              <a:gd name="connsiteY8" fmla="*/ 6596265 h 6858000"/>
              <a:gd name="connsiteX9" fmla="*/ 153512 w 1508539"/>
              <a:gd name="connsiteY9" fmla="*/ 6594818 h 6858000"/>
              <a:gd name="connsiteX10" fmla="*/ 157757 w 1508539"/>
              <a:gd name="connsiteY10" fmla="*/ 6593735 h 6858000"/>
              <a:gd name="connsiteX11" fmla="*/ 160954 w 1508539"/>
              <a:gd name="connsiteY11" fmla="*/ 6589172 h 6858000"/>
              <a:gd name="connsiteX12" fmla="*/ 164248 w 1508539"/>
              <a:gd name="connsiteY12" fmla="*/ 6574442 h 6858000"/>
              <a:gd name="connsiteX13" fmla="*/ 164588 w 1508539"/>
              <a:gd name="connsiteY13" fmla="*/ 6568530 h 6858000"/>
              <a:gd name="connsiteX14" fmla="*/ 166997 w 1508539"/>
              <a:gd name="connsiteY14" fmla="*/ 6560674 h 6858000"/>
              <a:gd name="connsiteX15" fmla="*/ 167342 w 1508539"/>
              <a:gd name="connsiteY15" fmla="*/ 6560598 h 6858000"/>
              <a:gd name="connsiteX16" fmla="*/ 169039 w 1508539"/>
              <a:gd name="connsiteY16" fmla="*/ 6553006 h 6858000"/>
              <a:gd name="connsiteX17" fmla="*/ 173735 w 1508539"/>
              <a:gd name="connsiteY17" fmla="*/ 6514360 h 6858000"/>
              <a:gd name="connsiteX18" fmla="*/ 215389 w 1508539"/>
              <a:gd name="connsiteY18" fmla="*/ 6478062 h 6858000"/>
              <a:gd name="connsiteX19" fmla="*/ 226078 w 1508539"/>
              <a:gd name="connsiteY19" fmla="*/ 6460325 h 6858000"/>
              <a:gd name="connsiteX20" fmla="*/ 233311 w 1508539"/>
              <a:gd name="connsiteY20" fmla="*/ 6451488 h 6858000"/>
              <a:gd name="connsiteX21" fmla="*/ 234746 w 1508539"/>
              <a:gd name="connsiteY21" fmla="*/ 6451348 h 6858000"/>
              <a:gd name="connsiteX22" fmla="*/ 239104 w 1508539"/>
              <a:gd name="connsiteY22" fmla="*/ 6414240 h 6858000"/>
              <a:gd name="connsiteX23" fmla="*/ 241880 w 1508539"/>
              <a:gd name="connsiteY23" fmla="*/ 6384857 h 6858000"/>
              <a:gd name="connsiteX24" fmla="*/ 240591 w 1508539"/>
              <a:gd name="connsiteY24" fmla="*/ 6367510 h 6858000"/>
              <a:gd name="connsiteX25" fmla="*/ 244471 w 1508539"/>
              <a:gd name="connsiteY25" fmla="*/ 6349778 h 6858000"/>
              <a:gd name="connsiteX26" fmla="*/ 246136 w 1508539"/>
              <a:gd name="connsiteY26" fmla="*/ 6348250 h 6858000"/>
              <a:gd name="connsiteX27" fmla="*/ 262170 w 1508539"/>
              <a:gd name="connsiteY27" fmla="*/ 6281972 h 6858000"/>
              <a:gd name="connsiteX28" fmla="*/ 272933 w 1508539"/>
              <a:gd name="connsiteY28" fmla="*/ 6211940 h 6858000"/>
              <a:gd name="connsiteX29" fmla="*/ 314428 w 1508539"/>
              <a:gd name="connsiteY29" fmla="*/ 6113913 h 6858000"/>
              <a:gd name="connsiteX30" fmla="*/ 318721 w 1508539"/>
              <a:gd name="connsiteY30" fmla="*/ 6028119 h 6858000"/>
              <a:gd name="connsiteX31" fmla="*/ 345501 w 1508539"/>
              <a:gd name="connsiteY31" fmla="*/ 5934687 h 6858000"/>
              <a:gd name="connsiteX32" fmla="*/ 379513 w 1508539"/>
              <a:gd name="connsiteY32" fmla="*/ 5765594 h 6858000"/>
              <a:gd name="connsiteX33" fmla="*/ 411349 w 1508539"/>
              <a:gd name="connsiteY33" fmla="*/ 5693685 h 6858000"/>
              <a:gd name="connsiteX34" fmla="*/ 431404 w 1508539"/>
              <a:gd name="connsiteY34" fmla="*/ 5665173 h 6858000"/>
              <a:gd name="connsiteX35" fmla="*/ 465121 w 1508539"/>
              <a:gd name="connsiteY35" fmla="*/ 5563435 h 6858000"/>
              <a:gd name="connsiteX36" fmla="*/ 494626 w 1508539"/>
              <a:gd name="connsiteY36" fmla="*/ 5476393 h 6858000"/>
              <a:gd name="connsiteX37" fmla="*/ 525819 w 1508539"/>
              <a:gd name="connsiteY37" fmla="*/ 5396260 h 6858000"/>
              <a:gd name="connsiteX38" fmla="*/ 541800 w 1508539"/>
              <a:gd name="connsiteY38" fmla="*/ 5330009 h 6858000"/>
              <a:gd name="connsiteX39" fmla="*/ 575293 w 1508539"/>
              <a:gd name="connsiteY39" fmla="*/ 5273739 h 6858000"/>
              <a:gd name="connsiteX40" fmla="*/ 584892 w 1508539"/>
              <a:gd name="connsiteY40" fmla="*/ 5241779 h 6858000"/>
              <a:gd name="connsiteX41" fmla="*/ 596118 w 1508539"/>
              <a:gd name="connsiteY41" fmla="*/ 5225268 h 6858000"/>
              <a:gd name="connsiteX42" fmla="*/ 597138 w 1508539"/>
              <a:gd name="connsiteY42" fmla="*/ 5217684 h 6858000"/>
              <a:gd name="connsiteX43" fmla="*/ 604479 w 1508539"/>
              <a:gd name="connsiteY43" fmla="*/ 5193377 h 6858000"/>
              <a:gd name="connsiteX44" fmla="*/ 607782 w 1508539"/>
              <a:gd name="connsiteY44" fmla="*/ 5179288 h 6858000"/>
              <a:gd name="connsiteX45" fmla="*/ 608766 w 1508539"/>
              <a:gd name="connsiteY45" fmla="*/ 5173621 h 6858000"/>
              <a:gd name="connsiteX46" fmla="*/ 604400 w 1508539"/>
              <a:gd name="connsiteY46" fmla="*/ 5159961 h 6858000"/>
              <a:gd name="connsiteX47" fmla="*/ 611077 w 1508539"/>
              <a:gd name="connsiteY47" fmla="*/ 5144295 h 6858000"/>
              <a:gd name="connsiteX48" fmla="*/ 608010 w 1508539"/>
              <a:gd name="connsiteY48" fmla="*/ 5125185 h 6858000"/>
              <a:gd name="connsiteX49" fmla="*/ 614840 w 1508539"/>
              <a:gd name="connsiteY49" fmla="*/ 5121884 h 6858000"/>
              <a:gd name="connsiteX50" fmla="*/ 621876 w 1508539"/>
              <a:gd name="connsiteY50" fmla="*/ 5067850 h 6858000"/>
              <a:gd name="connsiteX51" fmla="*/ 624607 w 1508539"/>
              <a:gd name="connsiteY51" fmla="*/ 5060861 h 6858000"/>
              <a:gd name="connsiteX52" fmla="*/ 621311 w 1508539"/>
              <a:gd name="connsiteY52" fmla="*/ 5034192 h 6858000"/>
              <a:gd name="connsiteX53" fmla="*/ 622865 w 1508539"/>
              <a:gd name="connsiteY53" fmla="*/ 4993030 h 6858000"/>
              <a:gd name="connsiteX54" fmla="*/ 629774 w 1508539"/>
              <a:gd name="connsiteY54" fmla="*/ 4946844 h 6858000"/>
              <a:gd name="connsiteX55" fmla="*/ 625630 w 1508539"/>
              <a:gd name="connsiteY55" fmla="*/ 4932692 h 6858000"/>
              <a:gd name="connsiteX56" fmla="*/ 641033 w 1508539"/>
              <a:gd name="connsiteY56" fmla="*/ 4858827 h 6858000"/>
              <a:gd name="connsiteX57" fmla="*/ 646936 w 1508539"/>
              <a:gd name="connsiteY57" fmla="*/ 4821170 h 6858000"/>
              <a:gd name="connsiteX58" fmla="*/ 651669 w 1508539"/>
              <a:gd name="connsiteY58" fmla="*/ 4780965 h 6858000"/>
              <a:gd name="connsiteX59" fmla="*/ 652962 w 1508539"/>
              <a:gd name="connsiteY59" fmla="*/ 4750867 h 6858000"/>
              <a:gd name="connsiteX60" fmla="*/ 650769 w 1508539"/>
              <a:gd name="connsiteY60" fmla="*/ 4690749 h 6858000"/>
              <a:gd name="connsiteX61" fmla="*/ 646249 w 1508539"/>
              <a:gd name="connsiteY61" fmla="*/ 4584173 h 6858000"/>
              <a:gd name="connsiteX62" fmla="*/ 641332 w 1508539"/>
              <a:gd name="connsiteY62" fmla="*/ 4444346 h 6858000"/>
              <a:gd name="connsiteX63" fmla="*/ 637897 w 1508539"/>
              <a:gd name="connsiteY63" fmla="*/ 4375228 h 6858000"/>
              <a:gd name="connsiteX64" fmla="*/ 618550 w 1508539"/>
              <a:gd name="connsiteY64" fmla="*/ 4214165 h 6858000"/>
              <a:gd name="connsiteX65" fmla="*/ 622623 w 1508539"/>
              <a:gd name="connsiteY65" fmla="*/ 4090296 h 6858000"/>
              <a:gd name="connsiteX66" fmla="*/ 607879 w 1508539"/>
              <a:gd name="connsiteY66" fmla="*/ 4033999 h 6858000"/>
              <a:gd name="connsiteX67" fmla="*/ 609028 w 1508539"/>
              <a:gd name="connsiteY67" fmla="*/ 4031933 h 6858000"/>
              <a:gd name="connsiteX68" fmla="*/ 607604 w 1508539"/>
              <a:gd name="connsiteY68" fmla="*/ 4013953 h 6858000"/>
              <a:gd name="connsiteX69" fmla="*/ 593899 w 1508539"/>
              <a:gd name="connsiteY69" fmla="*/ 3974753 h 6858000"/>
              <a:gd name="connsiteX70" fmla="*/ 595497 w 1508539"/>
              <a:gd name="connsiteY70" fmla="*/ 3969950 h 6858000"/>
              <a:gd name="connsiteX71" fmla="*/ 588919 w 1508539"/>
              <a:gd name="connsiteY71" fmla="*/ 3933779 h 6858000"/>
              <a:gd name="connsiteX72" fmla="*/ 590250 w 1508539"/>
              <a:gd name="connsiteY72" fmla="*/ 3933093 h 6858000"/>
              <a:gd name="connsiteX73" fmla="*/ 594604 w 1508539"/>
              <a:gd name="connsiteY73" fmla="*/ 3922082 h 6858000"/>
              <a:gd name="connsiteX74" fmla="*/ 599682 w 1508539"/>
              <a:gd name="connsiteY74" fmla="*/ 3901461 h 6858000"/>
              <a:gd name="connsiteX75" fmla="*/ 622276 w 1508539"/>
              <a:gd name="connsiteY75" fmla="*/ 3813873 h 6858000"/>
              <a:gd name="connsiteX76" fmla="*/ 621701 w 1508539"/>
              <a:gd name="connsiteY76" fmla="*/ 3806161 h 6858000"/>
              <a:gd name="connsiteX77" fmla="*/ 622008 w 1508539"/>
              <a:gd name="connsiteY77" fmla="*/ 3805957 h 6858000"/>
              <a:gd name="connsiteX78" fmla="*/ 622035 w 1508539"/>
              <a:gd name="connsiteY78" fmla="*/ 3797724 h 6858000"/>
              <a:gd name="connsiteX79" fmla="*/ 620650 w 1508539"/>
              <a:gd name="connsiteY79" fmla="*/ 3792098 h 6858000"/>
              <a:gd name="connsiteX80" fmla="*/ 619534 w 1508539"/>
              <a:gd name="connsiteY80" fmla="*/ 3777135 h 6858000"/>
              <a:gd name="connsiteX81" fmla="*/ 621267 w 1508539"/>
              <a:gd name="connsiteY81" fmla="*/ 3771656 h 6858000"/>
              <a:gd name="connsiteX82" fmla="*/ 625010 w 1508539"/>
              <a:gd name="connsiteY82" fmla="*/ 3769007 h 6858000"/>
              <a:gd name="connsiteX83" fmla="*/ 624476 w 1508539"/>
              <a:gd name="connsiteY83" fmla="*/ 3767709 h 6858000"/>
              <a:gd name="connsiteX84" fmla="*/ 633172 w 1508539"/>
              <a:gd name="connsiteY84" fmla="*/ 3738082 h 6858000"/>
              <a:gd name="connsiteX85" fmla="*/ 640518 w 1508539"/>
              <a:gd name="connsiteY85" fmla="*/ 3673397 h 6858000"/>
              <a:gd name="connsiteX86" fmla="*/ 639814 w 1508539"/>
              <a:gd name="connsiteY86" fmla="*/ 3637109 h 6858000"/>
              <a:gd name="connsiteX87" fmla="*/ 643257 w 1508539"/>
              <a:gd name="connsiteY87" fmla="*/ 3536883 h 6858000"/>
              <a:gd name="connsiteX88" fmla="*/ 650795 w 1508539"/>
              <a:gd name="connsiteY88" fmla="*/ 3435652 h 6858000"/>
              <a:gd name="connsiteX89" fmla="*/ 652466 w 1508539"/>
              <a:gd name="connsiteY89" fmla="*/ 3307769 h 6858000"/>
              <a:gd name="connsiteX90" fmla="*/ 670029 w 1508539"/>
              <a:gd name="connsiteY90" fmla="*/ 3250522 h 6858000"/>
              <a:gd name="connsiteX91" fmla="*/ 670454 w 1508539"/>
              <a:gd name="connsiteY91" fmla="*/ 3229163 h 6858000"/>
              <a:gd name="connsiteX92" fmla="*/ 672277 w 1508539"/>
              <a:gd name="connsiteY92" fmla="*/ 3217217 h 6858000"/>
              <a:gd name="connsiteX93" fmla="*/ 659112 w 1508539"/>
              <a:gd name="connsiteY93" fmla="*/ 3183755 h 6858000"/>
              <a:gd name="connsiteX94" fmla="*/ 659613 w 1508539"/>
              <a:gd name="connsiteY94" fmla="*/ 3178642 h 6858000"/>
              <a:gd name="connsiteX95" fmla="*/ 647213 w 1508539"/>
              <a:gd name="connsiteY95" fmla="*/ 3158586 h 6858000"/>
              <a:gd name="connsiteX96" fmla="*/ 632398 w 1508539"/>
              <a:gd name="connsiteY96" fmla="*/ 3129034 h 6858000"/>
              <a:gd name="connsiteX97" fmla="*/ 633063 w 1508539"/>
              <a:gd name="connsiteY97" fmla="*/ 3126682 h 6858000"/>
              <a:gd name="connsiteX98" fmla="*/ 623931 w 1508539"/>
              <a:gd name="connsiteY98" fmla="*/ 3114519 h 6858000"/>
              <a:gd name="connsiteX99" fmla="*/ 610540 w 1508539"/>
              <a:gd name="connsiteY99" fmla="*/ 3106272 h 6858000"/>
              <a:gd name="connsiteX100" fmla="*/ 583270 w 1508539"/>
              <a:gd name="connsiteY100" fmla="*/ 2958185 h 6858000"/>
              <a:gd name="connsiteX101" fmla="*/ 525884 w 1508539"/>
              <a:gd name="connsiteY101" fmla="*/ 2762989 h 6858000"/>
              <a:gd name="connsiteX102" fmla="*/ 474802 w 1508539"/>
              <a:gd name="connsiteY102" fmla="*/ 2554718 h 6858000"/>
              <a:gd name="connsiteX103" fmla="*/ 454896 w 1508539"/>
              <a:gd name="connsiteY103" fmla="*/ 2485734 h 6858000"/>
              <a:gd name="connsiteX104" fmla="*/ 445619 w 1508539"/>
              <a:gd name="connsiteY104" fmla="*/ 2447068 h 6858000"/>
              <a:gd name="connsiteX105" fmla="*/ 432580 w 1508539"/>
              <a:gd name="connsiteY105" fmla="*/ 2425819 h 6858000"/>
              <a:gd name="connsiteX106" fmla="*/ 438579 w 1508539"/>
              <a:gd name="connsiteY106" fmla="*/ 2402874 h 6858000"/>
              <a:gd name="connsiteX107" fmla="*/ 441191 w 1508539"/>
              <a:gd name="connsiteY107" fmla="*/ 2381443 h 6858000"/>
              <a:gd name="connsiteX108" fmla="*/ 417520 w 1508539"/>
              <a:gd name="connsiteY108" fmla="*/ 2261920 h 6858000"/>
              <a:gd name="connsiteX109" fmla="*/ 407407 w 1508539"/>
              <a:gd name="connsiteY109" fmla="*/ 2195378 h 6858000"/>
              <a:gd name="connsiteX110" fmla="*/ 391624 w 1508539"/>
              <a:gd name="connsiteY110" fmla="*/ 2155135 h 6858000"/>
              <a:gd name="connsiteX111" fmla="*/ 389082 w 1508539"/>
              <a:gd name="connsiteY111" fmla="*/ 2118008 h 6858000"/>
              <a:gd name="connsiteX112" fmla="*/ 390075 w 1508539"/>
              <a:gd name="connsiteY112" fmla="*/ 2050531 h 6858000"/>
              <a:gd name="connsiteX113" fmla="*/ 381881 w 1508539"/>
              <a:gd name="connsiteY113" fmla="*/ 1963269 h 6858000"/>
              <a:gd name="connsiteX114" fmla="*/ 363059 w 1508539"/>
              <a:gd name="connsiteY114" fmla="*/ 1906352 h 6858000"/>
              <a:gd name="connsiteX115" fmla="*/ 339616 w 1508539"/>
              <a:gd name="connsiteY115" fmla="*/ 1861531 h 6858000"/>
              <a:gd name="connsiteX116" fmla="*/ 293415 w 1508539"/>
              <a:gd name="connsiteY116" fmla="*/ 1732919 h 6858000"/>
              <a:gd name="connsiteX117" fmla="*/ 265726 w 1508539"/>
              <a:gd name="connsiteY117" fmla="*/ 1663540 h 6858000"/>
              <a:gd name="connsiteX118" fmla="*/ 264852 w 1508539"/>
              <a:gd name="connsiteY118" fmla="*/ 1615777 h 6858000"/>
              <a:gd name="connsiteX119" fmla="*/ 245647 w 1508539"/>
              <a:gd name="connsiteY119" fmla="*/ 1563678 h 6858000"/>
              <a:gd name="connsiteX120" fmla="*/ 258727 w 1508539"/>
              <a:gd name="connsiteY120" fmla="*/ 1519474 h 6858000"/>
              <a:gd name="connsiteX121" fmla="*/ 251469 w 1508539"/>
              <a:gd name="connsiteY121" fmla="*/ 1477995 h 6858000"/>
              <a:gd name="connsiteX122" fmla="*/ 237554 w 1508539"/>
              <a:gd name="connsiteY122" fmla="*/ 1373769 h 6858000"/>
              <a:gd name="connsiteX123" fmla="*/ 245861 w 1508539"/>
              <a:gd name="connsiteY123" fmla="*/ 1307086 h 6858000"/>
              <a:gd name="connsiteX124" fmla="*/ 247049 w 1508539"/>
              <a:gd name="connsiteY124" fmla="*/ 1189033 h 6858000"/>
              <a:gd name="connsiteX125" fmla="*/ 251734 w 1508539"/>
              <a:gd name="connsiteY125" fmla="*/ 1168288 h 6858000"/>
              <a:gd name="connsiteX126" fmla="*/ 244016 w 1508539"/>
              <a:gd name="connsiteY126" fmla="*/ 1142577 h 6858000"/>
              <a:gd name="connsiteX127" fmla="*/ 233322 w 1508539"/>
              <a:gd name="connsiteY127" fmla="*/ 1088484 h 6858000"/>
              <a:gd name="connsiteX128" fmla="*/ 222058 w 1508539"/>
              <a:gd name="connsiteY128" fmla="*/ 1016103 h 6858000"/>
              <a:gd name="connsiteX129" fmla="*/ 223514 w 1508539"/>
              <a:gd name="connsiteY129" fmla="*/ 932283 h 6858000"/>
              <a:gd name="connsiteX130" fmla="*/ 225750 w 1508539"/>
              <a:gd name="connsiteY130" fmla="*/ 915925 h 6858000"/>
              <a:gd name="connsiteX131" fmla="*/ 218379 w 1508539"/>
              <a:gd name="connsiteY131" fmla="*/ 896999 h 6858000"/>
              <a:gd name="connsiteX132" fmla="*/ 187787 w 1508539"/>
              <a:gd name="connsiteY132" fmla="*/ 821517 h 6858000"/>
              <a:gd name="connsiteX133" fmla="*/ 166737 w 1508539"/>
              <a:gd name="connsiteY133" fmla="*/ 751353 h 6858000"/>
              <a:gd name="connsiteX134" fmla="*/ 166295 w 1508539"/>
              <a:gd name="connsiteY134" fmla="*/ 721230 h 6858000"/>
              <a:gd name="connsiteX135" fmla="*/ 151966 w 1508539"/>
              <a:gd name="connsiteY135" fmla="*/ 681659 h 6858000"/>
              <a:gd name="connsiteX136" fmla="*/ 137385 w 1508539"/>
              <a:gd name="connsiteY136" fmla="*/ 635218 h 6858000"/>
              <a:gd name="connsiteX137" fmla="*/ 142396 w 1508539"/>
              <a:gd name="connsiteY137" fmla="*/ 613763 h 6858000"/>
              <a:gd name="connsiteX138" fmla="*/ 128338 w 1508539"/>
              <a:gd name="connsiteY138" fmla="*/ 598582 h 6858000"/>
              <a:gd name="connsiteX139" fmla="*/ 128019 w 1508539"/>
              <a:gd name="connsiteY139" fmla="*/ 576846 h 6858000"/>
              <a:gd name="connsiteX140" fmla="*/ 107645 w 1508539"/>
              <a:gd name="connsiteY140" fmla="*/ 530055 h 6858000"/>
              <a:gd name="connsiteX141" fmla="*/ 106893 w 1508539"/>
              <a:gd name="connsiteY141" fmla="*/ 465389 h 6858000"/>
              <a:gd name="connsiteX142" fmla="*/ 89816 w 1508539"/>
              <a:gd name="connsiteY142" fmla="*/ 424699 h 6858000"/>
              <a:gd name="connsiteX143" fmla="*/ 90191 w 1508539"/>
              <a:gd name="connsiteY143" fmla="*/ 404917 h 6858000"/>
              <a:gd name="connsiteX144" fmla="*/ 70148 w 1508539"/>
              <a:gd name="connsiteY144" fmla="*/ 367211 h 6858000"/>
              <a:gd name="connsiteX145" fmla="*/ 36452 w 1508539"/>
              <a:gd name="connsiteY145" fmla="*/ 268519 h 6858000"/>
              <a:gd name="connsiteX146" fmla="*/ 23935 w 1508539"/>
              <a:gd name="connsiteY146" fmla="*/ 160886 h 6858000"/>
              <a:gd name="connsiteX147" fmla="*/ 19312 w 1508539"/>
              <a:gd name="connsiteY147" fmla="*/ 47336 h 6858000"/>
              <a:gd name="connsiteX148" fmla="*/ 0 w 1508539"/>
              <a:gd name="connsiteY148"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01575 w 1508539"/>
              <a:gd name="connsiteY4" fmla="*/ 6715115 h 6858000"/>
              <a:gd name="connsiteX5" fmla="*/ 111426 w 1508539"/>
              <a:gd name="connsiteY5" fmla="*/ 6680170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01575 w 1508539"/>
              <a:gd name="connsiteY4" fmla="*/ 6715115 h 6858000"/>
              <a:gd name="connsiteX5" fmla="*/ 111426 w 1508539"/>
              <a:gd name="connsiteY5" fmla="*/ 6680170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11426 w 1508539"/>
              <a:gd name="connsiteY5" fmla="*/ 6680170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36976 w 1508539"/>
              <a:gd name="connsiteY6" fmla="*/ 6621207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0954 w 1508539"/>
              <a:gd name="connsiteY10" fmla="*/ 6589172 h 6858000"/>
              <a:gd name="connsiteX11" fmla="*/ 164248 w 1508539"/>
              <a:gd name="connsiteY11" fmla="*/ 6574442 h 6858000"/>
              <a:gd name="connsiteX12" fmla="*/ 164588 w 1508539"/>
              <a:gd name="connsiteY12" fmla="*/ 6568530 h 6858000"/>
              <a:gd name="connsiteX13" fmla="*/ 166997 w 1508539"/>
              <a:gd name="connsiteY13" fmla="*/ 6560674 h 6858000"/>
              <a:gd name="connsiteX14" fmla="*/ 167342 w 1508539"/>
              <a:gd name="connsiteY14" fmla="*/ 6560598 h 6858000"/>
              <a:gd name="connsiteX15" fmla="*/ 169039 w 1508539"/>
              <a:gd name="connsiteY15" fmla="*/ 6553006 h 6858000"/>
              <a:gd name="connsiteX16" fmla="*/ 173735 w 1508539"/>
              <a:gd name="connsiteY16" fmla="*/ 6514360 h 6858000"/>
              <a:gd name="connsiteX17" fmla="*/ 215389 w 1508539"/>
              <a:gd name="connsiteY17" fmla="*/ 6478062 h 6858000"/>
              <a:gd name="connsiteX18" fmla="*/ 226078 w 1508539"/>
              <a:gd name="connsiteY18" fmla="*/ 6460325 h 6858000"/>
              <a:gd name="connsiteX19" fmla="*/ 233311 w 1508539"/>
              <a:gd name="connsiteY19" fmla="*/ 6451488 h 6858000"/>
              <a:gd name="connsiteX20" fmla="*/ 234746 w 1508539"/>
              <a:gd name="connsiteY20" fmla="*/ 6451348 h 6858000"/>
              <a:gd name="connsiteX21" fmla="*/ 239104 w 1508539"/>
              <a:gd name="connsiteY21" fmla="*/ 6414240 h 6858000"/>
              <a:gd name="connsiteX22" fmla="*/ 241880 w 1508539"/>
              <a:gd name="connsiteY22" fmla="*/ 6384857 h 6858000"/>
              <a:gd name="connsiteX23" fmla="*/ 240591 w 1508539"/>
              <a:gd name="connsiteY23" fmla="*/ 6367510 h 6858000"/>
              <a:gd name="connsiteX24" fmla="*/ 244471 w 1508539"/>
              <a:gd name="connsiteY24" fmla="*/ 6349778 h 6858000"/>
              <a:gd name="connsiteX25" fmla="*/ 246136 w 1508539"/>
              <a:gd name="connsiteY25" fmla="*/ 6348250 h 6858000"/>
              <a:gd name="connsiteX26" fmla="*/ 262170 w 1508539"/>
              <a:gd name="connsiteY26" fmla="*/ 6281972 h 6858000"/>
              <a:gd name="connsiteX27" fmla="*/ 272933 w 1508539"/>
              <a:gd name="connsiteY27" fmla="*/ 6211940 h 6858000"/>
              <a:gd name="connsiteX28" fmla="*/ 314428 w 1508539"/>
              <a:gd name="connsiteY28" fmla="*/ 6113913 h 6858000"/>
              <a:gd name="connsiteX29" fmla="*/ 318721 w 1508539"/>
              <a:gd name="connsiteY29" fmla="*/ 6028119 h 6858000"/>
              <a:gd name="connsiteX30" fmla="*/ 345501 w 1508539"/>
              <a:gd name="connsiteY30" fmla="*/ 5934687 h 6858000"/>
              <a:gd name="connsiteX31" fmla="*/ 379513 w 1508539"/>
              <a:gd name="connsiteY31" fmla="*/ 5765594 h 6858000"/>
              <a:gd name="connsiteX32" fmla="*/ 411349 w 1508539"/>
              <a:gd name="connsiteY32" fmla="*/ 5693685 h 6858000"/>
              <a:gd name="connsiteX33" fmla="*/ 431404 w 1508539"/>
              <a:gd name="connsiteY33" fmla="*/ 5665173 h 6858000"/>
              <a:gd name="connsiteX34" fmla="*/ 465121 w 1508539"/>
              <a:gd name="connsiteY34" fmla="*/ 5563435 h 6858000"/>
              <a:gd name="connsiteX35" fmla="*/ 494626 w 1508539"/>
              <a:gd name="connsiteY35" fmla="*/ 5476393 h 6858000"/>
              <a:gd name="connsiteX36" fmla="*/ 525819 w 1508539"/>
              <a:gd name="connsiteY36" fmla="*/ 5396260 h 6858000"/>
              <a:gd name="connsiteX37" fmla="*/ 541800 w 1508539"/>
              <a:gd name="connsiteY37" fmla="*/ 5330009 h 6858000"/>
              <a:gd name="connsiteX38" fmla="*/ 575293 w 1508539"/>
              <a:gd name="connsiteY38" fmla="*/ 5273739 h 6858000"/>
              <a:gd name="connsiteX39" fmla="*/ 584892 w 1508539"/>
              <a:gd name="connsiteY39" fmla="*/ 5241779 h 6858000"/>
              <a:gd name="connsiteX40" fmla="*/ 596118 w 1508539"/>
              <a:gd name="connsiteY40" fmla="*/ 5225268 h 6858000"/>
              <a:gd name="connsiteX41" fmla="*/ 597138 w 1508539"/>
              <a:gd name="connsiteY41" fmla="*/ 5217684 h 6858000"/>
              <a:gd name="connsiteX42" fmla="*/ 604479 w 1508539"/>
              <a:gd name="connsiteY42" fmla="*/ 5193377 h 6858000"/>
              <a:gd name="connsiteX43" fmla="*/ 607782 w 1508539"/>
              <a:gd name="connsiteY43" fmla="*/ 5179288 h 6858000"/>
              <a:gd name="connsiteX44" fmla="*/ 608766 w 1508539"/>
              <a:gd name="connsiteY44" fmla="*/ 5173621 h 6858000"/>
              <a:gd name="connsiteX45" fmla="*/ 604400 w 1508539"/>
              <a:gd name="connsiteY45" fmla="*/ 5159961 h 6858000"/>
              <a:gd name="connsiteX46" fmla="*/ 611077 w 1508539"/>
              <a:gd name="connsiteY46" fmla="*/ 5144295 h 6858000"/>
              <a:gd name="connsiteX47" fmla="*/ 608010 w 1508539"/>
              <a:gd name="connsiteY47" fmla="*/ 5125185 h 6858000"/>
              <a:gd name="connsiteX48" fmla="*/ 614840 w 1508539"/>
              <a:gd name="connsiteY48" fmla="*/ 5121884 h 6858000"/>
              <a:gd name="connsiteX49" fmla="*/ 621876 w 1508539"/>
              <a:gd name="connsiteY49" fmla="*/ 5067850 h 6858000"/>
              <a:gd name="connsiteX50" fmla="*/ 624607 w 1508539"/>
              <a:gd name="connsiteY50" fmla="*/ 5060861 h 6858000"/>
              <a:gd name="connsiteX51" fmla="*/ 621311 w 1508539"/>
              <a:gd name="connsiteY51" fmla="*/ 5034192 h 6858000"/>
              <a:gd name="connsiteX52" fmla="*/ 622865 w 1508539"/>
              <a:gd name="connsiteY52" fmla="*/ 4993030 h 6858000"/>
              <a:gd name="connsiteX53" fmla="*/ 629774 w 1508539"/>
              <a:gd name="connsiteY53" fmla="*/ 4946844 h 6858000"/>
              <a:gd name="connsiteX54" fmla="*/ 625630 w 1508539"/>
              <a:gd name="connsiteY54" fmla="*/ 4932692 h 6858000"/>
              <a:gd name="connsiteX55" fmla="*/ 641033 w 1508539"/>
              <a:gd name="connsiteY55" fmla="*/ 4858827 h 6858000"/>
              <a:gd name="connsiteX56" fmla="*/ 646936 w 1508539"/>
              <a:gd name="connsiteY56" fmla="*/ 4821170 h 6858000"/>
              <a:gd name="connsiteX57" fmla="*/ 651669 w 1508539"/>
              <a:gd name="connsiteY57" fmla="*/ 4780965 h 6858000"/>
              <a:gd name="connsiteX58" fmla="*/ 652962 w 1508539"/>
              <a:gd name="connsiteY58" fmla="*/ 4750867 h 6858000"/>
              <a:gd name="connsiteX59" fmla="*/ 650769 w 1508539"/>
              <a:gd name="connsiteY59" fmla="*/ 4690749 h 6858000"/>
              <a:gd name="connsiteX60" fmla="*/ 646249 w 1508539"/>
              <a:gd name="connsiteY60" fmla="*/ 4584173 h 6858000"/>
              <a:gd name="connsiteX61" fmla="*/ 641332 w 1508539"/>
              <a:gd name="connsiteY61" fmla="*/ 4444346 h 6858000"/>
              <a:gd name="connsiteX62" fmla="*/ 637897 w 1508539"/>
              <a:gd name="connsiteY62" fmla="*/ 4375228 h 6858000"/>
              <a:gd name="connsiteX63" fmla="*/ 618550 w 1508539"/>
              <a:gd name="connsiteY63" fmla="*/ 4214165 h 6858000"/>
              <a:gd name="connsiteX64" fmla="*/ 622623 w 1508539"/>
              <a:gd name="connsiteY64" fmla="*/ 4090296 h 6858000"/>
              <a:gd name="connsiteX65" fmla="*/ 607879 w 1508539"/>
              <a:gd name="connsiteY65" fmla="*/ 4033999 h 6858000"/>
              <a:gd name="connsiteX66" fmla="*/ 609028 w 1508539"/>
              <a:gd name="connsiteY66" fmla="*/ 4031933 h 6858000"/>
              <a:gd name="connsiteX67" fmla="*/ 607604 w 1508539"/>
              <a:gd name="connsiteY67" fmla="*/ 4013953 h 6858000"/>
              <a:gd name="connsiteX68" fmla="*/ 593899 w 1508539"/>
              <a:gd name="connsiteY68" fmla="*/ 3974753 h 6858000"/>
              <a:gd name="connsiteX69" fmla="*/ 595497 w 1508539"/>
              <a:gd name="connsiteY69" fmla="*/ 3969950 h 6858000"/>
              <a:gd name="connsiteX70" fmla="*/ 588919 w 1508539"/>
              <a:gd name="connsiteY70" fmla="*/ 3933779 h 6858000"/>
              <a:gd name="connsiteX71" fmla="*/ 590250 w 1508539"/>
              <a:gd name="connsiteY71" fmla="*/ 3933093 h 6858000"/>
              <a:gd name="connsiteX72" fmla="*/ 594604 w 1508539"/>
              <a:gd name="connsiteY72" fmla="*/ 3922082 h 6858000"/>
              <a:gd name="connsiteX73" fmla="*/ 599682 w 1508539"/>
              <a:gd name="connsiteY73" fmla="*/ 3901461 h 6858000"/>
              <a:gd name="connsiteX74" fmla="*/ 622276 w 1508539"/>
              <a:gd name="connsiteY74" fmla="*/ 3813873 h 6858000"/>
              <a:gd name="connsiteX75" fmla="*/ 621701 w 1508539"/>
              <a:gd name="connsiteY75" fmla="*/ 3806161 h 6858000"/>
              <a:gd name="connsiteX76" fmla="*/ 622008 w 1508539"/>
              <a:gd name="connsiteY76" fmla="*/ 3805957 h 6858000"/>
              <a:gd name="connsiteX77" fmla="*/ 622035 w 1508539"/>
              <a:gd name="connsiteY77" fmla="*/ 3797724 h 6858000"/>
              <a:gd name="connsiteX78" fmla="*/ 620650 w 1508539"/>
              <a:gd name="connsiteY78" fmla="*/ 3792098 h 6858000"/>
              <a:gd name="connsiteX79" fmla="*/ 619534 w 1508539"/>
              <a:gd name="connsiteY79" fmla="*/ 3777135 h 6858000"/>
              <a:gd name="connsiteX80" fmla="*/ 621267 w 1508539"/>
              <a:gd name="connsiteY80" fmla="*/ 3771656 h 6858000"/>
              <a:gd name="connsiteX81" fmla="*/ 625010 w 1508539"/>
              <a:gd name="connsiteY81" fmla="*/ 3769007 h 6858000"/>
              <a:gd name="connsiteX82" fmla="*/ 624476 w 1508539"/>
              <a:gd name="connsiteY82" fmla="*/ 3767709 h 6858000"/>
              <a:gd name="connsiteX83" fmla="*/ 633172 w 1508539"/>
              <a:gd name="connsiteY83" fmla="*/ 3738082 h 6858000"/>
              <a:gd name="connsiteX84" fmla="*/ 640518 w 1508539"/>
              <a:gd name="connsiteY84" fmla="*/ 3673397 h 6858000"/>
              <a:gd name="connsiteX85" fmla="*/ 639814 w 1508539"/>
              <a:gd name="connsiteY85" fmla="*/ 3637109 h 6858000"/>
              <a:gd name="connsiteX86" fmla="*/ 643257 w 1508539"/>
              <a:gd name="connsiteY86" fmla="*/ 3536883 h 6858000"/>
              <a:gd name="connsiteX87" fmla="*/ 650795 w 1508539"/>
              <a:gd name="connsiteY87" fmla="*/ 3435652 h 6858000"/>
              <a:gd name="connsiteX88" fmla="*/ 652466 w 1508539"/>
              <a:gd name="connsiteY88" fmla="*/ 3307769 h 6858000"/>
              <a:gd name="connsiteX89" fmla="*/ 670029 w 1508539"/>
              <a:gd name="connsiteY89" fmla="*/ 3250522 h 6858000"/>
              <a:gd name="connsiteX90" fmla="*/ 670454 w 1508539"/>
              <a:gd name="connsiteY90" fmla="*/ 3229163 h 6858000"/>
              <a:gd name="connsiteX91" fmla="*/ 672277 w 1508539"/>
              <a:gd name="connsiteY91" fmla="*/ 3217217 h 6858000"/>
              <a:gd name="connsiteX92" fmla="*/ 659112 w 1508539"/>
              <a:gd name="connsiteY92" fmla="*/ 3183755 h 6858000"/>
              <a:gd name="connsiteX93" fmla="*/ 659613 w 1508539"/>
              <a:gd name="connsiteY93" fmla="*/ 3178642 h 6858000"/>
              <a:gd name="connsiteX94" fmla="*/ 647213 w 1508539"/>
              <a:gd name="connsiteY94" fmla="*/ 3158586 h 6858000"/>
              <a:gd name="connsiteX95" fmla="*/ 632398 w 1508539"/>
              <a:gd name="connsiteY95" fmla="*/ 3129034 h 6858000"/>
              <a:gd name="connsiteX96" fmla="*/ 633063 w 1508539"/>
              <a:gd name="connsiteY96" fmla="*/ 3126682 h 6858000"/>
              <a:gd name="connsiteX97" fmla="*/ 623931 w 1508539"/>
              <a:gd name="connsiteY97" fmla="*/ 3114519 h 6858000"/>
              <a:gd name="connsiteX98" fmla="*/ 610540 w 1508539"/>
              <a:gd name="connsiteY98" fmla="*/ 3106272 h 6858000"/>
              <a:gd name="connsiteX99" fmla="*/ 583270 w 1508539"/>
              <a:gd name="connsiteY99" fmla="*/ 2958185 h 6858000"/>
              <a:gd name="connsiteX100" fmla="*/ 525884 w 1508539"/>
              <a:gd name="connsiteY100" fmla="*/ 2762989 h 6858000"/>
              <a:gd name="connsiteX101" fmla="*/ 474802 w 1508539"/>
              <a:gd name="connsiteY101" fmla="*/ 2554718 h 6858000"/>
              <a:gd name="connsiteX102" fmla="*/ 454896 w 1508539"/>
              <a:gd name="connsiteY102" fmla="*/ 2485734 h 6858000"/>
              <a:gd name="connsiteX103" fmla="*/ 445619 w 1508539"/>
              <a:gd name="connsiteY103" fmla="*/ 2447068 h 6858000"/>
              <a:gd name="connsiteX104" fmla="*/ 432580 w 1508539"/>
              <a:gd name="connsiteY104" fmla="*/ 2425819 h 6858000"/>
              <a:gd name="connsiteX105" fmla="*/ 438579 w 1508539"/>
              <a:gd name="connsiteY105" fmla="*/ 2402874 h 6858000"/>
              <a:gd name="connsiteX106" fmla="*/ 441191 w 1508539"/>
              <a:gd name="connsiteY106" fmla="*/ 2381443 h 6858000"/>
              <a:gd name="connsiteX107" fmla="*/ 417520 w 1508539"/>
              <a:gd name="connsiteY107" fmla="*/ 2261920 h 6858000"/>
              <a:gd name="connsiteX108" fmla="*/ 407407 w 1508539"/>
              <a:gd name="connsiteY108" fmla="*/ 2195378 h 6858000"/>
              <a:gd name="connsiteX109" fmla="*/ 391624 w 1508539"/>
              <a:gd name="connsiteY109" fmla="*/ 2155135 h 6858000"/>
              <a:gd name="connsiteX110" fmla="*/ 389082 w 1508539"/>
              <a:gd name="connsiteY110" fmla="*/ 2118008 h 6858000"/>
              <a:gd name="connsiteX111" fmla="*/ 390075 w 1508539"/>
              <a:gd name="connsiteY111" fmla="*/ 2050531 h 6858000"/>
              <a:gd name="connsiteX112" fmla="*/ 381881 w 1508539"/>
              <a:gd name="connsiteY112" fmla="*/ 1963269 h 6858000"/>
              <a:gd name="connsiteX113" fmla="*/ 363059 w 1508539"/>
              <a:gd name="connsiteY113" fmla="*/ 1906352 h 6858000"/>
              <a:gd name="connsiteX114" fmla="*/ 339616 w 1508539"/>
              <a:gd name="connsiteY114" fmla="*/ 1861531 h 6858000"/>
              <a:gd name="connsiteX115" fmla="*/ 293415 w 1508539"/>
              <a:gd name="connsiteY115" fmla="*/ 1732919 h 6858000"/>
              <a:gd name="connsiteX116" fmla="*/ 265726 w 1508539"/>
              <a:gd name="connsiteY116" fmla="*/ 1663540 h 6858000"/>
              <a:gd name="connsiteX117" fmla="*/ 264852 w 1508539"/>
              <a:gd name="connsiteY117" fmla="*/ 1615777 h 6858000"/>
              <a:gd name="connsiteX118" fmla="*/ 245647 w 1508539"/>
              <a:gd name="connsiteY118" fmla="*/ 1563678 h 6858000"/>
              <a:gd name="connsiteX119" fmla="*/ 258727 w 1508539"/>
              <a:gd name="connsiteY119" fmla="*/ 1519474 h 6858000"/>
              <a:gd name="connsiteX120" fmla="*/ 251469 w 1508539"/>
              <a:gd name="connsiteY120" fmla="*/ 1477995 h 6858000"/>
              <a:gd name="connsiteX121" fmla="*/ 237554 w 1508539"/>
              <a:gd name="connsiteY121" fmla="*/ 1373769 h 6858000"/>
              <a:gd name="connsiteX122" fmla="*/ 245861 w 1508539"/>
              <a:gd name="connsiteY122" fmla="*/ 1307086 h 6858000"/>
              <a:gd name="connsiteX123" fmla="*/ 247049 w 1508539"/>
              <a:gd name="connsiteY123" fmla="*/ 1189033 h 6858000"/>
              <a:gd name="connsiteX124" fmla="*/ 251734 w 1508539"/>
              <a:gd name="connsiteY124" fmla="*/ 1168288 h 6858000"/>
              <a:gd name="connsiteX125" fmla="*/ 244016 w 1508539"/>
              <a:gd name="connsiteY125" fmla="*/ 1142577 h 6858000"/>
              <a:gd name="connsiteX126" fmla="*/ 233322 w 1508539"/>
              <a:gd name="connsiteY126" fmla="*/ 1088484 h 6858000"/>
              <a:gd name="connsiteX127" fmla="*/ 222058 w 1508539"/>
              <a:gd name="connsiteY127" fmla="*/ 1016103 h 6858000"/>
              <a:gd name="connsiteX128" fmla="*/ 223514 w 1508539"/>
              <a:gd name="connsiteY128" fmla="*/ 932283 h 6858000"/>
              <a:gd name="connsiteX129" fmla="*/ 225750 w 1508539"/>
              <a:gd name="connsiteY129" fmla="*/ 915925 h 6858000"/>
              <a:gd name="connsiteX130" fmla="*/ 218379 w 1508539"/>
              <a:gd name="connsiteY130" fmla="*/ 896999 h 6858000"/>
              <a:gd name="connsiteX131" fmla="*/ 187787 w 1508539"/>
              <a:gd name="connsiteY131" fmla="*/ 821517 h 6858000"/>
              <a:gd name="connsiteX132" fmla="*/ 166737 w 1508539"/>
              <a:gd name="connsiteY132" fmla="*/ 751353 h 6858000"/>
              <a:gd name="connsiteX133" fmla="*/ 166295 w 1508539"/>
              <a:gd name="connsiteY133" fmla="*/ 721230 h 6858000"/>
              <a:gd name="connsiteX134" fmla="*/ 151966 w 1508539"/>
              <a:gd name="connsiteY134" fmla="*/ 681659 h 6858000"/>
              <a:gd name="connsiteX135" fmla="*/ 137385 w 1508539"/>
              <a:gd name="connsiteY135" fmla="*/ 635218 h 6858000"/>
              <a:gd name="connsiteX136" fmla="*/ 142396 w 1508539"/>
              <a:gd name="connsiteY136" fmla="*/ 613763 h 6858000"/>
              <a:gd name="connsiteX137" fmla="*/ 128338 w 1508539"/>
              <a:gd name="connsiteY137" fmla="*/ 598582 h 6858000"/>
              <a:gd name="connsiteX138" fmla="*/ 128019 w 1508539"/>
              <a:gd name="connsiteY138" fmla="*/ 576846 h 6858000"/>
              <a:gd name="connsiteX139" fmla="*/ 107645 w 1508539"/>
              <a:gd name="connsiteY139" fmla="*/ 530055 h 6858000"/>
              <a:gd name="connsiteX140" fmla="*/ 106893 w 1508539"/>
              <a:gd name="connsiteY140" fmla="*/ 465389 h 6858000"/>
              <a:gd name="connsiteX141" fmla="*/ 89816 w 1508539"/>
              <a:gd name="connsiteY141" fmla="*/ 424699 h 6858000"/>
              <a:gd name="connsiteX142" fmla="*/ 90191 w 1508539"/>
              <a:gd name="connsiteY142" fmla="*/ 404917 h 6858000"/>
              <a:gd name="connsiteX143" fmla="*/ 70148 w 1508539"/>
              <a:gd name="connsiteY143" fmla="*/ 367211 h 6858000"/>
              <a:gd name="connsiteX144" fmla="*/ 36452 w 1508539"/>
              <a:gd name="connsiteY144" fmla="*/ 268519 h 6858000"/>
              <a:gd name="connsiteX145" fmla="*/ 23935 w 1508539"/>
              <a:gd name="connsiteY145" fmla="*/ 160886 h 6858000"/>
              <a:gd name="connsiteX146" fmla="*/ 19312 w 1508539"/>
              <a:gd name="connsiteY146" fmla="*/ 47336 h 6858000"/>
              <a:gd name="connsiteX147" fmla="*/ 0 w 1508539"/>
              <a:gd name="connsiteY147"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4248 w 1508539"/>
              <a:gd name="connsiteY10" fmla="*/ 6574442 h 6858000"/>
              <a:gd name="connsiteX11" fmla="*/ 164588 w 1508539"/>
              <a:gd name="connsiteY11" fmla="*/ 6568530 h 6858000"/>
              <a:gd name="connsiteX12" fmla="*/ 166997 w 1508539"/>
              <a:gd name="connsiteY12" fmla="*/ 6560674 h 6858000"/>
              <a:gd name="connsiteX13" fmla="*/ 167342 w 1508539"/>
              <a:gd name="connsiteY13" fmla="*/ 6560598 h 6858000"/>
              <a:gd name="connsiteX14" fmla="*/ 169039 w 1508539"/>
              <a:gd name="connsiteY14" fmla="*/ 6553006 h 6858000"/>
              <a:gd name="connsiteX15" fmla="*/ 173735 w 1508539"/>
              <a:gd name="connsiteY15" fmla="*/ 6514360 h 6858000"/>
              <a:gd name="connsiteX16" fmla="*/ 215389 w 1508539"/>
              <a:gd name="connsiteY16" fmla="*/ 6478062 h 6858000"/>
              <a:gd name="connsiteX17" fmla="*/ 226078 w 1508539"/>
              <a:gd name="connsiteY17" fmla="*/ 6460325 h 6858000"/>
              <a:gd name="connsiteX18" fmla="*/ 233311 w 1508539"/>
              <a:gd name="connsiteY18" fmla="*/ 6451488 h 6858000"/>
              <a:gd name="connsiteX19" fmla="*/ 234746 w 1508539"/>
              <a:gd name="connsiteY19" fmla="*/ 6451348 h 6858000"/>
              <a:gd name="connsiteX20" fmla="*/ 239104 w 1508539"/>
              <a:gd name="connsiteY20" fmla="*/ 6414240 h 6858000"/>
              <a:gd name="connsiteX21" fmla="*/ 241880 w 1508539"/>
              <a:gd name="connsiteY21" fmla="*/ 6384857 h 6858000"/>
              <a:gd name="connsiteX22" fmla="*/ 240591 w 1508539"/>
              <a:gd name="connsiteY22" fmla="*/ 6367510 h 6858000"/>
              <a:gd name="connsiteX23" fmla="*/ 244471 w 1508539"/>
              <a:gd name="connsiteY23" fmla="*/ 6349778 h 6858000"/>
              <a:gd name="connsiteX24" fmla="*/ 246136 w 1508539"/>
              <a:gd name="connsiteY24" fmla="*/ 6348250 h 6858000"/>
              <a:gd name="connsiteX25" fmla="*/ 262170 w 1508539"/>
              <a:gd name="connsiteY25" fmla="*/ 6281972 h 6858000"/>
              <a:gd name="connsiteX26" fmla="*/ 272933 w 1508539"/>
              <a:gd name="connsiteY26" fmla="*/ 6211940 h 6858000"/>
              <a:gd name="connsiteX27" fmla="*/ 314428 w 1508539"/>
              <a:gd name="connsiteY27" fmla="*/ 6113913 h 6858000"/>
              <a:gd name="connsiteX28" fmla="*/ 318721 w 1508539"/>
              <a:gd name="connsiteY28" fmla="*/ 6028119 h 6858000"/>
              <a:gd name="connsiteX29" fmla="*/ 345501 w 1508539"/>
              <a:gd name="connsiteY29" fmla="*/ 5934687 h 6858000"/>
              <a:gd name="connsiteX30" fmla="*/ 379513 w 1508539"/>
              <a:gd name="connsiteY30" fmla="*/ 5765594 h 6858000"/>
              <a:gd name="connsiteX31" fmla="*/ 411349 w 1508539"/>
              <a:gd name="connsiteY31" fmla="*/ 5693685 h 6858000"/>
              <a:gd name="connsiteX32" fmla="*/ 431404 w 1508539"/>
              <a:gd name="connsiteY32" fmla="*/ 5665173 h 6858000"/>
              <a:gd name="connsiteX33" fmla="*/ 465121 w 1508539"/>
              <a:gd name="connsiteY33" fmla="*/ 5563435 h 6858000"/>
              <a:gd name="connsiteX34" fmla="*/ 494626 w 1508539"/>
              <a:gd name="connsiteY34" fmla="*/ 5476393 h 6858000"/>
              <a:gd name="connsiteX35" fmla="*/ 525819 w 1508539"/>
              <a:gd name="connsiteY35" fmla="*/ 5396260 h 6858000"/>
              <a:gd name="connsiteX36" fmla="*/ 541800 w 1508539"/>
              <a:gd name="connsiteY36" fmla="*/ 5330009 h 6858000"/>
              <a:gd name="connsiteX37" fmla="*/ 575293 w 1508539"/>
              <a:gd name="connsiteY37" fmla="*/ 5273739 h 6858000"/>
              <a:gd name="connsiteX38" fmla="*/ 584892 w 1508539"/>
              <a:gd name="connsiteY38" fmla="*/ 5241779 h 6858000"/>
              <a:gd name="connsiteX39" fmla="*/ 596118 w 1508539"/>
              <a:gd name="connsiteY39" fmla="*/ 5225268 h 6858000"/>
              <a:gd name="connsiteX40" fmla="*/ 597138 w 1508539"/>
              <a:gd name="connsiteY40" fmla="*/ 5217684 h 6858000"/>
              <a:gd name="connsiteX41" fmla="*/ 604479 w 1508539"/>
              <a:gd name="connsiteY41" fmla="*/ 5193377 h 6858000"/>
              <a:gd name="connsiteX42" fmla="*/ 607782 w 1508539"/>
              <a:gd name="connsiteY42" fmla="*/ 5179288 h 6858000"/>
              <a:gd name="connsiteX43" fmla="*/ 608766 w 1508539"/>
              <a:gd name="connsiteY43" fmla="*/ 5173621 h 6858000"/>
              <a:gd name="connsiteX44" fmla="*/ 604400 w 1508539"/>
              <a:gd name="connsiteY44" fmla="*/ 5159961 h 6858000"/>
              <a:gd name="connsiteX45" fmla="*/ 611077 w 1508539"/>
              <a:gd name="connsiteY45" fmla="*/ 5144295 h 6858000"/>
              <a:gd name="connsiteX46" fmla="*/ 608010 w 1508539"/>
              <a:gd name="connsiteY46" fmla="*/ 5125185 h 6858000"/>
              <a:gd name="connsiteX47" fmla="*/ 614840 w 1508539"/>
              <a:gd name="connsiteY47" fmla="*/ 5121884 h 6858000"/>
              <a:gd name="connsiteX48" fmla="*/ 621876 w 1508539"/>
              <a:gd name="connsiteY48" fmla="*/ 5067850 h 6858000"/>
              <a:gd name="connsiteX49" fmla="*/ 624607 w 1508539"/>
              <a:gd name="connsiteY49" fmla="*/ 5060861 h 6858000"/>
              <a:gd name="connsiteX50" fmla="*/ 621311 w 1508539"/>
              <a:gd name="connsiteY50" fmla="*/ 5034192 h 6858000"/>
              <a:gd name="connsiteX51" fmla="*/ 622865 w 1508539"/>
              <a:gd name="connsiteY51" fmla="*/ 4993030 h 6858000"/>
              <a:gd name="connsiteX52" fmla="*/ 629774 w 1508539"/>
              <a:gd name="connsiteY52" fmla="*/ 4946844 h 6858000"/>
              <a:gd name="connsiteX53" fmla="*/ 625630 w 1508539"/>
              <a:gd name="connsiteY53" fmla="*/ 4932692 h 6858000"/>
              <a:gd name="connsiteX54" fmla="*/ 641033 w 1508539"/>
              <a:gd name="connsiteY54" fmla="*/ 4858827 h 6858000"/>
              <a:gd name="connsiteX55" fmla="*/ 646936 w 1508539"/>
              <a:gd name="connsiteY55" fmla="*/ 4821170 h 6858000"/>
              <a:gd name="connsiteX56" fmla="*/ 651669 w 1508539"/>
              <a:gd name="connsiteY56" fmla="*/ 4780965 h 6858000"/>
              <a:gd name="connsiteX57" fmla="*/ 652962 w 1508539"/>
              <a:gd name="connsiteY57" fmla="*/ 4750867 h 6858000"/>
              <a:gd name="connsiteX58" fmla="*/ 650769 w 1508539"/>
              <a:gd name="connsiteY58" fmla="*/ 4690749 h 6858000"/>
              <a:gd name="connsiteX59" fmla="*/ 646249 w 1508539"/>
              <a:gd name="connsiteY59" fmla="*/ 4584173 h 6858000"/>
              <a:gd name="connsiteX60" fmla="*/ 641332 w 1508539"/>
              <a:gd name="connsiteY60" fmla="*/ 4444346 h 6858000"/>
              <a:gd name="connsiteX61" fmla="*/ 637897 w 1508539"/>
              <a:gd name="connsiteY61" fmla="*/ 4375228 h 6858000"/>
              <a:gd name="connsiteX62" fmla="*/ 618550 w 1508539"/>
              <a:gd name="connsiteY62" fmla="*/ 4214165 h 6858000"/>
              <a:gd name="connsiteX63" fmla="*/ 622623 w 1508539"/>
              <a:gd name="connsiteY63" fmla="*/ 4090296 h 6858000"/>
              <a:gd name="connsiteX64" fmla="*/ 607879 w 1508539"/>
              <a:gd name="connsiteY64" fmla="*/ 4033999 h 6858000"/>
              <a:gd name="connsiteX65" fmla="*/ 609028 w 1508539"/>
              <a:gd name="connsiteY65" fmla="*/ 4031933 h 6858000"/>
              <a:gd name="connsiteX66" fmla="*/ 607604 w 1508539"/>
              <a:gd name="connsiteY66" fmla="*/ 4013953 h 6858000"/>
              <a:gd name="connsiteX67" fmla="*/ 593899 w 1508539"/>
              <a:gd name="connsiteY67" fmla="*/ 3974753 h 6858000"/>
              <a:gd name="connsiteX68" fmla="*/ 595497 w 1508539"/>
              <a:gd name="connsiteY68" fmla="*/ 3969950 h 6858000"/>
              <a:gd name="connsiteX69" fmla="*/ 588919 w 1508539"/>
              <a:gd name="connsiteY69" fmla="*/ 3933779 h 6858000"/>
              <a:gd name="connsiteX70" fmla="*/ 590250 w 1508539"/>
              <a:gd name="connsiteY70" fmla="*/ 3933093 h 6858000"/>
              <a:gd name="connsiteX71" fmla="*/ 594604 w 1508539"/>
              <a:gd name="connsiteY71" fmla="*/ 3922082 h 6858000"/>
              <a:gd name="connsiteX72" fmla="*/ 599682 w 1508539"/>
              <a:gd name="connsiteY72" fmla="*/ 3901461 h 6858000"/>
              <a:gd name="connsiteX73" fmla="*/ 622276 w 1508539"/>
              <a:gd name="connsiteY73" fmla="*/ 3813873 h 6858000"/>
              <a:gd name="connsiteX74" fmla="*/ 621701 w 1508539"/>
              <a:gd name="connsiteY74" fmla="*/ 3806161 h 6858000"/>
              <a:gd name="connsiteX75" fmla="*/ 622008 w 1508539"/>
              <a:gd name="connsiteY75" fmla="*/ 3805957 h 6858000"/>
              <a:gd name="connsiteX76" fmla="*/ 622035 w 1508539"/>
              <a:gd name="connsiteY76" fmla="*/ 3797724 h 6858000"/>
              <a:gd name="connsiteX77" fmla="*/ 620650 w 1508539"/>
              <a:gd name="connsiteY77" fmla="*/ 3792098 h 6858000"/>
              <a:gd name="connsiteX78" fmla="*/ 619534 w 1508539"/>
              <a:gd name="connsiteY78" fmla="*/ 3777135 h 6858000"/>
              <a:gd name="connsiteX79" fmla="*/ 621267 w 1508539"/>
              <a:gd name="connsiteY79" fmla="*/ 3771656 h 6858000"/>
              <a:gd name="connsiteX80" fmla="*/ 625010 w 1508539"/>
              <a:gd name="connsiteY80" fmla="*/ 3769007 h 6858000"/>
              <a:gd name="connsiteX81" fmla="*/ 624476 w 1508539"/>
              <a:gd name="connsiteY81" fmla="*/ 3767709 h 6858000"/>
              <a:gd name="connsiteX82" fmla="*/ 633172 w 1508539"/>
              <a:gd name="connsiteY82" fmla="*/ 3738082 h 6858000"/>
              <a:gd name="connsiteX83" fmla="*/ 640518 w 1508539"/>
              <a:gd name="connsiteY83" fmla="*/ 3673397 h 6858000"/>
              <a:gd name="connsiteX84" fmla="*/ 639814 w 1508539"/>
              <a:gd name="connsiteY84" fmla="*/ 3637109 h 6858000"/>
              <a:gd name="connsiteX85" fmla="*/ 643257 w 1508539"/>
              <a:gd name="connsiteY85" fmla="*/ 3536883 h 6858000"/>
              <a:gd name="connsiteX86" fmla="*/ 650795 w 1508539"/>
              <a:gd name="connsiteY86" fmla="*/ 3435652 h 6858000"/>
              <a:gd name="connsiteX87" fmla="*/ 652466 w 1508539"/>
              <a:gd name="connsiteY87" fmla="*/ 3307769 h 6858000"/>
              <a:gd name="connsiteX88" fmla="*/ 670029 w 1508539"/>
              <a:gd name="connsiteY88" fmla="*/ 3250522 h 6858000"/>
              <a:gd name="connsiteX89" fmla="*/ 670454 w 1508539"/>
              <a:gd name="connsiteY89" fmla="*/ 3229163 h 6858000"/>
              <a:gd name="connsiteX90" fmla="*/ 672277 w 1508539"/>
              <a:gd name="connsiteY90" fmla="*/ 3217217 h 6858000"/>
              <a:gd name="connsiteX91" fmla="*/ 659112 w 1508539"/>
              <a:gd name="connsiteY91" fmla="*/ 3183755 h 6858000"/>
              <a:gd name="connsiteX92" fmla="*/ 659613 w 1508539"/>
              <a:gd name="connsiteY92" fmla="*/ 3178642 h 6858000"/>
              <a:gd name="connsiteX93" fmla="*/ 647213 w 1508539"/>
              <a:gd name="connsiteY93" fmla="*/ 3158586 h 6858000"/>
              <a:gd name="connsiteX94" fmla="*/ 632398 w 1508539"/>
              <a:gd name="connsiteY94" fmla="*/ 3129034 h 6858000"/>
              <a:gd name="connsiteX95" fmla="*/ 633063 w 1508539"/>
              <a:gd name="connsiteY95" fmla="*/ 3126682 h 6858000"/>
              <a:gd name="connsiteX96" fmla="*/ 623931 w 1508539"/>
              <a:gd name="connsiteY96" fmla="*/ 3114519 h 6858000"/>
              <a:gd name="connsiteX97" fmla="*/ 610540 w 1508539"/>
              <a:gd name="connsiteY97" fmla="*/ 3106272 h 6858000"/>
              <a:gd name="connsiteX98" fmla="*/ 583270 w 1508539"/>
              <a:gd name="connsiteY98" fmla="*/ 2958185 h 6858000"/>
              <a:gd name="connsiteX99" fmla="*/ 525884 w 1508539"/>
              <a:gd name="connsiteY99" fmla="*/ 2762989 h 6858000"/>
              <a:gd name="connsiteX100" fmla="*/ 474802 w 1508539"/>
              <a:gd name="connsiteY100" fmla="*/ 2554718 h 6858000"/>
              <a:gd name="connsiteX101" fmla="*/ 454896 w 1508539"/>
              <a:gd name="connsiteY101" fmla="*/ 2485734 h 6858000"/>
              <a:gd name="connsiteX102" fmla="*/ 445619 w 1508539"/>
              <a:gd name="connsiteY102" fmla="*/ 2447068 h 6858000"/>
              <a:gd name="connsiteX103" fmla="*/ 432580 w 1508539"/>
              <a:gd name="connsiteY103" fmla="*/ 2425819 h 6858000"/>
              <a:gd name="connsiteX104" fmla="*/ 438579 w 1508539"/>
              <a:gd name="connsiteY104" fmla="*/ 2402874 h 6858000"/>
              <a:gd name="connsiteX105" fmla="*/ 441191 w 1508539"/>
              <a:gd name="connsiteY105" fmla="*/ 2381443 h 6858000"/>
              <a:gd name="connsiteX106" fmla="*/ 417520 w 1508539"/>
              <a:gd name="connsiteY106" fmla="*/ 2261920 h 6858000"/>
              <a:gd name="connsiteX107" fmla="*/ 407407 w 1508539"/>
              <a:gd name="connsiteY107" fmla="*/ 2195378 h 6858000"/>
              <a:gd name="connsiteX108" fmla="*/ 391624 w 1508539"/>
              <a:gd name="connsiteY108" fmla="*/ 2155135 h 6858000"/>
              <a:gd name="connsiteX109" fmla="*/ 389082 w 1508539"/>
              <a:gd name="connsiteY109" fmla="*/ 2118008 h 6858000"/>
              <a:gd name="connsiteX110" fmla="*/ 390075 w 1508539"/>
              <a:gd name="connsiteY110" fmla="*/ 2050531 h 6858000"/>
              <a:gd name="connsiteX111" fmla="*/ 381881 w 1508539"/>
              <a:gd name="connsiteY111" fmla="*/ 1963269 h 6858000"/>
              <a:gd name="connsiteX112" fmla="*/ 363059 w 1508539"/>
              <a:gd name="connsiteY112" fmla="*/ 1906352 h 6858000"/>
              <a:gd name="connsiteX113" fmla="*/ 339616 w 1508539"/>
              <a:gd name="connsiteY113" fmla="*/ 1861531 h 6858000"/>
              <a:gd name="connsiteX114" fmla="*/ 293415 w 1508539"/>
              <a:gd name="connsiteY114" fmla="*/ 1732919 h 6858000"/>
              <a:gd name="connsiteX115" fmla="*/ 265726 w 1508539"/>
              <a:gd name="connsiteY115" fmla="*/ 1663540 h 6858000"/>
              <a:gd name="connsiteX116" fmla="*/ 264852 w 1508539"/>
              <a:gd name="connsiteY116" fmla="*/ 1615777 h 6858000"/>
              <a:gd name="connsiteX117" fmla="*/ 245647 w 1508539"/>
              <a:gd name="connsiteY117" fmla="*/ 1563678 h 6858000"/>
              <a:gd name="connsiteX118" fmla="*/ 258727 w 1508539"/>
              <a:gd name="connsiteY118" fmla="*/ 1519474 h 6858000"/>
              <a:gd name="connsiteX119" fmla="*/ 251469 w 1508539"/>
              <a:gd name="connsiteY119" fmla="*/ 1477995 h 6858000"/>
              <a:gd name="connsiteX120" fmla="*/ 237554 w 1508539"/>
              <a:gd name="connsiteY120" fmla="*/ 1373769 h 6858000"/>
              <a:gd name="connsiteX121" fmla="*/ 245861 w 1508539"/>
              <a:gd name="connsiteY121" fmla="*/ 1307086 h 6858000"/>
              <a:gd name="connsiteX122" fmla="*/ 247049 w 1508539"/>
              <a:gd name="connsiteY122" fmla="*/ 1189033 h 6858000"/>
              <a:gd name="connsiteX123" fmla="*/ 251734 w 1508539"/>
              <a:gd name="connsiteY123" fmla="*/ 1168288 h 6858000"/>
              <a:gd name="connsiteX124" fmla="*/ 244016 w 1508539"/>
              <a:gd name="connsiteY124" fmla="*/ 1142577 h 6858000"/>
              <a:gd name="connsiteX125" fmla="*/ 233322 w 1508539"/>
              <a:gd name="connsiteY125" fmla="*/ 1088484 h 6858000"/>
              <a:gd name="connsiteX126" fmla="*/ 222058 w 1508539"/>
              <a:gd name="connsiteY126" fmla="*/ 1016103 h 6858000"/>
              <a:gd name="connsiteX127" fmla="*/ 223514 w 1508539"/>
              <a:gd name="connsiteY127" fmla="*/ 932283 h 6858000"/>
              <a:gd name="connsiteX128" fmla="*/ 225750 w 1508539"/>
              <a:gd name="connsiteY128" fmla="*/ 915925 h 6858000"/>
              <a:gd name="connsiteX129" fmla="*/ 218379 w 1508539"/>
              <a:gd name="connsiteY129" fmla="*/ 896999 h 6858000"/>
              <a:gd name="connsiteX130" fmla="*/ 187787 w 1508539"/>
              <a:gd name="connsiteY130" fmla="*/ 821517 h 6858000"/>
              <a:gd name="connsiteX131" fmla="*/ 166737 w 1508539"/>
              <a:gd name="connsiteY131" fmla="*/ 751353 h 6858000"/>
              <a:gd name="connsiteX132" fmla="*/ 166295 w 1508539"/>
              <a:gd name="connsiteY132" fmla="*/ 721230 h 6858000"/>
              <a:gd name="connsiteX133" fmla="*/ 151966 w 1508539"/>
              <a:gd name="connsiteY133" fmla="*/ 681659 h 6858000"/>
              <a:gd name="connsiteX134" fmla="*/ 137385 w 1508539"/>
              <a:gd name="connsiteY134" fmla="*/ 635218 h 6858000"/>
              <a:gd name="connsiteX135" fmla="*/ 142396 w 1508539"/>
              <a:gd name="connsiteY135" fmla="*/ 613763 h 6858000"/>
              <a:gd name="connsiteX136" fmla="*/ 128338 w 1508539"/>
              <a:gd name="connsiteY136" fmla="*/ 598582 h 6858000"/>
              <a:gd name="connsiteX137" fmla="*/ 128019 w 1508539"/>
              <a:gd name="connsiteY137" fmla="*/ 576846 h 6858000"/>
              <a:gd name="connsiteX138" fmla="*/ 107645 w 1508539"/>
              <a:gd name="connsiteY138" fmla="*/ 530055 h 6858000"/>
              <a:gd name="connsiteX139" fmla="*/ 106893 w 1508539"/>
              <a:gd name="connsiteY139" fmla="*/ 465389 h 6858000"/>
              <a:gd name="connsiteX140" fmla="*/ 89816 w 1508539"/>
              <a:gd name="connsiteY140" fmla="*/ 424699 h 6858000"/>
              <a:gd name="connsiteX141" fmla="*/ 90191 w 1508539"/>
              <a:gd name="connsiteY141" fmla="*/ 404917 h 6858000"/>
              <a:gd name="connsiteX142" fmla="*/ 70148 w 1508539"/>
              <a:gd name="connsiteY142" fmla="*/ 367211 h 6858000"/>
              <a:gd name="connsiteX143" fmla="*/ 36452 w 1508539"/>
              <a:gd name="connsiteY143" fmla="*/ 268519 h 6858000"/>
              <a:gd name="connsiteX144" fmla="*/ 23935 w 1508539"/>
              <a:gd name="connsiteY144" fmla="*/ 160886 h 6858000"/>
              <a:gd name="connsiteX145" fmla="*/ 19312 w 1508539"/>
              <a:gd name="connsiteY145" fmla="*/ 47336 h 6858000"/>
              <a:gd name="connsiteX146" fmla="*/ 0 w 1508539"/>
              <a:gd name="connsiteY146"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4248 w 1508539"/>
              <a:gd name="connsiteY10" fmla="*/ 6574442 h 6858000"/>
              <a:gd name="connsiteX11" fmla="*/ 164588 w 1508539"/>
              <a:gd name="connsiteY11" fmla="*/ 6568530 h 6858000"/>
              <a:gd name="connsiteX12" fmla="*/ 166997 w 1508539"/>
              <a:gd name="connsiteY12" fmla="*/ 6560674 h 6858000"/>
              <a:gd name="connsiteX13" fmla="*/ 167342 w 1508539"/>
              <a:gd name="connsiteY13" fmla="*/ 6560598 h 6858000"/>
              <a:gd name="connsiteX14" fmla="*/ 169039 w 1508539"/>
              <a:gd name="connsiteY14" fmla="*/ 6553006 h 6858000"/>
              <a:gd name="connsiteX15" fmla="*/ 215389 w 1508539"/>
              <a:gd name="connsiteY15" fmla="*/ 6478062 h 6858000"/>
              <a:gd name="connsiteX16" fmla="*/ 226078 w 1508539"/>
              <a:gd name="connsiteY16" fmla="*/ 6460325 h 6858000"/>
              <a:gd name="connsiteX17" fmla="*/ 233311 w 1508539"/>
              <a:gd name="connsiteY17" fmla="*/ 6451488 h 6858000"/>
              <a:gd name="connsiteX18" fmla="*/ 234746 w 1508539"/>
              <a:gd name="connsiteY18" fmla="*/ 6451348 h 6858000"/>
              <a:gd name="connsiteX19" fmla="*/ 239104 w 1508539"/>
              <a:gd name="connsiteY19" fmla="*/ 6414240 h 6858000"/>
              <a:gd name="connsiteX20" fmla="*/ 241880 w 1508539"/>
              <a:gd name="connsiteY20" fmla="*/ 6384857 h 6858000"/>
              <a:gd name="connsiteX21" fmla="*/ 240591 w 1508539"/>
              <a:gd name="connsiteY21" fmla="*/ 6367510 h 6858000"/>
              <a:gd name="connsiteX22" fmla="*/ 244471 w 1508539"/>
              <a:gd name="connsiteY22" fmla="*/ 6349778 h 6858000"/>
              <a:gd name="connsiteX23" fmla="*/ 246136 w 1508539"/>
              <a:gd name="connsiteY23" fmla="*/ 6348250 h 6858000"/>
              <a:gd name="connsiteX24" fmla="*/ 262170 w 1508539"/>
              <a:gd name="connsiteY24" fmla="*/ 6281972 h 6858000"/>
              <a:gd name="connsiteX25" fmla="*/ 272933 w 1508539"/>
              <a:gd name="connsiteY25" fmla="*/ 6211940 h 6858000"/>
              <a:gd name="connsiteX26" fmla="*/ 314428 w 1508539"/>
              <a:gd name="connsiteY26" fmla="*/ 6113913 h 6858000"/>
              <a:gd name="connsiteX27" fmla="*/ 318721 w 1508539"/>
              <a:gd name="connsiteY27" fmla="*/ 6028119 h 6858000"/>
              <a:gd name="connsiteX28" fmla="*/ 345501 w 1508539"/>
              <a:gd name="connsiteY28" fmla="*/ 5934687 h 6858000"/>
              <a:gd name="connsiteX29" fmla="*/ 379513 w 1508539"/>
              <a:gd name="connsiteY29" fmla="*/ 5765594 h 6858000"/>
              <a:gd name="connsiteX30" fmla="*/ 411349 w 1508539"/>
              <a:gd name="connsiteY30" fmla="*/ 5693685 h 6858000"/>
              <a:gd name="connsiteX31" fmla="*/ 431404 w 1508539"/>
              <a:gd name="connsiteY31" fmla="*/ 5665173 h 6858000"/>
              <a:gd name="connsiteX32" fmla="*/ 465121 w 1508539"/>
              <a:gd name="connsiteY32" fmla="*/ 5563435 h 6858000"/>
              <a:gd name="connsiteX33" fmla="*/ 494626 w 1508539"/>
              <a:gd name="connsiteY33" fmla="*/ 5476393 h 6858000"/>
              <a:gd name="connsiteX34" fmla="*/ 525819 w 1508539"/>
              <a:gd name="connsiteY34" fmla="*/ 5396260 h 6858000"/>
              <a:gd name="connsiteX35" fmla="*/ 541800 w 1508539"/>
              <a:gd name="connsiteY35" fmla="*/ 5330009 h 6858000"/>
              <a:gd name="connsiteX36" fmla="*/ 575293 w 1508539"/>
              <a:gd name="connsiteY36" fmla="*/ 5273739 h 6858000"/>
              <a:gd name="connsiteX37" fmla="*/ 584892 w 1508539"/>
              <a:gd name="connsiteY37" fmla="*/ 5241779 h 6858000"/>
              <a:gd name="connsiteX38" fmla="*/ 596118 w 1508539"/>
              <a:gd name="connsiteY38" fmla="*/ 5225268 h 6858000"/>
              <a:gd name="connsiteX39" fmla="*/ 597138 w 1508539"/>
              <a:gd name="connsiteY39" fmla="*/ 5217684 h 6858000"/>
              <a:gd name="connsiteX40" fmla="*/ 604479 w 1508539"/>
              <a:gd name="connsiteY40" fmla="*/ 5193377 h 6858000"/>
              <a:gd name="connsiteX41" fmla="*/ 607782 w 1508539"/>
              <a:gd name="connsiteY41" fmla="*/ 5179288 h 6858000"/>
              <a:gd name="connsiteX42" fmla="*/ 608766 w 1508539"/>
              <a:gd name="connsiteY42" fmla="*/ 5173621 h 6858000"/>
              <a:gd name="connsiteX43" fmla="*/ 604400 w 1508539"/>
              <a:gd name="connsiteY43" fmla="*/ 5159961 h 6858000"/>
              <a:gd name="connsiteX44" fmla="*/ 611077 w 1508539"/>
              <a:gd name="connsiteY44" fmla="*/ 5144295 h 6858000"/>
              <a:gd name="connsiteX45" fmla="*/ 608010 w 1508539"/>
              <a:gd name="connsiteY45" fmla="*/ 5125185 h 6858000"/>
              <a:gd name="connsiteX46" fmla="*/ 614840 w 1508539"/>
              <a:gd name="connsiteY46" fmla="*/ 5121884 h 6858000"/>
              <a:gd name="connsiteX47" fmla="*/ 621876 w 1508539"/>
              <a:gd name="connsiteY47" fmla="*/ 5067850 h 6858000"/>
              <a:gd name="connsiteX48" fmla="*/ 624607 w 1508539"/>
              <a:gd name="connsiteY48" fmla="*/ 5060861 h 6858000"/>
              <a:gd name="connsiteX49" fmla="*/ 621311 w 1508539"/>
              <a:gd name="connsiteY49" fmla="*/ 5034192 h 6858000"/>
              <a:gd name="connsiteX50" fmla="*/ 622865 w 1508539"/>
              <a:gd name="connsiteY50" fmla="*/ 4993030 h 6858000"/>
              <a:gd name="connsiteX51" fmla="*/ 629774 w 1508539"/>
              <a:gd name="connsiteY51" fmla="*/ 4946844 h 6858000"/>
              <a:gd name="connsiteX52" fmla="*/ 625630 w 1508539"/>
              <a:gd name="connsiteY52" fmla="*/ 4932692 h 6858000"/>
              <a:gd name="connsiteX53" fmla="*/ 641033 w 1508539"/>
              <a:gd name="connsiteY53" fmla="*/ 4858827 h 6858000"/>
              <a:gd name="connsiteX54" fmla="*/ 646936 w 1508539"/>
              <a:gd name="connsiteY54" fmla="*/ 4821170 h 6858000"/>
              <a:gd name="connsiteX55" fmla="*/ 651669 w 1508539"/>
              <a:gd name="connsiteY55" fmla="*/ 4780965 h 6858000"/>
              <a:gd name="connsiteX56" fmla="*/ 652962 w 1508539"/>
              <a:gd name="connsiteY56" fmla="*/ 4750867 h 6858000"/>
              <a:gd name="connsiteX57" fmla="*/ 650769 w 1508539"/>
              <a:gd name="connsiteY57" fmla="*/ 4690749 h 6858000"/>
              <a:gd name="connsiteX58" fmla="*/ 646249 w 1508539"/>
              <a:gd name="connsiteY58" fmla="*/ 4584173 h 6858000"/>
              <a:gd name="connsiteX59" fmla="*/ 641332 w 1508539"/>
              <a:gd name="connsiteY59" fmla="*/ 4444346 h 6858000"/>
              <a:gd name="connsiteX60" fmla="*/ 637897 w 1508539"/>
              <a:gd name="connsiteY60" fmla="*/ 4375228 h 6858000"/>
              <a:gd name="connsiteX61" fmla="*/ 618550 w 1508539"/>
              <a:gd name="connsiteY61" fmla="*/ 4214165 h 6858000"/>
              <a:gd name="connsiteX62" fmla="*/ 622623 w 1508539"/>
              <a:gd name="connsiteY62" fmla="*/ 4090296 h 6858000"/>
              <a:gd name="connsiteX63" fmla="*/ 607879 w 1508539"/>
              <a:gd name="connsiteY63" fmla="*/ 4033999 h 6858000"/>
              <a:gd name="connsiteX64" fmla="*/ 609028 w 1508539"/>
              <a:gd name="connsiteY64" fmla="*/ 4031933 h 6858000"/>
              <a:gd name="connsiteX65" fmla="*/ 607604 w 1508539"/>
              <a:gd name="connsiteY65" fmla="*/ 4013953 h 6858000"/>
              <a:gd name="connsiteX66" fmla="*/ 593899 w 1508539"/>
              <a:gd name="connsiteY66" fmla="*/ 3974753 h 6858000"/>
              <a:gd name="connsiteX67" fmla="*/ 595497 w 1508539"/>
              <a:gd name="connsiteY67" fmla="*/ 3969950 h 6858000"/>
              <a:gd name="connsiteX68" fmla="*/ 588919 w 1508539"/>
              <a:gd name="connsiteY68" fmla="*/ 3933779 h 6858000"/>
              <a:gd name="connsiteX69" fmla="*/ 590250 w 1508539"/>
              <a:gd name="connsiteY69" fmla="*/ 3933093 h 6858000"/>
              <a:gd name="connsiteX70" fmla="*/ 594604 w 1508539"/>
              <a:gd name="connsiteY70" fmla="*/ 3922082 h 6858000"/>
              <a:gd name="connsiteX71" fmla="*/ 599682 w 1508539"/>
              <a:gd name="connsiteY71" fmla="*/ 3901461 h 6858000"/>
              <a:gd name="connsiteX72" fmla="*/ 622276 w 1508539"/>
              <a:gd name="connsiteY72" fmla="*/ 3813873 h 6858000"/>
              <a:gd name="connsiteX73" fmla="*/ 621701 w 1508539"/>
              <a:gd name="connsiteY73" fmla="*/ 3806161 h 6858000"/>
              <a:gd name="connsiteX74" fmla="*/ 622008 w 1508539"/>
              <a:gd name="connsiteY74" fmla="*/ 3805957 h 6858000"/>
              <a:gd name="connsiteX75" fmla="*/ 622035 w 1508539"/>
              <a:gd name="connsiteY75" fmla="*/ 3797724 h 6858000"/>
              <a:gd name="connsiteX76" fmla="*/ 620650 w 1508539"/>
              <a:gd name="connsiteY76" fmla="*/ 3792098 h 6858000"/>
              <a:gd name="connsiteX77" fmla="*/ 619534 w 1508539"/>
              <a:gd name="connsiteY77" fmla="*/ 3777135 h 6858000"/>
              <a:gd name="connsiteX78" fmla="*/ 621267 w 1508539"/>
              <a:gd name="connsiteY78" fmla="*/ 3771656 h 6858000"/>
              <a:gd name="connsiteX79" fmla="*/ 625010 w 1508539"/>
              <a:gd name="connsiteY79" fmla="*/ 3769007 h 6858000"/>
              <a:gd name="connsiteX80" fmla="*/ 624476 w 1508539"/>
              <a:gd name="connsiteY80" fmla="*/ 3767709 h 6858000"/>
              <a:gd name="connsiteX81" fmla="*/ 633172 w 1508539"/>
              <a:gd name="connsiteY81" fmla="*/ 3738082 h 6858000"/>
              <a:gd name="connsiteX82" fmla="*/ 640518 w 1508539"/>
              <a:gd name="connsiteY82" fmla="*/ 3673397 h 6858000"/>
              <a:gd name="connsiteX83" fmla="*/ 639814 w 1508539"/>
              <a:gd name="connsiteY83" fmla="*/ 3637109 h 6858000"/>
              <a:gd name="connsiteX84" fmla="*/ 643257 w 1508539"/>
              <a:gd name="connsiteY84" fmla="*/ 3536883 h 6858000"/>
              <a:gd name="connsiteX85" fmla="*/ 650795 w 1508539"/>
              <a:gd name="connsiteY85" fmla="*/ 3435652 h 6858000"/>
              <a:gd name="connsiteX86" fmla="*/ 652466 w 1508539"/>
              <a:gd name="connsiteY86" fmla="*/ 3307769 h 6858000"/>
              <a:gd name="connsiteX87" fmla="*/ 670029 w 1508539"/>
              <a:gd name="connsiteY87" fmla="*/ 3250522 h 6858000"/>
              <a:gd name="connsiteX88" fmla="*/ 670454 w 1508539"/>
              <a:gd name="connsiteY88" fmla="*/ 3229163 h 6858000"/>
              <a:gd name="connsiteX89" fmla="*/ 672277 w 1508539"/>
              <a:gd name="connsiteY89" fmla="*/ 3217217 h 6858000"/>
              <a:gd name="connsiteX90" fmla="*/ 659112 w 1508539"/>
              <a:gd name="connsiteY90" fmla="*/ 3183755 h 6858000"/>
              <a:gd name="connsiteX91" fmla="*/ 659613 w 1508539"/>
              <a:gd name="connsiteY91" fmla="*/ 3178642 h 6858000"/>
              <a:gd name="connsiteX92" fmla="*/ 647213 w 1508539"/>
              <a:gd name="connsiteY92" fmla="*/ 3158586 h 6858000"/>
              <a:gd name="connsiteX93" fmla="*/ 632398 w 1508539"/>
              <a:gd name="connsiteY93" fmla="*/ 3129034 h 6858000"/>
              <a:gd name="connsiteX94" fmla="*/ 633063 w 1508539"/>
              <a:gd name="connsiteY94" fmla="*/ 3126682 h 6858000"/>
              <a:gd name="connsiteX95" fmla="*/ 623931 w 1508539"/>
              <a:gd name="connsiteY95" fmla="*/ 3114519 h 6858000"/>
              <a:gd name="connsiteX96" fmla="*/ 610540 w 1508539"/>
              <a:gd name="connsiteY96" fmla="*/ 3106272 h 6858000"/>
              <a:gd name="connsiteX97" fmla="*/ 583270 w 1508539"/>
              <a:gd name="connsiteY97" fmla="*/ 2958185 h 6858000"/>
              <a:gd name="connsiteX98" fmla="*/ 525884 w 1508539"/>
              <a:gd name="connsiteY98" fmla="*/ 2762989 h 6858000"/>
              <a:gd name="connsiteX99" fmla="*/ 474802 w 1508539"/>
              <a:gd name="connsiteY99" fmla="*/ 2554718 h 6858000"/>
              <a:gd name="connsiteX100" fmla="*/ 454896 w 1508539"/>
              <a:gd name="connsiteY100" fmla="*/ 2485734 h 6858000"/>
              <a:gd name="connsiteX101" fmla="*/ 445619 w 1508539"/>
              <a:gd name="connsiteY101" fmla="*/ 2447068 h 6858000"/>
              <a:gd name="connsiteX102" fmla="*/ 432580 w 1508539"/>
              <a:gd name="connsiteY102" fmla="*/ 2425819 h 6858000"/>
              <a:gd name="connsiteX103" fmla="*/ 438579 w 1508539"/>
              <a:gd name="connsiteY103" fmla="*/ 2402874 h 6858000"/>
              <a:gd name="connsiteX104" fmla="*/ 441191 w 1508539"/>
              <a:gd name="connsiteY104" fmla="*/ 2381443 h 6858000"/>
              <a:gd name="connsiteX105" fmla="*/ 417520 w 1508539"/>
              <a:gd name="connsiteY105" fmla="*/ 2261920 h 6858000"/>
              <a:gd name="connsiteX106" fmla="*/ 407407 w 1508539"/>
              <a:gd name="connsiteY106" fmla="*/ 2195378 h 6858000"/>
              <a:gd name="connsiteX107" fmla="*/ 391624 w 1508539"/>
              <a:gd name="connsiteY107" fmla="*/ 2155135 h 6858000"/>
              <a:gd name="connsiteX108" fmla="*/ 389082 w 1508539"/>
              <a:gd name="connsiteY108" fmla="*/ 2118008 h 6858000"/>
              <a:gd name="connsiteX109" fmla="*/ 390075 w 1508539"/>
              <a:gd name="connsiteY109" fmla="*/ 2050531 h 6858000"/>
              <a:gd name="connsiteX110" fmla="*/ 381881 w 1508539"/>
              <a:gd name="connsiteY110" fmla="*/ 1963269 h 6858000"/>
              <a:gd name="connsiteX111" fmla="*/ 363059 w 1508539"/>
              <a:gd name="connsiteY111" fmla="*/ 1906352 h 6858000"/>
              <a:gd name="connsiteX112" fmla="*/ 339616 w 1508539"/>
              <a:gd name="connsiteY112" fmla="*/ 1861531 h 6858000"/>
              <a:gd name="connsiteX113" fmla="*/ 293415 w 1508539"/>
              <a:gd name="connsiteY113" fmla="*/ 1732919 h 6858000"/>
              <a:gd name="connsiteX114" fmla="*/ 265726 w 1508539"/>
              <a:gd name="connsiteY114" fmla="*/ 1663540 h 6858000"/>
              <a:gd name="connsiteX115" fmla="*/ 264852 w 1508539"/>
              <a:gd name="connsiteY115" fmla="*/ 1615777 h 6858000"/>
              <a:gd name="connsiteX116" fmla="*/ 245647 w 1508539"/>
              <a:gd name="connsiteY116" fmla="*/ 1563678 h 6858000"/>
              <a:gd name="connsiteX117" fmla="*/ 258727 w 1508539"/>
              <a:gd name="connsiteY117" fmla="*/ 1519474 h 6858000"/>
              <a:gd name="connsiteX118" fmla="*/ 251469 w 1508539"/>
              <a:gd name="connsiteY118" fmla="*/ 1477995 h 6858000"/>
              <a:gd name="connsiteX119" fmla="*/ 237554 w 1508539"/>
              <a:gd name="connsiteY119" fmla="*/ 1373769 h 6858000"/>
              <a:gd name="connsiteX120" fmla="*/ 245861 w 1508539"/>
              <a:gd name="connsiteY120" fmla="*/ 1307086 h 6858000"/>
              <a:gd name="connsiteX121" fmla="*/ 247049 w 1508539"/>
              <a:gd name="connsiteY121" fmla="*/ 1189033 h 6858000"/>
              <a:gd name="connsiteX122" fmla="*/ 251734 w 1508539"/>
              <a:gd name="connsiteY122" fmla="*/ 1168288 h 6858000"/>
              <a:gd name="connsiteX123" fmla="*/ 244016 w 1508539"/>
              <a:gd name="connsiteY123" fmla="*/ 1142577 h 6858000"/>
              <a:gd name="connsiteX124" fmla="*/ 233322 w 1508539"/>
              <a:gd name="connsiteY124" fmla="*/ 1088484 h 6858000"/>
              <a:gd name="connsiteX125" fmla="*/ 222058 w 1508539"/>
              <a:gd name="connsiteY125" fmla="*/ 1016103 h 6858000"/>
              <a:gd name="connsiteX126" fmla="*/ 223514 w 1508539"/>
              <a:gd name="connsiteY126" fmla="*/ 932283 h 6858000"/>
              <a:gd name="connsiteX127" fmla="*/ 225750 w 1508539"/>
              <a:gd name="connsiteY127" fmla="*/ 915925 h 6858000"/>
              <a:gd name="connsiteX128" fmla="*/ 218379 w 1508539"/>
              <a:gd name="connsiteY128" fmla="*/ 896999 h 6858000"/>
              <a:gd name="connsiteX129" fmla="*/ 187787 w 1508539"/>
              <a:gd name="connsiteY129" fmla="*/ 821517 h 6858000"/>
              <a:gd name="connsiteX130" fmla="*/ 166737 w 1508539"/>
              <a:gd name="connsiteY130" fmla="*/ 751353 h 6858000"/>
              <a:gd name="connsiteX131" fmla="*/ 166295 w 1508539"/>
              <a:gd name="connsiteY131" fmla="*/ 721230 h 6858000"/>
              <a:gd name="connsiteX132" fmla="*/ 151966 w 1508539"/>
              <a:gd name="connsiteY132" fmla="*/ 681659 h 6858000"/>
              <a:gd name="connsiteX133" fmla="*/ 137385 w 1508539"/>
              <a:gd name="connsiteY133" fmla="*/ 635218 h 6858000"/>
              <a:gd name="connsiteX134" fmla="*/ 142396 w 1508539"/>
              <a:gd name="connsiteY134" fmla="*/ 613763 h 6858000"/>
              <a:gd name="connsiteX135" fmla="*/ 128338 w 1508539"/>
              <a:gd name="connsiteY135" fmla="*/ 598582 h 6858000"/>
              <a:gd name="connsiteX136" fmla="*/ 128019 w 1508539"/>
              <a:gd name="connsiteY136" fmla="*/ 576846 h 6858000"/>
              <a:gd name="connsiteX137" fmla="*/ 107645 w 1508539"/>
              <a:gd name="connsiteY137" fmla="*/ 530055 h 6858000"/>
              <a:gd name="connsiteX138" fmla="*/ 106893 w 1508539"/>
              <a:gd name="connsiteY138" fmla="*/ 465389 h 6858000"/>
              <a:gd name="connsiteX139" fmla="*/ 89816 w 1508539"/>
              <a:gd name="connsiteY139" fmla="*/ 424699 h 6858000"/>
              <a:gd name="connsiteX140" fmla="*/ 90191 w 1508539"/>
              <a:gd name="connsiteY140" fmla="*/ 404917 h 6858000"/>
              <a:gd name="connsiteX141" fmla="*/ 70148 w 1508539"/>
              <a:gd name="connsiteY141" fmla="*/ 367211 h 6858000"/>
              <a:gd name="connsiteX142" fmla="*/ 36452 w 1508539"/>
              <a:gd name="connsiteY142" fmla="*/ 268519 h 6858000"/>
              <a:gd name="connsiteX143" fmla="*/ 23935 w 1508539"/>
              <a:gd name="connsiteY143" fmla="*/ 160886 h 6858000"/>
              <a:gd name="connsiteX144" fmla="*/ 19312 w 1508539"/>
              <a:gd name="connsiteY144" fmla="*/ 47336 h 6858000"/>
              <a:gd name="connsiteX145" fmla="*/ 0 w 1508539"/>
              <a:gd name="connsiteY145"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57757 w 1508539"/>
              <a:gd name="connsiteY9" fmla="*/ 6593735 h 6858000"/>
              <a:gd name="connsiteX10" fmla="*/ 164248 w 1508539"/>
              <a:gd name="connsiteY10" fmla="*/ 6574442 h 6858000"/>
              <a:gd name="connsiteX11" fmla="*/ 164588 w 1508539"/>
              <a:gd name="connsiteY11" fmla="*/ 6568530 h 6858000"/>
              <a:gd name="connsiteX12" fmla="*/ 166997 w 1508539"/>
              <a:gd name="connsiteY12" fmla="*/ 6560674 h 6858000"/>
              <a:gd name="connsiteX13" fmla="*/ 167342 w 1508539"/>
              <a:gd name="connsiteY13" fmla="*/ 6560598 h 6858000"/>
              <a:gd name="connsiteX14" fmla="*/ 201349 w 1508539"/>
              <a:gd name="connsiteY14" fmla="*/ 6530567 h 6858000"/>
              <a:gd name="connsiteX15" fmla="*/ 215389 w 1508539"/>
              <a:gd name="connsiteY15" fmla="*/ 6478062 h 6858000"/>
              <a:gd name="connsiteX16" fmla="*/ 226078 w 1508539"/>
              <a:gd name="connsiteY16" fmla="*/ 6460325 h 6858000"/>
              <a:gd name="connsiteX17" fmla="*/ 233311 w 1508539"/>
              <a:gd name="connsiteY17" fmla="*/ 6451488 h 6858000"/>
              <a:gd name="connsiteX18" fmla="*/ 234746 w 1508539"/>
              <a:gd name="connsiteY18" fmla="*/ 6451348 h 6858000"/>
              <a:gd name="connsiteX19" fmla="*/ 239104 w 1508539"/>
              <a:gd name="connsiteY19" fmla="*/ 6414240 h 6858000"/>
              <a:gd name="connsiteX20" fmla="*/ 241880 w 1508539"/>
              <a:gd name="connsiteY20" fmla="*/ 6384857 h 6858000"/>
              <a:gd name="connsiteX21" fmla="*/ 240591 w 1508539"/>
              <a:gd name="connsiteY21" fmla="*/ 6367510 h 6858000"/>
              <a:gd name="connsiteX22" fmla="*/ 244471 w 1508539"/>
              <a:gd name="connsiteY22" fmla="*/ 6349778 h 6858000"/>
              <a:gd name="connsiteX23" fmla="*/ 246136 w 1508539"/>
              <a:gd name="connsiteY23" fmla="*/ 6348250 h 6858000"/>
              <a:gd name="connsiteX24" fmla="*/ 262170 w 1508539"/>
              <a:gd name="connsiteY24" fmla="*/ 6281972 h 6858000"/>
              <a:gd name="connsiteX25" fmla="*/ 272933 w 1508539"/>
              <a:gd name="connsiteY25" fmla="*/ 6211940 h 6858000"/>
              <a:gd name="connsiteX26" fmla="*/ 314428 w 1508539"/>
              <a:gd name="connsiteY26" fmla="*/ 6113913 h 6858000"/>
              <a:gd name="connsiteX27" fmla="*/ 318721 w 1508539"/>
              <a:gd name="connsiteY27" fmla="*/ 6028119 h 6858000"/>
              <a:gd name="connsiteX28" fmla="*/ 345501 w 1508539"/>
              <a:gd name="connsiteY28" fmla="*/ 5934687 h 6858000"/>
              <a:gd name="connsiteX29" fmla="*/ 379513 w 1508539"/>
              <a:gd name="connsiteY29" fmla="*/ 5765594 h 6858000"/>
              <a:gd name="connsiteX30" fmla="*/ 411349 w 1508539"/>
              <a:gd name="connsiteY30" fmla="*/ 5693685 h 6858000"/>
              <a:gd name="connsiteX31" fmla="*/ 431404 w 1508539"/>
              <a:gd name="connsiteY31" fmla="*/ 5665173 h 6858000"/>
              <a:gd name="connsiteX32" fmla="*/ 465121 w 1508539"/>
              <a:gd name="connsiteY32" fmla="*/ 5563435 h 6858000"/>
              <a:gd name="connsiteX33" fmla="*/ 494626 w 1508539"/>
              <a:gd name="connsiteY33" fmla="*/ 5476393 h 6858000"/>
              <a:gd name="connsiteX34" fmla="*/ 525819 w 1508539"/>
              <a:gd name="connsiteY34" fmla="*/ 5396260 h 6858000"/>
              <a:gd name="connsiteX35" fmla="*/ 541800 w 1508539"/>
              <a:gd name="connsiteY35" fmla="*/ 5330009 h 6858000"/>
              <a:gd name="connsiteX36" fmla="*/ 575293 w 1508539"/>
              <a:gd name="connsiteY36" fmla="*/ 5273739 h 6858000"/>
              <a:gd name="connsiteX37" fmla="*/ 584892 w 1508539"/>
              <a:gd name="connsiteY37" fmla="*/ 5241779 h 6858000"/>
              <a:gd name="connsiteX38" fmla="*/ 596118 w 1508539"/>
              <a:gd name="connsiteY38" fmla="*/ 5225268 h 6858000"/>
              <a:gd name="connsiteX39" fmla="*/ 597138 w 1508539"/>
              <a:gd name="connsiteY39" fmla="*/ 5217684 h 6858000"/>
              <a:gd name="connsiteX40" fmla="*/ 604479 w 1508539"/>
              <a:gd name="connsiteY40" fmla="*/ 5193377 h 6858000"/>
              <a:gd name="connsiteX41" fmla="*/ 607782 w 1508539"/>
              <a:gd name="connsiteY41" fmla="*/ 5179288 h 6858000"/>
              <a:gd name="connsiteX42" fmla="*/ 608766 w 1508539"/>
              <a:gd name="connsiteY42" fmla="*/ 5173621 h 6858000"/>
              <a:gd name="connsiteX43" fmla="*/ 604400 w 1508539"/>
              <a:gd name="connsiteY43" fmla="*/ 5159961 h 6858000"/>
              <a:gd name="connsiteX44" fmla="*/ 611077 w 1508539"/>
              <a:gd name="connsiteY44" fmla="*/ 5144295 h 6858000"/>
              <a:gd name="connsiteX45" fmla="*/ 608010 w 1508539"/>
              <a:gd name="connsiteY45" fmla="*/ 5125185 h 6858000"/>
              <a:gd name="connsiteX46" fmla="*/ 614840 w 1508539"/>
              <a:gd name="connsiteY46" fmla="*/ 5121884 h 6858000"/>
              <a:gd name="connsiteX47" fmla="*/ 621876 w 1508539"/>
              <a:gd name="connsiteY47" fmla="*/ 5067850 h 6858000"/>
              <a:gd name="connsiteX48" fmla="*/ 624607 w 1508539"/>
              <a:gd name="connsiteY48" fmla="*/ 5060861 h 6858000"/>
              <a:gd name="connsiteX49" fmla="*/ 621311 w 1508539"/>
              <a:gd name="connsiteY49" fmla="*/ 5034192 h 6858000"/>
              <a:gd name="connsiteX50" fmla="*/ 622865 w 1508539"/>
              <a:gd name="connsiteY50" fmla="*/ 4993030 h 6858000"/>
              <a:gd name="connsiteX51" fmla="*/ 629774 w 1508539"/>
              <a:gd name="connsiteY51" fmla="*/ 4946844 h 6858000"/>
              <a:gd name="connsiteX52" fmla="*/ 625630 w 1508539"/>
              <a:gd name="connsiteY52" fmla="*/ 4932692 h 6858000"/>
              <a:gd name="connsiteX53" fmla="*/ 641033 w 1508539"/>
              <a:gd name="connsiteY53" fmla="*/ 4858827 h 6858000"/>
              <a:gd name="connsiteX54" fmla="*/ 646936 w 1508539"/>
              <a:gd name="connsiteY54" fmla="*/ 4821170 h 6858000"/>
              <a:gd name="connsiteX55" fmla="*/ 651669 w 1508539"/>
              <a:gd name="connsiteY55" fmla="*/ 4780965 h 6858000"/>
              <a:gd name="connsiteX56" fmla="*/ 652962 w 1508539"/>
              <a:gd name="connsiteY56" fmla="*/ 4750867 h 6858000"/>
              <a:gd name="connsiteX57" fmla="*/ 650769 w 1508539"/>
              <a:gd name="connsiteY57" fmla="*/ 4690749 h 6858000"/>
              <a:gd name="connsiteX58" fmla="*/ 646249 w 1508539"/>
              <a:gd name="connsiteY58" fmla="*/ 4584173 h 6858000"/>
              <a:gd name="connsiteX59" fmla="*/ 641332 w 1508539"/>
              <a:gd name="connsiteY59" fmla="*/ 4444346 h 6858000"/>
              <a:gd name="connsiteX60" fmla="*/ 637897 w 1508539"/>
              <a:gd name="connsiteY60" fmla="*/ 4375228 h 6858000"/>
              <a:gd name="connsiteX61" fmla="*/ 618550 w 1508539"/>
              <a:gd name="connsiteY61" fmla="*/ 4214165 h 6858000"/>
              <a:gd name="connsiteX62" fmla="*/ 622623 w 1508539"/>
              <a:gd name="connsiteY62" fmla="*/ 4090296 h 6858000"/>
              <a:gd name="connsiteX63" fmla="*/ 607879 w 1508539"/>
              <a:gd name="connsiteY63" fmla="*/ 4033999 h 6858000"/>
              <a:gd name="connsiteX64" fmla="*/ 609028 w 1508539"/>
              <a:gd name="connsiteY64" fmla="*/ 4031933 h 6858000"/>
              <a:gd name="connsiteX65" fmla="*/ 607604 w 1508539"/>
              <a:gd name="connsiteY65" fmla="*/ 4013953 h 6858000"/>
              <a:gd name="connsiteX66" fmla="*/ 593899 w 1508539"/>
              <a:gd name="connsiteY66" fmla="*/ 3974753 h 6858000"/>
              <a:gd name="connsiteX67" fmla="*/ 595497 w 1508539"/>
              <a:gd name="connsiteY67" fmla="*/ 3969950 h 6858000"/>
              <a:gd name="connsiteX68" fmla="*/ 588919 w 1508539"/>
              <a:gd name="connsiteY68" fmla="*/ 3933779 h 6858000"/>
              <a:gd name="connsiteX69" fmla="*/ 590250 w 1508539"/>
              <a:gd name="connsiteY69" fmla="*/ 3933093 h 6858000"/>
              <a:gd name="connsiteX70" fmla="*/ 594604 w 1508539"/>
              <a:gd name="connsiteY70" fmla="*/ 3922082 h 6858000"/>
              <a:gd name="connsiteX71" fmla="*/ 599682 w 1508539"/>
              <a:gd name="connsiteY71" fmla="*/ 3901461 h 6858000"/>
              <a:gd name="connsiteX72" fmla="*/ 622276 w 1508539"/>
              <a:gd name="connsiteY72" fmla="*/ 3813873 h 6858000"/>
              <a:gd name="connsiteX73" fmla="*/ 621701 w 1508539"/>
              <a:gd name="connsiteY73" fmla="*/ 3806161 h 6858000"/>
              <a:gd name="connsiteX74" fmla="*/ 622008 w 1508539"/>
              <a:gd name="connsiteY74" fmla="*/ 3805957 h 6858000"/>
              <a:gd name="connsiteX75" fmla="*/ 622035 w 1508539"/>
              <a:gd name="connsiteY75" fmla="*/ 3797724 h 6858000"/>
              <a:gd name="connsiteX76" fmla="*/ 620650 w 1508539"/>
              <a:gd name="connsiteY76" fmla="*/ 3792098 h 6858000"/>
              <a:gd name="connsiteX77" fmla="*/ 619534 w 1508539"/>
              <a:gd name="connsiteY77" fmla="*/ 3777135 h 6858000"/>
              <a:gd name="connsiteX78" fmla="*/ 621267 w 1508539"/>
              <a:gd name="connsiteY78" fmla="*/ 3771656 h 6858000"/>
              <a:gd name="connsiteX79" fmla="*/ 625010 w 1508539"/>
              <a:gd name="connsiteY79" fmla="*/ 3769007 h 6858000"/>
              <a:gd name="connsiteX80" fmla="*/ 624476 w 1508539"/>
              <a:gd name="connsiteY80" fmla="*/ 3767709 h 6858000"/>
              <a:gd name="connsiteX81" fmla="*/ 633172 w 1508539"/>
              <a:gd name="connsiteY81" fmla="*/ 3738082 h 6858000"/>
              <a:gd name="connsiteX82" fmla="*/ 640518 w 1508539"/>
              <a:gd name="connsiteY82" fmla="*/ 3673397 h 6858000"/>
              <a:gd name="connsiteX83" fmla="*/ 639814 w 1508539"/>
              <a:gd name="connsiteY83" fmla="*/ 3637109 h 6858000"/>
              <a:gd name="connsiteX84" fmla="*/ 643257 w 1508539"/>
              <a:gd name="connsiteY84" fmla="*/ 3536883 h 6858000"/>
              <a:gd name="connsiteX85" fmla="*/ 650795 w 1508539"/>
              <a:gd name="connsiteY85" fmla="*/ 3435652 h 6858000"/>
              <a:gd name="connsiteX86" fmla="*/ 652466 w 1508539"/>
              <a:gd name="connsiteY86" fmla="*/ 3307769 h 6858000"/>
              <a:gd name="connsiteX87" fmla="*/ 670029 w 1508539"/>
              <a:gd name="connsiteY87" fmla="*/ 3250522 h 6858000"/>
              <a:gd name="connsiteX88" fmla="*/ 670454 w 1508539"/>
              <a:gd name="connsiteY88" fmla="*/ 3229163 h 6858000"/>
              <a:gd name="connsiteX89" fmla="*/ 672277 w 1508539"/>
              <a:gd name="connsiteY89" fmla="*/ 3217217 h 6858000"/>
              <a:gd name="connsiteX90" fmla="*/ 659112 w 1508539"/>
              <a:gd name="connsiteY90" fmla="*/ 3183755 h 6858000"/>
              <a:gd name="connsiteX91" fmla="*/ 659613 w 1508539"/>
              <a:gd name="connsiteY91" fmla="*/ 3178642 h 6858000"/>
              <a:gd name="connsiteX92" fmla="*/ 647213 w 1508539"/>
              <a:gd name="connsiteY92" fmla="*/ 3158586 h 6858000"/>
              <a:gd name="connsiteX93" fmla="*/ 632398 w 1508539"/>
              <a:gd name="connsiteY93" fmla="*/ 3129034 h 6858000"/>
              <a:gd name="connsiteX94" fmla="*/ 633063 w 1508539"/>
              <a:gd name="connsiteY94" fmla="*/ 3126682 h 6858000"/>
              <a:gd name="connsiteX95" fmla="*/ 623931 w 1508539"/>
              <a:gd name="connsiteY95" fmla="*/ 3114519 h 6858000"/>
              <a:gd name="connsiteX96" fmla="*/ 610540 w 1508539"/>
              <a:gd name="connsiteY96" fmla="*/ 3106272 h 6858000"/>
              <a:gd name="connsiteX97" fmla="*/ 583270 w 1508539"/>
              <a:gd name="connsiteY97" fmla="*/ 2958185 h 6858000"/>
              <a:gd name="connsiteX98" fmla="*/ 525884 w 1508539"/>
              <a:gd name="connsiteY98" fmla="*/ 2762989 h 6858000"/>
              <a:gd name="connsiteX99" fmla="*/ 474802 w 1508539"/>
              <a:gd name="connsiteY99" fmla="*/ 2554718 h 6858000"/>
              <a:gd name="connsiteX100" fmla="*/ 454896 w 1508539"/>
              <a:gd name="connsiteY100" fmla="*/ 2485734 h 6858000"/>
              <a:gd name="connsiteX101" fmla="*/ 445619 w 1508539"/>
              <a:gd name="connsiteY101" fmla="*/ 2447068 h 6858000"/>
              <a:gd name="connsiteX102" fmla="*/ 432580 w 1508539"/>
              <a:gd name="connsiteY102" fmla="*/ 2425819 h 6858000"/>
              <a:gd name="connsiteX103" fmla="*/ 438579 w 1508539"/>
              <a:gd name="connsiteY103" fmla="*/ 2402874 h 6858000"/>
              <a:gd name="connsiteX104" fmla="*/ 441191 w 1508539"/>
              <a:gd name="connsiteY104" fmla="*/ 2381443 h 6858000"/>
              <a:gd name="connsiteX105" fmla="*/ 417520 w 1508539"/>
              <a:gd name="connsiteY105" fmla="*/ 2261920 h 6858000"/>
              <a:gd name="connsiteX106" fmla="*/ 407407 w 1508539"/>
              <a:gd name="connsiteY106" fmla="*/ 2195378 h 6858000"/>
              <a:gd name="connsiteX107" fmla="*/ 391624 w 1508539"/>
              <a:gd name="connsiteY107" fmla="*/ 2155135 h 6858000"/>
              <a:gd name="connsiteX108" fmla="*/ 389082 w 1508539"/>
              <a:gd name="connsiteY108" fmla="*/ 2118008 h 6858000"/>
              <a:gd name="connsiteX109" fmla="*/ 390075 w 1508539"/>
              <a:gd name="connsiteY109" fmla="*/ 2050531 h 6858000"/>
              <a:gd name="connsiteX110" fmla="*/ 381881 w 1508539"/>
              <a:gd name="connsiteY110" fmla="*/ 1963269 h 6858000"/>
              <a:gd name="connsiteX111" fmla="*/ 363059 w 1508539"/>
              <a:gd name="connsiteY111" fmla="*/ 1906352 h 6858000"/>
              <a:gd name="connsiteX112" fmla="*/ 339616 w 1508539"/>
              <a:gd name="connsiteY112" fmla="*/ 1861531 h 6858000"/>
              <a:gd name="connsiteX113" fmla="*/ 293415 w 1508539"/>
              <a:gd name="connsiteY113" fmla="*/ 1732919 h 6858000"/>
              <a:gd name="connsiteX114" fmla="*/ 265726 w 1508539"/>
              <a:gd name="connsiteY114" fmla="*/ 1663540 h 6858000"/>
              <a:gd name="connsiteX115" fmla="*/ 264852 w 1508539"/>
              <a:gd name="connsiteY115" fmla="*/ 1615777 h 6858000"/>
              <a:gd name="connsiteX116" fmla="*/ 245647 w 1508539"/>
              <a:gd name="connsiteY116" fmla="*/ 1563678 h 6858000"/>
              <a:gd name="connsiteX117" fmla="*/ 258727 w 1508539"/>
              <a:gd name="connsiteY117" fmla="*/ 1519474 h 6858000"/>
              <a:gd name="connsiteX118" fmla="*/ 251469 w 1508539"/>
              <a:gd name="connsiteY118" fmla="*/ 1477995 h 6858000"/>
              <a:gd name="connsiteX119" fmla="*/ 237554 w 1508539"/>
              <a:gd name="connsiteY119" fmla="*/ 1373769 h 6858000"/>
              <a:gd name="connsiteX120" fmla="*/ 245861 w 1508539"/>
              <a:gd name="connsiteY120" fmla="*/ 1307086 h 6858000"/>
              <a:gd name="connsiteX121" fmla="*/ 247049 w 1508539"/>
              <a:gd name="connsiteY121" fmla="*/ 1189033 h 6858000"/>
              <a:gd name="connsiteX122" fmla="*/ 251734 w 1508539"/>
              <a:gd name="connsiteY122" fmla="*/ 1168288 h 6858000"/>
              <a:gd name="connsiteX123" fmla="*/ 244016 w 1508539"/>
              <a:gd name="connsiteY123" fmla="*/ 1142577 h 6858000"/>
              <a:gd name="connsiteX124" fmla="*/ 233322 w 1508539"/>
              <a:gd name="connsiteY124" fmla="*/ 1088484 h 6858000"/>
              <a:gd name="connsiteX125" fmla="*/ 222058 w 1508539"/>
              <a:gd name="connsiteY125" fmla="*/ 1016103 h 6858000"/>
              <a:gd name="connsiteX126" fmla="*/ 223514 w 1508539"/>
              <a:gd name="connsiteY126" fmla="*/ 932283 h 6858000"/>
              <a:gd name="connsiteX127" fmla="*/ 225750 w 1508539"/>
              <a:gd name="connsiteY127" fmla="*/ 915925 h 6858000"/>
              <a:gd name="connsiteX128" fmla="*/ 218379 w 1508539"/>
              <a:gd name="connsiteY128" fmla="*/ 896999 h 6858000"/>
              <a:gd name="connsiteX129" fmla="*/ 187787 w 1508539"/>
              <a:gd name="connsiteY129" fmla="*/ 821517 h 6858000"/>
              <a:gd name="connsiteX130" fmla="*/ 166737 w 1508539"/>
              <a:gd name="connsiteY130" fmla="*/ 751353 h 6858000"/>
              <a:gd name="connsiteX131" fmla="*/ 166295 w 1508539"/>
              <a:gd name="connsiteY131" fmla="*/ 721230 h 6858000"/>
              <a:gd name="connsiteX132" fmla="*/ 151966 w 1508539"/>
              <a:gd name="connsiteY132" fmla="*/ 681659 h 6858000"/>
              <a:gd name="connsiteX133" fmla="*/ 137385 w 1508539"/>
              <a:gd name="connsiteY133" fmla="*/ 635218 h 6858000"/>
              <a:gd name="connsiteX134" fmla="*/ 142396 w 1508539"/>
              <a:gd name="connsiteY134" fmla="*/ 613763 h 6858000"/>
              <a:gd name="connsiteX135" fmla="*/ 128338 w 1508539"/>
              <a:gd name="connsiteY135" fmla="*/ 598582 h 6858000"/>
              <a:gd name="connsiteX136" fmla="*/ 128019 w 1508539"/>
              <a:gd name="connsiteY136" fmla="*/ 576846 h 6858000"/>
              <a:gd name="connsiteX137" fmla="*/ 107645 w 1508539"/>
              <a:gd name="connsiteY137" fmla="*/ 530055 h 6858000"/>
              <a:gd name="connsiteX138" fmla="*/ 106893 w 1508539"/>
              <a:gd name="connsiteY138" fmla="*/ 465389 h 6858000"/>
              <a:gd name="connsiteX139" fmla="*/ 89816 w 1508539"/>
              <a:gd name="connsiteY139" fmla="*/ 424699 h 6858000"/>
              <a:gd name="connsiteX140" fmla="*/ 90191 w 1508539"/>
              <a:gd name="connsiteY140" fmla="*/ 404917 h 6858000"/>
              <a:gd name="connsiteX141" fmla="*/ 70148 w 1508539"/>
              <a:gd name="connsiteY141" fmla="*/ 367211 h 6858000"/>
              <a:gd name="connsiteX142" fmla="*/ 36452 w 1508539"/>
              <a:gd name="connsiteY142" fmla="*/ 268519 h 6858000"/>
              <a:gd name="connsiteX143" fmla="*/ 23935 w 1508539"/>
              <a:gd name="connsiteY143" fmla="*/ 160886 h 6858000"/>
              <a:gd name="connsiteX144" fmla="*/ 19312 w 1508539"/>
              <a:gd name="connsiteY144" fmla="*/ 47336 h 6858000"/>
              <a:gd name="connsiteX145" fmla="*/ 0 w 1508539"/>
              <a:gd name="connsiteY145"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53512 w 1508539"/>
              <a:gd name="connsiteY8" fmla="*/ 6594818 h 6858000"/>
              <a:gd name="connsiteX9" fmla="*/ 164248 w 1508539"/>
              <a:gd name="connsiteY9" fmla="*/ 6574442 h 6858000"/>
              <a:gd name="connsiteX10" fmla="*/ 164588 w 1508539"/>
              <a:gd name="connsiteY10" fmla="*/ 6568530 h 6858000"/>
              <a:gd name="connsiteX11" fmla="*/ 166997 w 1508539"/>
              <a:gd name="connsiteY11" fmla="*/ 6560674 h 6858000"/>
              <a:gd name="connsiteX12" fmla="*/ 167342 w 1508539"/>
              <a:gd name="connsiteY12" fmla="*/ 6560598 h 6858000"/>
              <a:gd name="connsiteX13" fmla="*/ 201349 w 1508539"/>
              <a:gd name="connsiteY13" fmla="*/ 6530567 h 6858000"/>
              <a:gd name="connsiteX14" fmla="*/ 215389 w 1508539"/>
              <a:gd name="connsiteY14" fmla="*/ 6478062 h 6858000"/>
              <a:gd name="connsiteX15" fmla="*/ 226078 w 1508539"/>
              <a:gd name="connsiteY15" fmla="*/ 6460325 h 6858000"/>
              <a:gd name="connsiteX16" fmla="*/ 233311 w 1508539"/>
              <a:gd name="connsiteY16" fmla="*/ 6451488 h 6858000"/>
              <a:gd name="connsiteX17" fmla="*/ 234746 w 1508539"/>
              <a:gd name="connsiteY17" fmla="*/ 6451348 h 6858000"/>
              <a:gd name="connsiteX18" fmla="*/ 239104 w 1508539"/>
              <a:gd name="connsiteY18" fmla="*/ 6414240 h 6858000"/>
              <a:gd name="connsiteX19" fmla="*/ 241880 w 1508539"/>
              <a:gd name="connsiteY19" fmla="*/ 6384857 h 6858000"/>
              <a:gd name="connsiteX20" fmla="*/ 240591 w 1508539"/>
              <a:gd name="connsiteY20" fmla="*/ 6367510 h 6858000"/>
              <a:gd name="connsiteX21" fmla="*/ 244471 w 1508539"/>
              <a:gd name="connsiteY21" fmla="*/ 6349778 h 6858000"/>
              <a:gd name="connsiteX22" fmla="*/ 246136 w 1508539"/>
              <a:gd name="connsiteY22" fmla="*/ 6348250 h 6858000"/>
              <a:gd name="connsiteX23" fmla="*/ 262170 w 1508539"/>
              <a:gd name="connsiteY23" fmla="*/ 6281972 h 6858000"/>
              <a:gd name="connsiteX24" fmla="*/ 272933 w 1508539"/>
              <a:gd name="connsiteY24" fmla="*/ 6211940 h 6858000"/>
              <a:gd name="connsiteX25" fmla="*/ 314428 w 1508539"/>
              <a:gd name="connsiteY25" fmla="*/ 6113913 h 6858000"/>
              <a:gd name="connsiteX26" fmla="*/ 318721 w 1508539"/>
              <a:gd name="connsiteY26" fmla="*/ 6028119 h 6858000"/>
              <a:gd name="connsiteX27" fmla="*/ 345501 w 1508539"/>
              <a:gd name="connsiteY27" fmla="*/ 5934687 h 6858000"/>
              <a:gd name="connsiteX28" fmla="*/ 379513 w 1508539"/>
              <a:gd name="connsiteY28" fmla="*/ 5765594 h 6858000"/>
              <a:gd name="connsiteX29" fmla="*/ 411349 w 1508539"/>
              <a:gd name="connsiteY29" fmla="*/ 5693685 h 6858000"/>
              <a:gd name="connsiteX30" fmla="*/ 431404 w 1508539"/>
              <a:gd name="connsiteY30" fmla="*/ 5665173 h 6858000"/>
              <a:gd name="connsiteX31" fmla="*/ 465121 w 1508539"/>
              <a:gd name="connsiteY31" fmla="*/ 5563435 h 6858000"/>
              <a:gd name="connsiteX32" fmla="*/ 494626 w 1508539"/>
              <a:gd name="connsiteY32" fmla="*/ 5476393 h 6858000"/>
              <a:gd name="connsiteX33" fmla="*/ 525819 w 1508539"/>
              <a:gd name="connsiteY33" fmla="*/ 5396260 h 6858000"/>
              <a:gd name="connsiteX34" fmla="*/ 541800 w 1508539"/>
              <a:gd name="connsiteY34" fmla="*/ 5330009 h 6858000"/>
              <a:gd name="connsiteX35" fmla="*/ 575293 w 1508539"/>
              <a:gd name="connsiteY35" fmla="*/ 5273739 h 6858000"/>
              <a:gd name="connsiteX36" fmla="*/ 584892 w 1508539"/>
              <a:gd name="connsiteY36" fmla="*/ 5241779 h 6858000"/>
              <a:gd name="connsiteX37" fmla="*/ 596118 w 1508539"/>
              <a:gd name="connsiteY37" fmla="*/ 5225268 h 6858000"/>
              <a:gd name="connsiteX38" fmla="*/ 597138 w 1508539"/>
              <a:gd name="connsiteY38" fmla="*/ 5217684 h 6858000"/>
              <a:gd name="connsiteX39" fmla="*/ 604479 w 1508539"/>
              <a:gd name="connsiteY39" fmla="*/ 5193377 h 6858000"/>
              <a:gd name="connsiteX40" fmla="*/ 607782 w 1508539"/>
              <a:gd name="connsiteY40" fmla="*/ 5179288 h 6858000"/>
              <a:gd name="connsiteX41" fmla="*/ 608766 w 1508539"/>
              <a:gd name="connsiteY41" fmla="*/ 5173621 h 6858000"/>
              <a:gd name="connsiteX42" fmla="*/ 604400 w 1508539"/>
              <a:gd name="connsiteY42" fmla="*/ 5159961 h 6858000"/>
              <a:gd name="connsiteX43" fmla="*/ 611077 w 1508539"/>
              <a:gd name="connsiteY43" fmla="*/ 5144295 h 6858000"/>
              <a:gd name="connsiteX44" fmla="*/ 608010 w 1508539"/>
              <a:gd name="connsiteY44" fmla="*/ 5125185 h 6858000"/>
              <a:gd name="connsiteX45" fmla="*/ 614840 w 1508539"/>
              <a:gd name="connsiteY45" fmla="*/ 5121884 h 6858000"/>
              <a:gd name="connsiteX46" fmla="*/ 621876 w 1508539"/>
              <a:gd name="connsiteY46" fmla="*/ 5067850 h 6858000"/>
              <a:gd name="connsiteX47" fmla="*/ 624607 w 1508539"/>
              <a:gd name="connsiteY47" fmla="*/ 5060861 h 6858000"/>
              <a:gd name="connsiteX48" fmla="*/ 621311 w 1508539"/>
              <a:gd name="connsiteY48" fmla="*/ 5034192 h 6858000"/>
              <a:gd name="connsiteX49" fmla="*/ 622865 w 1508539"/>
              <a:gd name="connsiteY49" fmla="*/ 4993030 h 6858000"/>
              <a:gd name="connsiteX50" fmla="*/ 629774 w 1508539"/>
              <a:gd name="connsiteY50" fmla="*/ 4946844 h 6858000"/>
              <a:gd name="connsiteX51" fmla="*/ 625630 w 1508539"/>
              <a:gd name="connsiteY51" fmla="*/ 4932692 h 6858000"/>
              <a:gd name="connsiteX52" fmla="*/ 641033 w 1508539"/>
              <a:gd name="connsiteY52" fmla="*/ 4858827 h 6858000"/>
              <a:gd name="connsiteX53" fmla="*/ 646936 w 1508539"/>
              <a:gd name="connsiteY53" fmla="*/ 4821170 h 6858000"/>
              <a:gd name="connsiteX54" fmla="*/ 651669 w 1508539"/>
              <a:gd name="connsiteY54" fmla="*/ 4780965 h 6858000"/>
              <a:gd name="connsiteX55" fmla="*/ 652962 w 1508539"/>
              <a:gd name="connsiteY55" fmla="*/ 4750867 h 6858000"/>
              <a:gd name="connsiteX56" fmla="*/ 650769 w 1508539"/>
              <a:gd name="connsiteY56" fmla="*/ 4690749 h 6858000"/>
              <a:gd name="connsiteX57" fmla="*/ 646249 w 1508539"/>
              <a:gd name="connsiteY57" fmla="*/ 4584173 h 6858000"/>
              <a:gd name="connsiteX58" fmla="*/ 641332 w 1508539"/>
              <a:gd name="connsiteY58" fmla="*/ 4444346 h 6858000"/>
              <a:gd name="connsiteX59" fmla="*/ 637897 w 1508539"/>
              <a:gd name="connsiteY59" fmla="*/ 4375228 h 6858000"/>
              <a:gd name="connsiteX60" fmla="*/ 618550 w 1508539"/>
              <a:gd name="connsiteY60" fmla="*/ 4214165 h 6858000"/>
              <a:gd name="connsiteX61" fmla="*/ 622623 w 1508539"/>
              <a:gd name="connsiteY61" fmla="*/ 4090296 h 6858000"/>
              <a:gd name="connsiteX62" fmla="*/ 607879 w 1508539"/>
              <a:gd name="connsiteY62" fmla="*/ 4033999 h 6858000"/>
              <a:gd name="connsiteX63" fmla="*/ 609028 w 1508539"/>
              <a:gd name="connsiteY63" fmla="*/ 4031933 h 6858000"/>
              <a:gd name="connsiteX64" fmla="*/ 607604 w 1508539"/>
              <a:gd name="connsiteY64" fmla="*/ 4013953 h 6858000"/>
              <a:gd name="connsiteX65" fmla="*/ 593899 w 1508539"/>
              <a:gd name="connsiteY65" fmla="*/ 3974753 h 6858000"/>
              <a:gd name="connsiteX66" fmla="*/ 595497 w 1508539"/>
              <a:gd name="connsiteY66" fmla="*/ 3969950 h 6858000"/>
              <a:gd name="connsiteX67" fmla="*/ 588919 w 1508539"/>
              <a:gd name="connsiteY67" fmla="*/ 3933779 h 6858000"/>
              <a:gd name="connsiteX68" fmla="*/ 590250 w 1508539"/>
              <a:gd name="connsiteY68" fmla="*/ 3933093 h 6858000"/>
              <a:gd name="connsiteX69" fmla="*/ 594604 w 1508539"/>
              <a:gd name="connsiteY69" fmla="*/ 3922082 h 6858000"/>
              <a:gd name="connsiteX70" fmla="*/ 599682 w 1508539"/>
              <a:gd name="connsiteY70" fmla="*/ 3901461 h 6858000"/>
              <a:gd name="connsiteX71" fmla="*/ 622276 w 1508539"/>
              <a:gd name="connsiteY71" fmla="*/ 3813873 h 6858000"/>
              <a:gd name="connsiteX72" fmla="*/ 621701 w 1508539"/>
              <a:gd name="connsiteY72" fmla="*/ 3806161 h 6858000"/>
              <a:gd name="connsiteX73" fmla="*/ 622008 w 1508539"/>
              <a:gd name="connsiteY73" fmla="*/ 3805957 h 6858000"/>
              <a:gd name="connsiteX74" fmla="*/ 622035 w 1508539"/>
              <a:gd name="connsiteY74" fmla="*/ 3797724 h 6858000"/>
              <a:gd name="connsiteX75" fmla="*/ 620650 w 1508539"/>
              <a:gd name="connsiteY75" fmla="*/ 3792098 h 6858000"/>
              <a:gd name="connsiteX76" fmla="*/ 619534 w 1508539"/>
              <a:gd name="connsiteY76" fmla="*/ 3777135 h 6858000"/>
              <a:gd name="connsiteX77" fmla="*/ 621267 w 1508539"/>
              <a:gd name="connsiteY77" fmla="*/ 3771656 h 6858000"/>
              <a:gd name="connsiteX78" fmla="*/ 625010 w 1508539"/>
              <a:gd name="connsiteY78" fmla="*/ 3769007 h 6858000"/>
              <a:gd name="connsiteX79" fmla="*/ 624476 w 1508539"/>
              <a:gd name="connsiteY79" fmla="*/ 3767709 h 6858000"/>
              <a:gd name="connsiteX80" fmla="*/ 633172 w 1508539"/>
              <a:gd name="connsiteY80" fmla="*/ 3738082 h 6858000"/>
              <a:gd name="connsiteX81" fmla="*/ 640518 w 1508539"/>
              <a:gd name="connsiteY81" fmla="*/ 3673397 h 6858000"/>
              <a:gd name="connsiteX82" fmla="*/ 639814 w 1508539"/>
              <a:gd name="connsiteY82" fmla="*/ 3637109 h 6858000"/>
              <a:gd name="connsiteX83" fmla="*/ 643257 w 1508539"/>
              <a:gd name="connsiteY83" fmla="*/ 3536883 h 6858000"/>
              <a:gd name="connsiteX84" fmla="*/ 650795 w 1508539"/>
              <a:gd name="connsiteY84" fmla="*/ 3435652 h 6858000"/>
              <a:gd name="connsiteX85" fmla="*/ 652466 w 1508539"/>
              <a:gd name="connsiteY85" fmla="*/ 3307769 h 6858000"/>
              <a:gd name="connsiteX86" fmla="*/ 670029 w 1508539"/>
              <a:gd name="connsiteY86" fmla="*/ 3250522 h 6858000"/>
              <a:gd name="connsiteX87" fmla="*/ 670454 w 1508539"/>
              <a:gd name="connsiteY87" fmla="*/ 3229163 h 6858000"/>
              <a:gd name="connsiteX88" fmla="*/ 672277 w 1508539"/>
              <a:gd name="connsiteY88" fmla="*/ 3217217 h 6858000"/>
              <a:gd name="connsiteX89" fmla="*/ 659112 w 1508539"/>
              <a:gd name="connsiteY89" fmla="*/ 3183755 h 6858000"/>
              <a:gd name="connsiteX90" fmla="*/ 659613 w 1508539"/>
              <a:gd name="connsiteY90" fmla="*/ 3178642 h 6858000"/>
              <a:gd name="connsiteX91" fmla="*/ 647213 w 1508539"/>
              <a:gd name="connsiteY91" fmla="*/ 3158586 h 6858000"/>
              <a:gd name="connsiteX92" fmla="*/ 632398 w 1508539"/>
              <a:gd name="connsiteY92" fmla="*/ 3129034 h 6858000"/>
              <a:gd name="connsiteX93" fmla="*/ 633063 w 1508539"/>
              <a:gd name="connsiteY93" fmla="*/ 3126682 h 6858000"/>
              <a:gd name="connsiteX94" fmla="*/ 623931 w 1508539"/>
              <a:gd name="connsiteY94" fmla="*/ 3114519 h 6858000"/>
              <a:gd name="connsiteX95" fmla="*/ 610540 w 1508539"/>
              <a:gd name="connsiteY95" fmla="*/ 3106272 h 6858000"/>
              <a:gd name="connsiteX96" fmla="*/ 583270 w 1508539"/>
              <a:gd name="connsiteY96" fmla="*/ 2958185 h 6858000"/>
              <a:gd name="connsiteX97" fmla="*/ 525884 w 1508539"/>
              <a:gd name="connsiteY97" fmla="*/ 2762989 h 6858000"/>
              <a:gd name="connsiteX98" fmla="*/ 474802 w 1508539"/>
              <a:gd name="connsiteY98" fmla="*/ 2554718 h 6858000"/>
              <a:gd name="connsiteX99" fmla="*/ 454896 w 1508539"/>
              <a:gd name="connsiteY99" fmla="*/ 2485734 h 6858000"/>
              <a:gd name="connsiteX100" fmla="*/ 445619 w 1508539"/>
              <a:gd name="connsiteY100" fmla="*/ 2447068 h 6858000"/>
              <a:gd name="connsiteX101" fmla="*/ 432580 w 1508539"/>
              <a:gd name="connsiteY101" fmla="*/ 2425819 h 6858000"/>
              <a:gd name="connsiteX102" fmla="*/ 438579 w 1508539"/>
              <a:gd name="connsiteY102" fmla="*/ 2402874 h 6858000"/>
              <a:gd name="connsiteX103" fmla="*/ 441191 w 1508539"/>
              <a:gd name="connsiteY103" fmla="*/ 2381443 h 6858000"/>
              <a:gd name="connsiteX104" fmla="*/ 417520 w 1508539"/>
              <a:gd name="connsiteY104" fmla="*/ 2261920 h 6858000"/>
              <a:gd name="connsiteX105" fmla="*/ 407407 w 1508539"/>
              <a:gd name="connsiteY105" fmla="*/ 2195378 h 6858000"/>
              <a:gd name="connsiteX106" fmla="*/ 391624 w 1508539"/>
              <a:gd name="connsiteY106" fmla="*/ 2155135 h 6858000"/>
              <a:gd name="connsiteX107" fmla="*/ 389082 w 1508539"/>
              <a:gd name="connsiteY107" fmla="*/ 2118008 h 6858000"/>
              <a:gd name="connsiteX108" fmla="*/ 390075 w 1508539"/>
              <a:gd name="connsiteY108" fmla="*/ 2050531 h 6858000"/>
              <a:gd name="connsiteX109" fmla="*/ 381881 w 1508539"/>
              <a:gd name="connsiteY109" fmla="*/ 1963269 h 6858000"/>
              <a:gd name="connsiteX110" fmla="*/ 363059 w 1508539"/>
              <a:gd name="connsiteY110" fmla="*/ 1906352 h 6858000"/>
              <a:gd name="connsiteX111" fmla="*/ 339616 w 1508539"/>
              <a:gd name="connsiteY111" fmla="*/ 1861531 h 6858000"/>
              <a:gd name="connsiteX112" fmla="*/ 293415 w 1508539"/>
              <a:gd name="connsiteY112" fmla="*/ 1732919 h 6858000"/>
              <a:gd name="connsiteX113" fmla="*/ 265726 w 1508539"/>
              <a:gd name="connsiteY113" fmla="*/ 1663540 h 6858000"/>
              <a:gd name="connsiteX114" fmla="*/ 264852 w 1508539"/>
              <a:gd name="connsiteY114" fmla="*/ 1615777 h 6858000"/>
              <a:gd name="connsiteX115" fmla="*/ 245647 w 1508539"/>
              <a:gd name="connsiteY115" fmla="*/ 1563678 h 6858000"/>
              <a:gd name="connsiteX116" fmla="*/ 258727 w 1508539"/>
              <a:gd name="connsiteY116" fmla="*/ 1519474 h 6858000"/>
              <a:gd name="connsiteX117" fmla="*/ 251469 w 1508539"/>
              <a:gd name="connsiteY117" fmla="*/ 1477995 h 6858000"/>
              <a:gd name="connsiteX118" fmla="*/ 237554 w 1508539"/>
              <a:gd name="connsiteY118" fmla="*/ 1373769 h 6858000"/>
              <a:gd name="connsiteX119" fmla="*/ 245861 w 1508539"/>
              <a:gd name="connsiteY119" fmla="*/ 1307086 h 6858000"/>
              <a:gd name="connsiteX120" fmla="*/ 247049 w 1508539"/>
              <a:gd name="connsiteY120" fmla="*/ 1189033 h 6858000"/>
              <a:gd name="connsiteX121" fmla="*/ 251734 w 1508539"/>
              <a:gd name="connsiteY121" fmla="*/ 1168288 h 6858000"/>
              <a:gd name="connsiteX122" fmla="*/ 244016 w 1508539"/>
              <a:gd name="connsiteY122" fmla="*/ 1142577 h 6858000"/>
              <a:gd name="connsiteX123" fmla="*/ 233322 w 1508539"/>
              <a:gd name="connsiteY123" fmla="*/ 1088484 h 6858000"/>
              <a:gd name="connsiteX124" fmla="*/ 222058 w 1508539"/>
              <a:gd name="connsiteY124" fmla="*/ 1016103 h 6858000"/>
              <a:gd name="connsiteX125" fmla="*/ 223514 w 1508539"/>
              <a:gd name="connsiteY125" fmla="*/ 932283 h 6858000"/>
              <a:gd name="connsiteX126" fmla="*/ 225750 w 1508539"/>
              <a:gd name="connsiteY126" fmla="*/ 915925 h 6858000"/>
              <a:gd name="connsiteX127" fmla="*/ 218379 w 1508539"/>
              <a:gd name="connsiteY127" fmla="*/ 896999 h 6858000"/>
              <a:gd name="connsiteX128" fmla="*/ 187787 w 1508539"/>
              <a:gd name="connsiteY128" fmla="*/ 821517 h 6858000"/>
              <a:gd name="connsiteX129" fmla="*/ 166737 w 1508539"/>
              <a:gd name="connsiteY129" fmla="*/ 751353 h 6858000"/>
              <a:gd name="connsiteX130" fmla="*/ 166295 w 1508539"/>
              <a:gd name="connsiteY130" fmla="*/ 721230 h 6858000"/>
              <a:gd name="connsiteX131" fmla="*/ 151966 w 1508539"/>
              <a:gd name="connsiteY131" fmla="*/ 681659 h 6858000"/>
              <a:gd name="connsiteX132" fmla="*/ 137385 w 1508539"/>
              <a:gd name="connsiteY132" fmla="*/ 635218 h 6858000"/>
              <a:gd name="connsiteX133" fmla="*/ 142396 w 1508539"/>
              <a:gd name="connsiteY133" fmla="*/ 613763 h 6858000"/>
              <a:gd name="connsiteX134" fmla="*/ 128338 w 1508539"/>
              <a:gd name="connsiteY134" fmla="*/ 598582 h 6858000"/>
              <a:gd name="connsiteX135" fmla="*/ 128019 w 1508539"/>
              <a:gd name="connsiteY135" fmla="*/ 576846 h 6858000"/>
              <a:gd name="connsiteX136" fmla="*/ 107645 w 1508539"/>
              <a:gd name="connsiteY136" fmla="*/ 530055 h 6858000"/>
              <a:gd name="connsiteX137" fmla="*/ 106893 w 1508539"/>
              <a:gd name="connsiteY137" fmla="*/ 465389 h 6858000"/>
              <a:gd name="connsiteX138" fmla="*/ 89816 w 1508539"/>
              <a:gd name="connsiteY138" fmla="*/ 424699 h 6858000"/>
              <a:gd name="connsiteX139" fmla="*/ 90191 w 1508539"/>
              <a:gd name="connsiteY139" fmla="*/ 404917 h 6858000"/>
              <a:gd name="connsiteX140" fmla="*/ 70148 w 1508539"/>
              <a:gd name="connsiteY140" fmla="*/ 367211 h 6858000"/>
              <a:gd name="connsiteX141" fmla="*/ 36452 w 1508539"/>
              <a:gd name="connsiteY141" fmla="*/ 268519 h 6858000"/>
              <a:gd name="connsiteX142" fmla="*/ 23935 w 1508539"/>
              <a:gd name="connsiteY142" fmla="*/ 160886 h 6858000"/>
              <a:gd name="connsiteX143" fmla="*/ 19312 w 1508539"/>
              <a:gd name="connsiteY143" fmla="*/ 47336 h 6858000"/>
              <a:gd name="connsiteX144" fmla="*/ 0 w 1508539"/>
              <a:gd name="connsiteY144"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45501 w 1508539"/>
              <a:gd name="connsiteY26" fmla="*/ 5934687 h 6858000"/>
              <a:gd name="connsiteX27" fmla="*/ 379513 w 1508539"/>
              <a:gd name="connsiteY27" fmla="*/ 5765594 h 6858000"/>
              <a:gd name="connsiteX28" fmla="*/ 411349 w 1508539"/>
              <a:gd name="connsiteY28" fmla="*/ 5693685 h 6858000"/>
              <a:gd name="connsiteX29" fmla="*/ 431404 w 1508539"/>
              <a:gd name="connsiteY29" fmla="*/ 5665173 h 6858000"/>
              <a:gd name="connsiteX30" fmla="*/ 465121 w 1508539"/>
              <a:gd name="connsiteY30" fmla="*/ 5563435 h 6858000"/>
              <a:gd name="connsiteX31" fmla="*/ 494626 w 1508539"/>
              <a:gd name="connsiteY31" fmla="*/ 5476393 h 6858000"/>
              <a:gd name="connsiteX32" fmla="*/ 525819 w 1508539"/>
              <a:gd name="connsiteY32" fmla="*/ 5396260 h 6858000"/>
              <a:gd name="connsiteX33" fmla="*/ 541800 w 1508539"/>
              <a:gd name="connsiteY33" fmla="*/ 5330009 h 6858000"/>
              <a:gd name="connsiteX34" fmla="*/ 575293 w 1508539"/>
              <a:gd name="connsiteY34" fmla="*/ 5273739 h 6858000"/>
              <a:gd name="connsiteX35" fmla="*/ 584892 w 1508539"/>
              <a:gd name="connsiteY35" fmla="*/ 5241779 h 6858000"/>
              <a:gd name="connsiteX36" fmla="*/ 596118 w 1508539"/>
              <a:gd name="connsiteY36" fmla="*/ 5225268 h 6858000"/>
              <a:gd name="connsiteX37" fmla="*/ 597138 w 1508539"/>
              <a:gd name="connsiteY37" fmla="*/ 5217684 h 6858000"/>
              <a:gd name="connsiteX38" fmla="*/ 604479 w 1508539"/>
              <a:gd name="connsiteY38" fmla="*/ 5193377 h 6858000"/>
              <a:gd name="connsiteX39" fmla="*/ 607782 w 1508539"/>
              <a:gd name="connsiteY39" fmla="*/ 5179288 h 6858000"/>
              <a:gd name="connsiteX40" fmla="*/ 608766 w 1508539"/>
              <a:gd name="connsiteY40" fmla="*/ 5173621 h 6858000"/>
              <a:gd name="connsiteX41" fmla="*/ 604400 w 1508539"/>
              <a:gd name="connsiteY41" fmla="*/ 5159961 h 6858000"/>
              <a:gd name="connsiteX42" fmla="*/ 611077 w 1508539"/>
              <a:gd name="connsiteY42" fmla="*/ 5144295 h 6858000"/>
              <a:gd name="connsiteX43" fmla="*/ 608010 w 1508539"/>
              <a:gd name="connsiteY43" fmla="*/ 5125185 h 6858000"/>
              <a:gd name="connsiteX44" fmla="*/ 614840 w 1508539"/>
              <a:gd name="connsiteY44" fmla="*/ 5121884 h 6858000"/>
              <a:gd name="connsiteX45" fmla="*/ 621876 w 1508539"/>
              <a:gd name="connsiteY45" fmla="*/ 5067850 h 6858000"/>
              <a:gd name="connsiteX46" fmla="*/ 624607 w 1508539"/>
              <a:gd name="connsiteY46" fmla="*/ 5060861 h 6858000"/>
              <a:gd name="connsiteX47" fmla="*/ 621311 w 1508539"/>
              <a:gd name="connsiteY47" fmla="*/ 5034192 h 6858000"/>
              <a:gd name="connsiteX48" fmla="*/ 622865 w 1508539"/>
              <a:gd name="connsiteY48" fmla="*/ 4993030 h 6858000"/>
              <a:gd name="connsiteX49" fmla="*/ 629774 w 1508539"/>
              <a:gd name="connsiteY49" fmla="*/ 4946844 h 6858000"/>
              <a:gd name="connsiteX50" fmla="*/ 625630 w 1508539"/>
              <a:gd name="connsiteY50" fmla="*/ 4932692 h 6858000"/>
              <a:gd name="connsiteX51" fmla="*/ 641033 w 1508539"/>
              <a:gd name="connsiteY51" fmla="*/ 4858827 h 6858000"/>
              <a:gd name="connsiteX52" fmla="*/ 646936 w 1508539"/>
              <a:gd name="connsiteY52" fmla="*/ 4821170 h 6858000"/>
              <a:gd name="connsiteX53" fmla="*/ 651669 w 1508539"/>
              <a:gd name="connsiteY53" fmla="*/ 4780965 h 6858000"/>
              <a:gd name="connsiteX54" fmla="*/ 652962 w 1508539"/>
              <a:gd name="connsiteY54" fmla="*/ 4750867 h 6858000"/>
              <a:gd name="connsiteX55" fmla="*/ 650769 w 1508539"/>
              <a:gd name="connsiteY55" fmla="*/ 4690749 h 6858000"/>
              <a:gd name="connsiteX56" fmla="*/ 646249 w 1508539"/>
              <a:gd name="connsiteY56" fmla="*/ 4584173 h 6858000"/>
              <a:gd name="connsiteX57" fmla="*/ 641332 w 1508539"/>
              <a:gd name="connsiteY57" fmla="*/ 4444346 h 6858000"/>
              <a:gd name="connsiteX58" fmla="*/ 637897 w 1508539"/>
              <a:gd name="connsiteY58" fmla="*/ 4375228 h 6858000"/>
              <a:gd name="connsiteX59" fmla="*/ 618550 w 1508539"/>
              <a:gd name="connsiteY59" fmla="*/ 4214165 h 6858000"/>
              <a:gd name="connsiteX60" fmla="*/ 622623 w 1508539"/>
              <a:gd name="connsiteY60" fmla="*/ 4090296 h 6858000"/>
              <a:gd name="connsiteX61" fmla="*/ 607879 w 1508539"/>
              <a:gd name="connsiteY61" fmla="*/ 4033999 h 6858000"/>
              <a:gd name="connsiteX62" fmla="*/ 609028 w 1508539"/>
              <a:gd name="connsiteY62" fmla="*/ 4031933 h 6858000"/>
              <a:gd name="connsiteX63" fmla="*/ 607604 w 1508539"/>
              <a:gd name="connsiteY63" fmla="*/ 4013953 h 6858000"/>
              <a:gd name="connsiteX64" fmla="*/ 593899 w 1508539"/>
              <a:gd name="connsiteY64" fmla="*/ 3974753 h 6858000"/>
              <a:gd name="connsiteX65" fmla="*/ 595497 w 1508539"/>
              <a:gd name="connsiteY65" fmla="*/ 3969950 h 6858000"/>
              <a:gd name="connsiteX66" fmla="*/ 588919 w 1508539"/>
              <a:gd name="connsiteY66" fmla="*/ 3933779 h 6858000"/>
              <a:gd name="connsiteX67" fmla="*/ 590250 w 1508539"/>
              <a:gd name="connsiteY67" fmla="*/ 3933093 h 6858000"/>
              <a:gd name="connsiteX68" fmla="*/ 594604 w 1508539"/>
              <a:gd name="connsiteY68" fmla="*/ 3922082 h 6858000"/>
              <a:gd name="connsiteX69" fmla="*/ 599682 w 1508539"/>
              <a:gd name="connsiteY69" fmla="*/ 3901461 h 6858000"/>
              <a:gd name="connsiteX70" fmla="*/ 622276 w 1508539"/>
              <a:gd name="connsiteY70" fmla="*/ 3813873 h 6858000"/>
              <a:gd name="connsiteX71" fmla="*/ 621701 w 1508539"/>
              <a:gd name="connsiteY71" fmla="*/ 3806161 h 6858000"/>
              <a:gd name="connsiteX72" fmla="*/ 622008 w 1508539"/>
              <a:gd name="connsiteY72" fmla="*/ 3805957 h 6858000"/>
              <a:gd name="connsiteX73" fmla="*/ 622035 w 1508539"/>
              <a:gd name="connsiteY73" fmla="*/ 3797724 h 6858000"/>
              <a:gd name="connsiteX74" fmla="*/ 620650 w 1508539"/>
              <a:gd name="connsiteY74" fmla="*/ 3792098 h 6858000"/>
              <a:gd name="connsiteX75" fmla="*/ 619534 w 1508539"/>
              <a:gd name="connsiteY75" fmla="*/ 3777135 h 6858000"/>
              <a:gd name="connsiteX76" fmla="*/ 621267 w 1508539"/>
              <a:gd name="connsiteY76" fmla="*/ 3771656 h 6858000"/>
              <a:gd name="connsiteX77" fmla="*/ 625010 w 1508539"/>
              <a:gd name="connsiteY77" fmla="*/ 3769007 h 6858000"/>
              <a:gd name="connsiteX78" fmla="*/ 624476 w 1508539"/>
              <a:gd name="connsiteY78" fmla="*/ 3767709 h 6858000"/>
              <a:gd name="connsiteX79" fmla="*/ 633172 w 1508539"/>
              <a:gd name="connsiteY79" fmla="*/ 3738082 h 6858000"/>
              <a:gd name="connsiteX80" fmla="*/ 640518 w 1508539"/>
              <a:gd name="connsiteY80" fmla="*/ 3673397 h 6858000"/>
              <a:gd name="connsiteX81" fmla="*/ 639814 w 1508539"/>
              <a:gd name="connsiteY81" fmla="*/ 3637109 h 6858000"/>
              <a:gd name="connsiteX82" fmla="*/ 643257 w 1508539"/>
              <a:gd name="connsiteY82" fmla="*/ 3536883 h 6858000"/>
              <a:gd name="connsiteX83" fmla="*/ 650795 w 1508539"/>
              <a:gd name="connsiteY83" fmla="*/ 3435652 h 6858000"/>
              <a:gd name="connsiteX84" fmla="*/ 652466 w 1508539"/>
              <a:gd name="connsiteY84" fmla="*/ 3307769 h 6858000"/>
              <a:gd name="connsiteX85" fmla="*/ 670029 w 1508539"/>
              <a:gd name="connsiteY85" fmla="*/ 3250522 h 6858000"/>
              <a:gd name="connsiteX86" fmla="*/ 670454 w 1508539"/>
              <a:gd name="connsiteY86" fmla="*/ 3229163 h 6858000"/>
              <a:gd name="connsiteX87" fmla="*/ 672277 w 1508539"/>
              <a:gd name="connsiteY87" fmla="*/ 3217217 h 6858000"/>
              <a:gd name="connsiteX88" fmla="*/ 659112 w 1508539"/>
              <a:gd name="connsiteY88" fmla="*/ 3183755 h 6858000"/>
              <a:gd name="connsiteX89" fmla="*/ 659613 w 1508539"/>
              <a:gd name="connsiteY89" fmla="*/ 3178642 h 6858000"/>
              <a:gd name="connsiteX90" fmla="*/ 647213 w 1508539"/>
              <a:gd name="connsiteY90" fmla="*/ 3158586 h 6858000"/>
              <a:gd name="connsiteX91" fmla="*/ 632398 w 1508539"/>
              <a:gd name="connsiteY91" fmla="*/ 3129034 h 6858000"/>
              <a:gd name="connsiteX92" fmla="*/ 633063 w 1508539"/>
              <a:gd name="connsiteY92" fmla="*/ 3126682 h 6858000"/>
              <a:gd name="connsiteX93" fmla="*/ 623931 w 1508539"/>
              <a:gd name="connsiteY93" fmla="*/ 3114519 h 6858000"/>
              <a:gd name="connsiteX94" fmla="*/ 610540 w 1508539"/>
              <a:gd name="connsiteY94" fmla="*/ 3106272 h 6858000"/>
              <a:gd name="connsiteX95" fmla="*/ 583270 w 1508539"/>
              <a:gd name="connsiteY95" fmla="*/ 2958185 h 6858000"/>
              <a:gd name="connsiteX96" fmla="*/ 525884 w 1508539"/>
              <a:gd name="connsiteY96" fmla="*/ 2762989 h 6858000"/>
              <a:gd name="connsiteX97" fmla="*/ 474802 w 1508539"/>
              <a:gd name="connsiteY97" fmla="*/ 2554718 h 6858000"/>
              <a:gd name="connsiteX98" fmla="*/ 454896 w 1508539"/>
              <a:gd name="connsiteY98" fmla="*/ 2485734 h 6858000"/>
              <a:gd name="connsiteX99" fmla="*/ 445619 w 1508539"/>
              <a:gd name="connsiteY99" fmla="*/ 2447068 h 6858000"/>
              <a:gd name="connsiteX100" fmla="*/ 432580 w 1508539"/>
              <a:gd name="connsiteY100" fmla="*/ 2425819 h 6858000"/>
              <a:gd name="connsiteX101" fmla="*/ 438579 w 1508539"/>
              <a:gd name="connsiteY101" fmla="*/ 2402874 h 6858000"/>
              <a:gd name="connsiteX102" fmla="*/ 441191 w 1508539"/>
              <a:gd name="connsiteY102" fmla="*/ 2381443 h 6858000"/>
              <a:gd name="connsiteX103" fmla="*/ 417520 w 1508539"/>
              <a:gd name="connsiteY103" fmla="*/ 2261920 h 6858000"/>
              <a:gd name="connsiteX104" fmla="*/ 407407 w 1508539"/>
              <a:gd name="connsiteY104" fmla="*/ 2195378 h 6858000"/>
              <a:gd name="connsiteX105" fmla="*/ 391624 w 1508539"/>
              <a:gd name="connsiteY105" fmla="*/ 2155135 h 6858000"/>
              <a:gd name="connsiteX106" fmla="*/ 389082 w 1508539"/>
              <a:gd name="connsiteY106" fmla="*/ 2118008 h 6858000"/>
              <a:gd name="connsiteX107" fmla="*/ 390075 w 1508539"/>
              <a:gd name="connsiteY107" fmla="*/ 2050531 h 6858000"/>
              <a:gd name="connsiteX108" fmla="*/ 381881 w 1508539"/>
              <a:gd name="connsiteY108" fmla="*/ 1963269 h 6858000"/>
              <a:gd name="connsiteX109" fmla="*/ 363059 w 1508539"/>
              <a:gd name="connsiteY109" fmla="*/ 1906352 h 6858000"/>
              <a:gd name="connsiteX110" fmla="*/ 339616 w 1508539"/>
              <a:gd name="connsiteY110" fmla="*/ 1861531 h 6858000"/>
              <a:gd name="connsiteX111" fmla="*/ 293415 w 1508539"/>
              <a:gd name="connsiteY111" fmla="*/ 1732919 h 6858000"/>
              <a:gd name="connsiteX112" fmla="*/ 265726 w 1508539"/>
              <a:gd name="connsiteY112" fmla="*/ 1663540 h 6858000"/>
              <a:gd name="connsiteX113" fmla="*/ 264852 w 1508539"/>
              <a:gd name="connsiteY113" fmla="*/ 1615777 h 6858000"/>
              <a:gd name="connsiteX114" fmla="*/ 245647 w 1508539"/>
              <a:gd name="connsiteY114" fmla="*/ 1563678 h 6858000"/>
              <a:gd name="connsiteX115" fmla="*/ 258727 w 1508539"/>
              <a:gd name="connsiteY115" fmla="*/ 1519474 h 6858000"/>
              <a:gd name="connsiteX116" fmla="*/ 251469 w 1508539"/>
              <a:gd name="connsiteY116" fmla="*/ 1477995 h 6858000"/>
              <a:gd name="connsiteX117" fmla="*/ 237554 w 1508539"/>
              <a:gd name="connsiteY117" fmla="*/ 1373769 h 6858000"/>
              <a:gd name="connsiteX118" fmla="*/ 245861 w 1508539"/>
              <a:gd name="connsiteY118" fmla="*/ 1307086 h 6858000"/>
              <a:gd name="connsiteX119" fmla="*/ 247049 w 1508539"/>
              <a:gd name="connsiteY119" fmla="*/ 1189033 h 6858000"/>
              <a:gd name="connsiteX120" fmla="*/ 251734 w 1508539"/>
              <a:gd name="connsiteY120" fmla="*/ 1168288 h 6858000"/>
              <a:gd name="connsiteX121" fmla="*/ 244016 w 1508539"/>
              <a:gd name="connsiteY121" fmla="*/ 1142577 h 6858000"/>
              <a:gd name="connsiteX122" fmla="*/ 233322 w 1508539"/>
              <a:gd name="connsiteY122" fmla="*/ 1088484 h 6858000"/>
              <a:gd name="connsiteX123" fmla="*/ 222058 w 1508539"/>
              <a:gd name="connsiteY123" fmla="*/ 1016103 h 6858000"/>
              <a:gd name="connsiteX124" fmla="*/ 223514 w 1508539"/>
              <a:gd name="connsiteY124" fmla="*/ 932283 h 6858000"/>
              <a:gd name="connsiteX125" fmla="*/ 225750 w 1508539"/>
              <a:gd name="connsiteY125" fmla="*/ 915925 h 6858000"/>
              <a:gd name="connsiteX126" fmla="*/ 218379 w 1508539"/>
              <a:gd name="connsiteY126" fmla="*/ 896999 h 6858000"/>
              <a:gd name="connsiteX127" fmla="*/ 187787 w 1508539"/>
              <a:gd name="connsiteY127" fmla="*/ 821517 h 6858000"/>
              <a:gd name="connsiteX128" fmla="*/ 166737 w 1508539"/>
              <a:gd name="connsiteY128" fmla="*/ 751353 h 6858000"/>
              <a:gd name="connsiteX129" fmla="*/ 166295 w 1508539"/>
              <a:gd name="connsiteY129" fmla="*/ 721230 h 6858000"/>
              <a:gd name="connsiteX130" fmla="*/ 151966 w 1508539"/>
              <a:gd name="connsiteY130" fmla="*/ 681659 h 6858000"/>
              <a:gd name="connsiteX131" fmla="*/ 137385 w 1508539"/>
              <a:gd name="connsiteY131" fmla="*/ 635218 h 6858000"/>
              <a:gd name="connsiteX132" fmla="*/ 142396 w 1508539"/>
              <a:gd name="connsiteY132" fmla="*/ 613763 h 6858000"/>
              <a:gd name="connsiteX133" fmla="*/ 128338 w 1508539"/>
              <a:gd name="connsiteY133" fmla="*/ 598582 h 6858000"/>
              <a:gd name="connsiteX134" fmla="*/ 128019 w 1508539"/>
              <a:gd name="connsiteY134" fmla="*/ 576846 h 6858000"/>
              <a:gd name="connsiteX135" fmla="*/ 107645 w 1508539"/>
              <a:gd name="connsiteY135" fmla="*/ 530055 h 6858000"/>
              <a:gd name="connsiteX136" fmla="*/ 106893 w 1508539"/>
              <a:gd name="connsiteY136" fmla="*/ 465389 h 6858000"/>
              <a:gd name="connsiteX137" fmla="*/ 89816 w 1508539"/>
              <a:gd name="connsiteY137" fmla="*/ 424699 h 6858000"/>
              <a:gd name="connsiteX138" fmla="*/ 90191 w 1508539"/>
              <a:gd name="connsiteY138" fmla="*/ 404917 h 6858000"/>
              <a:gd name="connsiteX139" fmla="*/ 70148 w 1508539"/>
              <a:gd name="connsiteY139" fmla="*/ 367211 h 6858000"/>
              <a:gd name="connsiteX140" fmla="*/ 36452 w 1508539"/>
              <a:gd name="connsiteY140" fmla="*/ 268519 h 6858000"/>
              <a:gd name="connsiteX141" fmla="*/ 23935 w 1508539"/>
              <a:gd name="connsiteY141" fmla="*/ 160886 h 6858000"/>
              <a:gd name="connsiteX142" fmla="*/ 19312 w 1508539"/>
              <a:gd name="connsiteY142" fmla="*/ 47336 h 6858000"/>
              <a:gd name="connsiteX143" fmla="*/ 0 w 1508539"/>
              <a:gd name="connsiteY143"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45501 w 1508539"/>
              <a:gd name="connsiteY26" fmla="*/ 5934687 h 6858000"/>
              <a:gd name="connsiteX27" fmla="*/ 411349 w 1508539"/>
              <a:gd name="connsiteY27" fmla="*/ 569368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11349 w 1508539"/>
              <a:gd name="connsiteY27" fmla="*/ 569368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11349 w 1508539"/>
              <a:gd name="connsiteY27" fmla="*/ 569368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72933 w 1508539"/>
              <a:gd name="connsiteY23" fmla="*/ 6211940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08411 w 1508539"/>
              <a:gd name="connsiteY27" fmla="*/ 570490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53633 w 1508539"/>
              <a:gd name="connsiteY7" fmla="*/ 6596265 h 6858000"/>
              <a:gd name="connsiteX8" fmla="*/ 164248 w 1508539"/>
              <a:gd name="connsiteY8" fmla="*/ 6574442 h 6858000"/>
              <a:gd name="connsiteX9" fmla="*/ 164588 w 1508539"/>
              <a:gd name="connsiteY9" fmla="*/ 6568530 h 6858000"/>
              <a:gd name="connsiteX10" fmla="*/ 166997 w 1508539"/>
              <a:gd name="connsiteY10" fmla="*/ 6560674 h 6858000"/>
              <a:gd name="connsiteX11" fmla="*/ 167342 w 1508539"/>
              <a:gd name="connsiteY11" fmla="*/ 6560598 h 6858000"/>
              <a:gd name="connsiteX12" fmla="*/ 201349 w 1508539"/>
              <a:gd name="connsiteY12" fmla="*/ 6530567 h 6858000"/>
              <a:gd name="connsiteX13" fmla="*/ 215389 w 1508539"/>
              <a:gd name="connsiteY13" fmla="*/ 6478062 h 6858000"/>
              <a:gd name="connsiteX14" fmla="*/ 226078 w 1508539"/>
              <a:gd name="connsiteY14" fmla="*/ 6460325 h 6858000"/>
              <a:gd name="connsiteX15" fmla="*/ 233311 w 1508539"/>
              <a:gd name="connsiteY15" fmla="*/ 6451488 h 6858000"/>
              <a:gd name="connsiteX16" fmla="*/ 234746 w 1508539"/>
              <a:gd name="connsiteY16" fmla="*/ 6451348 h 6858000"/>
              <a:gd name="connsiteX17" fmla="*/ 239104 w 1508539"/>
              <a:gd name="connsiteY17" fmla="*/ 6414240 h 6858000"/>
              <a:gd name="connsiteX18" fmla="*/ 241880 w 1508539"/>
              <a:gd name="connsiteY18" fmla="*/ 6384857 h 6858000"/>
              <a:gd name="connsiteX19" fmla="*/ 240591 w 1508539"/>
              <a:gd name="connsiteY19" fmla="*/ 6367510 h 6858000"/>
              <a:gd name="connsiteX20" fmla="*/ 244471 w 1508539"/>
              <a:gd name="connsiteY20" fmla="*/ 6349778 h 6858000"/>
              <a:gd name="connsiteX21" fmla="*/ 246136 w 1508539"/>
              <a:gd name="connsiteY21" fmla="*/ 6348250 h 6858000"/>
              <a:gd name="connsiteX22" fmla="*/ 262170 w 1508539"/>
              <a:gd name="connsiteY22" fmla="*/ 6281972 h 6858000"/>
              <a:gd name="connsiteX23" fmla="*/ 290557 w 1508539"/>
              <a:gd name="connsiteY23" fmla="*/ 6153037 h 6858000"/>
              <a:gd name="connsiteX24" fmla="*/ 314428 w 1508539"/>
              <a:gd name="connsiteY24" fmla="*/ 6113913 h 6858000"/>
              <a:gd name="connsiteX25" fmla="*/ 318721 w 1508539"/>
              <a:gd name="connsiteY25" fmla="*/ 6028119 h 6858000"/>
              <a:gd name="connsiteX26" fmla="*/ 363126 w 1508539"/>
              <a:gd name="connsiteY26" fmla="*/ 5934687 h 6858000"/>
              <a:gd name="connsiteX27" fmla="*/ 408411 w 1508539"/>
              <a:gd name="connsiteY27" fmla="*/ 5704905 h 6858000"/>
              <a:gd name="connsiteX28" fmla="*/ 431404 w 1508539"/>
              <a:gd name="connsiteY28" fmla="*/ 5665173 h 6858000"/>
              <a:gd name="connsiteX29" fmla="*/ 465121 w 1508539"/>
              <a:gd name="connsiteY29" fmla="*/ 5563435 h 6858000"/>
              <a:gd name="connsiteX30" fmla="*/ 494626 w 1508539"/>
              <a:gd name="connsiteY30" fmla="*/ 5476393 h 6858000"/>
              <a:gd name="connsiteX31" fmla="*/ 525819 w 1508539"/>
              <a:gd name="connsiteY31" fmla="*/ 5396260 h 6858000"/>
              <a:gd name="connsiteX32" fmla="*/ 541800 w 1508539"/>
              <a:gd name="connsiteY32" fmla="*/ 5330009 h 6858000"/>
              <a:gd name="connsiteX33" fmla="*/ 575293 w 1508539"/>
              <a:gd name="connsiteY33" fmla="*/ 5273739 h 6858000"/>
              <a:gd name="connsiteX34" fmla="*/ 584892 w 1508539"/>
              <a:gd name="connsiteY34" fmla="*/ 5241779 h 6858000"/>
              <a:gd name="connsiteX35" fmla="*/ 596118 w 1508539"/>
              <a:gd name="connsiteY35" fmla="*/ 5225268 h 6858000"/>
              <a:gd name="connsiteX36" fmla="*/ 597138 w 1508539"/>
              <a:gd name="connsiteY36" fmla="*/ 5217684 h 6858000"/>
              <a:gd name="connsiteX37" fmla="*/ 604479 w 1508539"/>
              <a:gd name="connsiteY37" fmla="*/ 5193377 h 6858000"/>
              <a:gd name="connsiteX38" fmla="*/ 607782 w 1508539"/>
              <a:gd name="connsiteY38" fmla="*/ 5179288 h 6858000"/>
              <a:gd name="connsiteX39" fmla="*/ 608766 w 1508539"/>
              <a:gd name="connsiteY39" fmla="*/ 5173621 h 6858000"/>
              <a:gd name="connsiteX40" fmla="*/ 604400 w 1508539"/>
              <a:gd name="connsiteY40" fmla="*/ 5159961 h 6858000"/>
              <a:gd name="connsiteX41" fmla="*/ 611077 w 1508539"/>
              <a:gd name="connsiteY41" fmla="*/ 5144295 h 6858000"/>
              <a:gd name="connsiteX42" fmla="*/ 608010 w 1508539"/>
              <a:gd name="connsiteY42" fmla="*/ 5125185 h 6858000"/>
              <a:gd name="connsiteX43" fmla="*/ 614840 w 1508539"/>
              <a:gd name="connsiteY43" fmla="*/ 5121884 h 6858000"/>
              <a:gd name="connsiteX44" fmla="*/ 621876 w 1508539"/>
              <a:gd name="connsiteY44" fmla="*/ 5067850 h 6858000"/>
              <a:gd name="connsiteX45" fmla="*/ 624607 w 1508539"/>
              <a:gd name="connsiteY45" fmla="*/ 5060861 h 6858000"/>
              <a:gd name="connsiteX46" fmla="*/ 621311 w 1508539"/>
              <a:gd name="connsiteY46" fmla="*/ 5034192 h 6858000"/>
              <a:gd name="connsiteX47" fmla="*/ 622865 w 1508539"/>
              <a:gd name="connsiteY47" fmla="*/ 4993030 h 6858000"/>
              <a:gd name="connsiteX48" fmla="*/ 629774 w 1508539"/>
              <a:gd name="connsiteY48" fmla="*/ 4946844 h 6858000"/>
              <a:gd name="connsiteX49" fmla="*/ 625630 w 1508539"/>
              <a:gd name="connsiteY49" fmla="*/ 4932692 h 6858000"/>
              <a:gd name="connsiteX50" fmla="*/ 641033 w 1508539"/>
              <a:gd name="connsiteY50" fmla="*/ 4858827 h 6858000"/>
              <a:gd name="connsiteX51" fmla="*/ 646936 w 1508539"/>
              <a:gd name="connsiteY51" fmla="*/ 4821170 h 6858000"/>
              <a:gd name="connsiteX52" fmla="*/ 651669 w 1508539"/>
              <a:gd name="connsiteY52" fmla="*/ 4780965 h 6858000"/>
              <a:gd name="connsiteX53" fmla="*/ 652962 w 1508539"/>
              <a:gd name="connsiteY53" fmla="*/ 4750867 h 6858000"/>
              <a:gd name="connsiteX54" fmla="*/ 650769 w 1508539"/>
              <a:gd name="connsiteY54" fmla="*/ 4690749 h 6858000"/>
              <a:gd name="connsiteX55" fmla="*/ 646249 w 1508539"/>
              <a:gd name="connsiteY55" fmla="*/ 4584173 h 6858000"/>
              <a:gd name="connsiteX56" fmla="*/ 641332 w 1508539"/>
              <a:gd name="connsiteY56" fmla="*/ 4444346 h 6858000"/>
              <a:gd name="connsiteX57" fmla="*/ 637897 w 1508539"/>
              <a:gd name="connsiteY57" fmla="*/ 4375228 h 6858000"/>
              <a:gd name="connsiteX58" fmla="*/ 618550 w 1508539"/>
              <a:gd name="connsiteY58" fmla="*/ 4214165 h 6858000"/>
              <a:gd name="connsiteX59" fmla="*/ 622623 w 1508539"/>
              <a:gd name="connsiteY59" fmla="*/ 4090296 h 6858000"/>
              <a:gd name="connsiteX60" fmla="*/ 607879 w 1508539"/>
              <a:gd name="connsiteY60" fmla="*/ 4033999 h 6858000"/>
              <a:gd name="connsiteX61" fmla="*/ 609028 w 1508539"/>
              <a:gd name="connsiteY61" fmla="*/ 4031933 h 6858000"/>
              <a:gd name="connsiteX62" fmla="*/ 607604 w 1508539"/>
              <a:gd name="connsiteY62" fmla="*/ 4013953 h 6858000"/>
              <a:gd name="connsiteX63" fmla="*/ 593899 w 1508539"/>
              <a:gd name="connsiteY63" fmla="*/ 3974753 h 6858000"/>
              <a:gd name="connsiteX64" fmla="*/ 595497 w 1508539"/>
              <a:gd name="connsiteY64" fmla="*/ 3969950 h 6858000"/>
              <a:gd name="connsiteX65" fmla="*/ 588919 w 1508539"/>
              <a:gd name="connsiteY65" fmla="*/ 3933779 h 6858000"/>
              <a:gd name="connsiteX66" fmla="*/ 590250 w 1508539"/>
              <a:gd name="connsiteY66" fmla="*/ 3933093 h 6858000"/>
              <a:gd name="connsiteX67" fmla="*/ 594604 w 1508539"/>
              <a:gd name="connsiteY67" fmla="*/ 3922082 h 6858000"/>
              <a:gd name="connsiteX68" fmla="*/ 599682 w 1508539"/>
              <a:gd name="connsiteY68" fmla="*/ 3901461 h 6858000"/>
              <a:gd name="connsiteX69" fmla="*/ 622276 w 1508539"/>
              <a:gd name="connsiteY69" fmla="*/ 3813873 h 6858000"/>
              <a:gd name="connsiteX70" fmla="*/ 621701 w 1508539"/>
              <a:gd name="connsiteY70" fmla="*/ 3806161 h 6858000"/>
              <a:gd name="connsiteX71" fmla="*/ 622008 w 1508539"/>
              <a:gd name="connsiteY71" fmla="*/ 3805957 h 6858000"/>
              <a:gd name="connsiteX72" fmla="*/ 622035 w 1508539"/>
              <a:gd name="connsiteY72" fmla="*/ 3797724 h 6858000"/>
              <a:gd name="connsiteX73" fmla="*/ 620650 w 1508539"/>
              <a:gd name="connsiteY73" fmla="*/ 3792098 h 6858000"/>
              <a:gd name="connsiteX74" fmla="*/ 619534 w 1508539"/>
              <a:gd name="connsiteY74" fmla="*/ 3777135 h 6858000"/>
              <a:gd name="connsiteX75" fmla="*/ 621267 w 1508539"/>
              <a:gd name="connsiteY75" fmla="*/ 3771656 h 6858000"/>
              <a:gd name="connsiteX76" fmla="*/ 625010 w 1508539"/>
              <a:gd name="connsiteY76" fmla="*/ 3769007 h 6858000"/>
              <a:gd name="connsiteX77" fmla="*/ 624476 w 1508539"/>
              <a:gd name="connsiteY77" fmla="*/ 3767709 h 6858000"/>
              <a:gd name="connsiteX78" fmla="*/ 633172 w 1508539"/>
              <a:gd name="connsiteY78" fmla="*/ 3738082 h 6858000"/>
              <a:gd name="connsiteX79" fmla="*/ 640518 w 1508539"/>
              <a:gd name="connsiteY79" fmla="*/ 3673397 h 6858000"/>
              <a:gd name="connsiteX80" fmla="*/ 639814 w 1508539"/>
              <a:gd name="connsiteY80" fmla="*/ 3637109 h 6858000"/>
              <a:gd name="connsiteX81" fmla="*/ 643257 w 1508539"/>
              <a:gd name="connsiteY81" fmla="*/ 3536883 h 6858000"/>
              <a:gd name="connsiteX82" fmla="*/ 650795 w 1508539"/>
              <a:gd name="connsiteY82" fmla="*/ 3435652 h 6858000"/>
              <a:gd name="connsiteX83" fmla="*/ 652466 w 1508539"/>
              <a:gd name="connsiteY83" fmla="*/ 3307769 h 6858000"/>
              <a:gd name="connsiteX84" fmla="*/ 670029 w 1508539"/>
              <a:gd name="connsiteY84" fmla="*/ 3250522 h 6858000"/>
              <a:gd name="connsiteX85" fmla="*/ 670454 w 1508539"/>
              <a:gd name="connsiteY85" fmla="*/ 3229163 h 6858000"/>
              <a:gd name="connsiteX86" fmla="*/ 672277 w 1508539"/>
              <a:gd name="connsiteY86" fmla="*/ 3217217 h 6858000"/>
              <a:gd name="connsiteX87" fmla="*/ 659112 w 1508539"/>
              <a:gd name="connsiteY87" fmla="*/ 3183755 h 6858000"/>
              <a:gd name="connsiteX88" fmla="*/ 659613 w 1508539"/>
              <a:gd name="connsiteY88" fmla="*/ 3178642 h 6858000"/>
              <a:gd name="connsiteX89" fmla="*/ 647213 w 1508539"/>
              <a:gd name="connsiteY89" fmla="*/ 3158586 h 6858000"/>
              <a:gd name="connsiteX90" fmla="*/ 632398 w 1508539"/>
              <a:gd name="connsiteY90" fmla="*/ 3129034 h 6858000"/>
              <a:gd name="connsiteX91" fmla="*/ 633063 w 1508539"/>
              <a:gd name="connsiteY91" fmla="*/ 3126682 h 6858000"/>
              <a:gd name="connsiteX92" fmla="*/ 623931 w 1508539"/>
              <a:gd name="connsiteY92" fmla="*/ 3114519 h 6858000"/>
              <a:gd name="connsiteX93" fmla="*/ 610540 w 1508539"/>
              <a:gd name="connsiteY93" fmla="*/ 3106272 h 6858000"/>
              <a:gd name="connsiteX94" fmla="*/ 583270 w 1508539"/>
              <a:gd name="connsiteY94" fmla="*/ 2958185 h 6858000"/>
              <a:gd name="connsiteX95" fmla="*/ 525884 w 1508539"/>
              <a:gd name="connsiteY95" fmla="*/ 2762989 h 6858000"/>
              <a:gd name="connsiteX96" fmla="*/ 474802 w 1508539"/>
              <a:gd name="connsiteY96" fmla="*/ 2554718 h 6858000"/>
              <a:gd name="connsiteX97" fmla="*/ 454896 w 1508539"/>
              <a:gd name="connsiteY97" fmla="*/ 2485734 h 6858000"/>
              <a:gd name="connsiteX98" fmla="*/ 445619 w 1508539"/>
              <a:gd name="connsiteY98" fmla="*/ 2447068 h 6858000"/>
              <a:gd name="connsiteX99" fmla="*/ 432580 w 1508539"/>
              <a:gd name="connsiteY99" fmla="*/ 2425819 h 6858000"/>
              <a:gd name="connsiteX100" fmla="*/ 438579 w 1508539"/>
              <a:gd name="connsiteY100" fmla="*/ 2402874 h 6858000"/>
              <a:gd name="connsiteX101" fmla="*/ 441191 w 1508539"/>
              <a:gd name="connsiteY101" fmla="*/ 2381443 h 6858000"/>
              <a:gd name="connsiteX102" fmla="*/ 417520 w 1508539"/>
              <a:gd name="connsiteY102" fmla="*/ 2261920 h 6858000"/>
              <a:gd name="connsiteX103" fmla="*/ 407407 w 1508539"/>
              <a:gd name="connsiteY103" fmla="*/ 2195378 h 6858000"/>
              <a:gd name="connsiteX104" fmla="*/ 391624 w 1508539"/>
              <a:gd name="connsiteY104" fmla="*/ 2155135 h 6858000"/>
              <a:gd name="connsiteX105" fmla="*/ 389082 w 1508539"/>
              <a:gd name="connsiteY105" fmla="*/ 2118008 h 6858000"/>
              <a:gd name="connsiteX106" fmla="*/ 390075 w 1508539"/>
              <a:gd name="connsiteY106" fmla="*/ 2050531 h 6858000"/>
              <a:gd name="connsiteX107" fmla="*/ 381881 w 1508539"/>
              <a:gd name="connsiteY107" fmla="*/ 1963269 h 6858000"/>
              <a:gd name="connsiteX108" fmla="*/ 363059 w 1508539"/>
              <a:gd name="connsiteY108" fmla="*/ 1906352 h 6858000"/>
              <a:gd name="connsiteX109" fmla="*/ 339616 w 1508539"/>
              <a:gd name="connsiteY109" fmla="*/ 1861531 h 6858000"/>
              <a:gd name="connsiteX110" fmla="*/ 293415 w 1508539"/>
              <a:gd name="connsiteY110" fmla="*/ 1732919 h 6858000"/>
              <a:gd name="connsiteX111" fmla="*/ 265726 w 1508539"/>
              <a:gd name="connsiteY111" fmla="*/ 1663540 h 6858000"/>
              <a:gd name="connsiteX112" fmla="*/ 264852 w 1508539"/>
              <a:gd name="connsiteY112" fmla="*/ 1615777 h 6858000"/>
              <a:gd name="connsiteX113" fmla="*/ 245647 w 1508539"/>
              <a:gd name="connsiteY113" fmla="*/ 1563678 h 6858000"/>
              <a:gd name="connsiteX114" fmla="*/ 258727 w 1508539"/>
              <a:gd name="connsiteY114" fmla="*/ 1519474 h 6858000"/>
              <a:gd name="connsiteX115" fmla="*/ 251469 w 1508539"/>
              <a:gd name="connsiteY115" fmla="*/ 1477995 h 6858000"/>
              <a:gd name="connsiteX116" fmla="*/ 237554 w 1508539"/>
              <a:gd name="connsiteY116" fmla="*/ 1373769 h 6858000"/>
              <a:gd name="connsiteX117" fmla="*/ 245861 w 1508539"/>
              <a:gd name="connsiteY117" fmla="*/ 1307086 h 6858000"/>
              <a:gd name="connsiteX118" fmla="*/ 247049 w 1508539"/>
              <a:gd name="connsiteY118" fmla="*/ 1189033 h 6858000"/>
              <a:gd name="connsiteX119" fmla="*/ 251734 w 1508539"/>
              <a:gd name="connsiteY119" fmla="*/ 1168288 h 6858000"/>
              <a:gd name="connsiteX120" fmla="*/ 244016 w 1508539"/>
              <a:gd name="connsiteY120" fmla="*/ 1142577 h 6858000"/>
              <a:gd name="connsiteX121" fmla="*/ 233322 w 1508539"/>
              <a:gd name="connsiteY121" fmla="*/ 1088484 h 6858000"/>
              <a:gd name="connsiteX122" fmla="*/ 222058 w 1508539"/>
              <a:gd name="connsiteY122" fmla="*/ 1016103 h 6858000"/>
              <a:gd name="connsiteX123" fmla="*/ 223514 w 1508539"/>
              <a:gd name="connsiteY123" fmla="*/ 932283 h 6858000"/>
              <a:gd name="connsiteX124" fmla="*/ 225750 w 1508539"/>
              <a:gd name="connsiteY124" fmla="*/ 915925 h 6858000"/>
              <a:gd name="connsiteX125" fmla="*/ 218379 w 1508539"/>
              <a:gd name="connsiteY125" fmla="*/ 896999 h 6858000"/>
              <a:gd name="connsiteX126" fmla="*/ 187787 w 1508539"/>
              <a:gd name="connsiteY126" fmla="*/ 821517 h 6858000"/>
              <a:gd name="connsiteX127" fmla="*/ 166737 w 1508539"/>
              <a:gd name="connsiteY127" fmla="*/ 751353 h 6858000"/>
              <a:gd name="connsiteX128" fmla="*/ 166295 w 1508539"/>
              <a:gd name="connsiteY128" fmla="*/ 721230 h 6858000"/>
              <a:gd name="connsiteX129" fmla="*/ 151966 w 1508539"/>
              <a:gd name="connsiteY129" fmla="*/ 681659 h 6858000"/>
              <a:gd name="connsiteX130" fmla="*/ 137385 w 1508539"/>
              <a:gd name="connsiteY130" fmla="*/ 635218 h 6858000"/>
              <a:gd name="connsiteX131" fmla="*/ 142396 w 1508539"/>
              <a:gd name="connsiteY131" fmla="*/ 613763 h 6858000"/>
              <a:gd name="connsiteX132" fmla="*/ 128338 w 1508539"/>
              <a:gd name="connsiteY132" fmla="*/ 598582 h 6858000"/>
              <a:gd name="connsiteX133" fmla="*/ 128019 w 1508539"/>
              <a:gd name="connsiteY133" fmla="*/ 576846 h 6858000"/>
              <a:gd name="connsiteX134" fmla="*/ 107645 w 1508539"/>
              <a:gd name="connsiteY134" fmla="*/ 530055 h 6858000"/>
              <a:gd name="connsiteX135" fmla="*/ 106893 w 1508539"/>
              <a:gd name="connsiteY135" fmla="*/ 465389 h 6858000"/>
              <a:gd name="connsiteX136" fmla="*/ 89816 w 1508539"/>
              <a:gd name="connsiteY136" fmla="*/ 424699 h 6858000"/>
              <a:gd name="connsiteX137" fmla="*/ 90191 w 1508539"/>
              <a:gd name="connsiteY137" fmla="*/ 404917 h 6858000"/>
              <a:gd name="connsiteX138" fmla="*/ 70148 w 1508539"/>
              <a:gd name="connsiteY138" fmla="*/ 367211 h 6858000"/>
              <a:gd name="connsiteX139" fmla="*/ 36452 w 1508539"/>
              <a:gd name="connsiteY139" fmla="*/ 268519 h 6858000"/>
              <a:gd name="connsiteX140" fmla="*/ 23935 w 1508539"/>
              <a:gd name="connsiteY140" fmla="*/ 160886 h 6858000"/>
              <a:gd name="connsiteX141" fmla="*/ 19312 w 1508539"/>
              <a:gd name="connsiteY141" fmla="*/ 47336 h 6858000"/>
              <a:gd name="connsiteX142" fmla="*/ 0 w 1508539"/>
              <a:gd name="connsiteY142"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64248 w 1508539"/>
              <a:gd name="connsiteY7" fmla="*/ 6574442 h 6858000"/>
              <a:gd name="connsiteX8" fmla="*/ 164588 w 1508539"/>
              <a:gd name="connsiteY8" fmla="*/ 6568530 h 6858000"/>
              <a:gd name="connsiteX9" fmla="*/ 166997 w 1508539"/>
              <a:gd name="connsiteY9" fmla="*/ 6560674 h 6858000"/>
              <a:gd name="connsiteX10" fmla="*/ 167342 w 1508539"/>
              <a:gd name="connsiteY10" fmla="*/ 6560598 h 6858000"/>
              <a:gd name="connsiteX11" fmla="*/ 201349 w 1508539"/>
              <a:gd name="connsiteY11" fmla="*/ 6530567 h 6858000"/>
              <a:gd name="connsiteX12" fmla="*/ 215389 w 1508539"/>
              <a:gd name="connsiteY12" fmla="*/ 6478062 h 6858000"/>
              <a:gd name="connsiteX13" fmla="*/ 226078 w 1508539"/>
              <a:gd name="connsiteY13" fmla="*/ 6460325 h 6858000"/>
              <a:gd name="connsiteX14" fmla="*/ 233311 w 1508539"/>
              <a:gd name="connsiteY14" fmla="*/ 6451488 h 6858000"/>
              <a:gd name="connsiteX15" fmla="*/ 234746 w 1508539"/>
              <a:gd name="connsiteY15" fmla="*/ 6451348 h 6858000"/>
              <a:gd name="connsiteX16" fmla="*/ 239104 w 1508539"/>
              <a:gd name="connsiteY16" fmla="*/ 6414240 h 6858000"/>
              <a:gd name="connsiteX17" fmla="*/ 241880 w 1508539"/>
              <a:gd name="connsiteY17" fmla="*/ 6384857 h 6858000"/>
              <a:gd name="connsiteX18" fmla="*/ 240591 w 1508539"/>
              <a:gd name="connsiteY18" fmla="*/ 6367510 h 6858000"/>
              <a:gd name="connsiteX19" fmla="*/ 244471 w 1508539"/>
              <a:gd name="connsiteY19" fmla="*/ 6349778 h 6858000"/>
              <a:gd name="connsiteX20" fmla="*/ 246136 w 1508539"/>
              <a:gd name="connsiteY20" fmla="*/ 6348250 h 6858000"/>
              <a:gd name="connsiteX21" fmla="*/ 262170 w 1508539"/>
              <a:gd name="connsiteY21" fmla="*/ 6281972 h 6858000"/>
              <a:gd name="connsiteX22" fmla="*/ 290557 w 1508539"/>
              <a:gd name="connsiteY22" fmla="*/ 6153037 h 6858000"/>
              <a:gd name="connsiteX23" fmla="*/ 314428 w 1508539"/>
              <a:gd name="connsiteY23" fmla="*/ 6113913 h 6858000"/>
              <a:gd name="connsiteX24" fmla="*/ 318721 w 1508539"/>
              <a:gd name="connsiteY24" fmla="*/ 6028119 h 6858000"/>
              <a:gd name="connsiteX25" fmla="*/ 363126 w 1508539"/>
              <a:gd name="connsiteY25" fmla="*/ 5934687 h 6858000"/>
              <a:gd name="connsiteX26" fmla="*/ 408411 w 1508539"/>
              <a:gd name="connsiteY26" fmla="*/ 5704905 h 6858000"/>
              <a:gd name="connsiteX27" fmla="*/ 431404 w 1508539"/>
              <a:gd name="connsiteY27" fmla="*/ 5665173 h 6858000"/>
              <a:gd name="connsiteX28" fmla="*/ 465121 w 1508539"/>
              <a:gd name="connsiteY28" fmla="*/ 5563435 h 6858000"/>
              <a:gd name="connsiteX29" fmla="*/ 494626 w 1508539"/>
              <a:gd name="connsiteY29" fmla="*/ 5476393 h 6858000"/>
              <a:gd name="connsiteX30" fmla="*/ 525819 w 1508539"/>
              <a:gd name="connsiteY30" fmla="*/ 5396260 h 6858000"/>
              <a:gd name="connsiteX31" fmla="*/ 541800 w 1508539"/>
              <a:gd name="connsiteY31" fmla="*/ 5330009 h 6858000"/>
              <a:gd name="connsiteX32" fmla="*/ 575293 w 1508539"/>
              <a:gd name="connsiteY32" fmla="*/ 5273739 h 6858000"/>
              <a:gd name="connsiteX33" fmla="*/ 584892 w 1508539"/>
              <a:gd name="connsiteY33" fmla="*/ 5241779 h 6858000"/>
              <a:gd name="connsiteX34" fmla="*/ 596118 w 1508539"/>
              <a:gd name="connsiteY34" fmla="*/ 5225268 h 6858000"/>
              <a:gd name="connsiteX35" fmla="*/ 597138 w 1508539"/>
              <a:gd name="connsiteY35" fmla="*/ 5217684 h 6858000"/>
              <a:gd name="connsiteX36" fmla="*/ 604479 w 1508539"/>
              <a:gd name="connsiteY36" fmla="*/ 5193377 h 6858000"/>
              <a:gd name="connsiteX37" fmla="*/ 607782 w 1508539"/>
              <a:gd name="connsiteY37" fmla="*/ 5179288 h 6858000"/>
              <a:gd name="connsiteX38" fmla="*/ 608766 w 1508539"/>
              <a:gd name="connsiteY38" fmla="*/ 5173621 h 6858000"/>
              <a:gd name="connsiteX39" fmla="*/ 604400 w 1508539"/>
              <a:gd name="connsiteY39" fmla="*/ 5159961 h 6858000"/>
              <a:gd name="connsiteX40" fmla="*/ 611077 w 1508539"/>
              <a:gd name="connsiteY40" fmla="*/ 5144295 h 6858000"/>
              <a:gd name="connsiteX41" fmla="*/ 608010 w 1508539"/>
              <a:gd name="connsiteY41" fmla="*/ 5125185 h 6858000"/>
              <a:gd name="connsiteX42" fmla="*/ 614840 w 1508539"/>
              <a:gd name="connsiteY42" fmla="*/ 5121884 h 6858000"/>
              <a:gd name="connsiteX43" fmla="*/ 621876 w 1508539"/>
              <a:gd name="connsiteY43" fmla="*/ 5067850 h 6858000"/>
              <a:gd name="connsiteX44" fmla="*/ 624607 w 1508539"/>
              <a:gd name="connsiteY44" fmla="*/ 5060861 h 6858000"/>
              <a:gd name="connsiteX45" fmla="*/ 621311 w 1508539"/>
              <a:gd name="connsiteY45" fmla="*/ 5034192 h 6858000"/>
              <a:gd name="connsiteX46" fmla="*/ 622865 w 1508539"/>
              <a:gd name="connsiteY46" fmla="*/ 4993030 h 6858000"/>
              <a:gd name="connsiteX47" fmla="*/ 629774 w 1508539"/>
              <a:gd name="connsiteY47" fmla="*/ 4946844 h 6858000"/>
              <a:gd name="connsiteX48" fmla="*/ 625630 w 1508539"/>
              <a:gd name="connsiteY48" fmla="*/ 4932692 h 6858000"/>
              <a:gd name="connsiteX49" fmla="*/ 641033 w 1508539"/>
              <a:gd name="connsiteY49" fmla="*/ 4858827 h 6858000"/>
              <a:gd name="connsiteX50" fmla="*/ 646936 w 1508539"/>
              <a:gd name="connsiteY50" fmla="*/ 4821170 h 6858000"/>
              <a:gd name="connsiteX51" fmla="*/ 651669 w 1508539"/>
              <a:gd name="connsiteY51" fmla="*/ 4780965 h 6858000"/>
              <a:gd name="connsiteX52" fmla="*/ 652962 w 1508539"/>
              <a:gd name="connsiteY52" fmla="*/ 4750867 h 6858000"/>
              <a:gd name="connsiteX53" fmla="*/ 650769 w 1508539"/>
              <a:gd name="connsiteY53" fmla="*/ 4690749 h 6858000"/>
              <a:gd name="connsiteX54" fmla="*/ 646249 w 1508539"/>
              <a:gd name="connsiteY54" fmla="*/ 4584173 h 6858000"/>
              <a:gd name="connsiteX55" fmla="*/ 641332 w 1508539"/>
              <a:gd name="connsiteY55" fmla="*/ 4444346 h 6858000"/>
              <a:gd name="connsiteX56" fmla="*/ 637897 w 1508539"/>
              <a:gd name="connsiteY56" fmla="*/ 4375228 h 6858000"/>
              <a:gd name="connsiteX57" fmla="*/ 618550 w 1508539"/>
              <a:gd name="connsiteY57" fmla="*/ 4214165 h 6858000"/>
              <a:gd name="connsiteX58" fmla="*/ 622623 w 1508539"/>
              <a:gd name="connsiteY58" fmla="*/ 4090296 h 6858000"/>
              <a:gd name="connsiteX59" fmla="*/ 607879 w 1508539"/>
              <a:gd name="connsiteY59" fmla="*/ 4033999 h 6858000"/>
              <a:gd name="connsiteX60" fmla="*/ 609028 w 1508539"/>
              <a:gd name="connsiteY60" fmla="*/ 4031933 h 6858000"/>
              <a:gd name="connsiteX61" fmla="*/ 607604 w 1508539"/>
              <a:gd name="connsiteY61" fmla="*/ 4013953 h 6858000"/>
              <a:gd name="connsiteX62" fmla="*/ 593899 w 1508539"/>
              <a:gd name="connsiteY62" fmla="*/ 3974753 h 6858000"/>
              <a:gd name="connsiteX63" fmla="*/ 595497 w 1508539"/>
              <a:gd name="connsiteY63" fmla="*/ 3969950 h 6858000"/>
              <a:gd name="connsiteX64" fmla="*/ 588919 w 1508539"/>
              <a:gd name="connsiteY64" fmla="*/ 3933779 h 6858000"/>
              <a:gd name="connsiteX65" fmla="*/ 590250 w 1508539"/>
              <a:gd name="connsiteY65" fmla="*/ 3933093 h 6858000"/>
              <a:gd name="connsiteX66" fmla="*/ 594604 w 1508539"/>
              <a:gd name="connsiteY66" fmla="*/ 3922082 h 6858000"/>
              <a:gd name="connsiteX67" fmla="*/ 599682 w 1508539"/>
              <a:gd name="connsiteY67" fmla="*/ 3901461 h 6858000"/>
              <a:gd name="connsiteX68" fmla="*/ 622276 w 1508539"/>
              <a:gd name="connsiteY68" fmla="*/ 3813873 h 6858000"/>
              <a:gd name="connsiteX69" fmla="*/ 621701 w 1508539"/>
              <a:gd name="connsiteY69" fmla="*/ 3806161 h 6858000"/>
              <a:gd name="connsiteX70" fmla="*/ 622008 w 1508539"/>
              <a:gd name="connsiteY70" fmla="*/ 3805957 h 6858000"/>
              <a:gd name="connsiteX71" fmla="*/ 622035 w 1508539"/>
              <a:gd name="connsiteY71" fmla="*/ 3797724 h 6858000"/>
              <a:gd name="connsiteX72" fmla="*/ 620650 w 1508539"/>
              <a:gd name="connsiteY72" fmla="*/ 3792098 h 6858000"/>
              <a:gd name="connsiteX73" fmla="*/ 619534 w 1508539"/>
              <a:gd name="connsiteY73" fmla="*/ 3777135 h 6858000"/>
              <a:gd name="connsiteX74" fmla="*/ 621267 w 1508539"/>
              <a:gd name="connsiteY74" fmla="*/ 3771656 h 6858000"/>
              <a:gd name="connsiteX75" fmla="*/ 625010 w 1508539"/>
              <a:gd name="connsiteY75" fmla="*/ 3769007 h 6858000"/>
              <a:gd name="connsiteX76" fmla="*/ 624476 w 1508539"/>
              <a:gd name="connsiteY76" fmla="*/ 3767709 h 6858000"/>
              <a:gd name="connsiteX77" fmla="*/ 633172 w 1508539"/>
              <a:gd name="connsiteY77" fmla="*/ 3738082 h 6858000"/>
              <a:gd name="connsiteX78" fmla="*/ 640518 w 1508539"/>
              <a:gd name="connsiteY78" fmla="*/ 3673397 h 6858000"/>
              <a:gd name="connsiteX79" fmla="*/ 639814 w 1508539"/>
              <a:gd name="connsiteY79" fmla="*/ 3637109 h 6858000"/>
              <a:gd name="connsiteX80" fmla="*/ 643257 w 1508539"/>
              <a:gd name="connsiteY80" fmla="*/ 3536883 h 6858000"/>
              <a:gd name="connsiteX81" fmla="*/ 650795 w 1508539"/>
              <a:gd name="connsiteY81" fmla="*/ 3435652 h 6858000"/>
              <a:gd name="connsiteX82" fmla="*/ 652466 w 1508539"/>
              <a:gd name="connsiteY82" fmla="*/ 3307769 h 6858000"/>
              <a:gd name="connsiteX83" fmla="*/ 670029 w 1508539"/>
              <a:gd name="connsiteY83" fmla="*/ 3250522 h 6858000"/>
              <a:gd name="connsiteX84" fmla="*/ 670454 w 1508539"/>
              <a:gd name="connsiteY84" fmla="*/ 3229163 h 6858000"/>
              <a:gd name="connsiteX85" fmla="*/ 672277 w 1508539"/>
              <a:gd name="connsiteY85" fmla="*/ 3217217 h 6858000"/>
              <a:gd name="connsiteX86" fmla="*/ 659112 w 1508539"/>
              <a:gd name="connsiteY86" fmla="*/ 3183755 h 6858000"/>
              <a:gd name="connsiteX87" fmla="*/ 659613 w 1508539"/>
              <a:gd name="connsiteY87" fmla="*/ 3178642 h 6858000"/>
              <a:gd name="connsiteX88" fmla="*/ 647213 w 1508539"/>
              <a:gd name="connsiteY88" fmla="*/ 3158586 h 6858000"/>
              <a:gd name="connsiteX89" fmla="*/ 632398 w 1508539"/>
              <a:gd name="connsiteY89" fmla="*/ 3129034 h 6858000"/>
              <a:gd name="connsiteX90" fmla="*/ 633063 w 1508539"/>
              <a:gd name="connsiteY90" fmla="*/ 3126682 h 6858000"/>
              <a:gd name="connsiteX91" fmla="*/ 623931 w 1508539"/>
              <a:gd name="connsiteY91" fmla="*/ 3114519 h 6858000"/>
              <a:gd name="connsiteX92" fmla="*/ 610540 w 1508539"/>
              <a:gd name="connsiteY92" fmla="*/ 3106272 h 6858000"/>
              <a:gd name="connsiteX93" fmla="*/ 583270 w 1508539"/>
              <a:gd name="connsiteY93" fmla="*/ 2958185 h 6858000"/>
              <a:gd name="connsiteX94" fmla="*/ 525884 w 1508539"/>
              <a:gd name="connsiteY94" fmla="*/ 2762989 h 6858000"/>
              <a:gd name="connsiteX95" fmla="*/ 474802 w 1508539"/>
              <a:gd name="connsiteY95" fmla="*/ 2554718 h 6858000"/>
              <a:gd name="connsiteX96" fmla="*/ 454896 w 1508539"/>
              <a:gd name="connsiteY96" fmla="*/ 2485734 h 6858000"/>
              <a:gd name="connsiteX97" fmla="*/ 445619 w 1508539"/>
              <a:gd name="connsiteY97" fmla="*/ 2447068 h 6858000"/>
              <a:gd name="connsiteX98" fmla="*/ 432580 w 1508539"/>
              <a:gd name="connsiteY98" fmla="*/ 2425819 h 6858000"/>
              <a:gd name="connsiteX99" fmla="*/ 438579 w 1508539"/>
              <a:gd name="connsiteY99" fmla="*/ 2402874 h 6858000"/>
              <a:gd name="connsiteX100" fmla="*/ 441191 w 1508539"/>
              <a:gd name="connsiteY100" fmla="*/ 2381443 h 6858000"/>
              <a:gd name="connsiteX101" fmla="*/ 417520 w 1508539"/>
              <a:gd name="connsiteY101" fmla="*/ 2261920 h 6858000"/>
              <a:gd name="connsiteX102" fmla="*/ 407407 w 1508539"/>
              <a:gd name="connsiteY102" fmla="*/ 2195378 h 6858000"/>
              <a:gd name="connsiteX103" fmla="*/ 391624 w 1508539"/>
              <a:gd name="connsiteY103" fmla="*/ 2155135 h 6858000"/>
              <a:gd name="connsiteX104" fmla="*/ 389082 w 1508539"/>
              <a:gd name="connsiteY104" fmla="*/ 2118008 h 6858000"/>
              <a:gd name="connsiteX105" fmla="*/ 390075 w 1508539"/>
              <a:gd name="connsiteY105" fmla="*/ 2050531 h 6858000"/>
              <a:gd name="connsiteX106" fmla="*/ 381881 w 1508539"/>
              <a:gd name="connsiteY106" fmla="*/ 1963269 h 6858000"/>
              <a:gd name="connsiteX107" fmla="*/ 363059 w 1508539"/>
              <a:gd name="connsiteY107" fmla="*/ 1906352 h 6858000"/>
              <a:gd name="connsiteX108" fmla="*/ 339616 w 1508539"/>
              <a:gd name="connsiteY108" fmla="*/ 1861531 h 6858000"/>
              <a:gd name="connsiteX109" fmla="*/ 293415 w 1508539"/>
              <a:gd name="connsiteY109" fmla="*/ 1732919 h 6858000"/>
              <a:gd name="connsiteX110" fmla="*/ 265726 w 1508539"/>
              <a:gd name="connsiteY110" fmla="*/ 1663540 h 6858000"/>
              <a:gd name="connsiteX111" fmla="*/ 264852 w 1508539"/>
              <a:gd name="connsiteY111" fmla="*/ 1615777 h 6858000"/>
              <a:gd name="connsiteX112" fmla="*/ 245647 w 1508539"/>
              <a:gd name="connsiteY112" fmla="*/ 1563678 h 6858000"/>
              <a:gd name="connsiteX113" fmla="*/ 258727 w 1508539"/>
              <a:gd name="connsiteY113" fmla="*/ 1519474 h 6858000"/>
              <a:gd name="connsiteX114" fmla="*/ 251469 w 1508539"/>
              <a:gd name="connsiteY114" fmla="*/ 1477995 h 6858000"/>
              <a:gd name="connsiteX115" fmla="*/ 237554 w 1508539"/>
              <a:gd name="connsiteY115" fmla="*/ 1373769 h 6858000"/>
              <a:gd name="connsiteX116" fmla="*/ 245861 w 1508539"/>
              <a:gd name="connsiteY116" fmla="*/ 1307086 h 6858000"/>
              <a:gd name="connsiteX117" fmla="*/ 247049 w 1508539"/>
              <a:gd name="connsiteY117" fmla="*/ 1189033 h 6858000"/>
              <a:gd name="connsiteX118" fmla="*/ 251734 w 1508539"/>
              <a:gd name="connsiteY118" fmla="*/ 1168288 h 6858000"/>
              <a:gd name="connsiteX119" fmla="*/ 244016 w 1508539"/>
              <a:gd name="connsiteY119" fmla="*/ 1142577 h 6858000"/>
              <a:gd name="connsiteX120" fmla="*/ 233322 w 1508539"/>
              <a:gd name="connsiteY120" fmla="*/ 1088484 h 6858000"/>
              <a:gd name="connsiteX121" fmla="*/ 222058 w 1508539"/>
              <a:gd name="connsiteY121" fmla="*/ 1016103 h 6858000"/>
              <a:gd name="connsiteX122" fmla="*/ 223514 w 1508539"/>
              <a:gd name="connsiteY122" fmla="*/ 932283 h 6858000"/>
              <a:gd name="connsiteX123" fmla="*/ 225750 w 1508539"/>
              <a:gd name="connsiteY123" fmla="*/ 915925 h 6858000"/>
              <a:gd name="connsiteX124" fmla="*/ 218379 w 1508539"/>
              <a:gd name="connsiteY124" fmla="*/ 896999 h 6858000"/>
              <a:gd name="connsiteX125" fmla="*/ 187787 w 1508539"/>
              <a:gd name="connsiteY125" fmla="*/ 821517 h 6858000"/>
              <a:gd name="connsiteX126" fmla="*/ 166737 w 1508539"/>
              <a:gd name="connsiteY126" fmla="*/ 751353 h 6858000"/>
              <a:gd name="connsiteX127" fmla="*/ 166295 w 1508539"/>
              <a:gd name="connsiteY127" fmla="*/ 721230 h 6858000"/>
              <a:gd name="connsiteX128" fmla="*/ 151966 w 1508539"/>
              <a:gd name="connsiteY128" fmla="*/ 681659 h 6858000"/>
              <a:gd name="connsiteX129" fmla="*/ 137385 w 1508539"/>
              <a:gd name="connsiteY129" fmla="*/ 635218 h 6858000"/>
              <a:gd name="connsiteX130" fmla="*/ 142396 w 1508539"/>
              <a:gd name="connsiteY130" fmla="*/ 613763 h 6858000"/>
              <a:gd name="connsiteX131" fmla="*/ 128338 w 1508539"/>
              <a:gd name="connsiteY131" fmla="*/ 598582 h 6858000"/>
              <a:gd name="connsiteX132" fmla="*/ 128019 w 1508539"/>
              <a:gd name="connsiteY132" fmla="*/ 576846 h 6858000"/>
              <a:gd name="connsiteX133" fmla="*/ 107645 w 1508539"/>
              <a:gd name="connsiteY133" fmla="*/ 530055 h 6858000"/>
              <a:gd name="connsiteX134" fmla="*/ 106893 w 1508539"/>
              <a:gd name="connsiteY134" fmla="*/ 465389 h 6858000"/>
              <a:gd name="connsiteX135" fmla="*/ 89816 w 1508539"/>
              <a:gd name="connsiteY135" fmla="*/ 424699 h 6858000"/>
              <a:gd name="connsiteX136" fmla="*/ 90191 w 1508539"/>
              <a:gd name="connsiteY136" fmla="*/ 404917 h 6858000"/>
              <a:gd name="connsiteX137" fmla="*/ 70148 w 1508539"/>
              <a:gd name="connsiteY137" fmla="*/ 367211 h 6858000"/>
              <a:gd name="connsiteX138" fmla="*/ 36452 w 1508539"/>
              <a:gd name="connsiteY138" fmla="*/ 268519 h 6858000"/>
              <a:gd name="connsiteX139" fmla="*/ 23935 w 1508539"/>
              <a:gd name="connsiteY139" fmla="*/ 160886 h 6858000"/>
              <a:gd name="connsiteX140" fmla="*/ 19312 w 1508539"/>
              <a:gd name="connsiteY140" fmla="*/ 47336 h 6858000"/>
              <a:gd name="connsiteX141" fmla="*/ 0 w 1508539"/>
              <a:gd name="connsiteY141"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3411 w 1508539"/>
              <a:gd name="connsiteY6" fmla="*/ 6638036 h 6858000"/>
              <a:gd name="connsiteX7" fmla="*/ 164248 w 1508539"/>
              <a:gd name="connsiteY7" fmla="*/ 6574442 h 6858000"/>
              <a:gd name="connsiteX8" fmla="*/ 164588 w 1508539"/>
              <a:gd name="connsiteY8" fmla="*/ 6568530 h 6858000"/>
              <a:gd name="connsiteX9" fmla="*/ 166997 w 1508539"/>
              <a:gd name="connsiteY9" fmla="*/ 6560674 h 6858000"/>
              <a:gd name="connsiteX10" fmla="*/ 201349 w 1508539"/>
              <a:gd name="connsiteY10" fmla="*/ 6530567 h 6858000"/>
              <a:gd name="connsiteX11" fmla="*/ 215389 w 1508539"/>
              <a:gd name="connsiteY11" fmla="*/ 6478062 h 6858000"/>
              <a:gd name="connsiteX12" fmla="*/ 226078 w 1508539"/>
              <a:gd name="connsiteY12" fmla="*/ 6460325 h 6858000"/>
              <a:gd name="connsiteX13" fmla="*/ 233311 w 1508539"/>
              <a:gd name="connsiteY13" fmla="*/ 6451488 h 6858000"/>
              <a:gd name="connsiteX14" fmla="*/ 234746 w 1508539"/>
              <a:gd name="connsiteY14" fmla="*/ 6451348 h 6858000"/>
              <a:gd name="connsiteX15" fmla="*/ 239104 w 1508539"/>
              <a:gd name="connsiteY15" fmla="*/ 6414240 h 6858000"/>
              <a:gd name="connsiteX16" fmla="*/ 241880 w 1508539"/>
              <a:gd name="connsiteY16" fmla="*/ 6384857 h 6858000"/>
              <a:gd name="connsiteX17" fmla="*/ 240591 w 1508539"/>
              <a:gd name="connsiteY17" fmla="*/ 6367510 h 6858000"/>
              <a:gd name="connsiteX18" fmla="*/ 244471 w 1508539"/>
              <a:gd name="connsiteY18" fmla="*/ 6349778 h 6858000"/>
              <a:gd name="connsiteX19" fmla="*/ 246136 w 1508539"/>
              <a:gd name="connsiteY19" fmla="*/ 6348250 h 6858000"/>
              <a:gd name="connsiteX20" fmla="*/ 262170 w 1508539"/>
              <a:gd name="connsiteY20" fmla="*/ 6281972 h 6858000"/>
              <a:gd name="connsiteX21" fmla="*/ 290557 w 1508539"/>
              <a:gd name="connsiteY21" fmla="*/ 6153037 h 6858000"/>
              <a:gd name="connsiteX22" fmla="*/ 314428 w 1508539"/>
              <a:gd name="connsiteY22" fmla="*/ 6113913 h 6858000"/>
              <a:gd name="connsiteX23" fmla="*/ 318721 w 1508539"/>
              <a:gd name="connsiteY23" fmla="*/ 6028119 h 6858000"/>
              <a:gd name="connsiteX24" fmla="*/ 363126 w 1508539"/>
              <a:gd name="connsiteY24" fmla="*/ 5934687 h 6858000"/>
              <a:gd name="connsiteX25" fmla="*/ 408411 w 1508539"/>
              <a:gd name="connsiteY25" fmla="*/ 5704905 h 6858000"/>
              <a:gd name="connsiteX26" fmla="*/ 431404 w 1508539"/>
              <a:gd name="connsiteY26" fmla="*/ 5665173 h 6858000"/>
              <a:gd name="connsiteX27" fmla="*/ 465121 w 1508539"/>
              <a:gd name="connsiteY27" fmla="*/ 5563435 h 6858000"/>
              <a:gd name="connsiteX28" fmla="*/ 494626 w 1508539"/>
              <a:gd name="connsiteY28" fmla="*/ 5476393 h 6858000"/>
              <a:gd name="connsiteX29" fmla="*/ 525819 w 1508539"/>
              <a:gd name="connsiteY29" fmla="*/ 5396260 h 6858000"/>
              <a:gd name="connsiteX30" fmla="*/ 541800 w 1508539"/>
              <a:gd name="connsiteY30" fmla="*/ 5330009 h 6858000"/>
              <a:gd name="connsiteX31" fmla="*/ 575293 w 1508539"/>
              <a:gd name="connsiteY31" fmla="*/ 5273739 h 6858000"/>
              <a:gd name="connsiteX32" fmla="*/ 584892 w 1508539"/>
              <a:gd name="connsiteY32" fmla="*/ 5241779 h 6858000"/>
              <a:gd name="connsiteX33" fmla="*/ 596118 w 1508539"/>
              <a:gd name="connsiteY33" fmla="*/ 5225268 h 6858000"/>
              <a:gd name="connsiteX34" fmla="*/ 597138 w 1508539"/>
              <a:gd name="connsiteY34" fmla="*/ 5217684 h 6858000"/>
              <a:gd name="connsiteX35" fmla="*/ 604479 w 1508539"/>
              <a:gd name="connsiteY35" fmla="*/ 5193377 h 6858000"/>
              <a:gd name="connsiteX36" fmla="*/ 607782 w 1508539"/>
              <a:gd name="connsiteY36" fmla="*/ 5179288 h 6858000"/>
              <a:gd name="connsiteX37" fmla="*/ 608766 w 1508539"/>
              <a:gd name="connsiteY37" fmla="*/ 5173621 h 6858000"/>
              <a:gd name="connsiteX38" fmla="*/ 604400 w 1508539"/>
              <a:gd name="connsiteY38" fmla="*/ 5159961 h 6858000"/>
              <a:gd name="connsiteX39" fmla="*/ 611077 w 1508539"/>
              <a:gd name="connsiteY39" fmla="*/ 5144295 h 6858000"/>
              <a:gd name="connsiteX40" fmla="*/ 608010 w 1508539"/>
              <a:gd name="connsiteY40" fmla="*/ 5125185 h 6858000"/>
              <a:gd name="connsiteX41" fmla="*/ 614840 w 1508539"/>
              <a:gd name="connsiteY41" fmla="*/ 5121884 h 6858000"/>
              <a:gd name="connsiteX42" fmla="*/ 621876 w 1508539"/>
              <a:gd name="connsiteY42" fmla="*/ 5067850 h 6858000"/>
              <a:gd name="connsiteX43" fmla="*/ 624607 w 1508539"/>
              <a:gd name="connsiteY43" fmla="*/ 5060861 h 6858000"/>
              <a:gd name="connsiteX44" fmla="*/ 621311 w 1508539"/>
              <a:gd name="connsiteY44" fmla="*/ 5034192 h 6858000"/>
              <a:gd name="connsiteX45" fmla="*/ 622865 w 1508539"/>
              <a:gd name="connsiteY45" fmla="*/ 4993030 h 6858000"/>
              <a:gd name="connsiteX46" fmla="*/ 629774 w 1508539"/>
              <a:gd name="connsiteY46" fmla="*/ 4946844 h 6858000"/>
              <a:gd name="connsiteX47" fmla="*/ 625630 w 1508539"/>
              <a:gd name="connsiteY47" fmla="*/ 4932692 h 6858000"/>
              <a:gd name="connsiteX48" fmla="*/ 641033 w 1508539"/>
              <a:gd name="connsiteY48" fmla="*/ 4858827 h 6858000"/>
              <a:gd name="connsiteX49" fmla="*/ 646936 w 1508539"/>
              <a:gd name="connsiteY49" fmla="*/ 4821170 h 6858000"/>
              <a:gd name="connsiteX50" fmla="*/ 651669 w 1508539"/>
              <a:gd name="connsiteY50" fmla="*/ 4780965 h 6858000"/>
              <a:gd name="connsiteX51" fmla="*/ 652962 w 1508539"/>
              <a:gd name="connsiteY51" fmla="*/ 4750867 h 6858000"/>
              <a:gd name="connsiteX52" fmla="*/ 650769 w 1508539"/>
              <a:gd name="connsiteY52" fmla="*/ 4690749 h 6858000"/>
              <a:gd name="connsiteX53" fmla="*/ 646249 w 1508539"/>
              <a:gd name="connsiteY53" fmla="*/ 4584173 h 6858000"/>
              <a:gd name="connsiteX54" fmla="*/ 641332 w 1508539"/>
              <a:gd name="connsiteY54" fmla="*/ 4444346 h 6858000"/>
              <a:gd name="connsiteX55" fmla="*/ 637897 w 1508539"/>
              <a:gd name="connsiteY55" fmla="*/ 4375228 h 6858000"/>
              <a:gd name="connsiteX56" fmla="*/ 618550 w 1508539"/>
              <a:gd name="connsiteY56" fmla="*/ 4214165 h 6858000"/>
              <a:gd name="connsiteX57" fmla="*/ 622623 w 1508539"/>
              <a:gd name="connsiteY57" fmla="*/ 4090296 h 6858000"/>
              <a:gd name="connsiteX58" fmla="*/ 607879 w 1508539"/>
              <a:gd name="connsiteY58" fmla="*/ 4033999 h 6858000"/>
              <a:gd name="connsiteX59" fmla="*/ 609028 w 1508539"/>
              <a:gd name="connsiteY59" fmla="*/ 4031933 h 6858000"/>
              <a:gd name="connsiteX60" fmla="*/ 607604 w 1508539"/>
              <a:gd name="connsiteY60" fmla="*/ 4013953 h 6858000"/>
              <a:gd name="connsiteX61" fmla="*/ 593899 w 1508539"/>
              <a:gd name="connsiteY61" fmla="*/ 3974753 h 6858000"/>
              <a:gd name="connsiteX62" fmla="*/ 595497 w 1508539"/>
              <a:gd name="connsiteY62" fmla="*/ 3969950 h 6858000"/>
              <a:gd name="connsiteX63" fmla="*/ 588919 w 1508539"/>
              <a:gd name="connsiteY63" fmla="*/ 3933779 h 6858000"/>
              <a:gd name="connsiteX64" fmla="*/ 590250 w 1508539"/>
              <a:gd name="connsiteY64" fmla="*/ 3933093 h 6858000"/>
              <a:gd name="connsiteX65" fmla="*/ 594604 w 1508539"/>
              <a:gd name="connsiteY65" fmla="*/ 3922082 h 6858000"/>
              <a:gd name="connsiteX66" fmla="*/ 599682 w 1508539"/>
              <a:gd name="connsiteY66" fmla="*/ 3901461 h 6858000"/>
              <a:gd name="connsiteX67" fmla="*/ 622276 w 1508539"/>
              <a:gd name="connsiteY67" fmla="*/ 3813873 h 6858000"/>
              <a:gd name="connsiteX68" fmla="*/ 621701 w 1508539"/>
              <a:gd name="connsiteY68" fmla="*/ 3806161 h 6858000"/>
              <a:gd name="connsiteX69" fmla="*/ 622008 w 1508539"/>
              <a:gd name="connsiteY69" fmla="*/ 3805957 h 6858000"/>
              <a:gd name="connsiteX70" fmla="*/ 622035 w 1508539"/>
              <a:gd name="connsiteY70" fmla="*/ 3797724 h 6858000"/>
              <a:gd name="connsiteX71" fmla="*/ 620650 w 1508539"/>
              <a:gd name="connsiteY71" fmla="*/ 3792098 h 6858000"/>
              <a:gd name="connsiteX72" fmla="*/ 619534 w 1508539"/>
              <a:gd name="connsiteY72" fmla="*/ 3777135 h 6858000"/>
              <a:gd name="connsiteX73" fmla="*/ 621267 w 1508539"/>
              <a:gd name="connsiteY73" fmla="*/ 3771656 h 6858000"/>
              <a:gd name="connsiteX74" fmla="*/ 625010 w 1508539"/>
              <a:gd name="connsiteY74" fmla="*/ 3769007 h 6858000"/>
              <a:gd name="connsiteX75" fmla="*/ 624476 w 1508539"/>
              <a:gd name="connsiteY75" fmla="*/ 3767709 h 6858000"/>
              <a:gd name="connsiteX76" fmla="*/ 633172 w 1508539"/>
              <a:gd name="connsiteY76" fmla="*/ 3738082 h 6858000"/>
              <a:gd name="connsiteX77" fmla="*/ 640518 w 1508539"/>
              <a:gd name="connsiteY77" fmla="*/ 3673397 h 6858000"/>
              <a:gd name="connsiteX78" fmla="*/ 639814 w 1508539"/>
              <a:gd name="connsiteY78" fmla="*/ 3637109 h 6858000"/>
              <a:gd name="connsiteX79" fmla="*/ 643257 w 1508539"/>
              <a:gd name="connsiteY79" fmla="*/ 3536883 h 6858000"/>
              <a:gd name="connsiteX80" fmla="*/ 650795 w 1508539"/>
              <a:gd name="connsiteY80" fmla="*/ 3435652 h 6858000"/>
              <a:gd name="connsiteX81" fmla="*/ 652466 w 1508539"/>
              <a:gd name="connsiteY81" fmla="*/ 3307769 h 6858000"/>
              <a:gd name="connsiteX82" fmla="*/ 670029 w 1508539"/>
              <a:gd name="connsiteY82" fmla="*/ 3250522 h 6858000"/>
              <a:gd name="connsiteX83" fmla="*/ 670454 w 1508539"/>
              <a:gd name="connsiteY83" fmla="*/ 3229163 h 6858000"/>
              <a:gd name="connsiteX84" fmla="*/ 672277 w 1508539"/>
              <a:gd name="connsiteY84" fmla="*/ 3217217 h 6858000"/>
              <a:gd name="connsiteX85" fmla="*/ 659112 w 1508539"/>
              <a:gd name="connsiteY85" fmla="*/ 3183755 h 6858000"/>
              <a:gd name="connsiteX86" fmla="*/ 659613 w 1508539"/>
              <a:gd name="connsiteY86" fmla="*/ 3178642 h 6858000"/>
              <a:gd name="connsiteX87" fmla="*/ 647213 w 1508539"/>
              <a:gd name="connsiteY87" fmla="*/ 3158586 h 6858000"/>
              <a:gd name="connsiteX88" fmla="*/ 632398 w 1508539"/>
              <a:gd name="connsiteY88" fmla="*/ 3129034 h 6858000"/>
              <a:gd name="connsiteX89" fmla="*/ 633063 w 1508539"/>
              <a:gd name="connsiteY89" fmla="*/ 3126682 h 6858000"/>
              <a:gd name="connsiteX90" fmla="*/ 623931 w 1508539"/>
              <a:gd name="connsiteY90" fmla="*/ 3114519 h 6858000"/>
              <a:gd name="connsiteX91" fmla="*/ 610540 w 1508539"/>
              <a:gd name="connsiteY91" fmla="*/ 3106272 h 6858000"/>
              <a:gd name="connsiteX92" fmla="*/ 583270 w 1508539"/>
              <a:gd name="connsiteY92" fmla="*/ 2958185 h 6858000"/>
              <a:gd name="connsiteX93" fmla="*/ 525884 w 1508539"/>
              <a:gd name="connsiteY93" fmla="*/ 2762989 h 6858000"/>
              <a:gd name="connsiteX94" fmla="*/ 474802 w 1508539"/>
              <a:gd name="connsiteY94" fmla="*/ 2554718 h 6858000"/>
              <a:gd name="connsiteX95" fmla="*/ 454896 w 1508539"/>
              <a:gd name="connsiteY95" fmla="*/ 2485734 h 6858000"/>
              <a:gd name="connsiteX96" fmla="*/ 445619 w 1508539"/>
              <a:gd name="connsiteY96" fmla="*/ 2447068 h 6858000"/>
              <a:gd name="connsiteX97" fmla="*/ 432580 w 1508539"/>
              <a:gd name="connsiteY97" fmla="*/ 2425819 h 6858000"/>
              <a:gd name="connsiteX98" fmla="*/ 438579 w 1508539"/>
              <a:gd name="connsiteY98" fmla="*/ 2402874 h 6858000"/>
              <a:gd name="connsiteX99" fmla="*/ 441191 w 1508539"/>
              <a:gd name="connsiteY99" fmla="*/ 2381443 h 6858000"/>
              <a:gd name="connsiteX100" fmla="*/ 417520 w 1508539"/>
              <a:gd name="connsiteY100" fmla="*/ 2261920 h 6858000"/>
              <a:gd name="connsiteX101" fmla="*/ 407407 w 1508539"/>
              <a:gd name="connsiteY101" fmla="*/ 2195378 h 6858000"/>
              <a:gd name="connsiteX102" fmla="*/ 391624 w 1508539"/>
              <a:gd name="connsiteY102" fmla="*/ 2155135 h 6858000"/>
              <a:gd name="connsiteX103" fmla="*/ 389082 w 1508539"/>
              <a:gd name="connsiteY103" fmla="*/ 2118008 h 6858000"/>
              <a:gd name="connsiteX104" fmla="*/ 390075 w 1508539"/>
              <a:gd name="connsiteY104" fmla="*/ 2050531 h 6858000"/>
              <a:gd name="connsiteX105" fmla="*/ 381881 w 1508539"/>
              <a:gd name="connsiteY105" fmla="*/ 1963269 h 6858000"/>
              <a:gd name="connsiteX106" fmla="*/ 363059 w 1508539"/>
              <a:gd name="connsiteY106" fmla="*/ 1906352 h 6858000"/>
              <a:gd name="connsiteX107" fmla="*/ 339616 w 1508539"/>
              <a:gd name="connsiteY107" fmla="*/ 1861531 h 6858000"/>
              <a:gd name="connsiteX108" fmla="*/ 293415 w 1508539"/>
              <a:gd name="connsiteY108" fmla="*/ 1732919 h 6858000"/>
              <a:gd name="connsiteX109" fmla="*/ 265726 w 1508539"/>
              <a:gd name="connsiteY109" fmla="*/ 1663540 h 6858000"/>
              <a:gd name="connsiteX110" fmla="*/ 264852 w 1508539"/>
              <a:gd name="connsiteY110" fmla="*/ 1615777 h 6858000"/>
              <a:gd name="connsiteX111" fmla="*/ 245647 w 1508539"/>
              <a:gd name="connsiteY111" fmla="*/ 1563678 h 6858000"/>
              <a:gd name="connsiteX112" fmla="*/ 258727 w 1508539"/>
              <a:gd name="connsiteY112" fmla="*/ 1519474 h 6858000"/>
              <a:gd name="connsiteX113" fmla="*/ 251469 w 1508539"/>
              <a:gd name="connsiteY113" fmla="*/ 1477995 h 6858000"/>
              <a:gd name="connsiteX114" fmla="*/ 237554 w 1508539"/>
              <a:gd name="connsiteY114" fmla="*/ 1373769 h 6858000"/>
              <a:gd name="connsiteX115" fmla="*/ 245861 w 1508539"/>
              <a:gd name="connsiteY115" fmla="*/ 1307086 h 6858000"/>
              <a:gd name="connsiteX116" fmla="*/ 247049 w 1508539"/>
              <a:gd name="connsiteY116" fmla="*/ 1189033 h 6858000"/>
              <a:gd name="connsiteX117" fmla="*/ 251734 w 1508539"/>
              <a:gd name="connsiteY117" fmla="*/ 1168288 h 6858000"/>
              <a:gd name="connsiteX118" fmla="*/ 244016 w 1508539"/>
              <a:gd name="connsiteY118" fmla="*/ 1142577 h 6858000"/>
              <a:gd name="connsiteX119" fmla="*/ 233322 w 1508539"/>
              <a:gd name="connsiteY119" fmla="*/ 1088484 h 6858000"/>
              <a:gd name="connsiteX120" fmla="*/ 222058 w 1508539"/>
              <a:gd name="connsiteY120" fmla="*/ 1016103 h 6858000"/>
              <a:gd name="connsiteX121" fmla="*/ 223514 w 1508539"/>
              <a:gd name="connsiteY121" fmla="*/ 932283 h 6858000"/>
              <a:gd name="connsiteX122" fmla="*/ 225750 w 1508539"/>
              <a:gd name="connsiteY122" fmla="*/ 915925 h 6858000"/>
              <a:gd name="connsiteX123" fmla="*/ 218379 w 1508539"/>
              <a:gd name="connsiteY123" fmla="*/ 896999 h 6858000"/>
              <a:gd name="connsiteX124" fmla="*/ 187787 w 1508539"/>
              <a:gd name="connsiteY124" fmla="*/ 821517 h 6858000"/>
              <a:gd name="connsiteX125" fmla="*/ 166737 w 1508539"/>
              <a:gd name="connsiteY125" fmla="*/ 751353 h 6858000"/>
              <a:gd name="connsiteX126" fmla="*/ 166295 w 1508539"/>
              <a:gd name="connsiteY126" fmla="*/ 721230 h 6858000"/>
              <a:gd name="connsiteX127" fmla="*/ 151966 w 1508539"/>
              <a:gd name="connsiteY127" fmla="*/ 681659 h 6858000"/>
              <a:gd name="connsiteX128" fmla="*/ 137385 w 1508539"/>
              <a:gd name="connsiteY128" fmla="*/ 635218 h 6858000"/>
              <a:gd name="connsiteX129" fmla="*/ 142396 w 1508539"/>
              <a:gd name="connsiteY129" fmla="*/ 613763 h 6858000"/>
              <a:gd name="connsiteX130" fmla="*/ 128338 w 1508539"/>
              <a:gd name="connsiteY130" fmla="*/ 598582 h 6858000"/>
              <a:gd name="connsiteX131" fmla="*/ 128019 w 1508539"/>
              <a:gd name="connsiteY131" fmla="*/ 576846 h 6858000"/>
              <a:gd name="connsiteX132" fmla="*/ 107645 w 1508539"/>
              <a:gd name="connsiteY132" fmla="*/ 530055 h 6858000"/>
              <a:gd name="connsiteX133" fmla="*/ 106893 w 1508539"/>
              <a:gd name="connsiteY133" fmla="*/ 465389 h 6858000"/>
              <a:gd name="connsiteX134" fmla="*/ 89816 w 1508539"/>
              <a:gd name="connsiteY134" fmla="*/ 424699 h 6858000"/>
              <a:gd name="connsiteX135" fmla="*/ 90191 w 1508539"/>
              <a:gd name="connsiteY135" fmla="*/ 404917 h 6858000"/>
              <a:gd name="connsiteX136" fmla="*/ 70148 w 1508539"/>
              <a:gd name="connsiteY136" fmla="*/ 367211 h 6858000"/>
              <a:gd name="connsiteX137" fmla="*/ 36452 w 1508539"/>
              <a:gd name="connsiteY137" fmla="*/ 268519 h 6858000"/>
              <a:gd name="connsiteX138" fmla="*/ 23935 w 1508539"/>
              <a:gd name="connsiteY138" fmla="*/ 160886 h 6858000"/>
              <a:gd name="connsiteX139" fmla="*/ 19312 w 1508539"/>
              <a:gd name="connsiteY139" fmla="*/ 47336 h 6858000"/>
              <a:gd name="connsiteX140" fmla="*/ 0 w 1508539"/>
              <a:gd name="connsiteY140"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64248 w 1508539"/>
              <a:gd name="connsiteY6" fmla="*/ 6574442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6674 w 1508539"/>
              <a:gd name="connsiteY5" fmla="*/ 6696999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28010 w 1508539"/>
              <a:gd name="connsiteY4" fmla="*/ 6751578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31404 w 1508539"/>
              <a:gd name="connsiteY25" fmla="*/ 566517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494626 w 1508539"/>
              <a:gd name="connsiteY27" fmla="*/ 5476393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139560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133885 w 1508539"/>
              <a:gd name="connsiteY4" fmla="*/ 6729139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149611 w 1508539"/>
              <a:gd name="connsiteY5" fmla="*/ 6666145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170123 w 1508539"/>
              <a:gd name="connsiteY6" fmla="*/ 6608101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164588 w 1508539"/>
              <a:gd name="connsiteY7" fmla="*/ 6568530 h 6858000"/>
              <a:gd name="connsiteX8" fmla="*/ 166997 w 1508539"/>
              <a:gd name="connsiteY8" fmla="*/ 6560674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164588 w 1508539"/>
              <a:gd name="connsiteY7" fmla="*/ 6568530 h 6858000"/>
              <a:gd name="connsiteX8" fmla="*/ 340301 w 1508539"/>
              <a:gd name="connsiteY8" fmla="*/ 6572601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40301 w 1508539"/>
              <a:gd name="connsiteY8" fmla="*/ 6572601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201349 w 1508539"/>
              <a:gd name="connsiteY9" fmla="*/ 653056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215389 w 1508539"/>
              <a:gd name="connsiteY10" fmla="*/ 6478062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226078 w 1508539"/>
              <a:gd name="connsiteY11" fmla="*/ 6460325 h 6858000"/>
              <a:gd name="connsiteX12" fmla="*/ 233311 w 1508539"/>
              <a:gd name="connsiteY12" fmla="*/ 6451488 h 6858000"/>
              <a:gd name="connsiteX13" fmla="*/ 234746 w 1508539"/>
              <a:gd name="connsiteY13" fmla="*/ 6451348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226078 w 1508539"/>
              <a:gd name="connsiteY11" fmla="*/ 6460325 h 6858000"/>
              <a:gd name="connsiteX12" fmla="*/ 233311 w 1508539"/>
              <a:gd name="connsiteY12" fmla="*/ 6451488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226078 w 1508539"/>
              <a:gd name="connsiteY11" fmla="*/ 6460325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504057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239104 w 1508539"/>
              <a:gd name="connsiteY14" fmla="*/ 6414240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262170 w 1508539"/>
              <a:gd name="connsiteY19" fmla="*/ 6281972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246136 w 1508539"/>
              <a:gd name="connsiteY18" fmla="*/ 6348250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63126 w 1508539"/>
              <a:gd name="connsiteY23" fmla="*/ 5934687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290557 w 1508539"/>
              <a:gd name="connsiteY20" fmla="*/ 6153037 h 6858000"/>
              <a:gd name="connsiteX21" fmla="*/ 314428 w 1508539"/>
              <a:gd name="connsiteY21" fmla="*/ 6113913 h 6858000"/>
              <a:gd name="connsiteX22" fmla="*/ 31872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14428 w 1508539"/>
              <a:gd name="connsiteY21" fmla="*/ 6113913 h 6858000"/>
              <a:gd name="connsiteX22" fmla="*/ 31872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1872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244471 w 1508539"/>
              <a:gd name="connsiteY17" fmla="*/ 6349778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240591 w 1508539"/>
              <a:gd name="connsiteY16" fmla="*/ 6367510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241880 w 1508539"/>
              <a:gd name="connsiteY15" fmla="*/ 6384857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25289 w 1508539"/>
              <a:gd name="connsiteY10" fmla="*/ 6525770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16634 w 1508539"/>
              <a:gd name="connsiteY14" fmla="*/ 6346654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08411 w 1508539"/>
              <a:gd name="connsiteY24" fmla="*/ 5704905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386351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392003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394739 w 1508539"/>
              <a:gd name="connsiteY21" fmla="*/ 6090059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43784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81826 w 1508539"/>
              <a:gd name="connsiteY4" fmla="*/ 6776847 h 6858000"/>
              <a:gd name="connsiteX5" fmla="*/ 255284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81826 w 1508539"/>
              <a:gd name="connsiteY4" fmla="*/ 6776847 h 6858000"/>
              <a:gd name="connsiteX5" fmla="*/ 293326 w 1508539"/>
              <a:gd name="connsiteY5" fmla="*/ 6737706 h 6858000"/>
              <a:gd name="connsiteX6" fmla="*/ 267342 w 1508539"/>
              <a:gd name="connsiteY6" fmla="*/ 6683638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0 w 1508539"/>
              <a:gd name="connsiteY0" fmla="*/ 0 h 6858000"/>
              <a:gd name="connsiteX1" fmla="*/ 1508539 w 1508539"/>
              <a:gd name="connsiteY1" fmla="*/ 0 h 6858000"/>
              <a:gd name="connsiteX2" fmla="*/ 1508539 w 1508539"/>
              <a:gd name="connsiteY2" fmla="*/ 6858000 h 6858000"/>
              <a:gd name="connsiteX3" fmla="*/ 245233 w 1508539"/>
              <a:gd name="connsiteY3" fmla="*/ 6857735 h 6858000"/>
              <a:gd name="connsiteX4" fmla="*/ 281826 w 1508539"/>
              <a:gd name="connsiteY4" fmla="*/ 6776847 h 6858000"/>
              <a:gd name="connsiteX5" fmla="*/ 293326 w 1508539"/>
              <a:gd name="connsiteY5" fmla="*/ 6737706 h 6858000"/>
              <a:gd name="connsiteX6" fmla="*/ 318065 w 1508539"/>
              <a:gd name="connsiteY6" fmla="*/ 6691589 h 6858000"/>
              <a:gd name="connsiteX7" fmla="*/ 295622 w 1508539"/>
              <a:gd name="connsiteY7" fmla="*/ 6659970 h 6858000"/>
              <a:gd name="connsiteX8" fmla="*/ 310713 w 1508539"/>
              <a:gd name="connsiteY8" fmla="*/ 6636211 h 6858000"/>
              <a:gd name="connsiteX9" fmla="*/ 328157 w 1508539"/>
              <a:gd name="connsiteY9" fmla="*/ 6594177 h 6858000"/>
              <a:gd name="connsiteX10" fmla="*/ 342197 w 1508539"/>
              <a:gd name="connsiteY10" fmla="*/ 6557575 h 6858000"/>
              <a:gd name="connsiteX11" fmla="*/ 395154 w 1508539"/>
              <a:gd name="connsiteY11" fmla="*/ 6492130 h 6858000"/>
              <a:gd name="connsiteX12" fmla="*/ 410841 w 1508539"/>
              <a:gd name="connsiteY12" fmla="*/ 6431610 h 6858000"/>
              <a:gd name="connsiteX13" fmla="*/ 454546 w 1508539"/>
              <a:gd name="connsiteY13" fmla="*/ 6379786 h 6858000"/>
              <a:gd name="connsiteX14" fmla="*/ 437769 w 1508539"/>
              <a:gd name="connsiteY14" fmla="*/ 6334727 h 6858000"/>
              <a:gd name="connsiteX15" fmla="*/ 415184 w 1508539"/>
              <a:gd name="connsiteY15" fmla="*/ 6313295 h 6858000"/>
              <a:gd name="connsiteX16" fmla="*/ 422348 w 1508539"/>
              <a:gd name="connsiteY16" fmla="*/ 6280046 h 6858000"/>
              <a:gd name="connsiteX17" fmla="*/ 405093 w 1508539"/>
              <a:gd name="connsiteY17" fmla="*/ 6270265 h 6858000"/>
              <a:gd name="connsiteX18" fmla="*/ 432121 w 1508539"/>
              <a:gd name="connsiteY18" fmla="*/ 6252834 h 6858000"/>
              <a:gd name="connsiteX19" fmla="*/ 410113 w 1508539"/>
              <a:gd name="connsiteY19" fmla="*/ 6202459 h 6858000"/>
              <a:gd name="connsiteX20" fmla="*/ 408911 w 1508539"/>
              <a:gd name="connsiteY20" fmla="*/ 6153037 h 6858000"/>
              <a:gd name="connsiteX21" fmla="*/ 424326 w 1508539"/>
              <a:gd name="connsiteY21" fmla="*/ 6078132 h 6858000"/>
              <a:gd name="connsiteX22" fmla="*/ 411713 w 1508539"/>
              <a:gd name="connsiteY22" fmla="*/ 6028119 h 6858000"/>
              <a:gd name="connsiteX23" fmla="*/ 396942 w 1508539"/>
              <a:gd name="connsiteY23" fmla="*/ 5926735 h 6858000"/>
              <a:gd name="connsiteX24" fmla="*/ 446454 w 1508539"/>
              <a:gd name="connsiteY24" fmla="*/ 5712857 h 6858000"/>
              <a:gd name="connsiteX25" fmla="*/ 425529 w 1508539"/>
              <a:gd name="connsiteY25" fmla="*/ 5676393 h 6858000"/>
              <a:gd name="connsiteX26" fmla="*/ 465121 w 1508539"/>
              <a:gd name="connsiteY26" fmla="*/ 5563435 h 6858000"/>
              <a:gd name="connsiteX27" fmla="*/ 512251 w 1508539"/>
              <a:gd name="connsiteY27" fmla="*/ 5437125 h 6858000"/>
              <a:gd name="connsiteX28" fmla="*/ 525819 w 1508539"/>
              <a:gd name="connsiteY28" fmla="*/ 5396260 h 6858000"/>
              <a:gd name="connsiteX29" fmla="*/ 541800 w 1508539"/>
              <a:gd name="connsiteY29" fmla="*/ 5330009 h 6858000"/>
              <a:gd name="connsiteX30" fmla="*/ 575293 w 1508539"/>
              <a:gd name="connsiteY30" fmla="*/ 5273739 h 6858000"/>
              <a:gd name="connsiteX31" fmla="*/ 584892 w 1508539"/>
              <a:gd name="connsiteY31" fmla="*/ 5241779 h 6858000"/>
              <a:gd name="connsiteX32" fmla="*/ 596118 w 1508539"/>
              <a:gd name="connsiteY32" fmla="*/ 5225268 h 6858000"/>
              <a:gd name="connsiteX33" fmla="*/ 597138 w 1508539"/>
              <a:gd name="connsiteY33" fmla="*/ 5217684 h 6858000"/>
              <a:gd name="connsiteX34" fmla="*/ 604479 w 1508539"/>
              <a:gd name="connsiteY34" fmla="*/ 5193377 h 6858000"/>
              <a:gd name="connsiteX35" fmla="*/ 607782 w 1508539"/>
              <a:gd name="connsiteY35" fmla="*/ 5179288 h 6858000"/>
              <a:gd name="connsiteX36" fmla="*/ 608766 w 1508539"/>
              <a:gd name="connsiteY36" fmla="*/ 5173621 h 6858000"/>
              <a:gd name="connsiteX37" fmla="*/ 604400 w 1508539"/>
              <a:gd name="connsiteY37" fmla="*/ 5159961 h 6858000"/>
              <a:gd name="connsiteX38" fmla="*/ 611077 w 1508539"/>
              <a:gd name="connsiteY38" fmla="*/ 5144295 h 6858000"/>
              <a:gd name="connsiteX39" fmla="*/ 608010 w 1508539"/>
              <a:gd name="connsiteY39" fmla="*/ 5125185 h 6858000"/>
              <a:gd name="connsiteX40" fmla="*/ 614840 w 1508539"/>
              <a:gd name="connsiteY40" fmla="*/ 5121884 h 6858000"/>
              <a:gd name="connsiteX41" fmla="*/ 621876 w 1508539"/>
              <a:gd name="connsiteY41" fmla="*/ 5067850 h 6858000"/>
              <a:gd name="connsiteX42" fmla="*/ 624607 w 1508539"/>
              <a:gd name="connsiteY42" fmla="*/ 5060861 h 6858000"/>
              <a:gd name="connsiteX43" fmla="*/ 621311 w 1508539"/>
              <a:gd name="connsiteY43" fmla="*/ 5034192 h 6858000"/>
              <a:gd name="connsiteX44" fmla="*/ 622865 w 1508539"/>
              <a:gd name="connsiteY44" fmla="*/ 4993030 h 6858000"/>
              <a:gd name="connsiteX45" fmla="*/ 629774 w 1508539"/>
              <a:gd name="connsiteY45" fmla="*/ 4946844 h 6858000"/>
              <a:gd name="connsiteX46" fmla="*/ 625630 w 1508539"/>
              <a:gd name="connsiteY46" fmla="*/ 4932692 h 6858000"/>
              <a:gd name="connsiteX47" fmla="*/ 641033 w 1508539"/>
              <a:gd name="connsiteY47" fmla="*/ 4858827 h 6858000"/>
              <a:gd name="connsiteX48" fmla="*/ 646936 w 1508539"/>
              <a:gd name="connsiteY48" fmla="*/ 4821170 h 6858000"/>
              <a:gd name="connsiteX49" fmla="*/ 651669 w 1508539"/>
              <a:gd name="connsiteY49" fmla="*/ 4780965 h 6858000"/>
              <a:gd name="connsiteX50" fmla="*/ 652962 w 1508539"/>
              <a:gd name="connsiteY50" fmla="*/ 4750867 h 6858000"/>
              <a:gd name="connsiteX51" fmla="*/ 650769 w 1508539"/>
              <a:gd name="connsiteY51" fmla="*/ 4690749 h 6858000"/>
              <a:gd name="connsiteX52" fmla="*/ 646249 w 1508539"/>
              <a:gd name="connsiteY52" fmla="*/ 4584173 h 6858000"/>
              <a:gd name="connsiteX53" fmla="*/ 641332 w 1508539"/>
              <a:gd name="connsiteY53" fmla="*/ 4444346 h 6858000"/>
              <a:gd name="connsiteX54" fmla="*/ 637897 w 1508539"/>
              <a:gd name="connsiteY54" fmla="*/ 4375228 h 6858000"/>
              <a:gd name="connsiteX55" fmla="*/ 618550 w 1508539"/>
              <a:gd name="connsiteY55" fmla="*/ 4214165 h 6858000"/>
              <a:gd name="connsiteX56" fmla="*/ 622623 w 1508539"/>
              <a:gd name="connsiteY56" fmla="*/ 4090296 h 6858000"/>
              <a:gd name="connsiteX57" fmla="*/ 607879 w 1508539"/>
              <a:gd name="connsiteY57" fmla="*/ 4033999 h 6858000"/>
              <a:gd name="connsiteX58" fmla="*/ 609028 w 1508539"/>
              <a:gd name="connsiteY58" fmla="*/ 4031933 h 6858000"/>
              <a:gd name="connsiteX59" fmla="*/ 607604 w 1508539"/>
              <a:gd name="connsiteY59" fmla="*/ 4013953 h 6858000"/>
              <a:gd name="connsiteX60" fmla="*/ 593899 w 1508539"/>
              <a:gd name="connsiteY60" fmla="*/ 3974753 h 6858000"/>
              <a:gd name="connsiteX61" fmla="*/ 595497 w 1508539"/>
              <a:gd name="connsiteY61" fmla="*/ 3969950 h 6858000"/>
              <a:gd name="connsiteX62" fmla="*/ 588919 w 1508539"/>
              <a:gd name="connsiteY62" fmla="*/ 3933779 h 6858000"/>
              <a:gd name="connsiteX63" fmla="*/ 590250 w 1508539"/>
              <a:gd name="connsiteY63" fmla="*/ 3933093 h 6858000"/>
              <a:gd name="connsiteX64" fmla="*/ 594604 w 1508539"/>
              <a:gd name="connsiteY64" fmla="*/ 3922082 h 6858000"/>
              <a:gd name="connsiteX65" fmla="*/ 599682 w 1508539"/>
              <a:gd name="connsiteY65" fmla="*/ 3901461 h 6858000"/>
              <a:gd name="connsiteX66" fmla="*/ 622276 w 1508539"/>
              <a:gd name="connsiteY66" fmla="*/ 3813873 h 6858000"/>
              <a:gd name="connsiteX67" fmla="*/ 621701 w 1508539"/>
              <a:gd name="connsiteY67" fmla="*/ 3806161 h 6858000"/>
              <a:gd name="connsiteX68" fmla="*/ 622008 w 1508539"/>
              <a:gd name="connsiteY68" fmla="*/ 3805957 h 6858000"/>
              <a:gd name="connsiteX69" fmla="*/ 622035 w 1508539"/>
              <a:gd name="connsiteY69" fmla="*/ 3797724 h 6858000"/>
              <a:gd name="connsiteX70" fmla="*/ 620650 w 1508539"/>
              <a:gd name="connsiteY70" fmla="*/ 3792098 h 6858000"/>
              <a:gd name="connsiteX71" fmla="*/ 619534 w 1508539"/>
              <a:gd name="connsiteY71" fmla="*/ 3777135 h 6858000"/>
              <a:gd name="connsiteX72" fmla="*/ 621267 w 1508539"/>
              <a:gd name="connsiteY72" fmla="*/ 3771656 h 6858000"/>
              <a:gd name="connsiteX73" fmla="*/ 625010 w 1508539"/>
              <a:gd name="connsiteY73" fmla="*/ 3769007 h 6858000"/>
              <a:gd name="connsiteX74" fmla="*/ 624476 w 1508539"/>
              <a:gd name="connsiteY74" fmla="*/ 3767709 h 6858000"/>
              <a:gd name="connsiteX75" fmla="*/ 633172 w 1508539"/>
              <a:gd name="connsiteY75" fmla="*/ 3738082 h 6858000"/>
              <a:gd name="connsiteX76" fmla="*/ 640518 w 1508539"/>
              <a:gd name="connsiteY76" fmla="*/ 3673397 h 6858000"/>
              <a:gd name="connsiteX77" fmla="*/ 639814 w 1508539"/>
              <a:gd name="connsiteY77" fmla="*/ 3637109 h 6858000"/>
              <a:gd name="connsiteX78" fmla="*/ 643257 w 1508539"/>
              <a:gd name="connsiteY78" fmla="*/ 3536883 h 6858000"/>
              <a:gd name="connsiteX79" fmla="*/ 650795 w 1508539"/>
              <a:gd name="connsiteY79" fmla="*/ 3435652 h 6858000"/>
              <a:gd name="connsiteX80" fmla="*/ 652466 w 1508539"/>
              <a:gd name="connsiteY80" fmla="*/ 3307769 h 6858000"/>
              <a:gd name="connsiteX81" fmla="*/ 670029 w 1508539"/>
              <a:gd name="connsiteY81" fmla="*/ 3250522 h 6858000"/>
              <a:gd name="connsiteX82" fmla="*/ 670454 w 1508539"/>
              <a:gd name="connsiteY82" fmla="*/ 3229163 h 6858000"/>
              <a:gd name="connsiteX83" fmla="*/ 672277 w 1508539"/>
              <a:gd name="connsiteY83" fmla="*/ 3217217 h 6858000"/>
              <a:gd name="connsiteX84" fmla="*/ 659112 w 1508539"/>
              <a:gd name="connsiteY84" fmla="*/ 3183755 h 6858000"/>
              <a:gd name="connsiteX85" fmla="*/ 659613 w 1508539"/>
              <a:gd name="connsiteY85" fmla="*/ 3178642 h 6858000"/>
              <a:gd name="connsiteX86" fmla="*/ 647213 w 1508539"/>
              <a:gd name="connsiteY86" fmla="*/ 3158586 h 6858000"/>
              <a:gd name="connsiteX87" fmla="*/ 632398 w 1508539"/>
              <a:gd name="connsiteY87" fmla="*/ 3129034 h 6858000"/>
              <a:gd name="connsiteX88" fmla="*/ 633063 w 1508539"/>
              <a:gd name="connsiteY88" fmla="*/ 3126682 h 6858000"/>
              <a:gd name="connsiteX89" fmla="*/ 623931 w 1508539"/>
              <a:gd name="connsiteY89" fmla="*/ 3114519 h 6858000"/>
              <a:gd name="connsiteX90" fmla="*/ 610540 w 1508539"/>
              <a:gd name="connsiteY90" fmla="*/ 3106272 h 6858000"/>
              <a:gd name="connsiteX91" fmla="*/ 583270 w 1508539"/>
              <a:gd name="connsiteY91" fmla="*/ 2958185 h 6858000"/>
              <a:gd name="connsiteX92" fmla="*/ 525884 w 1508539"/>
              <a:gd name="connsiteY92" fmla="*/ 2762989 h 6858000"/>
              <a:gd name="connsiteX93" fmla="*/ 474802 w 1508539"/>
              <a:gd name="connsiteY93" fmla="*/ 2554718 h 6858000"/>
              <a:gd name="connsiteX94" fmla="*/ 454896 w 1508539"/>
              <a:gd name="connsiteY94" fmla="*/ 2485734 h 6858000"/>
              <a:gd name="connsiteX95" fmla="*/ 445619 w 1508539"/>
              <a:gd name="connsiteY95" fmla="*/ 2447068 h 6858000"/>
              <a:gd name="connsiteX96" fmla="*/ 432580 w 1508539"/>
              <a:gd name="connsiteY96" fmla="*/ 2425819 h 6858000"/>
              <a:gd name="connsiteX97" fmla="*/ 438579 w 1508539"/>
              <a:gd name="connsiteY97" fmla="*/ 2402874 h 6858000"/>
              <a:gd name="connsiteX98" fmla="*/ 441191 w 1508539"/>
              <a:gd name="connsiteY98" fmla="*/ 2381443 h 6858000"/>
              <a:gd name="connsiteX99" fmla="*/ 417520 w 1508539"/>
              <a:gd name="connsiteY99" fmla="*/ 2261920 h 6858000"/>
              <a:gd name="connsiteX100" fmla="*/ 407407 w 1508539"/>
              <a:gd name="connsiteY100" fmla="*/ 2195378 h 6858000"/>
              <a:gd name="connsiteX101" fmla="*/ 391624 w 1508539"/>
              <a:gd name="connsiteY101" fmla="*/ 2155135 h 6858000"/>
              <a:gd name="connsiteX102" fmla="*/ 389082 w 1508539"/>
              <a:gd name="connsiteY102" fmla="*/ 2118008 h 6858000"/>
              <a:gd name="connsiteX103" fmla="*/ 390075 w 1508539"/>
              <a:gd name="connsiteY103" fmla="*/ 2050531 h 6858000"/>
              <a:gd name="connsiteX104" fmla="*/ 381881 w 1508539"/>
              <a:gd name="connsiteY104" fmla="*/ 1963269 h 6858000"/>
              <a:gd name="connsiteX105" fmla="*/ 363059 w 1508539"/>
              <a:gd name="connsiteY105" fmla="*/ 1906352 h 6858000"/>
              <a:gd name="connsiteX106" fmla="*/ 339616 w 1508539"/>
              <a:gd name="connsiteY106" fmla="*/ 1861531 h 6858000"/>
              <a:gd name="connsiteX107" fmla="*/ 293415 w 1508539"/>
              <a:gd name="connsiteY107" fmla="*/ 1732919 h 6858000"/>
              <a:gd name="connsiteX108" fmla="*/ 265726 w 1508539"/>
              <a:gd name="connsiteY108" fmla="*/ 1663540 h 6858000"/>
              <a:gd name="connsiteX109" fmla="*/ 264852 w 1508539"/>
              <a:gd name="connsiteY109" fmla="*/ 1615777 h 6858000"/>
              <a:gd name="connsiteX110" fmla="*/ 245647 w 1508539"/>
              <a:gd name="connsiteY110" fmla="*/ 1563678 h 6858000"/>
              <a:gd name="connsiteX111" fmla="*/ 258727 w 1508539"/>
              <a:gd name="connsiteY111" fmla="*/ 1519474 h 6858000"/>
              <a:gd name="connsiteX112" fmla="*/ 251469 w 1508539"/>
              <a:gd name="connsiteY112" fmla="*/ 1477995 h 6858000"/>
              <a:gd name="connsiteX113" fmla="*/ 237554 w 1508539"/>
              <a:gd name="connsiteY113" fmla="*/ 1373769 h 6858000"/>
              <a:gd name="connsiteX114" fmla="*/ 245861 w 1508539"/>
              <a:gd name="connsiteY114" fmla="*/ 1307086 h 6858000"/>
              <a:gd name="connsiteX115" fmla="*/ 247049 w 1508539"/>
              <a:gd name="connsiteY115" fmla="*/ 1189033 h 6858000"/>
              <a:gd name="connsiteX116" fmla="*/ 251734 w 1508539"/>
              <a:gd name="connsiteY116" fmla="*/ 1168288 h 6858000"/>
              <a:gd name="connsiteX117" fmla="*/ 244016 w 1508539"/>
              <a:gd name="connsiteY117" fmla="*/ 1142577 h 6858000"/>
              <a:gd name="connsiteX118" fmla="*/ 233322 w 1508539"/>
              <a:gd name="connsiteY118" fmla="*/ 1088484 h 6858000"/>
              <a:gd name="connsiteX119" fmla="*/ 222058 w 1508539"/>
              <a:gd name="connsiteY119" fmla="*/ 1016103 h 6858000"/>
              <a:gd name="connsiteX120" fmla="*/ 223514 w 1508539"/>
              <a:gd name="connsiteY120" fmla="*/ 932283 h 6858000"/>
              <a:gd name="connsiteX121" fmla="*/ 225750 w 1508539"/>
              <a:gd name="connsiteY121" fmla="*/ 915925 h 6858000"/>
              <a:gd name="connsiteX122" fmla="*/ 218379 w 1508539"/>
              <a:gd name="connsiteY122" fmla="*/ 896999 h 6858000"/>
              <a:gd name="connsiteX123" fmla="*/ 187787 w 1508539"/>
              <a:gd name="connsiteY123" fmla="*/ 821517 h 6858000"/>
              <a:gd name="connsiteX124" fmla="*/ 166737 w 1508539"/>
              <a:gd name="connsiteY124" fmla="*/ 751353 h 6858000"/>
              <a:gd name="connsiteX125" fmla="*/ 166295 w 1508539"/>
              <a:gd name="connsiteY125" fmla="*/ 721230 h 6858000"/>
              <a:gd name="connsiteX126" fmla="*/ 151966 w 1508539"/>
              <a:gd name="connsiteY126" fmla="*/ 681659 h 6858000"/>
              <a:gd name="connsiteX127" fmla="*/ 137385 w 1508539"/>
              <a:gd name="connsiteY127" fmla="*/ 635218 h 6858000"/>
              <a:gd name="connsiteX128" fmla="*/ 142396 w 1508539"/>
              <a:gd name="connsiteY128" fmla="*/ 613763 h 6858000"/>
              <a:gd name="connsiteX129" fmla="*/ 128338 w 1508539"/>
              <a:gd name="connsiteY129" fmla="*/ 598582 h 6858000"/>
              <a:gd name="connsiteX130" fmla="*/ 128019 w 1508539"/>
              <a:gd name="connsiteY130" fmla="*/ 576846 h 6858000"/>
              <a:gd name="connsiteX131" fmla="*/ 107645 w 1508539"/>
              <a:gd name="connsiteY131" fmla="*/ 530055 h 6858000"/>
              <a:gd name="connsiteX132" fmla="*/ 106893 w 1508539"/>
              <a:gd name="connsiteY132" fmla="*/ 465389 h 6858000"/>
              <a:gd name="connsiteX133" fmla="*/ 89816 w 1508539"/>
              <a:gd name="connsiteY133" fmla="*/ 424699 h 6858000"/>
              <a:gd name="connsiteX134" fmla="*/ 90191 w 1508539"/>
              <a:gd name="connsiteY134" fmla="*/ 404917 h 6858000"/>
              <a:gd name="connsiteX135" fmla="*/ 70148 w 1508539"/>
              <a:gd name="connsiteY135" fmla="*/ 367211 h 6858000"/>
              <a:gd name="connsiteX136" fmla="*/ 36452 w 1508539"/>
              <a:gd name="connsiteY136" fmla="*/ 268519 h 6858000"/>
              <a:gd name="connsiteX137" fmla="*/ 23935 w 1508539"/>
              <a:gd name="connsiteY137" fmla="*/ 160886 h 6858000"/>
              <a:gd name="connsiteX138" fmla="*/ 19312 w 1508539"/>
              <a:gd name="connsiteY138" fmla="*/ 47336 h 6858000"/>
              <a:gd name="connsiteX139" fmla="*/ 0 w 1508539"/>
              <a:gd name="connsiteY139" fmla="*/ 0 h 6858000"/>
              <a:gd name="connsiteX0" fmla="*/ 164830 w 1491612"/>
              <a:gd name="connsiteY0" fmla="*/ 0 h 6858000"/>
              <a:gd name="connsiteX1" fmla="*/ 1491612 w 1491612"/>
              <a:gd name="connsiteY1" fmla="*/ 0 h 6858000"/>
              <a:gd name="connsiteX2" fmla="*/ 1491612 w 1491612"/>
              <a:gd name="connsiteY2" fmla="*/ 6858000 h 6858000"/>
              <a:gd name="connsiteX3" fmla="*/ 228306 w 1491612"/>
              <a:gd name="connsiteY3" fmla="*/ 6857735 h 6858000"/>
              <a:gd name="connsiteX4" fmla="*/ 264899 w 1491612"/>
              <a:gd name="connsiteY4" fmla="*/ 6776847 h 6858000"/>
              <a:gd name="connsiteX5" fmla="*/ 276399 w 1491612"/>
              <a:gd name="connsiteY5" fmla="*/ 6737706 h 6858000"/>
              <a:gd name="connsiteX6" fmla="*/ 301138 w 1491612"/>
              <a:gd name="connsiteY6" fmla="*/ 6691589 h 6858000"/>
              <a:gd name="connsiteX7" fmla="*/ 278695 w 1491612"/>
              <a:gd name="connsiteY7" fmla="*/ 6659970 h 6858000"/>
              <a:gd name="connsiteX8" fmla="*/ 293786 w 1491612"/>
              <a:gd name="connsiteY8" fmla="*/ 6636211 h 6858000"/>
              <a:gd name="connsiteX9" fmla="*/ 311230 w 1491612"/>
              <a:gd name="connsiteY9" fmla="*/ 6594177 h 6858000"/>
              <a:gd name="connsiteX10" fmla="*/ 325270 w 1491612"/>
              <a:gd name="connsiteY10" fmla="*/ 6557575 h 6858000"/>
              <a:gd name="connsiteX11" fmla="*/ 378227 w 1491612"/>
              <a:gd name="connsiteY11" fmla="*/ 6492130 h 6858000"/>
              <a:gd name="connsiteX12" fmla="*/ 393914 w 1491612"/>
              <a:gd name="connsiteY12" fmla="*/ 6431610 h 6858000"/>
              <a:gd name="connsiteX13" fmla="*/ 437619 w 1491612"/>
              <a:gd name="connsiteY13" fmla="*/ 6379786 h 6858000"/>
              <a:gd name="connsiteX14" fmla="*/ 420842 w 1491612"/>
              <a:gd name="connsiteY14" fmla="*/ 6334727 h 6858000"/>
              <a:gd name="connsiteX15" fmla="*/ 398257 w 1491612"/>
              <a:gd name="connsiteY15" fmla="*/ 6313295 h 6858000"/>
              <a:gd name="connsiteX16" fmla="*/ 405421 w 1491612"/>
              <a:gd name="connsiteY16" fmla="*/ 6280046 h 6858000"/>
              <a:gd name="connsiteX17" fmla="*/ 388166 w 1491612"/>
              <a:gd name="connsiteY17" fmla="*/ 6270265 h 6858000"/>
              <a:gd name="connsiteX18" fmla="*/ 415194 w 1491612"/>
              <a:gd name="connsiteY18" fmla="*/ 6252834 h 6858000"/>
              <a:gd name="connsiteX19" fmla="*/ 393186 w 1491612"/>
              <a:gd name="connsiteY19" fmla="*/ 6202459 h 6858000"/>
              <a:gd name="connsiteX20" fmla="*/ 391984 w 1491612"/>
              <a:gd name="connsiteY20" fmla="*/ 6153037 h 6858000"/>
              <a:gd name="connsiteX21" fmla="*/ 407399 w 1491612"/>
              <a:gd name="connsiteY21" fmla="*/ 6078132 h 6858000"/>
              <a:gd name="connsiteX22" fmla="*/ 394786 w 1491612"/>
              <a:gd name="connsiteY22" fmla="*/ 6028119 h 6858000"/>
              <a:gd name="connsiteX23" fmla="*/ 380015 w 1491612"/>
              <a:gd name="connsiteY23" fmla="*/ 5926735 h 6858000"/>
              <a:gd name="connsiteX24" fmla="*/ 429527 w 1491612"/>
              <a:gd name="connsiteY24" fmla="*/ 5712857 h 6858000"/>
              <a:gd name="connsiteX25" fmla="*/ 408602 w 1491612"/>
              <a:gd name="connsiteY25" fmla="*/ 5676393 h 6858000"/>
              <a:gd name="connsiteX26" fmla="*/ 448194 w 1491612"/>
              <a:gd name="connsiteY26" fmla="*/ 5563435 h 6858000"/>
              <a:gd name="connsiteX27" fmla="*/ 495324 w 1491612"/>
              <a:gd name="connsiteY27" fmla="*/ 5437125 h 6858000"/>
              <a:gd name="connsiteX28" fmla="*/ 508892 w 1491612"/>
              <a:gd name="connsiteY28" fmla="*/ 5396260 h 6858000"/>
              <a:gd name="connsiteX29" fmla="*/ 524873 w 1491612"/>
              <a:gd name="connsiteY29" fmla="*/ 5330009 h 6858000"/>
              <a:gd name="connsiteX30" fmla="*/ 558366 w 1491612"/>
              <a:gd name="connsiteY30" fmla="*/ 5273739 h 6858000"/>
              <a:gd name="connsiteX31" fmla="*/ 567965 w 1491612"/>
              <a:gd name="connsiteY31" fmla="*/ 5241779 h 6858000"/>
              <a:gd name="connsiteX32" fmla="*/ 579191 w 1491612"/>
              <a:gd name="connsiteY32" fmla="*/ 5225268 h 6858000"/>
              <a:gd name="connsiteX33" fmla="*/ 580211 w 1491612"/>
              <a:gd name="connsiteY33" fmla="*/ 5217684 h 6858000"/>
              <a:gd name="connsiteX34" fmla="*/ 587552 w 1491612"/>
              <a:gd name="connsiteY34" fmla="*/ 5193377 h 6858000"/>
              <a:gd name="connsiteX35" fmla="*/ 590855 w 1491612"/>
              <a:gd name="connsiteY35" fmla="*/ 5179288 h 6858000"/>
              <a:gd name="connsiteX36" fmla="*/ 591839 w 1491612"/>
              <a:gd name="connsiteY36" fmla="*/ 5173621 h 6858000"/>
              <a:gd name="connsiteX37" fmla="*/ 587473 w 1491612"/>
              <a:gd name="connsiteY37" fmla="*/ 5159961 h 6858000"/>
              <a:gd name="connsiteX38" fmla="*/ 594150 w 1491612"/>
              <a:gd name="connsiteY38" fmla="*/ 5144295 h 6858000"/>
              <a:gd name="connsiteX39" fmla="*/ 591083 w 1491612"/>
              <a:gd name="connsiteY39" fmla="*/ 5125185 h 6858000"/>
              <a:gd name="connsiteX40" fmla="*/ 597913 w 1491612"/>
              <a:gd name="connsiteY40" fmla="*/ 5121884 h 6858000"/>
              <a:gd name="connsiteX41" fmla="*/ 604949 w 1491612"/>
              <a:gd name="connsiteY41" fmla="*/ 5067850 h 6858000"/>
              <a:gd name="connsiteX42" fmla="*/ 607680 w 1491612"/>
              <a:gd name="connsiteY42" fmla="*/ 5060861 h 6858000"/>
              <a:gd name="connsiteX43" fmla="*/ 604384 w 1491612"/>
              <a:gd name="connsiteY43" fmla="*/ 5034192 h 6858000"/>
              <a:gd name="connsiteX44" fmla="*/ 605938 w 1491612"/>
              <a:gd name="connsiteY44" fmla="*/ 4993030 h 6858000"/>
              <a:gd name="connsiteX45" fmla="*/ 612847 w 1491612"/>
              <a:gd name="connsiteY45" fmla="*/ 4946844 h 6858000"/>
              <a:gd name="connsiteX46" fmla="*/ 608703 w 1491612"/>
              <a:gd name="connsiteY46" fmla="*/ 4932692 h 6858000"/>
              <a:gd name="connsiteX47" fmla="*/ 624106 w 1491612"/>
              <a:gd name="connsiteY47" fmla="*/ 4858827 h 6858000"/>
              <a:gd name="connsiteX48" fmla="*/ 630009 w 1491612"/>
              <a:gd name="connsiteY48" fmla="*/ 4821170 h 6858000"/>
              <a:gd name="connsiteX49" fmla="*/ 634742 w 1491612"/>
              <a:gd name="connsiteY49" fmla="*/ 4780965 h 6858000"/>
              <a:gd name="connsiteX50" fmla="*/ 636035 w 1491612"/>
              <a:gd name="connsiteY50" fmla="*/ 4750867 h 6858000"/>
              <a:gd name="connsiteX51" fmla="*/ 633842 w 1491612"/>
              <a:gd name="connsiteY51" fmla="*/ 4690749 h 6858000"/>
              <a:gd name="connsiteX52" fmla="*/ 629322 w 1491612"/>
              <a:gd name="connsiteY52" fmla="*/ 4584173 h 6858000"/>
              <a:gd name="connsiteX53" fmla="*/ 624405 w 1491612"/>
              <a:gd name="connsiteY53" fmla="*/ 4444346 h 6858000"/>
              <a:gd name="connsiteX54" fmla="*/ 620970 w 1491612"/>
              <a:gd name="connsiteY54" fmla="*/ 4375228 h 6858000"/>
              <a:gd name="connsiteX55" fmla="*/ 601623 w 1491612"/>
              <a:gd name="connsiteY55" fmla="*/ 4214165 h 6858000"/>
              <a:gd name="connsiteX56" fmla="*/ 605696 w 1491612"/>
              <a:gd name="connsiteY56" fmla="*/ 4090296 h 6858000"/>
              <a:gd name="connsiteX57" fmla="*/ 590952 w 1491612"/>
              <a:gd name="connsiteY57" fmla="*/ 4033999 h 6858000"/>
              <a:gd name="connsiteX58" fmla="*/ 592101 w 1491612"/>
              <a:gd name="connsiteY58" fmla="*/ 4031933 h 6858000"/>
              <a:gd name="connsiteX59" fmla="*/ 590677 w 1491612"/>
              <a:gd name="connsiteY59" fmla="*/ 4013953 h 6858000"/>
              <a:gd name="connsiteX60" fmla="*/ 576972 w 1491612"/>
              <a:gd name="connsiteY60" fmla="*/ 3974753 h 6858000"/>
              <a:gd name="connsiteX61" fmla="*/ 578570 w 1491612"/>
              <a:gd name="connsiteY61" fmla="*/ 3969950 h 6858000"/>
              <a:gd name="connsiteX62" fmla="*/ 571992 w 1491612"/>
              <a:gd name="connsiteY62" fmla="*/ 3933779 h 6858000"/>
              <a:gd name="connsiteX63" fmla="*/ 573323 w 1491612"/>
              <a:gd name="connsiteY63" fmla="*/ 3933093 h 6858000"/>
              <a:gd name="connsiteX64" fmla="*/ 577677 w 1491612"/>
              <a:gd name="connsiteY64" fmla="*/ 3922082 h 6858000"/>
              <a:gd name="connsiteX65" fmla="*/ 582755 w 1491612"/>
              <a:gd name="connsiteY65" fmla="*/ 3901461 h 6858000"/>
              <a:gd name="connsiteX66" fmla="*/ 605349 w 1491612"/>
              <a:gd name="connsiteY66" fmla="*/ 3813873 h 6858000"/>
              <a:gd name="connsiteX67" fmla="*/ 604774 w 1491612"/>
              <a:gd name="connsiteY67" fmla="*/ 3806161 h 6858000"/>
              <a:gd name="connsiteX68" fmla="*/ 605081 w 1491612"/>
              <a:gd name="connsiteY68" fmla="*/ 3805957 h 6858000"/>
              <a:gd name="connsiteX69" fmla="*/ 605108 w 1491612"/>
              <a:gd name="connsiteY69" fmla="*/ 3797724 h 6858000"/>
              <a:gd name="connsiteX70" fmla="*/ 603723 w 1491612"/>
              <a:gd name="connsiteY70" fmla="*/ 3792098 h 6858000"/>
              <a:gd name="connsiteX71" fmla="*/ 602607 w 1491612"/>
              <a:gd name="connsiteY71" fmla="*/ 3777135 h 6858000"/>
              <a:gd name="connsiteX72" fmla="*/ 604340 w 1491612"/>
              <a:gd name="connsiteY72" fmla="*/ 3771656 h 6858000"/>
              <a:gd name="connsiteX73" fmla="*/ 608083 w 1491612"/>
              <a:gd name="connsiteY73" fmla="*/ 3769007 h 6858000"/>
              <a:gd name="connsiteX74" fmla="*/ 607549 w 1491612"/>
              <a:gd name="connsiteY74" fmla="*/ 3767709 h 6858000"/>
              <a:gd name="connsiteX75" fmla="*/ 616245 w 1491612"/>
              <a:gd name="connsiteY75" fmla="*/ 3738082 h 6858000"/>
              <a:gd name="connsiteX76" fmla="*/ 623591 w 1491612"/>
              <a:gd name="connsiteY76" fmla="*/ 3673397 h 6858000"/>
              <a:gd name="connsiteX77" fmla="*/ 622887 w 1491612"/>
              <a:gd name="connsiteY77" fmla="*/ 3637109 h 6858000"/>
              <a:gd name="connsiteX78" fmla="*/ 626330 w 1491612"/>
              <a:gd name="connsiteY78" fmla="*/ 3536883 h 6858000"/>
              <a:gd name="connsiteX79" fmla="*/ 633868 w 1491612"/>
              <a:gd name="connsiteY79" fmla="*/ 3435652 h 6858000"/>
              <a:gd name="connsiteX80" fmla="*/ 635539 w 1491612"/>
              <a:gd name="connsiteY80" fmla="*/ 3307769 h 6858000"/>
              <a:gd name="connsiteX81" fmla="*/ 653102 w 1491612"/>
              <a:gd name="connsiteY81" fmla="*/ 3250522 h 6858000"/>
              <a:gd name="connsiteX82" fmla="*/ 653527 w 1491612"/>
              <a:gd name="connsiteY82" fmla="*/ 3229163 h 6858000"/>
              <a:gd name="connsiteX83" fmla="*/ 655350 w 1491612"/>
              <a:gd name="connsiteY83" fmla="*/ 3217217 h 6858000"/>
              <a:gd name="connsiteX84" fmla="*/ 642185 w 1491612"/>
              <a:gd name="connsiteY84" fmla="*/ 3183755 h 6858000"/>
              <a:gd name="connsiteX85" fmla="*/ 642686 w 1491612"/>
              <a:gd name="connsiteY85" fmla="*/ 3178642 h 6858000"/>
              <a:gd name="connsiteX86" fmla="*/ 630286 w 1491612"/>
              <a:gd name="connsiteY86" fmla="*/ 3158586 h 6858000"/>
              <a:gd name="connsiteX87" fmla="*/ 615471 w 1491612"/>
              <a:gd name="connsiteY87" fmla="*/ 3129034 h 6858000"/>
              <a:gd name="connsiteX88" fmla="*/ 616136 w 1491612"/>
              <a:gd name="connsiteY88" fmla="*/ 3126682 h 6858000"/>
              <a:gd name="connsiteX89" fmla="*/ 607004 w 1491612"/>
              <a:gd name="connsiteY89" fmla="*/ 3114519 h 6858000"/>
              <a:gd name="connsiteX90" fmla="*/ 593613 w 1491612"/>
              <a:gd name="connsiteY90" fmla="*/ 3106272 h 6858000"/>
              <a:gd name="connsiteX91" fmla="*/ 566343 w 1491612"/>
              <a:gd name="connsiteY91" fmla="*/ 2958185 h 6858000"/>
              <a:gd name="connsiteX92" fmla="*/ 508957 w 1491612"/>
              <a:gd name="connsiteY92" fmla="*/ 2762989 h 6858000"/>
              <a:gd name="connsiteX93" fmla="*/ 457875 w 1491612"/>
              <a:gd name="connsiteY93" fmla="*/ 2554718 h 6858000"/>
              <a:gd name="connsiteX94" fmla="*/ 437969 w 1491612"/>
              <a:gd name="connsiteY94" fmla="*/ 2485734 h 6858000"/>
              <a:gd name="connsiteX95" fmla="*/ 428692 w 1491612"/>
              <a:gd name="connsiteY95" fmla="*/ 2447068 h 6858000"/>
              <a:gd name="connsiteX96" fmla="*/ 415653 w 1491612"/>
              <a:gd name="connsiteY96" fmla="*/ 2425819 h 6858000"/>
              <a:gd name="connsiteX97" fmla="*/ 421652 w 1491612"/>
              <a:gd name="connsiteY97" fmla="*/ 2402874 h 6858000"/>
              <a:gd name="connsiteX98" fmla="*/ 424264 w 1491612"/>
              <a:gd name="connsiteY98" fmla="*/ 2381443 h 6858000"/>
              <a:gd name="connsiteX99" fmla="*/ 400593 w 1491612"/>
              <a:gd name="connsiteY99" fmla="*/ 2261920 h 6858000"/>
              <a:gd name="connsiteX100" fmla="*/ 390480 w 1491612"/>
              <a:gd name="connsiteY100" fmla="*/ 2195378 h 6858000"/>
              <a:gd name="connsiteX101" fmla="*/ 374697 w 1491612"/>
              <a:gd name="connsiteY101" fmla="*/ 2155135 h 6858000"/>
              <a:gd name="connsiteX102" fmla="*/ 372155 w 1491612"/>
              <a:gd name="connsiteY102" fmla="*/ 2118008 h 6858000"/>
              <a:gd name="connsiteX103" fmla="*/ 373148 w 1491612"/>
              <a:gd name="connsiteY103" fmla="*/ 2050531 h 6858000"/>
              <a:gd name="connsiteX104" fmla="*/ 364954 w 1491612"/>
              <a:gd name="connsiteY104" fmla="*/ 1963269 h 6858000"/>
              <a:gd name="connsiteX105" fmla="*/ 346132 w 1491612"/>
              <a:gd name="connsiteY105" fmla="*/ 1906352 h 6858000"/>
              <a:gd name="connsiteX106" fmla="*/ 322689 w 1491612"/>
              <a:gd name="connsiteY106" fmla="*/ 1861531 h 6858000"/>
              <a:gd name="connsiteX107" fmla="*/ 276488 w 1491612"/>
              <a:gd name="connsiteY107" fmla="*/ 1732919 h 6858000"/>
              <a:gd name="connsiteX108" fmla="*/ 248799 w 1491612"/>
              <a:gd name="connsiteY108" fmla="*/ 1663540 h 6858000"/>
              <a:gd name="connsiteX109" fmla="*/ 247925 w 1491612"/>
              <a:gd name="connsiteY109" fmla="*/ 1615777 h 6858000"/>
              <a:gd name="connsiteX110" fmla="*/ 228720 w 1491612"/>
              <a:gd name="connsiteY110" fmla="*/ 1563678 h 6858000"/>
              <a:gd name="connsiteX111" fmla="*/ 241800 w 1491612"/>
              <a:gd name="connsiteY111" fmla="*/ 1519474 h 6858000"/>
              <a:gd name="connsiteX112" fmla="*/ 234542 w 1491612"/>
              <a:gd name="connsiteY112" fmla="*/ 1477995 h 6858000"/>
              <a:gd name="connsiteX113" fmla="*/ 220627 w 1491612"/>
              <a:gd name="connsiteY113" fmla="*/ 1373769 h 6858000"/>
              <a:gd name="connsiteX114" fmla="*/ 228934 w 1491612"/>
              <a:gd name="connsiteY114" fmla="*/ 1307086 h 6858000"/>
              <a:gd name="connsiteX115" fmla="*/ 230122 w 1491612"/>
              <a:gd name="connsiteY115" fmla="*/ 1189033 h 6858000"/>
              <a:gd name="connsiteX116" fmla="*/ 234807 w 1491612"/>
              <a:gd name="connsiteY116" fmla="*/ 1168288 h 6858000"/>
              <a:gd name="connsiteX117" fmla="*/ 227089 w 1491612"/>
              <a:gd name="connsiteY117" fmla="*/ 1142577 h 6858000"/>
              <a:gd name="connsiteX118" fmla="*/ 216395 w 1491612"/>
              <a:gd name="connsiteY118" fmla="*/ 1088484 h 6858000"/>
              <a:gd name="connsiteX119" fmla="*/ 205131 w 1491612"/>
              <a:gd name="connsiteY119" fmla="*/ 1016103 h 6858000"/>
              <a:gd name="connsiteX120" fmla="*/ 206587 w 1491612"/>
              <a:gd name="connsiteY120" fmla="*/ 932283 h 6858000"/>
              <a:gd name="connsiteX121" fmla="*/ 208823 w 1491612"/>
              <a:gd name="connsiteY121" fmla="*/ 915925 h 6858000"/>
              <a:gd name="connsiteX122" fmla="*/ 201452 w 1491612"/>
              <a:gd name="connsiteY122" fmla="*/ 896999 h 6858000"/>
              <a:gd name="connsiteX123" fmla="*/ 170860 w 1491612"/>
              <a:gd name="connsiteY123" fmla="*/ 821517 h 6858000"/>
              <a:gd name="connsiteX124" fmla="*/ 149810 w 1491612"/>
              <a:gd name="connsiteY124" fmla="*/ 751353 h 6858000"/>
              <a:gd name="connsiteX125" fmla="*/ 149368 w 1491612"/>
              <a:gd name="connsiteY125" fmla="*/ 721230 h 6858000"/>
              <a:gd name="connsiteX126" fmla="*/ 135039 w 1491612"/>
              <a:gd name="connsiteY126" fmla="*/ 681659 h 6858000"/>
              <a:gd name="connsiteX127" fmla="*/ 120458 w 1491612"/>
              <a:gd name="connsiteY127" fmla="*/ 635218 h 6858000"/>
              <a:gd name="connsiteX128" fmla="*/ 125469 w 1491612"/>
              <a:gd name="connsiteY128" fmla="*/ 613763 h 6858000"/>
              <a:gd name="connsiteX129" fmla="*/ 111411 w 1491612"/>
              <a:gd name="connsiteY129" fmla="*/ 598582 h 6858000"/>
              <a:gd name="connsiteX130" fmla="*/ 111092 w 1491612"/>
              <a:gd name="connsiteY130" fmla="*/ 576846 h 6858000"/>
              <a:gd name="connsiteX131" fmla="*/ 90718 w 1491612"/>
              <a:gd name="connsiteY131" fmla="*/ 530055 h 6858000"/>
              <a:gd name="connsiteX132" fmla="*/ 89966 w 1491612"/>
              <a:gd name="connsiteY132" fmla="*/ 465389 h 6858000"/>
              <a:gd name="connsiteX133" fmla="*/ 72889 w 1491612"/>
              <a:gd name="connsiteY133" fmla="*/ 424699 h 6858000"/>
              <a:gd name="connsiteX134" fmla="*/ 73264 w 1491612"/>
              <a:gd name="connsiteY134" fmla="*/ 404917 h 6858000"/>
              <a:gd name="connsiteX135" fmla="*/ 53221 w 1491612"/>
              <a:gd name="connsiteY135" fmla="*/ 367211 h 6858000"/>
              <a:gd name="connsiteX136" fmla="*/ 19525 w 1491612"/>
              <a:gd name="connsiteY136" fmla="*/ 268519 h 6858000"/>
              <a:gd name="connsiteX137" fmla="*/ 7008 w 1491612"/>
              <a:gd name="connsiteY137" fmla="*/ 160886 h 6858000"/>
              <a:gd name="connsiteX138" fmla="*/ 2385 w 1491612"/>
              <a:gd name="connsiteY138" fmla="*/ 47336 h 6858000"/>
              <a:gd name="connsiteX139" fmla="*/ 164830 w 1491612"/>
              <a:gd name="connsiteY139" fmla="*/ 0 h 6858000"/>
              <a:gd name="connsiteX0" fmla="*/ 158408 w 1485190"/>
              <a:gd name="connsiteY0" fmla="*/ 0 h 6858000"/>
              <a:gd name="connsiteX1" fmla="*/ 1485190 w 1485190"/>
              <a:gd name="connsiteY1" fmla="*/ 0 h 6858000"/>
              <a:gd name="connsiteX2" fmla="*/ 1485190 w 1485190"/>
              <a:gd name="connsiteY2" fmla="*/ 6858000 h 6858000"/>
              <a:gd name="connsiteX3" fmla="*/ 221884 w 1485190"/>
              <a:gd name="connsiteY3" fmla="*/ 6857735 h 6858000"/>
              <a:gd name="connsiteX4" fmla="*/ 258477 w 1485190"/>
              <a:gd name="connsiteY4" fmla="*/ 6776847 h 6858000"/>
              <a:gd name="connsiteX5" fmla="*/ 269977 w 1485190"/>
              <a:gd name="connsiteY5" fmla="*/ 6737706 h 6858000"/>
              <a:gd name="connsiteX6" fmla="*/ 294716 w 1485190"/>
              <a:gd name="connsiteY6" fmla="*/ 6691589 h 6858000"/>
              <a:gd name="connsiteX7" fmla="*/ 272273 w 1485190"/>
              <a:gd name="connsiteY7" fmla="*/ 6659970 h 6858000"/>
              <a:gd name="connsiteX8" fmla="*/ 287364 w 1485190"/>
              <a:gd name="connsiteY8" fmla="*/ 6636211 h 6858000"/>
              <a:gd name="connsiteX9" fmla="*/ 304808 w 1485190"/>
              <a:gd name="connsiteY9" fmla="*/ 6594177 h 6858000"/>
              <a:gd name="connsiteX10" fmla="*/ 318848 w 1485190"/>
              <a:gd name="connsiteY10" fmla="*/ 6557575 h 6858000"/>
              <a:gd name="connsiteX11" fmla="*/ 371805 w 1485190"/>
              <a:gd name="connsiteY11" fmla="*/ 6492130 h 6858000"/>
              <a:gd name="connsiteX12" fmla="*/ 387492 w 1485190"/>
              <a:gd name="connsiteY12" fmla="*/ 6431610 h 6858000"/>
              <a:gd name="connsiteX13" fmla="*/ 431197 w 1485190"/>
              <a:gd name="connsiteY13" fmla="*/ 6379786 h 6858000"/>
              <a:gd name="connsiteX14" fmla="*/ 414420 w 1485190"/>
              <a:gd name="connsiteY14" fmla="*/ 6334727 h 6858000"/>
              <a:gd name="connsiteX15" fmla="*/ 391835 w 1485190"/>
              <a:gd name="connsiteY15" fmla="*/ 6313295 h 6858000"/>
              <a:gd name="connsiteX16" fmla="*/ 398999 w 1485190"/>
              <a:gd name="connsiteY16" fmla="*/ 6280046 h 6858000"/>
              <a:gd name="connsiteX17" fmla="*/ 381744 w 1485190"/>
              <a:gd name="connsiteY17" fmla="*/ 6270265 h 6858000"/>
              <a:gd name="connsiteX18" fmla="*/ 408772 w 1485190"/>
              <a:gd name="connsiteY18" fmla="*/ 6252834 h 6858000"/>
              <a:gd name="connsiteX19" fmla="*/ 386764 w 1485190"/>
              <a:gd name="connsiteY19" fmla="*/ 6202459 h 6858000"/>
              <a:gd name="connsiteX20" fmla="*/ 385562 w 1485190"/>
              <a:gd name="connsiteY20" fmla="*/ 6153037 h 6858000"/>
              <a:gd name="connsiteX21" fmla="*/ 400977 w 1485190"/>
              <a:gd name="connsiteY21" fmla="*/ 6078132 h 6858000"/>
              <a:gd name="connsiteX22" fmla="*/ 388364 w 1485190"/>
              <a:gd name="connsiteY22" fmla="*/ 6028119 h 6858000"/>
              <a:gd name="connsiteX23" fmla="*/ 373593 w 1485190"/>
              <a:gd name="connsiteY23" fmla="*/ 5926735 h 6858000"/>
              <a:gd name="connsiteX24" fmla="*/ 423105 w 1485190"/>
              <a:gd name="connsiteY24" fmla="*/ 5712857 h 6858000"/>
              <a:gd name="connsiteX25" fmla="*/ 402180 w 1485190"/>
              <a:gd name="connsiteY25" fmla="*/ 5676393 h 6858000"/>
              <a:gd name="connsiteX26" fmla="*/ 441772 w 1485190"/>
              <a:gd name="connsiteY26" fmla="*/ 5563435 h 6858000"/>
              <a:gd name="connsiteX27" fmla="*/ 488902 w 1485190"/>
              <a:gd name="connsiteY27" fmla="*/ 5437125 h 6858000"/>
              <a:gd name="connsiteX28" fmla="*/ 502470 w 1485190"/>
              <a:gd name="connsiteY28" fmla="*/ 5396260 h 6858000"/>
              <a:gd name="connsiteX29" fmla="*/ 518451 w 1485190"/>
              <a:gd name="connsiteY29" fmla="*/ 5330009 h 6858000"/>
              <a:gd name="connsiteX30" fmla="*/ 551944 w 1485190"/>
              <a:gd name="connsiteY30" fmla="*/ 5273739 h 6858000"/>
              <a:gd name="connsiteX31" fmla="*/ 561543 w 1485190"/>
              <a:gd name="connsiteY31" fmla="*/ 5241779 h 6858000"/>
              <a:gd name="connsiteX32" fmla="*/ 572769 w 1485190"/>
              <a:gd name="connsiteY32" fmla="*/ 5225268 h 6858000"/>
              <a:gd name="connsiteX33" fmla="*/ 573789 w 1485190"/>
              <a:gd name="connsiteY33" fmla="*/ 5217684 h 6858000"/>
              <a:gd name="connsiteX34" fmla="*/ 581130 w 1485190"/>
              <a:gd name="connsiteY34" fmla="*/ 5193377 h 6858000"/>
              <a:gd name="connsiteX35" fmla="*/ 584433 w 1485190"/>
              <a:gd name="connsiteY35" fmla="*/ 5179288 h 6858000"/>
              <a:gd name="connsiteX36" fmla="*/ 585417 w 1485190"/>
              <a:gd name="connsiteY36" fmla="*/ 5173621 h 6858000"/>
              <a:gd name="connsiteX37" fmla="*/ 581051 w 1485190"/>
              <a:gd name="connsiteY37" fmla="*/ 5159961 h 6858000"/>
              <a:gd name="connsiteX38" fmla="*/ 587728 w 1485190"/>
              <a:gd name="connsiteY38" fmla="*/ 5144295 h 6858000"/>
              <a:gd name="connsiteX39" fmla="*/ 584661 w 1485190"/>
              <a:gd name="connsiteY39" fmla="*/ 5125185 h 6858000"/>
              <a:gd name="connsiteX40" fmla="*/ 591491 w 1485190"/>
              <a:gd name="connsiteY40" fmla="*/ 5121884 h 6858000"/>
              <a:gd name="connsiteX41" fmla="*/ 598527 w 1485190"/>
              <a:gd name="connsiteY41" fmla="*/ 5067850 h 6858000"/>
              <a:gd name="connsiteX42" fmla="*/ 601258 w 1485190"/>
              <a:gd name="connsiteY42" fmla="*/ 5060861 h 6858000"/>
              <a:gd name="connsiteX43" fmla="*/ 597962 w 1485190"/>
              <a:gd name="connsiteY43" fmla="*/ 5034192 h 6858000"/>
              <a:gd name="connsiteX44" fmla="*/ 599516 w 1485190"/>
              <a:gd name="connsiteY44" fmla="*/ 4993030 h 6858000"/>
              <a:gd name="connsiteX45" fmla="*/ 606425 w 1485190"/>
              <a:gd name="connsiteY45" fmla="*/ 4946844 h 6858000"/>
              <a:gd name="connsiteX46" fmla="*/ 602281 w 1485190"/>
              <a:gd name="connsiteY46" fmla="*/ 4932692 h 6858000"/>
              <a:gd name="connsiteX47" fmla="*/ 617684 w 1485190"/>
              <a:gd name="connsiteY47" fmla="*/ 4858827 h 6858000"/>
              <a:gd name="connsiteX48" fmla="*/ 623587 w 1485190"/>
              <a:gd name="connsiteY48" fmla="*/ 4821170 h 6858000"/>
              <a:gd name="connsiteX49" fmla="*/ 628320 w 1485190"/>
              <a:gd name="connsiteY49" fmla="*/ 4780965 h 6858000"/>
              <a:gd name="connsiteX50" fmla="*/ 629613 w 1485190"/>
              <a:gd name="connsiteY50" fmla="*/ 4750867 h 6858000"/>
              <a:gd name="connsiteX51" fmla="*/ 627420 w 1485190"/>
              <a:gd name="connsiteY51" fmla="*/ 4690749 h 6858000"/>
              <a:gd name="connsiteX52" fmla="*/ 622900 w 1485190"/>
              <a:gd name="connsiteY52" fmla="*/ 4584173 h 6858000"/>
              <a:gd name="connsiteX53" fmla="*/ 617983 w 1485190"/>
              <a:gd name="connsiteY53" fmla="*/ 4444346 h 6858000"/>
              <a:gd name="connsiteX54" fmla="*/ 614548 w 1485190"/>
              <a:gd name="connsiteY54" fmla="*/ 4375228 h 6858000"/>
              <a:gd name="connsiteX55" fmla="*/ 595201 w 1485190"/>
              <a:gd name="connsiteY55" fmla="*/ 4214165 h 6858000"/>
              <a:gd name="connsiteX56" fmla="*/ 599274 w 1485190"/>
              <a:gd name="connsiteY56" fmla="*/ 4090296 h 6858000"/>
              <a:gd name="connsiteX57" fmla="*/ 584530 w 1485190"/>
              <a:gd name="connsiteY57" fmla="*/ 4033999 h 6858000"/>
              <a:gd name="connsiteX58" fmla="*/ 585679 w 1485190"/>
              <a:gd name="connsiteY58" fmla="*/ 4031933 h 6858000"/>
              <a:gd name="connsiteX59" fmla="*/ 584255 w 1485190"/>
              <a:gd name="connsiteY59" fmla="*/ 4013953 h 6858000"/>
              <a:gd name="connsiteX60" fmla="*/ 570550 w 1485190"/>
              <a:gd name="connsiteY60" fmla="*/ 3974753 h 6858000"/>
              <a:gd name="connsiteX61" fmla="*/ 572148 w 1485190"/>
              <a:gd name="connsiteY61" fmla="*/ 3969950 h 6858000"/>
              <a:gd name="connsiteX62" fmla="*/ 565570 w 1485190"/>
              <a:gd name="connsiteY62" fmla="*/ 3933779 h 6858000"/>
              <a:gd name="connsiteX63" fmla="*/ 566901 w 1485190"/>
              <a:gd name="connsiteY63" fmla="*/ 3933093 h 6858000"/>
              <a:gd name="connsiteX64" fmla="*/ 571255 w 1485190"/>
              <a:gd name="connsiteY64" fmla="*/ 3922082 h 6858000"/>
              <a:gd name="connsiteX65" fmla="*/ 576333 w 1485190"/>
              <a:gd name="connsiteY65" fmla="*/ 3901461 h 6858000"/>
              <a:gd name="connsiteX66" fmla="*/ 598927 w 1485190"/>
              <a:gd name="connsiteY66" fmla="*/ 3813873 h 6858000"/>
              <a:gd name="connsiteX67" fmla="*/ 598352 w 1485190"/>
              <a:gd name="connsiteY67" fmla="*/ 3806161 h 6858000"/>
              <a:gd name="connsiteX68" fmla="*/ 598659 w 1485190"/>
              <a:gd name="connsiteY68" fmla="*/ 3805957 h 6858000"/>
              <a:gd name="connsiteX69" fmla="*/ 598686 w 1485190"/>
              <a:gd name="connsiteY69" fmla="*/ 3797724 h 6858000"/>
              <a:gd name="connsiteX70" fmla="*/ 597301 w 1485190"/>
              <a:gd name="connsiteY70" fmla="*/ 3792098 h 6858000"/>
              <a:gd name="connsiteX71" fmla="*/ 596185 w 1485190"/>
              <a:gd name="connsiteY71" fmla="*/ 3777135 h 6858000"/>
              <a:gd name="connsiteX72" fmla="*/ 597918 w 1485190"/>
              <a:gd name="connsiteY72" fmla="*/ 3771656 h 6858000"/>
              <a:gd name="connsiteX73" fmla="*/ 601661 w 1485190"/>
              <a:gd name="connsiteY73" fmla="*/ 3769007 h 6858000"/>
              <a:gd name="connsiteX74" fmla="*/ 601127 w 1485190"/>
              <a:gd name="connsiteY74" fmla="*/ 3767709 h 6858000"/>
              <a:gd name="connsiteX75" fmla="*/ 609823 w 1485190"/>
              <a:gd name="connsiteY75" fmla="*/ 3738082 h 6858000"/>
              <a:gd name="connsiteX76" fmla="*/ 617169 w 1485190"/>
              <a:gd name="connsiteY76" fmla="*/ 3673397 h 6858000"/>
              <a:gd name="connsiteX77" fmla="*/ 616465 w 1485190"/>
              <a:gd name="connsiteY77" fmla="*/ 3637109 h 6858000"/>
              <a:gd name="connsiteX78" fmla="*/ 619908 w 1485190"/>
              <a:gd name="connsiteY78" fmla="*/ 3536883 h 6858000"/>
              <a:gd name="connsiteX79" fmla="*/ 627446 w 1485190"/>
              <a:gd name="connsiteY79" fmla="*/ 3435652 h 6858000"/>
              <a:gd name="connsiteX80" fmla="*/ 629117 w 1485190"/>
              <a:gd name="connsiteY80" fmla="*/ 3307769 h 6858000"/>
              <a:gd name="connsiteX81" fmla="*/ 646680 w 1485190"/>
              <a:gd name="connsiteY81" fmla="*/ 3250522 h 6858000"/>
              <a:gd name="connsiteX82" fmla="*/ 647105 w 1485190"/>
              <a:gd name="connsiteY82" fmla="*/ 3229163 h 6858000"/>
              <a:gd name="connsiteX83" fmla="*/ 648928 w 1485190"/>
              <a:gd name="connsiteY83" fmla="*/ 3217217 h 6858000"/>
              <a:gd name="connsiteX84" fmla="*/ 635763 w 1485190"/>
              <a:gd name="connsiteY84" fmla="*/ 3183755 h 6858000"/>
              <a:gd name="connsiteX85" fmla="*/ 636264 w 1485190"/>
              <a:gd name="connsiteY85" fmla="*/ 3178642 h 6858000"/>
              <a:gd name="connsiteX86" fmla="*/ 623864 w 1485190"/>
              <a:gd name="connsiteY86" fmla="*/ 3158586 h 6858000"/>
              <a:gd name="connsiteX87" fmla="*/ 609049 w 1485190"/>
              <a:gd name="connsiteY87" fmla="*/ 3129034 h 6858000"/>
              <a:gd name="connsiteX88" fmla="*/ 609714 w 1485190"/>
              <a:gd name="connsiteY88" fmla="*/ 3126682 h 6858000"/>
              <a:gd name="connsiteX89" fmla="*/ 600582 w 1485190"/>
              <a:gd name="connsiteY89" fmla="*/ 3114519 h 6858000"/>
              <a:gd name="connsiteX90" fmla="*/ 587191 w 1485190"/>
              <a:gd name="connsiteY90" fmla="*/ 3106272 h 6858000"/>
              <a:gd name="connsiteX91" fmla="*/ 559921 w 1485190"/>
              <a:gd name="connsiteY91" fmla="*/ 2958185 h 6858000"/>
              <a:gd name="connsiteX92" fmla="*/ 502535 w 1485190"/>
              <a:gd name="connsiteY92" fmla="*/ 2762989 h 6858000"/>
              <a:gd name="connsiteX93" fmla="*/ 451453 w 1485190"/>
              <a:gd name="connsiteY93" fmla="*/ 2554718 h 6858000"/>
              <a:gd name="connsiteX94" fmla="*/ 431547 w 1485190"/>
              <a:gd name="connsiteY94" fmla="*/ 2485734 h 6858000"/>
              <a:gd name="connsiteX95" fmla="*/ 422270 w 1485190"/>
              <a:gd name="connsiteY95" fmla="*/ 2447068 h 6858000"/>
              <a:gd name="connsiteX96" fmla="*/ 409231 w 1485190"/>
              <a:gd name="connsiteY96" fmla="*/ 2425819 h 6858000"/>
              <a:gd name="connsiteX97" fmla="*/ 415230 w 1485190"/>
              <a:gd name="connsiteY97" fmla="*/ 2402874 h 6858000"/>
              <a:gd name="connsiteX98" fmla="*/ 417842 w 1485190"/>
              <a:gd name="connsiteY98" fmla="*/ 2381443 h 6858000"/>
              <a:gd name="connsiteX99" fmla="*/ 394171 w 1485190"/>
              <a:gd name="connsiteY99" fmla="*/ 2261920 h 6858000"/>
              <a:gd name="connsiteX100" fmla="*/ 384058 w 1485190"/>
              <a:gd name="connsiteY100" fmla="*/ 2195378 h 6858000"/>
              <a:gd name="connsiteX101" fmla="*/ 368275 w 1485190"/>
              <a:gd name="connsiteY101" fmla="*/ 2155135 h 6858000"/>
              <a:gd name="connsiteX102" fmla="*/ 365733 w 1485190"/>
              <a:gd name="connsiteY102" fmla="*/ 2118008 h 6858000"/>
              <a:gd name="connsiteX103" fmla="*/ 366726 w 1485190"/>
              <a:gd name="connsiteY103" fmla="*/ 2050531 h 6858000"/>
              <a:gd name="connsiteX104" fmla="*/ 358532 w 1485190"/>
              <a:gd name="connsiteY104" fmla="*/ 1963269 h 6858000"/>
              <a:gd name="connsiteX105" fmla="*/ 339710 w 1485190"/>
              <a:gd name="connsiteY105" fmla="*/ 1906352 h 6858000"/>
              <a:gd name="connsiteX106" fmla="*/ 316267 w 1485190"/>
              <a:gd name="connsiteY106" fmla="*/ 1861531 h 6858000"/>
              <a:gd name="connsiteX107" fmla="*/ 270066 w 1485190"/>
              <a:gd name="connsiteY107" fmla="*/ 1732919 h 6858000"/>
              <a:gd name="connsiteX108" fmla="*/ 242377 w 1485190"/>
              <a:gd name="connsiteY108" fmla="*/ 1663540 h 6858000"/>
              <a:gd name="connsiteX109" fmla="*/ 241503 w 1485190"/>
              <a:gd name="connsiteY109" fmla="*/ 1615777 h 6858000"/>
              <a:gd name="connsiteX110" fmla="*/ 222298 w 1485190"/>
              <a:gd name="connsiteY110" fmla="*/ 1563678 h 6858000"/>
              <a:gd name="connsiteX111" fmla="*/ 235378 w 1485190"/>
              <a:gd name="connsiteY111" fmla="*/ 1519474 h 6858000"/>
              <a:gd name="connsiteX112" fmla="*/ 228120 w 1485190"/>
              <a:gd name="connsiteY112" fmla="*/ 1477995 h 6858000"/>
              <a:gd name="connsiteX113" fmla="*/ 214205 w 1485190"/>
              <a:gd name="connsiteY113" fmla="*/ 1373769 h 6858000"/>
              <a:gd name="connsiteX114" fmla="*/ 222512 w 1485190"/>
              <a:gd name="connsiteY114" fmla="*/ 1307086 h 6858000"/>
              <a:gd name="connsiteX115" fmla="*/ 223700 w 1485190"/>
              <a:gd name="connsiteY115" fmla="*/ 1189033 h 6858000"/>
              <a:gd name="connsiteX116" fmla="*/ 228385 w 1485190"/>
              <a:gd name="connsiteY116" fmla="*/ 1168288 h 6858000"/>
              <a:gd name="connsiteX117" fmla="*/ 220667 w 1485190"/>
              <a:gd name="connsiteY117" fmla="*/ 1142577 h 6858000"/>
              <a:gd name="connsiteX118" fmla="*/ 209973 w 1485190"/>
              <a:gd name="connsiteY118" fmla="*/ 1088484 h 6858000"/>
              <a:gd name="connsiteX119" fmla="*/ 198709 w 1485190"/>
              <a:gd name="connsiteY119" fmla="*/ 1016103 h 6858000"/>
              <a:gd name="connsiteX120" fmla="*/ 200165 w 1485190"/>
              <a:gd name="connsiteY120" fmla="*/ 932283 h 6858000"/>
              <a:gd name="connsiteX121" fmla="*/ 202401 w 1485190"/>
              <a:gd name="connsiteY121" fmla="*/ 915925 h 6858000"/>
              <a:gd name="connsiteX122" fmla="*/ 195030 w 1485190"/>
              <a:gd name="connsiteY122" fmla="*/ 896999 h 6858000"/>
              <a:gd name="connsiteX123" fmla="*/ 164438 w 1485190"/>
              <a:gd name="connsiteY123" fmla="*/ 821517 h 6858000"/>
              <a:gd name="connsiteX124" fmla="*/ 143388 w 1485190"/>
              <a:gd name="connsiteY124" fmla="*/ 751353 h 6858000"/>
              <a:gd name="connsiteX125" fmla="*/ 142946 w 1485190"/>
              <a:gd name="connsiteY125" fmla="*/ 721230 h 6858000"/>
              <a:gd name="connsiteX126" fmla="*/ 128617 w 1485190"/>
              <a:gd name="connsiteY126" fmla="*/ 681659 h 6858000"/>
              <a:gd name="connsiteX127" fmla="*/ 114036 w 1485190"/>
              <a:gd name="connsiteY127" fmla="*/ 635218 h 6858000"/>
              <a:gd name="connsiteX128" fmla="*/ 119047 w 1485190"/>
              <a:gd name="connsiteY128" fmla="*/ 613763 h 6858000"/>
              <a:gd name="connsiteX129" fmla="*/ 104989 w 1485190"/>
              <a:gd name="connsiteY129" fmla="*/ 598582 h 6858000"/>
              <a:gd name="connsiteX130" fmla="*/ 104670 w 1485190"/>
              <a:gd name="connsiteY130" fmla="*/ 576846 h 6858000"/>
              <a:gd name="connsiteX131" fmla="*/ 84296 w 1485190"/>
              <a:gd name="connsiteY131" fmla="*/ 530055 h 6858000"/>
              <a:gd name="connsiteX132" fmla="*/ 83544 w 1485190"/>
              <a:gd name="connsiteY132" fmla="*/ 465389 h 6858000"/>
              <a:gd name="connsiteX133" fmla="*/ 66467 w 1485190"/>
              <a:gd name="connsiteY133" fmla="*/ 424699 h 6858000"/>
              <a:gd name="connsiteX134" fmla="*/ 66842 w 1485190"/>
              <a:gd name="connsiteY134" fmla="*/ 404917 h 6858000"/>
              <a:gd name="connsiteX135" fmla="*/ 46799 w 1485190"/>
              <a:gd name="connsiteY135" fmla="*/ 367211 h 6858000"/>
              <a:gd name="connsiteX136" fmla="*/ 13103 w 1485190"/>
              <a:gd name="connsiteY136" fmla="*/ 268519 h 6858000"/>
              <a:gd name="connsiteX137" fmla="*/ 586 w 1485190"/>
              <a:gd name="connsiteY137" fmla="*/ 160886 h 6858000"/>
              <a:gd name="connsiteX138" fmla="*/ 198854 w 1485190"/>
              <a:gd name="connsiteY138" fmla="*/ 55288 h 6858000"/>
              <a:gd name="connsiteX139" fmla="*/ 158408 w 1485190"/>
              <a:gd name="connsiteY139" fmla="*/ 0 h 6858000"/>
              <a:gd name="connsiteX0" fmla="*/ 145305 w 1472087"/>
              <a:gd name="connsiteY0" fmla="*/ 0 h 6858000"/>
              <a:gd name="connsiteX1" fmla="*/ 1472087 w 1472087"/>
              <a:gd name="connsiteY1" fmla="*/ 0 h 6858000"/>
              <a:gd name="connsiteX2" fmla="*/ 1472087 w 1472087"/>
              <a:gd name="connsiteY2" fmla="*/ 6858000 h 6858000"/>
              <a:gd name="connsiteX3" fmla="*/ 208781 w 1472087"/>
              <a:gd name="connsiteY3" fmla="*/ 6857735 h 6858000"/>
              <a:gd name="connsiteX4" fmla="*/ 245374 w 1472087"/>
              <a:gd name="connsiteY4" fmla="*/ 6776847 h 6858000"/>
              <a:gd name="connsiteX5" fmla="*/ 256874 w 1472087"/>
              <a:gd name="connsiteY5" fmla="*/ 6737706 h 6858000"/>
              <a:gd name="connsiteX6" fmla="*/ 281613 w 1472087"/>
              <a:gd name="connsiteY6" fmla="*/ 6691589 h 6858000"/>
              <a:gd name="connsiteX7" fmla="*/ 259170 w 1472087"/>
              <a:gd name="connsiteY7" fmla="*/ 6659970 h 6858000"/>
              <a:gd name="connsiteX8" fmla="*/ 274261 w 1472087"/>
              <a:gd name="connsiteY8" fmla="*/ 6636211 h 6858000"/>
              <a:gd name="connsiteX9" fmla="*/ 291705 w 1472087"/>
              <a:gd name="connsiteY9" fmla="*/ 6594177 h 6858000"/>
              <a:gd name="connsiteX10" fmla="*/ 305745 w 1472087"/>
              <a:gd name="connsiteY10" fmla="*/ 6557575 h 6858000"/>
              <a:gd name="connsiteX11" fmla="*/ 358702 w 1472087"/>
              <a:gd name="connsiteY11" fmla="*/ 6492130 h 6858000"/>
              <a:gd name="connsiteX12" fmla="*/ 374389 w 1472087"/>
              <a:gd name="connsiteY12" fmla="*/ 6431610 h 6858000"/>
              <a:gd name="connsiteX13" fmla="*/ 418094 w 1472087"/>
              <a:gd name="connsiteY13" fmla="*/ 6379786 h 6858000"/>
              <a:gd name="connsiteX14" fmla="*/ 401317 w 1472087"/>
              <a:gd name="connsiteY14" fmla="*/ 6334727 h 6858000"/>
              <a:gd name="connsiteX15" fmla="*/ 378732 w 1472087"/>
              <a:gd name="connsiteY15" fmla="*/ 6313295 h 6858000"/>
              <a:gd name="connsiteX16" fmla="*/ 385896 w 1472087"/>
              <a:gd name="connsiteY16" fmla="*/ 6280046 h 6858000"/>
              <a:gd name="connsiteX17" fmla="*/ 368641 w 1472087"/>
              <a:gd name="connsiteY17" fmla="*/ 6270265 h 6858000"/>
              <a:gd name="connsiteX18" fmla="*/ 395669 w 1472087"/>
              <a:gd name="connsiteY18" fmla="*/ 6252834 h 6858000"/>
              <a:gd name="connsiteX19" fmla="*/ 373661 w 1472087"/>
              <a:gd name="connsiteY19" fmla="*/ 6202459 h 6858000"/>
              <a:gd name="connsiteX20" fmla="*/ 372459 w 1472087"/>
              <a:gd name="connsiteY20" fmla="*/ 6153037 h 6858000"/>
              <a:gd name="connsiteX21" fmla="*/ 387874 w 1472087"/>
              <a:gd name="connsiteY21" fmla="*/ 6078132 h 6858000"/>
              <a:gd name="connsiteX22" fmla="*/ 375261 w 1472087"/>
              <a:gd name="connsiteY22" fmla="*/ 6028119 h 6858000"/>
              <a:gd name="connsiteX23" fmla="*/ 360490 w 1472087"/>
              <a:gd name="connsiteY23" fmla="*/ 5926735 h 6858000"/>
              <a:gd name="connsiteX24" fmla="*/ 410002 w 1472087"/>
              <a:gd name="connsiteY24" fmla="*/ 5712857 h 6858000"/>
              <a:gd name="connsiteX25" fmla="*/ 389077 w 1472087"/>
              <a:gd name="connsiteY25" fmla="*/ 5676393 h 6858000"/>
              <a:gd name="connsiteX26" fmla="*/ 428669 w 1472087"/>
              <a:gd name="connsiteY26" fmla="*/ 5563435 h 6858000"/>
              <a:gd name="connsiteX27" fmla="*/ 475799 w 1472087"/>
              <a:gd name="connsiteY27" fmla="*/ 5437125 h 6858000"/>
              <a:gd name="connsiteX28" fmla="*/ 489367 w 1472087"/>
              <a:gd name="connsiteY28" fmla="*/ 5396260 h 6858000"/>
              <a:gd name="connsiteX29" fmla="*/ 505348 w 1472087"/>
              <a:gd name="connsiteY29" fmla="*/ 5330009 h 6858000"/>
              <a:gd name="connsiteX30" fmla="*/ 538841 w 1472087"/>
              <a:gd name="connsiteY30" fmla="*/ 5273739 h 6858000"/>
              <a:gd name="connsiteX31" fmla="*/ 548440 w 1472087"/>
              <a:gd name="connsiteY31" fmla="*/ 5241779 h 6858000"/>
              <a:gd name="connsiteX32" fmla="*/ 559666 w 1472087"/>
              <a:gd name="connsiteY32" fmla="*/ 5225268 h 6858000"/>
              <a:gd name="connsiteX33" fmla="*/ 560686 w 1472087"/>
              <a:gd name="connsiteY33" fmla="*/ 5217684 h 6858000"/>
              <a:gd name="connsiteX34" fmla="*/ 568027 w 1472087"/>
              <a:gd name="connsiteY34" fmla="*/ 5193377 h 6858000"/>
              <a:gd name="connsiteX35" fmla="*/ 571330 w 1472087"/>
              <a:gd name="connsiteY35" fmla="*/ 5179288 h 6858000"/>
              <a:gd name="connsiteX36" fmla="*/ 572314 w 1472087"/>
              <a:gd name="connsiteY36" fmla="*/ 5173621 h 6858000"/>
              <a:gd name="connsiteX37" fmla="*/ 567948 w 1472087"/>
              <a:gd name="connsiteY37" fmla="*/ 5159961 h 6858000"/>
              <a:gd name="connsiteX38" fmla="*/ 574625 w 1472087"/>
              <a:gd name="connsiteY38" fmla="*/ 5144295 h 6858000"/>
              <a:gd name="connsiteX39" fmla="*/ 571558 w 1472087"/>
              <a:gd name="connsiteY39" fmla="*/ 5125185 h 6858000"/>
              <a:gd name="connsiteX40" fmla="*/ 578388 w 1472087"/>
              <a:gd name="connsiteY40" fmla="*/ 5121884 h 6858000"/>
              <a:gd name="connsiteX41" fmla="*/ 585424 w 1472087"/>
              <a:gd name="connsiteY41" fmla="*/ 5067850 h 6858000"/>
              <a:gd name="connsiteX42" fmla="*/ 588155 w 1472087"/>
              <a:gd name="connsiteY42" fmla="*/ 5060861 h 6858000"/>
              <a:gd name="connsiteX43" fmla="*/ 584859 w 1472087"/>
              <a:gd name="connsiteY43" fmla="*/ 5034192 h 6858000"/>
              <a:gd name="connsiteX44" fmla="*/ 586413 w 1472087"/>
              <a:gd name="connsiteY44" fmla="*/ 4993030 h 6858000"/>
              <a:gd name="connsiteX45" fmla="*/ 593322 w 1472087"/>
              <a:gd name="connsiteY45" fmla="*/ 4946844 h 6858000"/>
              <a:gd name="connsiteX46" fmla="*/ 589178 w 1472087"/>
              <a:gd name="connsiteY46" fmla="*/ 4932692 h 6858000"/>
              <a:gd name="connsiteX47" fmla="*/ 604581 w 1472087"/>
              <a:gd name="connsiteY47" fmla="*/ 4858827 h 6858000"/>
              <a:gd name="connsiteX48" fmla="*/ 610484 w 1472087"/>
              <a:gd name="connsiteY48" fmla="*/ 4821170 h 6858000"/>
              <a:gd name="connsiteX49" fmla="*/ 615217 w 1472087"/>
              <a:gd name="connsiteY49" fmla="*/ 4780965 h 6858000"/>
              <a:gd name="connsiteX50" fmla="*/ 616510 w 1472087"/>
              <a:gd name="connsiteY50" fmla="*/ 4750867 h 6858000"/>
              <a:gd name="connsiteX51" fmla="*/ 614317 w 1472087"/>
              <a:gd name="connsiteY51" fmla="*/ 4690749 h 6858000"/>
              <a:gd name="connsiteX52" fmla="*/ 609797 w 1472087"/>
              <a:gd name="connsiteY52" fmla="*/ 4584173 h 6858000"/>
              <a:gd name="connsiteX53" fmla="*/ 604880 w 1472087"/>
              <a:gd name="connsiteY53" fmla="*/ 4444346 h 6858000"/>
              <a:gd name="connsiteX54" fmla="*/ 601445 w 1472087"/>
              <a:gd name="connsiteY54" fmla="*/ 4375228 h 6858000"/>
              <a:gd name="connsiteX55" fmla="*/ 582098 w 1472087"/>
              <a:gd name="connsiteY55" fmla="*/ 4214165 h 6858000"/>
              <a:gd name="connsiteX56" fmla="*/ 586171 w 1472087"/>
              <a:gd name="connsiteY56" fmla="*/ 4090296 h 6858000"/>
              <a:gd name="connsiteX57" fmla="*/ 571427 w 1472087"/>
              <a:gd name="connsiteY57" fmla="*/ 4033999 h 6858000"/>
              <a:gd name="connsiteX58" fmla="*/ 572576 w 1472087"/>
              <a:gd name="connsiteY58" fmla="*/ 4031933 h 6858000"/>
              <a:gd name="connsiteX59" fmla="*/ 571152 w 1472087"/>
              <a:gd name="connsiteY59" fmla="*/ 4013953 h 6858000"/>
              <a:gd name="connsiteX60" fmla="*/ 557447 w 1472087"/>
              <a:gd name="connsiteY60" fmla="*/ 3974753 h 6858000"/>
              <a:gd name="connsiteX61" fmla="*/ 559045 w 1472087"/>
              <a:gd name="connsiteY61" fmla="*/ 3969950 h 6858000"/>
              <a:gd name="connsiteX62" fmla="*/ 552467 w 1472087"/>
              <a:gd name="connsiteY62" fmla="*/ 3933779 h 6858000"/>
              <a:gd name="connsiteX63" fmla="*/ 553798 w 1472087"/>
              <a:gd name="connsiteY63" fmla="*/ 3933093 h 6858000"/>
              <a:gd name="connsiteX64" fmla="*/ 558152 w 1472087"/>
              <a:gd name="connsiteY64" fmla="*/ 3922082 h 6858000"/>
              <a:gd name="connsiteX65" fmla="*/ 563230 w 1472087"/>
              <a:gd name="connsiteY65" fmla="*/ 3901461 h 6858000"/>
              <a:gd name="connsiteX66" fmla="*/ 585824 w 1472087"/>
              <a:gd name="connsiteY66" fmla="*/ 3813873 h 6858000"/>
              <a:gd name="connsiteX67" fmla="*/ 585249 w 1472087"/>
              <a:gd name="connsiteY67" fmla="*/ 3806161 h 6858000"/>
              <a:gd name="connsiteX68" fmla="*/ 585556 w 1472087"/>
              <a:gd name="connsiteY68" fmla="*/ 3805957 h 6858000"/>
              <a:gd name="connsiteX69" fmla="*/ 585583 w 1472087"/>
              <a:gd name="connsiteY69" fmla="*/ 3797724 h 6858000"/>
              <a:gd name="connsiteX70" fmla="*/ 584198 w 1472087"/>
              <a:gd name="connsiteY70" fmla="*/ 3792098 h 6858000"/>
              <a:gd name="connsiteX71" fmla="*/ 583082 w 1472087"/>
              <a:gd name="connsiteY71" fmla="*/ 3777135 h 6858000"/>
              <a:gd name="connsiteX72" fmla="*/ 584815 w 1472087"/>
              <a:gd name="connsiteY72" fmla="*/ 3771656 h 6858000"/>
              <a:gd name="connsiteX73" fmla="*/ 588558 w 1472087"/>
              <a:gd name="connsiteY73" fmla="*/ 3769007 h 6858000"/>
              <a:gd name="connsiteX74" fmla="*/ 588024 w 1472087"/>
              <a:gd name="connsiteY74" fmla="*/ 3767709 h 6858000"/>
              <a:gd name="connsiteX75" fmla="*/ 596720 w 1472087"/>
              <a:gd name="connsiteY75" fmla="*/ 3738082 h 6858000"/>
              <a:gd name="connsiteX76" fmla="*/ 604066 w 1472087"/>
              <a:gd name="connsiteY76" fmla="*/ 3673397 h 6858000"/>
              <a:gd name="connsiteX77" fmla="*/ 603362 w 1472087"/>
              <a:gd name="connsiteY77" fmla="*/ 3637109 h 6858000"/>
              <a:gd name="connsiteX78" fmla="*/ 606805 w 1472087"/>
              <a:gd name="connsiteY78" fmla="*/ 3536883 h 6858000"/>
              <a:gd name="connsiteX79" fmla="*/ 614343 w 1472087"/>
              <a:gd name="connsiteY79" fmla="*/ 3435652 h 6858000"/>
              <a:gd name="connsiteX80" fmla="*/ 616014 w 1472087"/>
              <a:gd name="connsiteY80" fmla="*/ 3307769 h 6858000"/>
              <a:gd name="connsiteX81" fmla="*/ 633577 w 1472087"/>
              <a:gd name="connsiteY81" fmla="*/ 3250522 h 6858000"/>
              <a:gd name="connsiteX82" fmla="*/ 634002 w 1472087"/>
              <a:gd name="connsiteY82" fmla="*/ 3229163 h 6858000"/>
              <a:gd name="connsiteX83" fmla="*/ 635825 w 1472087"/>
              <a:gd name="connsiteY83" fmla="*/ 3217217 h 6858000"/>
              <a:gd name="connsiteX84" fmla="*/ 622660 w 1472087"/>
              <a:gd name="connsiteY84" fmla="*/ 3183755 h 6858000"/>
              <a:gd name="connsiteX85" fmla="*/ 623161 w 1472087"/>
              <a:gd name="connsiteY85" fmla="*/ 3178642 h 6858000"/>
              <a:gd name="connsiteX86" fmla="*/ 610761 w 1472087"/>
              <a:gd name="connsiteY86" fmla="*/ 3158586 h 6858000"/>
              <a:gd name="connsiteX87" fmla="*/ 595946 w 1472087"/>
              <a:gd name="connsiteY87" fmla="*/ 3129034 h 6858000"/>
              <a:gd name="connsiteX88" fmla="*/ 596611 w 1472087"/>
              <a:gd name="connsiteY88" fmla="*/ 3126682 h 6858000"/>
              <a:gd name="connsiteX89" fmla="*/ 587479 w 1472087"/>
              <a:gd name="connsiteY89" fmla="*/ 3114519 h 6858000"/>
              <a:gd name="connsiteX90" fmla="*/ 574088 w 1472087"/>
              <a:gd name="connsiteY90" fmla="*/ 3106272 h 6858000"/>
              <a:gd name="connsiteX91" fmla="*/ 546818 w 1472087"/>
              <a:gd name="connsiteY91" fmla="*/ 2958185 h 6858000"/>
              <a:gd name="connsiteX92" fmla="*/ 489432 w 1472087"/>
              <a:gd name="connsiteY92" fmla="*/ 2762989 h 6858000"/>
              <a:gd name="connsiteX93" fmla="*/ 438350 w 1472087"/>
              <a:gd name="connsiteY93" fmla="*/ 2554718 h 6858000"/>
              <a:gd name="connsiteX94" fmla="*/ 418444 w 1472087"/>
              <a:gd name="connsiteY94" fmla="*/ 2485734 h 6858000"/>
              <a:gd name="connsiteX95" fmla="*/ 409167 w 1472087"/>
              <a:gd name="connsiteY95" fmla="*/ 2447068 h 6858000"/>
              <a:gd name="connsiteX96" fmla="*/ 396128 w 1472087"/>
              <a:gd name="connsiteY96" fmla="*/ 2425819 h 6858000"/>
              <a:gd name="connsiteX97" fmla="*/ 402127 w 1472087"/>
              <a:gd name="connsiteY97" fmla="*/ 2402874 h 6858000"/>
              <a:gd name="connsiteX98" fmla="*/ 404739 w 1472087"/>
              <a:gd name="connsiteY98" fmla="*/ 2381443 h 6858000"/>
              <a:gd name="connsiteX99" fmla="*/ 381068 w 1472087"/>
              <a:gd name="connsiteY99" fmla="*/ 2261920 h 6858000"/>
              <a:gd name="connsiteX100" fmla="*/ 370955 w 1472087"/>
              <a:gd name="connsiteY100" fmla="*/ 2195378 h 6858000"/>
              <a:gd name="connsiteX101" fmla="*/ 355172 w 1472087"/>
              <a:gd name="connsiteY101" fmla="*/ 2155135 h 6858000"/>
              <a:gd name="connsiteX102" fmla="*/ 352630 w 1472087"/>
              <a:gd name="connsiteY102" fmla="*/ 2118008 h 6858000"/>
              <a:gd name="connsiteX103" fmla="*/ 353623 w 1472087"/>
              <a:gd name="connsiteY103" fmla="*/ 2050531 h 6858000"/>
              <a:gd name="connsiteX104" fmla="*/ 345429 w 1472087"/>
              <a:gd name="connsiteY104" fmla="*/ 1963269 h 6858000"/>
              <a:gd name="connsiteX105" fmla="*/ 326607 w 1472087"/>
              <a:gd name="connsiteY105" fmla="*/ 1906352 h 6858000"/>
              <a:gd name="connsiteX106" fmla="*/ 303164 w 1472087"/>
              <a:gd name="connsiteY106" fmla="*/ 1861531 h 6858000"/>
              <a:gd name="connsiteX107" fmla="*/ 256963 w 1472087"/>
              <a:gd name="connsiteY107" fmla="*/ 1732919 h 6858000"/>
              <a:gd name="connsiteX108" fmla="*/ 229274 w 1472087"/>
              <a:gd name="connsiteY108" fmla="*/ 1663540 h 6858000"/>
              <a:gd name="connsiteX109" fmla="*/ 228400 w 1472087"/>
              <a:gd name="connsiteY109" fmla="*/ 1615777 h 6858000"/>
              <a:gd name="connsiteX110" fmla="*/ 209195 w 1472087"/>
              <a:gd name="connsiteY110" fmla="*/ 1563678 h 6858000"/>
              <a:gd name="connsiteX111" fmla="*/ 222275 w 1472087"/>
              <a:gd name="connsiteY111" fmla="*/ 1519474 h 6858000"/>
              <a:gd name="connsiteX112" fmla="*/ 215017 w 1472087"/>
              <a:gd name="connsiteY112" fmla="*/ 1477995 h 6858000"/>
              <a:gd name="connsiteX113" fmla="*/ 201102 w 1472087"/>
              <a:gd name="connsiteY113" fmla="*/ 1373769 h 6858000"/>
              <a:gd name="connsiteX114" fmla="*/ 209409 w 1472087"/>
              <a:gd name="connsiteY114" fmla="*/ 1307086 h 6858000"/>
              <a:gd name="connsiteX115" fmla="*/ 210597 w 1472087"/>
              <a:gd name="connsiteY115" fmla="*/ 1189033 h 6858000"/>
              <a:gd name="connsiteX116" fmla="*/ 215282 w 1472087"/>
              <a:gd name="connsiteY116" fmla="*/ 1168288 h 6858000"/>
              <a:gd name="connsiteX117" fmla="*/ 207564 w 1472087"/>
              <a:gd name="connsiteY117" fmla="*/ 1142577 h 6858000"/>
              <a:gd name="connsiteX118" fmla="*/ 196870 w 1472087"/>
              <a:gd name="connsiteY118" fmla="*/ 1088484 h 6858000"/>
              <a:gd name="connsiteX119" fmla="*/ 185606 w 1472087"/>
              <a:gd name="connsiteY119" fmla="*/ 1016103 h 6858000"/>
              <a:gd name="connsiteX120" fmla="*/ 187062 w 1472087"/>
              <a:gd name="connsiteY120" fmla="*/ 932283 h 6858000"/>
              <a:gd name="connsiteX121" fmla="*/ 189298 w 1472087"/>
              <a:gd name="connsiteY121" fmla="*/ 915925 h 6858000"/>
              <a:gd name="connsiteX122" fmla="*/ 181927 w 1472087"/>
              <a:gd name="connsiteY122" fmla="*/ 896999 h 6858000"/>
              <a:gd name="connsiteX123" fmla="*/ 151335 w 1472087"/>
              <a:gd name="connsiteY123" fmla="*/ 821517 h 6858000"/>
              <a:gd name="connsiteX124" fmla="*/ 130285 w 1472087"/>
              <a:gd name="connsiteY124" fmla="*/ 751353 h 6858000"/>
              <a:gd name="connsiteX125" fmla="*/ 129843 w 1472087"/>
              <a:gd name="connsiteY125" fmla="*/ 721230 h 6858000"/>
              <a:gd name="connsiteX126" fmla="*/ 115514 w 1472087"/>
              <a:gd name="connsiteY126" fmla="*/ 681659 h 6858000"/>
              <a:gd name="connsiteX127" fmla="*/ 100933 w 1472087"/>
              <a:gd name="connsiteY127" fmla="*/ 635218 h 6858000"/>
              <a:gd name="connsiteX128" fmla="*/ 105944 w 1472087"/>
              <a:gd name="connsiteY128" fmla="*/ 613763 h 6858000"/>
              <a:gd name="connsiteX129" fmla="*/ 91886 w 1472087"/>
              <a:gd name="connsiteY129" fmla="*/ 598582 h 6858000"/>
              <a:gd name="connsiteX130" fmla="*/ 91567 w 1472087"/>
              <a:gd name="connsiteY130" fmla="*/ 576846 h 6858000"/>
              <a:gd name="connsiteX131" fmla="*/ 71193 w 1472087"/>
              <a:gd name="connsiteY131" fmla="*/ 530055 h 6858000"/>
              <a:gd name="connsiteX132" fmla="*/ 70441 w 1472087"/>
              <a:gd name="connsiteY132" fmla="*/ 465389 h 6858000"/>
              <a:gd name="connsiteX133" fmla="*/ 53364 w 1472087"/>
              <a:gd name="connsiteY133" fmla="*/ 424699 h 6858000"/>
              <a:gd name="connsiteX134" fmla="*/ 53739 w 1472087"/>
              <a:gd name="connsiteY134" fmla="*/ 404917 h 6858000"/>
              <a:gd name="connsiteX135" fmla="*/ 33696 w 1472087"/>
              <a:gd name="connsiteY135" fmla="*/ 367211 h 6858000"/>
              <a:gd name="connsiteX136" fmla="*/ 0 w 1472087"/>
              <a:gd name="connsiteY136" fmla="*/ 268519 h 6858000"/>
              <a:gd name="connsiteX137" fmla="*/ 173467 w 1472087"/>
              <a:gd name="connsiteY137" fmla="*/ 144983 h 6858000"/>
              <a:gd name="connsiteX138" fmla="*/ 185751 w 1472087"/>
              <a:gd name="connsiteY138" fmla="*/ 55288 h 6858000"/>
              <a:gd name="connsiteX139" fmla="*/ 145305 w 1472087"/>
              <a:gd name="connsiteY139" fmla="*/ 0 h 6858000"/>
              <a:gd name="connsiteX0" fmla="*/ 112107 w 1438889"/>
              <a:gd name="connsiteY0" fmla="*/ 0 h 6858000"/>
              <a:gd name="connsiteX1" fmla="*/ 1438889 w 1438889"/>
              <a:gd name="connsiteY1" fmla="*/ 0 h 6858000"/>
              <a:gd name="connsiteX2" fmla="*/ 1438889 w 1438889"/>
              <a:gd name="connsiteY2" fmla="*/ 6858000 h 6858000"/>
              <a:gd name="connsiteX3" fmla="*/ 175583 w 1438889"/>
              <a:gd name="connsiteY3" fmla="*/ 6857735 h 6858000"/>
              <a:gd name="connsiteX4" fmla="*/ 212176 w 1438889"/>
              <a:gd name="connsiteY4" fmla="*/ 6776847 h 6858000"/>
              <a:gd name="connsiteX5" fmla="*/ 223676 w 1438889"/>
              <a:gd name="connsiteY5" fmla="*/ 6737706 h 6858000"/>
              <a:gd name="connsiteX6" fmla="*/ 248415 w 1438889"/>
              <a:gd name="connsiteY6" fmla="*/ 6691589 h 6858000"/>
              <a:gd name="connsiteX7" fmla="*/ 225972 w 1438889"/>
              <a:gd name="connsiteY7" fmla="*/ 6659970 h 6858000"/>
              <a:gd name="connsiteX8" fmla="*/ 241063 w 1438889"/>
              <a:gd name="connsiteY8" fmla="*/ 6636211 h 6858000"/>
              <a:gd name="connsiteX9" fmla="*/ 258507 w 1438889"/>
              <a:gd name="connsiteY9" fmla="*/ 6594177 h 6858000"/>
              <a:gd name="connsiteX10" fmla="*/ 272547 w 1438889"/>
              <a:gd name="connsiteY10" fmla="*/ 6557575 h 6858000"/>
              <a:gd name="connsiteX11" fmla="*/ 325504 w 1438889"/>
              <a:gd name="connsiteY11" fmla="*/ 6492130 h 6858000"/>
              <a:gd name="connsiteX12" fmla="*/ 341191 w 1438889"/>
              <a:gd name="connsiteY12" fmla="*/ 6431610 h 6858000"/>
              <a:gd name="connsiteX13" fmla="*/ 384896 w 1438889"/>
              <a:gd name="connsiteY13" fmla="*/ 6379786 h 6858000"/>
              <a:gd name="connsiteX14" fmla="*/ 368119 w 1438889"/>
              <a:gd name="connsiteY14" fmla="*/ 6334727 h 6858000"/>
              <a:gd name="connsiteX15" fmla="*/ 345534 w 1438889"/>
              <a:gd name="connsiteY15" fmla="*/ 6313295 h 6858000"/>
              <a:gd name="connsiteX16" fmla="*/ 352698 w 1438889"/>
              <a:gd name="connsiteY16" fmla="*/ 6280046 h 6858000"/>
              <a:gd name="connsiteX17" fmla="*/ 335443 w 1438889"/>
              <a:gd name="connsiteY17" fmla="*/ 6270265 h 6858000"/>
              <a:gd name="connsiteX18" fmla="*/ 362471 w 1438889"/>
              <a:gd name="connsiteY18" fmla="*/ 6252834 h 6858000"/>
              <a:gd name="connsiteX19" fmla="*/ 340463 w 1438889"/>
              <a:gd name="connsiteY19" fmla="*/ 6202459 h 6858000"/>
              <a:gd name="connsiteX20" fmla="*/ 339261 w 1438889"/>
              <a:gd name="connsiteY20" fmla="*/ 6153037 h 6858000"/>
              <a:gd name="connsiteX21" fmla="*/ 354676 w 1438889"/>
              <a:gd name="connsiteY21" fmla="*/ 6078132 h 6858000"/>
              <a:gd name="connsiteX22" fmla="*/ 342063 w 1438889"/>
              <a:gd name="connsiteY22" fmla="*/ 6028119 h 6858000"/>
              <a:gd name="connsiteX23" fmla="*/ 327292 w 1438889"/>
              <a:gd name="connsiteY23" fmla="*/ 5926735 h 6858000"/>
              <a:gd name="connsiteX24" fmla="*/ 376804 w 1438889"/>
              <a:gd name="connsiteY24" fmla="*/ 5712857 h 6858000"/>
              <a:gd name="connsiteX25" fmla="*/ 355879 w 1438889"/>
              <a:gd name="connsiteY25" fmla="*/ 5676393 h 6858000"/>
              <a:gd name="connsiteX26" fmla="*/ 395471 w 1438889"/>
              <a:gd name="connsiteY26" fmla="*/ 5563435 h 6858000"/>
              <a:gd name="connsiteX27" fmla="*/ 442601 w 1438889"/>
              <a:gd name="connsiteY27" fmla="*/ 5437125 h 6858000"/>
              <a:gd name="connsiteX28" fmla="*/ 456169 w 1438889"/>
              <a:gd name="connsiteY28" fmla="*/ 5396260 h 6858000"/>
              <a:gd name="connsiteX29" fmla="*/ 472150 w 1438889"/>
              <a:gd name="connsiteY29" fmla="*/ 5330009 h 6858000"/>
              <a:gd name="connsiteX30" fmla="*/ 505643 w 1438889"/>
              <a:gd name="connsiteY30" fmla="*/ 5273739 h 6858000"/>
              <a:gd name="connsiteX31" fmla="*/ 515242 w 1438889"/>
              <a:gd name="connsiteY31" fmla="*/ 5241779 h 6858000"/>
              <a:gd name="connsiteX32" fmla="*/ 526468 w 1438889"/>
              <a:gd name="connsiteY32" fmla="*/ 5225268 h 6858000"/>
              <a:gd name="connsiteX33" fmla="*/ 527488 w 1438889"/>
              <a:gd name="connsiteY33" fmla="*/ 5217684 h 6858000"/>
              <a:gd name="connsiteX34" fmla="*/ 534829 w 1438889"/>
              <a:gd name="connsiteY34" fmla="*/ 5193377 h 6858000"/>
              <a:gd name="connsiteX35" fmla="*/ 538132 w 1438889"/>
              <a:gd name="connsiteY35" fmla="*/ 5179288 h 6858000"/>
              <a:gd name="connsiteX36" fmla="*/ 539116 w 1438889"/>
              <a:gd name="connsiteY36" fmla="*/ 5173621 h 6858000"/>
              <a:gd name="connsiteX37" fmla="*/ 534750 w 1438889"/>
              <a:gd name="connsiteY37" fmla="*/ 5159961 h 6858000"/>
              <a:gd name="connsiteX38" fmla="*/ 541427 w 1438889"/>
              <a:gd name="connsiteY38" fmla="*/ 5144295 h 6858000"/>
              <a:gd name="connsiteX39" fmla="*/ 538360 w 1438889"/>
              <a:gd name="connsiteY39" fmla="*/ 5125185 h 6858000"/>
              <a:gd name="connsiteX40" fmla="*/ 545190 w 1438889"/>
              <a:gd name="connsiteY40" fmla="*/ 5121884 h 6858000"/>
              <a:gd name="connsiteX41" fmla="*/ 552226 w 1438889"/>
              <a:gd name="connsiteY41" fmla="*/ 5067850 h 6858000"/>
              <a:gd name="connsiteX42" fmla="*/ 554957 w 1438889"/>
              <a:gd name="connsiteY42" fmla="*/ 5060861 h 6858000"/>
              <a:gd name="connsiteX43" fmla="*/ 551661 w 1438889"/>
              <a:gd name="connsiteY43" fmla="*/ 5034192 h 6858000"/>
              <a:gd name="connsiteX44" fmla="*/ 553215 w 1438889"/>
              <a:gd name="connsiteY44" fmla="*/ 4993030 h 6858000"/>
              <a:gd name="connsiteX45" fmla="*/ 560124 w 1438889"/>
              <a:gd name="connsiteY45" fmla="*/ 4946844 h 6858000"/>
              <a:gd name="connsiteX46" fmla="*/ 555980 w 1438889"/>
              <a:gd name="connsiteY46" fmla="*/ 4932692 h 6858000"/>
              <a:gd name="connsiteX47" fmla="*/ 571383 w 1438889"/>
              <a:gd name="connsiteY47" fmla="*/ 4858827 h 6858000"/>
              <a:gd name="connsiteX48" fmla="*/ 577286 w 1438889"/>
              <a:gd name="connsiteY48" fmla="*/ 4821170 h 6858000"/>
              <a:gd name="connsiteX49" fmla="*/ 582019 w 1438889"/>
              <a:gd name="connsiteY49" fmla="*/ 4780965 h 6858000"/>
              <a:gd name="connsiteX50" fmla="*/ 583312 w 1438889"/>
              <a:gd name="connsiteY50" fmla="*/ 4750867 h 6858000"/>
              <a:gd name="connsiteX51" fmla="*/ 581119 w 1438889"/>
              <a:gd name="connsiteY51" fmla="*/ 4690749 h 6858000"/>
              <a:gd name="connsiteX52" fmla="*/ 576599 w 1438889"/>
              <a:gd name="connsiteY52" fmla="*/ 4584173 h 6858000"/>
              <a:gd name="connsiteX53" fmla="*/ 571682 w 1438889"/>
              <a:gd name="connsiteY53" fmla="*/ 4444346 h 6858000"/>
              <a:gd name="connsiteX54" fmla="*/ 568247 w 1438889"/>
              <a:gd name="connsiteY54" fmla="*/ 4375228 h 6858000"/>
              <a:gd name="connsiteX55" fmla="*/ 548900 w 1438889"/>
              <a:gd name="connsiteY55" fmla="*/ 4214165 h 6858000"/>
              <a:gd name="connsiteX56" fmla="*/ 552973 w 1438889"/>
              <a:gd name="connsiteY56" fmla="*/ 4090296 h 6858000"/>
              <a:gd name="connsiteX57" fmla="*/ 538229 w 1438889"/>
              <a:gd name="connsiteY57" fmla="*/ 4033999 h 6858000"/>
              <a:gd name="connsiteX58" fmla="*/ 539378 w 1438889"/>
              <a:gd name="connsiteY58" fmla="*/ 4031933 h 6858000"/>
              <a:gd name="connsiteX59" fmla="*/ 537954 w 1438889"/>
              <a:gd name="connsiteY59" fmla="*/ 4013953 h 6858000"/>
              <a:gd name="connsiteX60" fmla="*/ 524249 w 1438889"/>
              <a:gd name="connsiteY60" fmla="*/ 3974753 h 6858000"/>
              <a:gd name="connsiteX61" fmla="*/ 525847 w 1438889"/>
              <a:gd name="connsiteY61" fmla="*/ 3969950 h 6858000"/>
              <a:gd name="connsiteX62" fmla="*/ 519269 w 1438889"/>
              <a:gd name="connsiteY62" fmla="*/ 3933779 h 6858000"/>
              <a:gd name="connsiteX63" fmla="*/ 520600 w 1438889"/>
              <a:gd name="connsiteY63" fmla="*/ 3933093 h 6858000"/>
              <a:gd name="connsiteX64" fmla="*/ 524954 w 1438889"/>
              <a:gd name="connsiteY64" fmla="*/ 3922082 h 6858000"/>
              <a:gd name="connsiteX65" fmla="*/ 530032 w 1438889"/>
              <a:gd name="connsiteY65" fmla="*/ 3901461 h 6858000"/>
              <a:gd name="connsiteX66" fmla="*/ 552626 w 1438889"/>
              <a:gd name="connsiteY66" fmla="*/ 3813873 h 6858000"/>
              <a:gd name="connsiteX67" fmla="*/ 552051 w 1438889"/>
              <a:gd name="connsiteY67" fmla="*/ 3806161 h 6858000"/>
              <a:gd name="connsiteX68" fmla="*/ 552358 w 1438889"/>
              <a:gd name="connsiteY68" fmla="*/ 3805957 h 6858000"/>
              <a:gd name="connsiteX69" fmla="*/ 552385 w 1438889"/>
              <a:gd name="connsiteY69" fmla="*/ 3797724 h 6858000"/>
              <a:gd name="connsiteX70" fmla="*/ 551000 w 1438889"/>
              <a:gd name="connsiteY70" fmla="*/ 3792098 h 6858000"/>
              <a:gd name="connsiteX71" fmla="*/ 549884 w 1438889"/>
              <a:gd name="connsiteY71" fmla="*/ 3777135 h 6858000"/>
              <a:gd name="connsiteX72" fmla="*/ 551617 w 1438889"/>
              <a:gd name="connsiteY72" fmla="*/ 3771656 h 6858000"/>
              <a:gd name="connsiteX73" fmla="*/ 555360 w 1438889"/>
              <a:gd name="connsiteY73" fmla="*/ 3769007 h 6858000"/>
              <a:gd name="connsiteX74" fmla="*/ 554826 w 1438889"/>
              <a:gd name="connsiteY74" fmla="*/ 3767709 h 6858000"/>
              <a:gd name="connsiteX75" fmla="*/ 563522 w 1438889"/>
              <a:gd name="connsiteY75" fmla="*/ 3738082 h 6858000"/>
              <a:gd name="connsiteX76" fmla="*/ 570868 w 1438889"/>
              <a:gd name="connsiteY76" fmla="*/ 3673397 h 6858000"/>
              <a:gd name="connsiteX77" fmla="*/ 570164 w 1438889"/>
              <a:gd name="connsiteY77" fmla="*/ 3637109 h 6858000"/>
              <a:gd name="connsiteX78" fmla="*/ 573607 w 1438889"/>
              <a:gd name="connsiteY78" fmla="*/ 3536883 h 6858000"/>
              <a:gd name="connsiteX79" fmla="*/ 581145 w 1438889"/>
              <a:gd name="connsiteY79" fmla="*/ 3435652 h 6858000"/>
              <a:gd name="connsiteX80" fmla="*/ 582816 w 1438889"/>
              <a:gd name="connsiteY80" fmla="*/ 3307769 h 6858000"/>
              <a:gd name="connsiteX81" fmla="*/ 600379 w 1438889"/>
              <a:gd name="connsiteY81" fmla="*/ 3250522 h 6858000"/>
              <a:gd name="connsiteX82" fmla="*/ 600804 w 1438889"/>
              <a:gd name="connsiteY82" fmla="*/ 3229163 h 6858000"/>
              <a:gd name="connsiteX83" fmla="*/ 602627 w 1438889"/>
              <a:gd name="connsiteY83" fmla="*/ 3217217 h 6858000"/>
              <a:gd name="connsiteX84" fmla="*/ 589462 w 1438889"/>
              <a:gd name="connsiteY84" fmla="*/ 3183755 h 6858000"/>
              <a:gd name="connsiteX85" fmla="*/ 589963 w 1438889"/>
              <a:gd name="connsiteY85" fmla="*/ 3178642 h 6858000"/>
              <a:gd name="connsiteX86" fmla="*/ 577563 w 1438889"/>
              <a:gd name="connsiteY86" fmla="*/ 3158586 h 6858000"/>
              <a:gd name="connsiteX87" fmla="*/ 562748 w 1438889"/>
              <a:gd name="connsiteY87" fmla="*/ 3129034 h 6858000"/>
              <a:gd name="connsiteX88" fmla="*/ 563413 w 1438889"/>
              <a:gd name="connsiteY88" fmla="*/ 3126682 h 6858000"/>
              <a:gd name="connsiteX89" fmla="*/ 554281 w 1438889"/>
              <a:gd name="connsiteY89" fmla="*/ 3114519 h 6858000"/>
              <a:gd name="connsiteX90" fmla="*/ 540890 w 1438889"/>
              <a:gd name="connsiteY90" fmla="*/ 3106272 h 6858000"/>
              <a:gd name="connsiteX91" fmla="*/ 513620 w 1438889"/>
              <a:gd name="connsiteY91" fmla="*/ 2958185 h 6858000"/>
              <a:gd name="connsiteX92" fmla="*/ 456234 w 1438889"/>
              <a:gd name="connsiteY92" fmla="*/ 2762989 h 6858000"/>
              <a:gd name="connsiteX93" fmla="*/ 405152 w 1438889"/>
              <a:gd name="connsiteY93" fmla="*/ 2554718 h 6858000"/>
              <a:gd name="connsiteX94" fmla="*/ 385246 w 1438889"/>
              <a:gd name="connsiteY94" fmla="*/ 2485734 h 6858000"/>
              <a:gd name="connsiteX95" fmla="*/ 375969 w 1438889"/>
              <a:gd name="connsiteY95" fmla="*/ 2447068 h 6858000"/>
              <a:gd name="connsiteX96" fmla="*/ 362930 w 1438889"/>
              <a:gd name="connsiteY96" fmla="*/ 2425819 h 6858000"/>
              <a:gd name="connsiteX97" fmla="*/ 368929 w 1438889"/>
              <a:gd name="connsiteY97" fmla="*/ 2402874 h 6858000"/>
              <a:gd name="connsiteX98" fmla="*/ 371541 w 1438889"/>
              <a:gd name="connsiteY98" fmla="*/ 2381443 h 6858000"/>
              <a:gd name="connsiteX99" fmla="*/ 347870 w 1438889"/>
              <a:gd name="connsiteY99" fmla="*/ 2261920 h 6858000"/>
              <a:gd name="connsiteX100" fmla="*/ 337757 w 1438889"/>
              <a:gd name="connsiteY100" fmla="*/ 2195378 h 6858000"/>
              <a:gd name="connsiteX101" fmla="*/ 321974 w 1438889"/>
              <a:gd name="connsiteY101" fmla="*/ 2155135 h 6858000"/>
              <a:gd name="connsiteX102" fmla="*/ 319432 w 1438889"/>
              <a:gd name="connsiteY102" fmla="*/ 2118008 h 6858000"/>
              <a:gd name="connsiteX103" fmla="*/ 320425 w 1438889"/>
              <a:gd name="connsiteY103" fmla="*/ 2050531 h 6858000"/>
              <a:gd name="connsiteX104" fmla="*/ 312231 w 1438889"/>
              <a:gd name="connsiteY104" fmla="*/ 1963269 h 6858000"/>
              <a:gd name="connsiteX105" fmla="*/ 293409 w 1438889"/>
              <a:gd name="connsiteY105" fmla="*/ 1906352 h 6858000"/>
              <a:gd name="connsiteX106" fmla="*/ 269966 w 1438889"/>
              <a:gd name="connsiteY106" fmla="*/ 1861531 h 6858000"/>
              <a:gd name="connsiteX107" fmla="*/ 223765 w 1438889"/>
              <a:gd name="connsiteY107" fmla="*/ 1732919 h 6858000"/>
              <a:gd name="connsiteX108" fmla="*/ 196076 w 1438889"/>
              <a:gd name="connsiteY108" fmla="*/ 1663540 h 6858000"/>
              <a:gd name="connsiteX109" fmla="*/ 195202 w 1438889"/>
              <a:gd name="connsiteY109" fmla="*/ 1615777 h 6858000"/>
              <a:gd name="connsiteX110" fmla="*/ 175997 w 1438889"/>
              <a:gd name="connsiteY110" fmla="*/ 1563678 h 6858000"/>
              <a:gd name="connsiteX111" fmla="*/ 189077 w 1438889"/>
              <a:gd name="connsiteY111" fmla="*/ 1519474 h 6858000"/>
              <a:gd name="connsiteX112" fmla="*/ 181819 w 1438889"/>
              <a:gd name="connsiteY112" fmla="*/ 1477995 h 6858000"/>
              <a:gd name="connsiteX113" fmla="*/ 167904 w 1438889"/>
              <a:gd name="connsiteY113" fmla="*/ 1373769 h 6858000"/>
              <a:gd name="connsiteX114" fmla="*/ 176211 w 1438889"/>
              <a:gd name="connsiteY114" fmla="*/ 1307086 h 6858000"/>
              <a:gd name="connsiteX115" fmla="*/ 177399 w 1438889"/>
              <a:gd name="connsiteY115" fmla="*/ 1189033 h 6858000"/>
              <a:gd name="connsiteX116" fmla="*/ 182084 w 1438889"/>
              <a:gd name="connsiteY116" fmla="*/ 1168288 h 6858000"/>
              <a:gd name="connsiteX117" fmla="*/ 174366 w 1438889"/>
              <a:gd name="connsiteY117" fmla="*/ 1142577 h 6858000"/>
              <a:gd name="connsiteX118" fmla="*/ 163672 w 1438889"/>
              <a:gd name="connsiteY118" fmla="*/ 1088484 h 6858000"/>
              <a:gd name="connsiteX119" fmla="*/ 152408 w 1438889"/>
              <a:gd name="connsiteY119" fmla="*/ 1016103 h 6858000"/>
              <a:gd name="connsiteX120" fmla="*/ 153864 w 1438889"/>
              <a:gd name="connsiteY120" fmla="*/ 932283 h 6858000"/>
              <a:gd name="connsiteX121" fmla="*/ 156100 w 1438889"/>
              <a:gd name="connsiteY121" fmla="*/ 915925 h 6858000"/>
              <a:gd name="connsiteX122" fmla="*/ 148729 w 1438889"/>
              <a:gd name="connsiteY122" fmla="*/ 896999 h 6858000"/>
              <a:gd name="connsiteX123" fmla="*/ 118137 w 1438889"/>
              <a:gd name="connsiteY123" fmla="*/ 821517 h 6858000"/>
              <a:gd name="connsiteX124" fmla="*/ 97087 w 1438889"/>
              <a:gd name="connsiteY124" fmla="*/ 751353 h 6858000"/>
              <a:gd name="connsiteX125" fmla="*/ 96645 w 1438889"/>
              <a:gd name="connsiteY125" fmla="*/ 721230 h 6858000"/>
              <a:gd name="connsiteX126" fmla="*/ 82316 w 1438889"/>
              <a:gd name="connsiteY126" fmla="*/ 681659 h 6858000"/>
              <a:gd name="connsiteX127" fmla="*/ 67735 w 1438889"/>
              <a:gd name="connsiteY127" fmla="*/ 635218 h 6858000"/>
              <a:gd name="connsiteX128" fmla="*/ 72746 w 1438889"/>
              <a:gd name="connsiteY128" fmla="*/ 613763 h 6858000"/>
              <a:gd name="connsiteX129" fmla="*/ 58688 w 1438889"/>
              <a:gd name="connsiteY129" fmla="*/ 598582 h 6858000"/>
              <a:gd name="connsiteX130" fmla="*/ 58369 w 1438889"/>
              <a:gd name="connsiteY130" fmla="*/ 576846 h 6858000"/>
              <a:gd name="connsiteX131" fmla="*/ 37995 w 1438889"/>
              <a:gd name="connsiteY131" fmla="*/ 530055 h 6858000"/>
              <a:gd name="connsiteX132" fmla="*/ 37243 w 1438889"/>
              <a:gd name="connsiteY132" fmla="*/ 465389 h 6858000"/>
              <a:gd name="connsiteX133" fmla="*/ 20166 w 1438889"/>
              <a:gd name="connsiteY133" fmla="*/ 424699 h 6858000"/>
              <a:gd name="connsiteX134" fmla="*/ 20541 w 1438889"/>
              <a:gd name="connsiteY134" fmla="*/ 404917 h 6858000"/>
              <a:gd name="connsiteX135" fmla="*/ 498 w 1438889"/>
              <a:gd name="connsiteY135" fmla="*/ 367211 h 6858000"/>
              <a:gd name="connsiteX136" fmla="*/ 148559 w 1438889"/>
              <a:gd name="connsiteY136" fmla="*/ 212860 h 6858000"/>
              <a:gd name="connsiteX137" fmla="*/ 140269 w 1438889"/>
              <a:gd name="connsiteY137" fmla="*/ 144983 h 6858000"/>
              <a:gd name="connsiteX138" fmla="*/ 152553 w 1438889"/>
              <a:gd name="connsiteY138" fmla="*/ 55288 h 6858000"/>
              <a:gd name="connsiteX139" fmla="*/ 112107 w 1438889"/>
              <a:gd name="connsiteY139" fmla="*/ 0 h 6858000"/>
              <a:gd name="connsiteX0" fmla="*/ 92101 w 1418883"/>
              <a:gd name="connsiteY0" fmla="*/ 0 h 6858000"/>
              <a:gd name="connsiteX1" fmla="*/ 1418883 w 1418883"/>
              <a:gd name="connsiteY1" fmla="*/ 0 h 6858000"/>
              <a:gd name="connsiteX2" fmla="*/ 1418883 w 1418883"/>
              <a:gd name="connsiteY2" fmla="*/ 6858000 h 6858000"/>
              <a:gd name="connsiteX3" fmla="*/ 155577 w 1418883"/>
              <a:gd name="connsiteY3" fmla="*/ 6857735 h 6858000"/>
              <a:gd name="connsiteX4" fmla="*/ 192170 w 1418883"/>
              <a:gd name="connsiteY4" fmla="*/ 6776847 h 6858000"/>
              <a:gd name="connsiteX5" fmla="*/ 203670 w 1418883"/>
              <a:gd name="connsiteY5" fmla="*/ 6737706 h 6858000"/>
              <a:gd name="connsiteX6" fmla="*/ 228409 w 1418883"/>
              <a:gd name="connsiteY6" fmla="*/ 6691589 h 6858000"/>
              <a:gd name="connsiteX7" fmla="*/ 205966 w 1418883"/>
              <a:gd name="connsiteY7" fmla="*/ 6659970 h 6858000"/>
              <a:gd name="connsiteX8" fmla="*/ 221057 w 1418883"/>
              <a:gd name="connsiteY8" fmla="*/ 6636211 h 6858000"/>
              <a:gd name="connsiteX9" fmla="*/ 238501 w 1418883"/>
              <a:gd name="connsiteY9" fmla="*/ 6594177 h 6858000"/>
              <a:gd name="connsiteX10" fmla="*/ 252541 w 1418883"/>
              <a:gd name="connsiteY10" fmla="*/ 6557575 h 6858000"/>
              <a:gd name="connsiteX11" fmla="*/ 305498 w 1418883"/>
              <a:gd name="connsiteY11" fmla="*/ 6492130 h 6858000"/>
              <a:gd name="connsiteX12" fmla="*/ 321185 w 1418883"/>
              <a:gd name="connsiteY12" fmla="*/ 6431610 h 6858000"/>
              <a:gd name="connsiteX13" fmla="*/ 364890 w 1418883"/>
              <a:gd name="connsiteY13" fmla="*/ 6379786 h 6858000"/>
              <a:gd name="connsiteX14" fmla="*/ 348113 w 1418883"/>
              <a:gd name="connsiteY14" fmla="*/ 6334727 h 6858000"/>
              <a:gd name="connsiteX15" fmla="*/ 325528 w 1418883"/>
              <a:gd name="connsiteY15" fmla="*/ 6313295 h 6858000"/>
              <a:gd name="connsiteX16" fmla="*/ 332692 w 1418883"/>
              <a:gd name="connsiteY16" fmla="*/ 6280046 h 6858000"/>
              <a:gd name="connsiteX17" fmla="*/ 315437 w 1418883"/>
              <a:gd name="connsiteY17" fmla="*/ 6270265 h 6858000"/>
              <a:gd name="connsiteX18" fmla="*/ 342465 w 1418883"/>
              <a:gd name="connsiteY18" fmla="*/ 6252834 h 6858000"/>
              <a:gd name="connsiteX19" fmla="*/ 320457 w 1418883"/>
              <a:gd name="connsiteY19" fmla="*/ 6202459 h 6858000"/>
              <a:gd name="connsiteX20" fmla="*/ 319255 w 1418883"/>
              <a:gd name="connsiteY20" fmla="*/ 6153037 h 6858000"/>
              <a:gd name="connsiteX21" fmla="*/ 334670 w 1418883"/>
              <a:gd name="connsiteY21" fmla="*/ 6078132 h 6858000"/>
              <a:gd name="connsiteX22" fmla="*/ 322057 w 1418883"/>
              <a:gd name="connsiteY22" fmla="*/ 6028119 h 6858000"/>
              <a:gd name="connsiteX23" fmla="*/ 307286 w 1418883"/>
              <a:gd name="connsiteY23" fmla="*/ 5926735 h 6858000"/>
              <a:gd name="connsiteX24" fmla="*/ 356798 w 1418883"/>
              <a:gd name="connsiteY24" fmla="*/ 5712857 h 6858000"/>
              <a:gd name="connsiteX25" fmla="*/ 335873 w 1418883"/>
              <a:gd name="connsiteY25" fmla="*/ 5676393 h 6858000"/>
              <a:gd name="connsiteX26" fmla="*/ 375465 w 1418883"/>
              <a:gd name="connsiteY26" fmla="*/ 5563435 h 6858000"/>
              <a:gd name="connsiteX27" fmla="*/ 422595 w 1418883"/>
              <a:gd name="connsiteY27" fmla="*/ 5437125 h 6858000"/>
              <a:gd name="connsiteX28" fmla="*/ 436163 w 1418883"/>
              <a:gd name="connsiteY28" fmla="*/ 5396260 h 6858000"/>
              <a:gd name="connsiteX29" fmla="*/ 452144 w 1418883"/>
              <a:gd name="connsiteY29" fmla="*/ 5330009 h 6858000"/>
              <a:gd name="connsiteX30" fmla="*/ 485637 w 1418883"/>
              <a:gd name="connsiteY30" fmla="*/ 5273739 h 6858000"/>
              <a:gd name="connsiteX31" fmla="*/ 495236 w 1418883"/>
              <a:gd name="connsiteY31" fmla="*/ 5241779 h 6858000"/>
              <a:gd name="connsiteX32" fmla="*/ 506462 w 1418883"/>
              <a:gd name="connsiteY32" fmla="*/ 5225268 h 6858000"/>
              <a:gd name="connsiteX33" fmla="*/ 507482 w 1418883"/>
              <a:gd name="connsiteY33" fmla="*/ 5217684 h 6858000"/>
              <a:gd name="connsiteX34" fmla="*/ 514823 w 1418883"/>
              <a:gd name="connsiteY34" fmla="*/ 5193377 h 6858000"/>
              <a:gd name="connsiteX35" fmla="*/ 518126 w 1418883"/>
              <a:gd name="connsiteY35" fmla="*/ 5179288 h 6858000"/>
              <a:gd name="connsiteX36" fmla="*/ 519110 w 1418883"/>
              <a:gd name="connsiteY36" fmla="*/ 5173621 h 6858000"/>
              <a:gd name="connsiteX37" fmla="*/ 514744 w 1418883"/>
              <a:gd name="connsiteY37" fmla="*/ 5159961 h 6858000"/>
              <a:gd name="connsiteX38" fmla="*/ 521421 w 1418883"/>
              <a:gd name="connsiteY38" fmla="*/ 5144295 h 6858000"/>
              <a:gd name="connsiteX39" fmla="*/ 518354 w 1418883"/>
              <a:gd name="connsiteY39" fmla="*/ 5125185 h 6858000"/>
              <a:gd name="connsiteX40" fmla="*/ 525184 w 1418883"/>
              <a:gd name="connsiteY40" fmla="*/ 5121884 h 6858000"/>
              <a:gd name="connsiteX41" fmla="*/ 532220 w 1418883"/>
              <a:gd name="connsiteY41" fmla="*/ 5067850 h 6858000"/>
              <a:gd name="connsiteX42" fmla="*/ 534951 w 1418883"/>
              <a:gd name="connsiteY42" fmla="*/ 5060861 h 6858000"/>
              <a:gd name="connsiteX43" fmla="*/ 531655 w 1418883"/>
              <a:gd name="connsiteY43" fmla="*/ 5034192 h 6858000"/>
              <a:gd name="connsiteX44" fmla="*/ 533209 w 1418883"/>
              <a:gd name="connsiteY44" fmla="*/ 4993030 h 6858000"/>
              <a:gd name="connsiteX45" fmla="*/ 540118 w 1418883"/>
              <a:gd name="connsiteY45" fmla="*/ 4946844 h 6858000"/>
              <a:gd name="connsiteX46" fmla="*/ 535974 w 1418883"/>
              <a:gd name="connsiteY46" fmla="*/ 4932692 h 6858000"/>
              <a:gd name="connsiteX47" fmla="*/ 551377 w 1418883"/>
              <a:gd name="connsiteY47" fmla="*/ 4858827 h 6858000"/>
              <a:gd name="connsiteX48" fmla="*/ 557280 w 1418883"/>
              <a:gd name="connsiteY48" fmla="*/ 4821170 h 6858000"/>
              <a:gd name="connsiteX49" fmla="*/ 562013 w 1418883"/>
              <a:gd name="connsiteY49" fmla="*/ 4780965 h 6858000"/>
              <a:gd name="connsiteX50" fmla="*/ 563306 w 1418883"/>
              <a:gd name="connsiteY50" fmla="*/ 4750867 h 6858000"/>
              <a:gd name="connsiteX51" fmla="*/ 561113 w 1418883"/>
              <a:gd name="connsiteY51" fmla="*/ 4690749 h 6858000"/>
              <a:gd name="connsiteX52" fmla="*/ 556593 w 1418883"/>
              <a:gd name="connsiteY52" fmla="*/ 4584173 h 6858000"/>
              <a:gd name="connsiteX53" fmla="*/ 551676 w 1418883"/>
              <a:gd name="connsiteY53" fmla="*/ 4444346 h 6858000"/>
              <a:gd name="connsiteX54" fmla="*/ 548241 w 1418883"/>
              <a:gd name="connsiteY54" fmla="*/ 4375228 h 6858000"/>
              <a:gd name="connsiteX55" fmla="*/ 528894 w 1418883"/>
              <a:gd name="connsiteY55" fmla="*/ 4214165 h 6858000"/>
              <a:gd name="connsiteX56" fmla="*/ 532967 w 1418883"/>
              <a:gd name="connsiteY56" fmla="*/ 4090296 h 6858000"/>
              <a:gd name="connsiteX57" fmla="*/ 518223 w 1418883"/>
              <a:gd name="connsiteY57" fmla="*/ 4033999 h 6858000"/>
              <a:gd name="connsiteX58" fmla="*/ 519372 w 1418883"/>
              <a:gd name="connsiteY58" fmla="*/ 4031933 h 6858000"/>
              <a:gd name="connsiteX59" fmla="*/ 517948 w 1418883"/>
              <a:gd name="connsiteY59" fmla="*/ 4013953 h 6858000"/>
              <a:gd name="connsiteX60" fmla="*/ 504243 w 1418883"/>
              <a:gd name="connsiteY60" fmla="*/ 3974753 h 6858000"/>
              <a:gd name="connsiteX61" fmla="*/ 505841 w 1418883"/>
              <a:gd name="connsiteY61" fmla="*/ 3969950 h 6858000"/>
              <a:gd name="connsiteX62" fmla="*/ 499263 w 1418883"/>
              <a:gd name="connsiteY62" fmla="*/ 3933779 h 6858000"/>
              <a:gd name="connsiteX63" fmla="*/ 500594 w 1418883"/>
              <a:gd name="connsiteY63" fmla="*/ 3933093 h 6858000"/>
              <a:gd name="connsiteX64" fmla="*/ 504948 w 1418883"/>
              <a:gd name="connsiteY64" fmla="*/ 3922082 h 6858000"/>
              <a:gd name="connsiteX65" fmla="*/ 510026 w 1418883"/>
              <a:gd name="connsiteY65" fmla="*/ 3901461 h 6858000"/>
              <a:gd name="connsiteX66" fmla="*/ 532620 w 1418883"/>
              <a:gd name="connsiteY66" fmla="*/ 3813873 h 6858000"/>
              <a:gd name="connsiteX67" fmla="*/ 532045 w 1418883"/>
              <a:gd name="connsiteY67" fmla="*/ 3806161 h 6858000"/>
              <a:gd name="connsiteX68" fmla="*/ 532352 w 1418883"/>
              <a:gd name="connsiteY68" fmla="*/ 3805957 h 6858000"/>
              <a:gd name="connsiteX69" fmla="*/ 532379 w 1418883"/>
              <a:gd name="connsiteY69" fmla="*/ 3797724 h 6858000"/>
              <a:gd name="connsiteX70" fmla="*/ 530994 w 1418883"/>
              <a:gd name="connsiteY70" fmla="*/ 3792098 h 6858000"/>
              <a:gd name="connsiteX71" fmla="*/ 529878 w 1418883"/>
              <a:gd name="connsiteY71" fmla="*/ 3777135 h 6858000"/>
              <a:gd name="connsiteX72" fmla="*/ 531611 w 1418883"/>
              <a:gd name="connsiteY72" fmla="*/ 3771656 h 6858000"/>
              <a:gd name="connsiteX73" fmla="*/ 535354 w 1418883"/>
              <a:gd name="connsiteY73" fmla="*/ 3769007 h 6858000"/>
              <a:gd name="connsiteX74" fmla="*/ 534820 w 1418883"/>
              <a:gd name="connsiteY74" fmla="*/ 3767709 h 6858000"/>
              <a:gd name="connsiteX75" fmla="*/ 543516 w 1418883"/>
              <a:gd name="connsiteY75" fmla="*/ 3738082 h 6858000"/>
              <a:gd name="connsiteX76" fmla="*/ 550862 w 1418883"/>
              <a:gd name="connsiteY76" fmla="*/ 3673397 h 6858000"/>
              <a:gd name="connsiteX77" fmla="*/ 550158 w 1418883"/>
              <a:gd name="connsiteY77" fmla="*/ 3637109 h 6858000"/>
              <a:gd name="connsiteX78" fmla="*/ 553601 w 1418883"/>
              <a:gd name="connsiteY78" fmla="*/ 3536883 h 6858000"/>
              <a:gd name="connsiteX79" fmla="*/ 561139 w 1418883"/>
              <a:gd name="connsiteY79" fmla="*/ 3435652 h 6858000"/>
              <a:gd name="connsiteX80" fmla="*/ 562810 w 1418883"/>
              <a:gd name="connsiteY80" fmla="*/ 3307769 h 6858000"/>
              <a:gd name="connsiteX81" fmla="*/ 580373 w 1418883"/>
              <a:gd name="connsiteY81" fmla="*/ 3250522 h 6858000"/>
              <a:gd name="connsiteX82" fmla="*/ 580798 w 1418883"/>
              <a:gd name="connsiteY82" fmla="*/ 3229163 h 6858000"/>
              <a:gd name="connsiteX83" fmla="*/ 582621 w 1418883"/>
              <a:gd name="connsiteY83" fmla="*/ 3217217 h 6858000"/>
              <a:gd name="connsiteX84" fmla="*/ 569456 w 1418883"/>
              <a:gd name="connsiteY84" fmla="*/ 3183755 h 6858000"/>
              <a:gd name="connsiteX85" fmla="*/ 569957 w 1418883"/>
              <a:gd name="connsiteY85" fmla="*/ 3178642 h 6858000"/>
              <a:gd name="connsiteX86" fmla="*/ 557557 w 1418883"/>
              <a:gd name="connsiteY86" fmla="*/ 3158586 h 6858000"/>
              <a:gd name="connsiteX87" fmla="*/ 542742 w 1418883"/>
              <a:gd name="connsiteY87" fmla="*/ 3129034 h 6858000"/>
              <a:gd name="connsiteX88" fmla="*/ 543407 w 1418883"/>
              <a:gd name="connsiteY88" fmla="*/ 3126682 h 6858000"/>
              <a:gd name="connsiteX89" fmla="*/ 534275 w 1418883"/>
              <a:gd name="connsiteY89" fmla="*/ 3114519 h 6858000"/>
              <a:gd name="connsiteX90" fmla="*/ 520884 w 1418883"/>
              <a:gd name="connsiteY90" fmla="*/ 3106272 h 6858000"/>
              <a:gd name="connsiteX91" fmla="*/ 493614 w 1418883"/>
              <a:gd name="connsiteY91" fmla="*/ 2958185 h 6858000"/>
              <a:gd name="connsiteX92" fmla="*/ 436228 w 1418883"/>
              <a:gd name="connsiteY92" fmla="*/ 2762989 h 6858000"/>
              <a:gd name="connsiteX93" fmla="*/ 385146 w 1418883"/>
              <a:gd name="connsiteY93" fmla="*/ 2554718 h 6858000"/>
              <a:gd name="connsiteX94" fmla="*/ 365240 w 1418883"/>
              <a:gd name="connsiteY94" fmla="*/ 2485734 h 6858000"/>
              <a:gd name="connsiteX95" fmla="*/ 355963 w 1418883"/>
              <a:gd name="connsiteY95" fmla="*/ 2447068 h 6858000"/>
              <a:gd name="connsiteX96" fmla="*/ 342924 w 1418883"/>
              <a:gd name="connsiteY96" fmla="*/ 2425819 h 6858000"/>
              <a:gd name="connsiteX97" fmla="*/ 348923 w 1418883"/>
              <a:gd name="connsiteY97" fmla="*/ 2402874 h 6858000"/>
              <a:gd name="connsiteX98" fmla="*/ 351535 w 1418883"/>
              <a:gd name="connsiteY98" fmla="*/ 2381443 h 6858000"/>
              <a:gd name="connsiteX99" fmla="*/ 327864 w 1418883"/>
              <a:gd name="connsiteY99" fmla="*/ 2261920 h 6858000"/>
              <a:gd name="connsiteX100" fmla="*/ 317751 w 1418883"/>
              <a:gd name="connsiteY100" fmla="*/ 2195378 h 6858000"/>
              <a:gd name="connsiteX101" fmla="*/ 301968 w 1418883"/>
              <a:gd name="connsiteY101" fmla="*/ 2155135 h 6858000"/>
              <a:gd name="connsiteX102" fmla="*/ 299426 w 1418883"/>
              <a:gd name="connsiteY102" fmla="*/ 2118008 h 6858000"/>
              <a:gd name="connsiteX103" fmla="*/ 300419 w 1418883"/>
              <a:gd name="connsiteY103" fmla="*/ 2050531 h 6858000"/>
              <a:gd name="connsiteX104" fmla="*/ 292225 w 1418883"/>
              <a:gd name="connsiteY104" fmla="*/ 1963269 h 6858000"/>
              <a:gd name="connsiteX105" fmla="*/ 273403 w 1418883"/>
              <a:gd name="connsiteY105" fmla="*/ 1906352 h 6858000"/>
              <a:gd name="connsiteX106" fmla="*/ 249960 w 1418883"/>
              <a:gd name="connsiteY106" fmla="*/ 1861531 h 6858000"/>
              <a:gd name="connsiteX107" fmla="*/ 203759 w 1418883"/>
              <a:gd name="connsiteY107" fmla="*/ 1732919 h 6858000"/>
              <a:gd name="connsiteX108" fmla="*/ 176070 w 1418883"/>
              <a:gd name="connsiteY108" fmla="*/ 1663540 h 6858000"/>
              <a:gd name="connsiteX109" fmla="*/ 175196 w 1418883"/>
              <a:gd name="connsiteY109" fmla="*/ 1615777 h 6858000"/>
              <a:gd name="connsiteX110" fmla="*/ 155991 w 1418883"/>
              <a:gd name="connsiteY110" fmla="*/ 1563678 h 6858000"/>
              <a:gd name="connsiteX111" fmla="*/ 169071 w 1418883"/>
              <a:gd name="connsiteY111" fmla="*/ 1519474 h 6858000"/>
              <a:gd name="connsiteX112" fmla="*/ 161813 w 1418883"/>
              <a:gd name="connsiteY112" fmla="*/ 1477995 h 6858000"/>
              <a:gd name="connsiteX113" fmla="*/ 147898 w 1418883"/>
              <a:gd name="connsiteY113" fmla="*/ 1373769 h 6858000"/>
              <a:gd name="connsiteX114" fmla="*/ 156205 w 1418883"/>
              <a:gd name="connsiteY114" fmla="*/ 1307086 h 6858000"/>
              <a:gd name="connsiteX115" fmla="*/ 157393 w 1418883"/>
              <a:gd name="connsiteY115" fmla="*/ 1189033 h 6858000"/>
              <a:gd name="connsiteX116" fmla="*/ 162078 w 1418883"/>
              <a:gd name="connsiteY116" fmla="*/ 1168288 h 6858000"/>
              <a:gd name="connsiteX117" fmla="*/ 154360 w 1418883"/>
              <a:gd name="connsiteY117" fmla="*/ 1142577 h 6858000"/>
              <a:gd name="connsiteX118" fmla="*/ 143666 w 1418883"/>
              <a:gd name="connsiteY118" fmla="*/ 1088484 h 6858000"/>
              <a:gd name="connsiteX119" fmla="*/ 132402 w 1418883"/>
              <a:gd name="connsiteY119" fmla="*/ 1016103 h 6858000"/>
              <a:gd name="connsiteX120" fmla="*/ 133858 w 1418883"/>
              <a:gd name="connsiteY120" fmla="*/ 932283 h 6858000"/>
              <a:gd name="connsiteX121" fmla="*/ 136094 w 1418883"/>
              <a:gd name="connsiteY121" fmla="*/ 915925 h 6858000"/>
              <a:gd name="connsiteX122" fmla="*/ 128723 w 1418883"/>
              <a:gd name="connsiteY122" fmla="*/ 896999 h 6858000"/>
              <a:gd name="connsiteX123" fmla="*/ 98131 w 1418883"/>
              <a:gd name="connsiteY123" fmla="*/ 821517 h 6858000"/>
              <a:gd name="connsiteX124" fmla="*/ 77081 w 1418883"/>
              <a:gd name="connsiteY124" fmla="*/ 751353 h 6858000"/>
              <a:gd name="connsiteX125" fmla="*/ 76639 w 1418883"/>
              <a:gd name="connsiteY125" fmla="*/ 721230 h 6858000"/>
              <a:gd name="connsiteX126" fmla="*/ 62310 w 1418883"/>
              <a:gd name="connsiteY126" fmla="*/ 681659 h 6858000"/>
              <a:gd name="connsiteX127" fmla="*/ 47729 w 1418883"/>
              <a:gd name="connsiteY127" fmla="*/ 635218 h 6858000"/>
              <a:gd name="connsiteX128" fmla="*/ 52740 w 1418883"/>
              <a:gd name="connsiteY128" fmla="*/ 613763 h 6858000"/>
              <a:gd name="connsiteX129" fmla="*/ 38682 w 1418883"/>
              <a:gd name="connsiteY129" fmla="*/ 598582 h 6858000"/>
              <a:gd name="connsiteX130" fmla="*/ 38363 w 1418883"/>
              <a:gd name="connsiteY130" fmla="*/ 576846 h 6858000"/>
              <a:gd name="connsiteX131" fmla="*/ 17989 w 1418883"/>
              <a:gd name="connsiteY131" fmla="*/ 530055 h 6858000"/>
              <a:gd name="connsiteX132" fmla="*/ 17237 w 1418883"/>
              <a:gd name="connsiteY132" fmla="*/ 465389 h 6858000"/>
              <a:gd name="connsiteX133" fmla="*/ 160 w 1418883"/>
              <a:gd name="connsiteY133" fmla="*/ 424699 h 6858000"/>
              <a:gd name="connsiteX134" fmla="*/ 535 w 1418883"/>
              <a:gd name="connsiteY134" fmla="*/ 404917 h 6858000"/>
              <a:gd name="connsiteX135" fmla="*/ 111526 w 1418883"/>
              <a:gd name="connsiteY135" fmla="*/ 275771 h 6858000"/>
              <a:gd name="connsiteX136" fmla="*/ 128553 w 1418883"/>
              <a:gd name="connsiteY136" fmla="*/ 212860 h 6858000"/>
              <a:gd name="connsiteX137" fmla="*/ 120263 w 1418883"/>
              <a:gd name="connsiteY137" fmla="*/ 144983 h 6858000"/>
              <a:gd name="connsiteX138" fmla="*/ 132547 w 1418883"/>
              <a:gd name="connsiteY138" fmla="*/ 55288 h 6858000"/>
              <a:gd name="connsiteX139" fmla="*/ 92101 w 1418883"/>
              <a:gd name="connsiteY139" fmla="*/ 0 h 6858000"/>
              <a:gd name="connsiteX0" fmla="*/ 91951 w 1418733"/>
              <a:gd name="connsiteY0" fmla="*/ 0 h 6858000"/>
              <a:gd name="connsiteX1" fmla="*/ 1418733 w 1418733"/>
              <a:gd name="connsiteY1" fmla="*/ 0 h 6858000"/>
              <a:gd name="connsiteX2" fmla="*/ 1418733 w 1418733"/>
              <a:gd name="connsiteY2" fmla="*/ 6858000 h 6858000"/>
              <a:gd name="connsiteX3" fmla="*/ 155427 w 1418733"/>
              <a:gd name="connsiteY3" fmla="*/ 6857735 h 6858000"/>
              <a:gd name="connsiteX4" fmla="*/ 192020 w 1418733"/>
              <a:gd name="connsiteY4" fmla="*/ 6776847 h 6858000"/>
              <a:gd name="connsiteX5" fmla="*/ 203520 w 1418733"/>
              <a:gd name="connsiteY5" fmla="*/ 6737706 h 6858000"/>
              <a:gd name="connsiteX6" fmla="*/ 228259 w 1418733"/>
              <a:gd name="connsiteY6" fmla="*/ 6691589 h 6858000"/>
              <a:gd name="connsiteX7" fmla="*/ 205816 w 1418733"/>
              <a:gd name="connsiteY7" fmla="*/ 6659970 h 6858000"/>
              <a:gd name="connsiteX8" fmla="*/ 220907 w 1418733"/>
              <a:gd name="connsiteY8" fmla="*/ 6636211 h 6858000"/>
              <a:gd name="connsiteX9" fmla="*/ 238351 w 1418733"/>
              <a:gd name="connsiteY9" fmla="*/ 6594177 h 6858000"/>
              <a:gd name="connsiteX10" fmla="*/ 252391 w 1418733"/>
              <a:gd name="connsiteY10" fmla="*/ 6557575 h 6858000"/>
              <a:gd name="connsiteX11" fmla="*/ 305348 w 1418733"/>
              <a:gd name="connsiteY11" fmla="*/ 6492130 h 6858000"/>
              <a:gd name="connsiteX12" fmla="*/ 321035 w 1418733"/>
              <a:gd name="connsiteY12" fmla="*/ 6431610 h 6858000"/>
              <a:gd name="connsiteX13" fmla="*/ 364740 w 1418733"/>
              <a:gd name="connsiteY13" fmla="*/ 6379786 h 6858000"/>
              <a:gd name="connsiteX14" fmla="*/ 347963 w 1418733"/>
              <a:gd name="connsiteY14" fmla="*/ 6334727 h 6858000"/>
              <a:gd name="connsiteX15" fmla="*/ 325378 w 1418733"/>
              <a:gd name="connsiteY15" fmla="*/ 6313295 h 6858000"/>
              <a:gd name="connsiteX16" fmla="*/ 332542 w 1418733"/>
              <a:gd name="connsiteY16" fmla="*/ 6280046 h 6858000"/>
              <a:gd name="connsiteX17" fmla="*/ 315287 w 1418733"/>
              <a:gd name="connsiteY17" fmla="*/ 6270265 h 6858000"/>
              <a:gd name="connsiteX18" fmla="*/ 342315 w 1418733"/>
              <a:gd name="connsiteY18" fmla="*/ 6252834 h 6858000"/>
              <a:gd name="connsiteX19" fmla="*/ 320307 w 1418733"/>
              <a:gd name="connsiteY19" fmla="*/ 6202459 h 6858000"/>
              <a:gd name="connsiteX20" fmla="*/ 319105 w 1418733"/>
              <a:gd name="connsiteY20" fmla="*/ 6153037 h 6858000"/>
              <a:gd name="connsiteX21" fmla="*/ 334520 w 1418733"/>
              <a:gd name="connsiteY21" fmla="*/ 6078132 h 6858000"/>
              <a:gd name="connsiteX22" fmla="*/ 321907 w 1418733"/>
              <a:gd name="connsiteY22" fmla="*/ 6028119 h 6858000"/>
              <a:gd name="connsiteX23" fmla="*/ 307136 w 1418733"/>
              <a:gd name="connsiteY23" fmla="*/ 5926735 h 6858000"/>
              <a:gd name="connsiteX24" fmla="*/ 356648 w 1418733"/>
              <a:gd name="connsiteY24" fmla="*/ 5712857 h 6858000"/>
              <a:gd name="connsiteX25" fmla="*/ 335723 w 1418733"/>
              <a:gd name="connsiteY25" fmla="*/ 5676393 h 6858000"/>
              <a:gd name="connsiteX26" fmla="*/ 375315 w 1418733"/>
              <a:gd name="connsiteY26" fmla="*/ 5563435 h 6858000"/>
              <a:gd name="connsiteX27" fmla="*/ 422445 w 1418733"/>
              <a:gd name="connsiteY27" fmla="*/ 5437125 h 6858000"/>
              <a:gd name="connsiteX28" fmla="*/ 436013 w 1418733"/>
              <a:gd name="connsiteY28" fmla="*/ 5396260 h 6858000"/>
              <a:gd name="connsiteX29" fmla="*/ 451994 w 1418733"/>
              <a:gd name="connsiteY29" fmla="*/ 5330009 h 6858000"/>
              <a:gd name="connsiteX30" fmla="*/ 485487 w 1418733"/>
              <a:gd name="connsiteY30" fmla="*/ 5273739 h 6858000"/>
              <a:gd name="connsiteX31" fmla="*/ 495086 w 1418733"/>
              <a:gd name="connsiteY31" fmla="*/ 5241779 h 6858000"/>
              <a:gd name="connsiteX32" fmla="*/ 506312 w 1418733"/>
              <a:gd name="connsiteY32" fmla="*/ 5225268 h 6858000"/>
              <a:gd name="connsiteX33" fmla="*/ 507332 w 1418733"/>
              <a:gd name="connsiteY33" fmla="*/ 5217684 h 6858000"/>
              <a:gd name="connsiteX34" fmla="*/ 514673 w 1418733"/>
              <a:gd name="connsiteY34" fmla="*/ 5193377 h 6858000"/>
              <a:gd name="connsiteX35" fmla="*/ 517976 w 1418733"/>
              <a:gd name="connsiteY35" fmla="*/ 5179288 h 6858000"/>
              <a:gd name="connsiteX36" fmla="*/ 518960 w 1418733"/>
              <a:gd name="connsiteY36" fmla="*/ 5173621 h 6858000"/>
              <a:gd name="connsiteX37" fmla="*/ 514594 w 1418733"/>
              <a:gd name="connsiteY37" fmla="*/ 5159961 h 6858000"/>
              <a:gd name="connsiteX38" fmla="*/ 521271 w 1418733"/>
              <a:gd name="connsiteY38" fmla="*/ 5144295 h 6858000"/>
              <a:gd name="connsiteX39" fmla="*/ 518204 w 1418733"/>
              <a:gd name="connsiteY39" fmla="*/ 5125185 h 6858000"/>
              <a:gd name="connsiteX40" fmla="*/ 525034 w 1418733"/>
              <a:gd name="connsiteY40" fmla="*/ 5121884 h 6858000"/>
              <a:gd name="connsiteX41" fmla="*/ 532070 w 1418733"/>
              <a:gd name="connsiteY41" fmla="*/ 5067850 h 6858000"/>
              <a:gd name="connsiteX42" fmla="*/ 534801 w 1418733"/>
              <a:gd name="connsiteY42" fmla="*/ 5060861 h 6858000"/>
              <a:gd name="connsiteX43" fmla="*/ 531505 w 1418733"/>
              <a:gd name="connsiteY43" fmla="*/ 5034192 h 6858000"/>
              <a:gd name="connsiteX44" fmla="*/ 533059 w 1418733"/>
              <a:gd name="connsiteY44" fmla="*/ 4993030 h 6858000"/>
              <a:gd name="connsiteX45" fmla="*/ 539968 w 1418733"/>
              <a:gd name="connsiteY45" fmla="*/ 4946844 h 6858000"/>
              <a:gd name="connsiteX46" fmla="*/ 535824 w 1418733"/>
              <a:gd name="connsiteY46" fmla="*/ 4932692 h 6858000"/>
              <a:gd name="connsiteX47" fmla="*/ 551227 w 1418733"/>
              <a:gd name="connsiteY47" fmla="*/ 4858827 h 6858000"/>
              <a:gd name="connsiteX48" fmla="*/ 557130 w 1418733"/>
              <a:gd name="connsiteY48" fmla="*/ 4821170 h 6858000"/>
              <a:gd name="connsiteX49" fmla="*/ 561863 w 1418733"/>
              <a:gd name="connsiteY49" fmla="*/ 4780965 h 6858000"/>
              <a:gd name="connsiteX50" fmla="*/ 563156 w 1418733"/>
              <a:gd name="connsiteY50" fmla="*/ 4750867 h 6858000"/>
              <a:gd name="connsiteX51" fmla="*/ 560963 w 1418733"/>
              <a:gd name="connsiteY51" fmla="*/ 4690749 h 6858000"/>
              <a:gd name="connsiteX52" fmla="*/ 556443 w 1418733"/>
              <a:gd name="connsiteY52" fmla="*/ 4584173 h 6858000"/>
              <a:gd name="connsiteX53" fmla="*/ 551526 w 1418733"/>
              <a:gd name="connsiteY53" fmla="*/ 4444346 h 6858000"/>
              <a:gd name="connsiteX54" fmla="*/ 548091 w 1418733"/>
              <a:gd name="connsiteY54" fmla="*/ 4375228 h 6858000"/>
              <a:gd name="connsiteX55" fmla="*/ 528744 w 1418733"/>
              <a:gd name="connsiteY55" fmla="*/ 4214165 h 6858000"/>
              <a:gd name="connsiteX56" fmla="*/ 532817 w 1418733"/>
              <a:gd name="connsiteY56" fmla="*/ 4090296 h 6858000"/>
              <a:gd name="connsiteX57" fmla="*/ 518073 w 1418733"/>
              <a:gd name="connsiteY57" fmla="*/ 4033999 h 6858000"/>
              <a:gd name="connsiteX58" fmla="*/ 519222 w 1418733"/>
              <a:gd name="connsiteY58" fmla="*/ 4031933 h 6858000"/>
              <a:gd name="connsiteX59" fmla="*/ 517798 w 1418733"/>
              <a:gd name="connsiteY59" fmla="*/ 4013953 h 6858000"/>
              <a:gd name="connsiteX60" fmla="*/ 504093 w 1418733"/>
              <a:gd name="connsiteY60" fmla="*/ 3974753 h 6858000"/>
              <a:gd name="connsiteX61" fmla="*/ 505691 w 1418733"/>
              <a:gd name="connsiteY61" fmla="*/ 3969950 h 6858000"/>
              <a:gd name="connsiteX62" fmla="*/ 499113 w 1418733"/>
              <a:gd name="connsiteY62" fmla="*/ 3933779 h 6858000"/>
              <a:gd name="connsiteX63" fmla="*/ 500444 w 1418733"/>
              <a:gd name="connsiteY63" fmla="*/ 3933093 h 6858000"/>
              <a:gd name="connsiteX64" fmla="*/ 504798 w 1418733"/>
              <a:gd name="connsiteY64" fmla="*/ 3922082 h 6858000"/>
              <a:gd name="connsiteX65" fmla="*/ 509876 w 1418733"/>
              <a:gd name="connsiteY65" fmla="*/ 3901461 h 6858000"/>
              <a:gd name="connsiteX66" fmla="*/ 532470 w 1418733"/>
              <a:gd name="connsiteY66" fmla="*/ 3813873 h 6858000"/>
              <a:gd name="connsiteX67" fmla="*/ 531895 w 1418733"/>
              <a:gd name="connsiteY67" fmla="*/ 3806161 h 6858000"/>
              <a:gd name="connsiteX68" fmla="*/ 532202 w 1418733"/>
              <a:gd name="connsiteY68" fmla="*/ 3805957 h 6858000"/>
              <a:gd name="connsiteX69" fmla="*/ 532229 w 1418733"/>
              <a:gd name="connsiteY69" fmla="*/ 3797724 h 6858000"/>
              <a:gd name="connsiteX70" fmla="*/ 530844 w 1418733"/>
              <a:gd name="connsiteY70" fmla="*/ 3792098 h 6858000"/>
              <a:gd name="connsiteX71" fmla="*/ 529728 w 1418733"/>
              <a:gd name="connsiteY71" fmla="*/ 3777135 h 6858000"/>
              <a:gd name="connsiteX72" fmla="*/ 531461 w 1418733"/>
              <a:gd name="connsiteY72" fmla="*/ 3771656 h 6858000"/>
              <a:gd name="connsiteX73" fmla="*/ 535204 w 1418733"/>
              <a:gd name="connsiteY73" fmla="*/ 3769007 h 6858000"/>
              <a:gd name="connsiteX74" fmla="*/ 534670 w 1418733"/>
              <a:gd name="connsiteY74" fmla="*/ 3767709 h 6858000"/>
              <a:gd name="connsiteX75" fmla="*/ 543366 w 1418733"/>
              <a:gd name="connsiteY75" fmla="*/ 3738082 h 6858000"/>
              <a:gd name="connsiteX76" fmla="*/ 550712 w 1418733"/>
              <a:gd name="connsiteY76" fmla="*/ 3673397 h 6858000"/>
              <a:gd name="connsiteX77" fmla="*/ 550008 w 1418733"/>
              <a:gd name="connsiteY77" fmla="*/ 3637109 h 6858000"/>
              <a:gd name="connsiteX78" fmla="*/ 553451 w 1418733"/>
              <a:gd name="connsiteY78" fmla="*/ 3536883 h 6858000"/>
              <a:gd name="connsiteX79" fmla="*/ 560989 w 1418733"/>
              <a:gd name="connsiteY79" fmla="*/ 3435652 h 6858000"/>
              <a:gd name="connsiteX80" fmla="*/ 562660 w 1418733"/>
              <a:gd name="connsiteY80" fmla="*/ 3307769 h 6858000"/>
              <a:gd name="connsiteX81" fmla="*/ 580223 w 1418733"/>
              <a:gd name="connsiteY81" fmla="*/ 3250522 h 6858000"/>
              <a:gd name="connsiteX82" fmla="*/ 580648 w 1418733"/>
              <a:gd name="connsiteY82" fmla="*/ 3229163 h 6858000"/>
              <a:gd name="connsiteX83" fmla="*/ 582471 w 1418733"/>
              <a:gd name="connsiteY83" fmla="*/ 3217217 h 6858000"/>
              <a:gd name="connsiteX84" fmla="*/ 569306 w 1418733"/>
              <a:gd name="connsiteY84" fmla="*/ 3183755 h 6858000"/>
              <a:gd name="connsiteX85" fmla="*/ 569807 w 1418733"/>
              <a:gd name="connsiteY85" fmla="*/ 3178642 h 6858000"/>
              <a:gd name="connsiteX86" fmla="*/ 557407 w 1418733"/>
              <a:gd name="connsiteY86" fmla="*/ 3158586 h 6858000"/>
              <a:gd name="connsiteX87" fmla="*/ 542592 w 1418733"/>
              <a:gd name="connsiteY87" fmla="*/ 3129034 h 6858000"/>
              <a:gd name="connsiteX88" fmla="*/ 543257 w 1418733"/>
              <a:gd name="connsiteY88" fmla="*/ 3126682 h 6858000"/>
              <a:gd name="connsiteX89" fmla="*/ 534125 w 1418733"/>
              <a:gd name="connsiteY89" fmla="*/ 3114519 h 6858000"/>
              <a:gd name="connsiteX90" fmla="*/ 520734 w 1418733"/>
              <a:gd name="connsiteY90" fmla="*/ 3106272 h 6858000"/>
              <a:gd name="connsiteX91" fmla="*/ 493464 w 1418733"/>
              <a:gd name="connsiteY91" fmla="*/ 2958185 h 6858000"/>
              <a:gd name="connsiteX92" fmla="*/ 436078 w 1418733"/>
              <a:gd name="connsiteY92" fmla="*/ 2762989 h 6858000"/>
              <a:gd name="connsiteX93" fmla="*/ 384996 w 1418733"/>
              <a:gd name="connsiteY93" fmla="*/ 2554718 h 6858000"/>
              <a:gd name="connsiteX94" fmla="*/ 365090 w 1418733"/>
              <a:gd name="connsiteY94" fmla="*/ 2485734 h 6858000"/>
              <a:gd name="connsiteX95" fmla="*/ 355813 w 1418733"/>
              <a:gd name="connsiteY95" fmla="*/ 2447068 h 6858000"/>
              <a:gd name="connsiteX96" fmla="*/ 342774 w 1418733"/>
              <a:gd name="connsiteY96" fmla="*/ 2425819 h 6858000"/>
              <a:gd name="connsiteX97" fmla="*/ 348773 w 1418733"/>
              <a:gd name="connsiteY97" fmla="*/ 2402874 h 6858000"/>
              <a:gd name="connsiteX98" fmla="*/ 351385 w 1418733"/>
              <a:gd name="connsiteY98" fmla="*/ 2381443 h 6858000"/>
              <a:gd name="connsiteX99" fmla="*/ 327714 w 1418733"/>
              <a:gd name="connsiteY99" fmla="*/ 2261920 h 6858000"/>
              <a:gd name="connsiteX100" fmla="*/ 317601 w 1418733"/>
              <a:gd name="connsiteY100" fmla="*/ 2195378 h 6858000"/>
              <a:gd name="connsiteX101" fmla="*/ 301818 w 1418733"/>
              <a:gd name="connsiteY101" fmla="*/ 2155135 h 6858000"/>
              <a:gd name="connsiteX102" fmla="*/ 299276 w 1418733"/>
              <a:gd name="connsiteY102" fmla="*/ 2118008 h 6858000"/>
              <a:gd name="connsiteX103" fmla="*/ 300269 w 1418733"/>
              <a:gd name="connsiteY103" fmla="*/ 2050531 h 6858000"/>
              <a:gd name="connsiteX104" fmla="*/ 292075 w 1418733"/>
              <a:gd name="connsiteY104" fmla="*/ 1963269 h 6858000"/>
              <a:gd name="connsiteX105" fmla="*/ 273253 w 1418733"/>
              <a:gd name="connsiteY105" fmla="*/ 1906352 h 6858000"/>
              <a:gd name="connsiteX106" fmla="*/ 249810 w 1418733"/>
              <a:gd name="connsiteY106" fmla="*/ 1861531 h 6858000"/>
              <a:gd name="connsiteX107" fmla="*/ 203609 w 1418733"/>
              <a:gd name="connsiteY107" fmla="*/ 1732919 h 6858000"/>
              <a:gd name="connsiteX108" fmla="*/ 175920 w 1418733"/>
              <a:gd name="connsiteY108" fmla="*/ 1663540 h 6858000"/>
              <a:gd name="connsiteX109" fmla="*/ 175046 w 1418733"/>
              <a:gd name="connsiteY109" fmla="*/ 1615777 h 6858000"/>
              <a:gd name="connsiteX110" fmla="*/ 155841 w 1418733"/>
              <a:gd name="connsiteY110" fmla="*/ 1563678 h 6858000"/>
              <a:gd name="connsiteX111" fmla="*/ 168921 w 1418733"/>
              <a:gd name="connsiteY111" fmla="*/ 1519474 h 6858000"/>
              <a:gd name="connsiteX112" fmla="*/ 161663 w 1418733"/>
              <a:gd name="connsiteY112" fmla="*/ 1477995 h 6858000"/>
              <a:gd name="connsiteX113" fmla="*/ 147748 w 1418733"/>
              <a:gd name="connsiteY113" fmla="*/ 1373769 h 6858000"/>
              <a:gd name="connsiteX114" fmla="*/ 156055 w 1418733"/>
              <a:gd name="connsiteY114" fmla="*/ 1307086 h 6858000"/>
              <a:gd name="connsiteX115" fmla="*/ 157243 w 1418733"/>
              <a:gd name="connsiteY115" fmla="*/ 1189033 h 6858000"/>
              <a:gd name="connsiteX116" fmla="*/ 161928 w 1418733"/>
              <a:gd name="connsiteY116" fmla="*/ 1168288 h 6858000"/>
              <a:gd name="connsiteX117" fmla="*/ 154210 w 1418733"/>
              <a:gd name="connsiteY117" fmla="*/ 1142577 h 6858000"/>
              <a:gd name="connsiteX118" fmla="*/ 143516 w 1418733"/>
              <a:gd name="connsiteY118" fmla="*/ 1088484 h 6858000"/>
              <a:gd name="connsiteX119" fmla="*/ 132252 w 1418733"/>
              <a:gd name="connsiteY119" fmla="*/ 1016103 h 6858000"/>
              <a:gd name="connsiteX120" fmla="*/ 133708 w 1418733"/>
              <a:gd name="connsiteY120" fmla="*/ 932283 h 6858000"/>
              <a:gd name="connsiteX121" fmla="*/ 135944 w 1418733"/>
              <a:gd name="connsiteY121" fmla="*/ 915925 h 6858000"/>
              <a:gd name="connsiteX122" fmla="*/ 128573 w 1418733"/>
              <a:gd name="connsiteY122" fmla="*/ 896999 h 6858000"/>
              <a:gd name="connsiteX123" fmla="*/ 97981 w 1418733"/>
              <a:gd name="connsiteY123" fmla="*/ 821517 h 6858000"/>
              <a:gd name="connsiteX124" fmla="*/ 76931 w 1418733"/>
              <a:gd name="connsiteY124" fmla="*/ 751353 h 6858000"/>
              <a:gd name="connsiteX125" fmla="*/ 76489 w 1418733"/>
              <a:gd name="connsiteY125" fmla="*/ 721230 h 6858000"/>
              <a:gd name="connsiteX126" fmla="*/ 62160 w 1418733"/>
              <a:gd name="connsiteY126" fmla="*/ 681659 h 6858000"/>
              <a:gd name="connsiteX127" fmla="*/ 47579 w 1418733"/>
              <a:gd name="connsiteY127" fmla="*/ 635218 h 6858000"/>
              <a:gd name="connsiteX128" fmla="*/ 52590 w 1418733"/>
              <a:gd name="connsiteY128" fmla="*/ 613763 h 6858000"/>
              <a:gd name="connsiteX129" fmla="*/ 38532 w 1418733"/>
              <a:gd name="connsiteY129" fmla="*/ 598582 h 6858000"/>
              <a:gd name="connsiteX130" fmla="*/ 38213 w 1418733"/>
              <a:gd name="connsiteY130" fmla="*/ 576846 h 6858000"/>
              <a:gd name="connsiteX131" fmla="*/ 17839 w 1418733"/>
              <a:gd name="connsiteY131" fmla="*/ 530055 h 6858000"/>
              <a:gd name="connsiteX132" fmla="*/ 17087 w 1418733"/>
              <a:gd name="connsiteY132" fmla="*/ 465389 h 6858000"/>
              <a:gd name="connsiteX133" fmla="*/ 10 w 1418733"/>
              <a:gd name="connsiteY133" fmla="*/ 424699 h 6858000"/>
              <a:gd name="connsiteX134" fmla="*/ 127193 w 1418733"/>
              <a:gd name="connsiteY134" fmla="*/ 309501 h 6858000"/>
              <a:gd name="connsiteX135" fmla="*/ 111376 w 1418733"/>
              <a:gd name="connsiteY135" fmla="*/ 275771 h 6858000"/>
              <a:gd name="connsiteX136" fmla="*/ 128403 w 1418733"/>
              <a:gd name="connsiteY136" fmla="*/ 212860 h 6858000"/>
              <a:gd name="connsiteX137" fmla="*/ 120113 w 1418733"/>
              <a:gd name="connsiteY137" fmla="*/ 144983 h 6858000"/>
              <a:gd name="connsiteX138" fmla="*/ 132397 w 1418733"/>
              <a:gd name="connsiteY138" fmla="*/ 55288 h 6858000"/>
              <a:gd name="connsiteX139" fmla="*/ 91951 w 1418733"/>
              <a:gd name="connsiteY139" fmla="*/ 0 h 6858000"/>
              <a:gd name="connsiteX0" fmla="*/ 76413 w 1403195"/>
              <a:gd name="connsiteY0" fmla="*/ 0 h 6858000"/>
              <a:gd name="connsiteX1" fmla="*/ 1403195 w 1403195"/>
              <a:gd name="connsiteY1" fmla="*/ 0 h 6858000"/>
              <a:gd name="connsiteX2" fmla="*/ 1403195 w 1403195"/>
              <a:gd name="connsiteY2" fmla="*/ 6858000 h 6858000"/>
              <a:gd name="connsiteX3" fmla="*/ 139889 w 1403195"/>
              <a:gd name="connsiteY3" fmla="*/ 6857735 h 6858000"/>
              <a:gd name="connsiteX4" fmla="*/ 176482 w 1403195"/>
              <a:gd name="connsiteY4" fmla="*/ 6776847 h 6858000"/>
              <a:gd name="connsiteX5" fmla="*/ 187982 w 1403195"/>
              <a:gd name="connsiteY5" fmla="*/ 6737706 h 6858000"/>
              <a:gd name="connsiteX6" fmla="*/ 212721 w 1403195"/>
              <a:gd name="connsiteY6" fmla="*/ 6691589 h 6858000"/>
              <a:gd name="connsiteX7" fmla="*/ 190278 w 1403195"/>
              <a:gd name="connsiteY7" fmla="*/ 6659970 h 6858000"/>
              <a:gd name="connsiteX8" fmla="*/ 205369 w 1403195"/>
              <a:gd name="connsiteY8" fmla="*/ 6636211 h 6858000"/>
              <a:gd name="connsiteX9" fmla="*/ 222813 w 1403195"/>
              <a:gd name="connsiteY9" fmla="*/ 6594177 h 6858000"/>
              <a:gd name="connsiteX10" fmla="*/ 236853 w 1403195"/>
              <a:gd name="connsiteY10" fmla="*/ 6557575 h 6858000"/>
              <a:gd name="connsiteX11" fmla="*/ 289810 w 1403195"/>
              <a:gd name="connsiteY11" fmla="*/ 6492130 h 6858000"/>
              <a:gd name="connsiteX12" fmla="*/ 305497 w 1403195"/>
              <a:gd name="connsiteY12" fmla="*/ 6431610 h 6858000"/>
              <a:gd name="connsiteX13" fmla="*/ 349202 w 1403195"/>
              <a:gd name="connsiteY13" fmla="*/ 6379786 h 6858000"/>
              <a:gd name="connsiteX14" fmla="*/ 332425 w 1403195"/>
              <a:gd name="connsiteY14" fmla="*/ 6334727 h 6858000"/>
              <a:gd name="connsiteX15" fmla="*/ 309840 w 1403195"/>
              <a:gd name="connsiteY15" fmla="*/ 6313295 h 6858000"/>
              <a:gd name="connsiteX16" fmla="*/ 317004 w 1403195"/>
              <a:gd name="connsiteY16" fmla="*/ 6280046 h 6858000"/>
              <a:gd name="connsiteX17" fmla="*/ 299749 w 1403195"/>
              <a:gd name="connsiteY17" fmla="*/ 6270265 h 6858000"/>
              <a:gd name="connsiteX18" fmla="*/ 326777 w 1403195"/>
              <a:gd name="connsiteY18" fmla="*/ 6252834 h 6858000"/>
              <a:gd name="connsiteX19" fmla="*/ 304769 w 1403195"/>
              <a:gd name="connsiteY19" fmla="*/ 6202459 h 6858000"/>
              <a:gd name="connsiteX20" fmla="*/ 303567 w 1403195"/>
              <a:gd name="connsiteY20" fmla="*/ 6153037 h 6858000"/>
              <a:gd name="connsiteX21" fmla="*/ 318982 w 1403195"/>
              <a:gd name="connsiteY21" fmla="*/ 6078132 h 6858000"/>
              <a:gd name="connsiteX22" fmla="*/ 306369 w 1403195"/>
              <a:gd name="connsiteY22" fmla="*/ 6028119 h 6858000"/>
              <a:gd name="connsiteX23" fmla="*/ 291598 w 1403195"/>
              <a:gd name="connsiteY23" fmla="*/ 5926735 h 6858000"/>
              <a:gd name="connsiteX24" fmla="*/ 341110 w 1403195"/>
              <a:gd name="connsiteY24" fmla="*/ 5712857 h 6858000"/>
              <a:gd name="connsiteX25" fmla="*/ 320185 w 1403195"/>
              <a:gd name="connsiteY25" fmla="*/ 5676393 h 6858000"/>
              <a:gd name="connsiteX26" fmla="*/ 359777 w 1403195"/>
              <a:gd name="connsiteY26" fmla="*/ 5563435 h 6858000"/>
              <a:gd name="connsiteX27" fmla="*/ 406907 w 1403195"/>
              <a:gd name="connsiteY27" fmla="*/ 5437125 h 6858000"/>
              <a:gd name="connsiteX28" fmla="*/ 420475 w 1403195"/>
              <a:gd name="connsiteY28" fmla="*/ 5396260 h 6858000"/>
              <a:gd name="connsiteX29" fmla="*/ 436456 w 1403195"/>
              <a:gd name="connsiteY29" fmla="*/ 5330009 h 6858000"/>
              <a:gd name="connsiteX30" fmla="*/ 469949 w 1403195"/>
              <a:gd name="connsiteY30" fmla="*/ 5273739 h 6858000"/>
              <a:gd name="connsiteX31" fmla="*/ 479548 w 1403195"/>
              <a:gd name="connsiteY31" fmla="*/ 5241779 h 6858000"/>
              <a:gd name="connsiteX32" fmla="*/ 490774 w 1403195"/>
              <a:gd name="connsiteY32" fmla="*/ 5225268 h 6858000"/>
              <a:gd name="connsiteX33" fmla="*/ 491794 w 1403195"/>
              <a:gd name="connsiteY33" fmla="*/ 5217684 h 6858000"/>
              <a:gd name="connsiteX34" fmla="*/ 499135 w 1403195"/>
              <a:gd name="connsiteY34" fmla="*/ 5193377 h 6858000"/>
              <a:gd name="connsiteX35" fmla="*/ 502438 w 1403195"/>
              <a:gd name="connsiteY35" fmla="*/ 5179288 h 6858000"/>
              <a:gd name="connsiteX36" fmla="*/ 503422 w 1403195"/>
              <a:gd name="connsiteY36" fmla="*/ 5173621 h 6858000"/>
              <a:gd name="connsiteX37" fmla="*/ 499056 w 1403195"/>
              <a:gd name="connsiteY37" fmla="*/ 5159961 h 6858000"/>
              <a:gd name="connsiteX38" fmla="*/ 505733 w 1403195"/>
              <a:gd name="connsiteY38" fmla="*/ 5144295 h 6858000"/>
              <a:gd name="connsiteX39" fmla="*/ 502666 w 1403195"/>
              <a:gd name="connsiteY39" fmla="*/ 5125185 h 6858000"/>
              <a:gd name="connsiteX40" fmla="*/ 509496 w 1403195"/>
              <a:gd name="connsiteY40" fmla="*/ 5121884 h 6858000"/>
              <a:gd name="connsiteX41" fmla="*/ 516532 w 1403195"/>
              <a:gd name="connsiteY41" fmla="*/ 5067850 h 6858000"/>
              <a:gd name="connsiteX42" fmla="*/ 519263 w 1403195"/>
              <a:gd name="connsiteY42" fmla="*/ 5060861 h 6858000"/>
              <a:gd name="connsiteX43" fmla="*/ 515967 w 1403195"/>
              <a:gd name="connsiteY43" fmla="*/ 5034192 h 6858000"/>
              <a:gd name="connsiteX44" fmla="*/ 517521 w 1403195"/>
              <a:gd name="connsiteY44" fmla="*/ 4993030 h 6858000"/>
              <a:gd name="connsiteX45" fmla="*/ 524430 w 1403195"/>
              <a:gd name="connsiteY45" fmla="*/ 4946844 h 6858000"/>
              <a:gd name="connsiteX46" fmla="*/ 520286 w 1403195"/>
              <a:gd name="connsiteY46" fmla="*/ 4932692 h 6858000"/>
              <a:gd name="connsiteX47" fmla="*/ 535689 w 1403195"/>
              <a:gd name="connsiteY47" fmla="*/ 4858827 h 6858000"/>
              <a:gd name="connsiteX48" fmla="*/ 541592 w 1403195"/>
              <a:gd name="connsiteY48" fmla="*/ 4821170 h 6858000"/>
              <a:gd name="connsiteX49" fmla="*/ 546325 w 1403195"/>
              <a:gd name="connsiteY49" fmla="*/ 4780965 h 6858000"/>
              <a:gd name="connsiteX50" fmla="*/ 547618 w 1403195"/>
              <a:gd name="connsiteY50" fmla="*/ 4750867 h 6858000"/>
              <a:gd name="connsiteX51" fmla="*/ 545425 w 1403195"/>
              <a:gd name="connsiteY51" fmla="*/ 4690749 h 6858000"/>
              <a:gd name="connsiteX52" fmla="*/ 540905 w 1403195"/>
              <a:gd name="connsiteY52" fmla="*/ 4584173 h 6858000"/>
              <a:gd name="connsiteX53" fmla="*/ 535988 w 1403195"/>
              <a:gd name="connsiteY53" fmla="*/ 4444346 h 6858000"/>
              <a:gd name="connsiteX54" fmla="*/ 532553 w 1403195"/>
              <a:gd name="connsiteY54" fmla="*/ 4375228 h 6858000"/>
              <a:gd name="connsiteX55" fmla="*/ 513206 w 1403195"/>
              <a:gd name="connsiteY55" fmla="*/ 4214165 h 6858000"/>
              <a:gd name="connsiteX56" fmla="*/ 517279 w 1403195"/>
              <a:gd name="connsiteY56" fmla="*/ 4090296 h 6858000"/>
              <a:gd name="connsiteX57" fmla="*/ 502535 w 1403195"/>
              <a:gd name="connsiteY57" fmla="*/ 4033999 h 6858000"/>
              <a:gd name="connsiteX58" fmla="*/ 503684 w 1403195"/>
              <a:gd name="connsiteY58" fmla="*/ 4031933 h 6858000"/>
              <a:gd name="connsiteX59" fmla="*/ 502260 w 1403195"/>
              <a:gd name="connsiteY59" fmla="*/ 4013953 h 6858000"/>
              <a:gd name="connsiteX60" fmla="*/ 488555 w 1403195"/>
              <a:gd name="connsiteY60" fmla="*/ 3974753 h 6858000"/>
              <a:gd name="connsiteX61" fmla="*/ 490153 w 1403195"/>
              <a:gd name="connsiteY61" fmla="*/ 3969950 h 6858000"/>
              <a:gd name="connsiteX62" fmla="*/ 483575 w 1403195"/>
              <a:gd name="connsiteY62" fmla="*/ 3933779 h 6858000"/>
              <a:gd name="connsiteX63" fmla="*/ 484906 w 1403195"/>
              <a:gd name="connsiteY63" fmla="*/ 3933093 h 6858000"/>
              <a:gd name="connsiteX64" fmla="*/ 489260 w 1403195"/>
              <a:gd name="connsiteY64" fmla="*/ 3922082 h 6858000"/>
              <a:gd name="connsiteX65" fmla="*/ 494338 w 1403195"/>
              <a:gd name="connsiteY65" fmla="*/ 3901461 h 6858000"/>
              <a:gd name="connsiteX66" fmla="*/ 516932 w 1403195"/>
              <a:gd name="connsiteY66" fmla="*/ 3813873 h 6858000"/>
              <a:gd name="connsiteX67" fmla="*/ 516357 w 1403195"/>
              <a:gd name="connsiteY67" fmla="*/ 3806161 h 6858000"/>
              <a:gd name="connsiteX68" fmla="*/ 516664 w 1403195"/>
              <a:gd name="connsiteY68" fmla="*/ 3805957 h 6858000"/>
              <a:gd name="connsiteX69" fmla="*/ 516691 w 1403195"/>
              <a:gd name="connsiteY69" fmla="*/ 3797724 h 6858000"/>
              <a:gd name="connsiteX70" fmla="*/ 515306 w 1403195"/>
              <a:gd name="connsiteY70" fmla="*/ 3792098 h 6858000"/>
              <a:gd name="connsiteX71" fmla="*/ 514190 w 1403195"/>
              <a:gd name="connsiteY71" fmla="*/ 3777135 h 6858000"/>
              <a:gd name="connsiteX72" fmla="*/ 515923 w 1403195"/>
              <a:gd name="connsiteY72" fmla="*/ 3771656 h 6858000"/>
              <a:gd name="connsiteX73" fmla="*/ 519666 w 1403195"/>
              <a:gd name="connsiteY73" fmla="*/ 3769007 h 6858000"/>
              <a:gd name="connsiteX74" fmla="*/ 519132 w 1403195"/>
              <a:gd name="connsiteY74" fmla="*/ 3767709 h 6858000"/>
              <a:gd name="connsiteX75" fmla="*/ 527828 w 1403195"/>
              <a:gd name="connsiteY75" fmla="*/ 3738082 h 6858000"/>
              <a:gd name="connsiteX76" fmla="*/ 535174 w 1403195"/>
              <a:gd name="connsiteY76" fmla="*/ 3673397 h 6858000"/>
              <a:gd name="connsiteX77" fmla="*/ 534470 w 1403195"/>
              <a:gd name="connsiteY77" fmla="*/ 3637109 h 6858000"/>
              <a:gd name="connsiteX78" fmla="*/ 537913 w 1403195"/>
              <a:gd name="connsiteY78" fmla="*/ 3536883 h 6858000"/>
              <a:gd name="connsiteX79" fmla="*/ 545451 w 1403195"/>
              <a:gd name="connsiteY79" fmla="*/ 3435652 h 6858000"/>
              <a:gd name="connsiteX80" fmla="*/ 547122 w 1403195"/>
              <a:gd name="connsiteY80" fmla="*/ 3307769 h 6858000"/>
              <a:gd name="connsiteX81" fmla="*/ 564685 w 1403195"/>
              <a:gd name="connsiteY81" fmla="*/ 3250522 h 6858000"/>
              <a:gd name="connsiteX82" fmla="*/ 565110 w 1403195"/>
              <a:gd name="connsiteY82" fmla="*/ 3229163 h 6858000"/>
              <a:gd name="connsiteX83" fmla="*/ 566933 w 1403195"/>
              <a:gd name="connsiteY83" fmla="*/ 3217217 h 6858000"/>
              <a:gd name="connsiteX84" fmla="*/ 553768 w 1403195"/>
              <a:gd name="connsiteY84" fmla="*/ 3183755 h 6858000"/>
              <a:gd name="connsiteX85" fmla="*/ 554269 w 1403195"/>
              <a:gd name="connsiteY85" fmla="*/ 3178642 h 6858000"/>
              <a:gd name="connsiteX86" fmla="*/ 541869 w 1403195"/>
              <a:gd name="connsiteY86" fmla="*/ 3158586 h 6858000"/>
              <a:gd name="connsiteX87" fmla="*/ 527054 w 1403195"/>
              <a:gd name="connsiteY87" fmla="*/ 3129034 h 6858000"/>
              <a:gd name="connsiteX88" fmla="*/ 527719 w 1403195"/>
              <a:gd name="connsiteY88" fmla="*/ 3126682 h 6858000"/>
              <a:gd name="connsiteX89" fmla="*/ 518587 w 1403195"/>
              <a:gd name="connsiteY89" fmla="*/ 3114519 h 6858000"/>
              <a:gd name="connsiteX90" fmla="*/ 505196 w 1403195"/>
              <a:gd name="connsiteY90" fmla="*/ 3106272 h 6858000"/>
              <a:gd name="connsiteX91" fmla="*/ 477926 w 1403195"/>
              <a:gd name="connsiteY91" fmla="*/ 2958185 h 6858000"/>
              <a:gd name="connsiteX92" fmla="*/ 420540 w 1403195"/>
              <a:gd name="connsiteY92" fmla="*/ 2762989 h 6858000"/>
              <a:gd name="connsiteX93" fmla="*/ 369458 w 1403195"/>
              <a:gd name="connsiteY93" fmla="*/ 2554718 h 6858000"/>
              <a:gd name="connsiteX94" fmla="*/ 349552 w 1403195"/>
              <a:gd name="connsiteY94" fmla="*/ 2485734 h 6858000"/>
              <a:gd name="connsiteX95" fmla="*/ 340275 w 1403195"/>
              <a:gd name="connsiteY95" fmla="*/ 2447068 h 6858000"/>
              <a:gd name="connsiteX96" fmla="*/ 327236 w 1403195"/>
              <a:gd name="connsiteY96" fmla="*/ 2425819 h 6858000"/>
              <a:gd name="connsiteX97" fmla="*/ 333235 w 1403195"/>
              <a:gd name="connsiteY97" fmla="*/ 2402874 h 6858000"/>
              <a:gd name="connsiteX98" fmla="*/ 335847 w 1403195"/>
              <a:gd name="connsiteY98" fmla="*/ 2381443 h 6858000"/>
              <a:gd name="connsiteX99" fmla="*/ 312176 w 1403195"/>
              <a:gd name="connsiteY99" fmla="*/ 2261920 h 6858000"/>
              <a:gd name="connsiteX100" fmla="*/ 302063 w 1403195"/>
              <a:gd name="connsiteY100" fmla="*/ 2195378 h 6858000"/>
              <a:gd name="connsiteX101" fmla="*/ 286280 w 1403195"/>
              <a:gd name="connsiteY101" fmla="*/ 2155135 h 6858000"/>
              <a:gd name="connsiteX102" fmla="*/ 283738 w 1403195"/>
              <a:gd name="connsiteY102" fmla="*/ 2118008 h 6858000"/>
              <a:gd name="connsiteX103" fmla="*/ 284731 w 1403195"/>
              <a:gd name="connsiteY103" fmla="*/ 2050531 h 6858000"/>
              <a:gd name="connsiteX104" fmla="*/ 276537 w 1403195"/>
              <a:gd name="connsiteY104" fmla="*/ 1963269 h 6858000"/>
              <a:gd name="connsiteX105" fmla="*/ 257715 w 1403195"/>
              <a:gd name="connsiteY105" fmla="*/ 1906352 h 6858000"/>
              <a:gd name="connsiteX106" fmla="*/ 234272 w 1403195"/>
              <a:gd name="connsiteY106" fmla="*/ 1861531 h 6858000"/>
              <a:gd name="connsiteX107" fmla="*/ 188071 w 1403195"/>
              <a:gd name="connsiteY107" fmla="*/ 1732919 h 6858000"/>
              <a:gd name="connsiteX108" fmla="*/ 160382 w 1403195"/>
              <a:gd name="connsiteY108" fmla="*/ 1663540 h 6858000"/>
              <a:gd name="connsiteX109" fmla="*/ 159508 w 1403195"/>
              <a:gd name="connsiteY109" fmla="*/ 1615777 h 6858000"/>
              <a:gd name="connsiteX110" fmla="*/ 140303 w 1403195"/>
              <a:gd name="connsiteY110" fmla="*/ 1563678 h 6858000"/>
              <a:gd name="connsiteX111" fmla="*/ 153383 w 1403195"/>
              <a:gd name="connsiteY111" fmla="*/ 1519474 h 6858000"/>
              <a:gd name="connsiteX112" fmla="*/ 146125 w 1403195"/>
              <a:gd name="connsiteY112" fmla="*/ 1477995 h 6858000"/>
              <a:gd name="connsiteX113" fmla="*/ 132210 w 1403195"/>
              <a:gd name="connsiteY113" fmla="*/ 1373769 h 6858000"/>
              <a:gd name="connsiteX114" fmla="*/ 140517 w 1403195"/>
              <a:gd name="connsiteY114" fmla="*/ 1307086 h 6858000"/>
              <a:gd name="connsiteX115" fmla="*/ 141705 w 1403195"/>
              <a:gd name="connsiteY115" fmla="*/ 1189033 h 6858000"/>
              <a:gd name="connsiteX116" fmla="*/ 146390 w 1403195"/>
              <a:gd name="connsiteY116" fmla="*/ 1168288 h 6858000"/>
              <a:gd name="connsiteX117" fmla="*/ 138672 w 1403195"/>
              <a:gd name="connsiteY117" fmla="*/ 1142577 h 6858000"/>
              <a:gd name="connsiteX118" fmla="*/ 127978 w 1403195"/>
              <a:gd name="connsiteY118" fmla="*/ 1088484 h 6858000"/>
              <a:gd name="connsiteX119" fmla="*/ 116714 w 1403195"/>
              <a:gd name="connsiteY119" fmla="*/ 1016103 h 6858000"/>
              <a:gd name="connsiteX120" fmla="*/ 118170 w 1403195"/>
              <a:gd name="connsiteY120" fmla="*/ 932283 h 6858000"/>
              <a:gd name="connsiteX121" fmla="*/ 120406 w 1403195"/>
              <a:gd name="connsiteY121" fmla="*/ 915925 h 6858000"/>
              <a:gd name="connsiteX122" fmla="*/ 113035 w 1403195"/>
              <a:gd name="connsiteY122" fmla="*/ 896999 h 6858000"/>
              <a:gd name="connsiteX123" fmla="*/ 82443 w 1403195"/>
              <a:gd name="connsiteY123" fmla="*/ 821517 h 6858000"/>
              <a:gd name="connsiteX124" fmla="*/ 61393 w 1403195"/>
              <a:gd name="connsiteY124" fmla="*/ 751353 h 6858000"/>
              <a:gd name="connsiteX125" fmla="*/ 60951 w 1403195"/>
              <a:gd name="connsiteY125" fmla="*/ 721230 h 6858000"/>
              <a:gd name="connsiteX126" fmla="*/ 46622 w 1403195"/>
              <a:gd name="connsiteY126" fmla="*/ 681659 h 6858000"/>
              <a:gd name="connsiteX127" fmla="*/ 32041 w 1403195"/>
              <a:gd name="connsiteY127" fmla="*/ 635218 h 6858000"/>
              <a:gd name="connsiteX128" fmla="*/ 37052 w 1403195"/>
              <a:gd name="connsiteY128" fmla="*/ 613763 h 6858000"/>
              <a:gd name="connsiteX129" fmla="*/ 22994 w 1403195"/>
              <a:gd name="connsiteY129" fmla="*/ 598582 h 6858000"/>
              <a:gd name="connsiteX130" fmla="*/ 22675 w 1403195"/>
              <a:gd name="connsiteY130" fmla="*/ 576846 h 6858000"/>
              <a:gd name="connsiteX131" fmla="*/ 2301 w 1403195"/>
              <a:gd name="connsiteY131" fmla="*/ 530055 h 6858000"/>
              <a:gd name="connsiteX132" fmla="*/ 1549 w 1403195"/>
              <a:gd name="connsiteY132" fmla="*/ 465389 h 6858000"/>
              <a:gd name="connsiteX133" fmla="*/ 90145 w 1403195"/>
              <a:gd name="connsiteY133" fmla="*/ 353137 h 6858000"/>
              <a:gd name="connsiteX134" fmla="*/ 111655 w 1403195"/>
              <a:gd name="connsiteY134" fmla="*/ 309501 h 6858000"/>
              <a:gd name="connsiteX135" fmla="*/ 95838 w 1403195"/>
              <a:gd name="connsiteY135" fmla="*/ 275771 h 6858000"/>
              <a:gd name="connsiteX136" fmla="*/ 112865 w 1403195"/>
              <a:gd name="connsiteY136" fmla="*/ 212860 h 6858000"/>
              <a:gd name="connsiteX137" fmla="*/ 104575 w 1403195"/>
              <a:gd name="connsiteY137" fmla="*/ 144983 h 6858000"/>
              <a:gd name="connsiteX138" fmla="*/ 116859 w 1403195"/>
              <a:gd name="connsiteY138" fmla="*/ 55288 h 6858000"/>
              <a:gd name="connsiteX139" fmla="*/ 76413 w 1403195"/>
              <a:gd name="connsiteY139" fmla="*/ 0 h 6858000"/>
              <a:gd name="connsiteX0" fmla="*/ 74305 w 1401087"/>
              <a:gd name="connsiteY0" fmla="*/ 0 h 6858000"/>
              <a:gd name="connsiteX1" fmla="*/ 1401087 w 1401087"/>
              <a:gd name="connsiteY1" fmla="*/ 0 h 6858000"/>
              <a:gd name="connsiteX2" fmla="*/ 1401087 w 1401087"/>
              <a:gd name="connsiteY2" fmla="*/ 6858000 h 6858000"/>
              <a:gd name="connsiteX3" fmla="*/ 137781 w 1401087"/>
              <a:gd name="connsiteY3" fmla="*/ 6857735 h 6858000"/>
              <a:gd name="connsiteX4" fmla="*/ 174374 w 1401087"/>
              <a:gd name="connsiteY4" fmla="*/ 6776847 h 6858000"/>
              <a:gd name="connsiteX5" fmla="*/ 185874 w 1401087"/>
              <a:gd name="connsiteY5" fmla="*/ 6737706 h 6858000"/>
              <a:gd name="connsiteX6" fmla="*/ 210613 w 1401087"/>
              <a:gd name="connsiteY6" fmla="*/ 6691589 h 6858000"/>
              <a:gd name="connsiteX7" fmla="*/ 188170 w 1401087"/>
              <a:gd name="connsiteY7" fmla="*/ 6659970 h 6858000"/>
              <a:gd name="connsiteX8" fmla="*/ 203261 w 1401087"/>
              <a:gd name="connsiteY8" fmla="*/ 6636211 h 6858000"/>
              <a:gd name="connsiteX9" fmla="*/ 220705 w 1401087"/>
              <a:gd name="connsiteY9" fmla="*/ 6594177 h 6858000"/>
              <a:gd name="connsiteX10" fmla="*/ 234745 w 1401087"/>
              <a:gd name="connsiteY10" fmla="*/ 6557575 h 6858000"/>
              <a:gd name="connsiteX11" fmla="*/ 287702 w 1401087"/>
              <a:gd name="connsiteY11" fmla="*/ 6492130 h 6858000"/>
              <a:gd name="connsiteX12" fmla="*/ 303389 w 1401087"/>
              <a:gd name="connsiteY12" fmla="*/ 6431610 h 6858000"/>
              <a:gd name="connsiteX13" fmla="*/ 347094 w 1401087"/>
              <a:gd name="connsiteY13" fmla="*/ 6379786 h 6858000"/>
              <a:gd name="connsiteX14" fmla="*/ 330317 w 1401087"/>
              <a:gd name="connsiteY14" fmla="*/ 6334727 h 6858000"/>
              <a:gd name="connsiteX15" fmla="*/ 307732 w 1401087"/>
              <a:gd name="connsiteY15" fmla="*/ 6313295 h 6858000"/>
              <a:gd name="connsiteX16" fmla="*/ 314896 w 1401087"/>
              <a:gd name="connsiteY16" fmla="*/ 6280046 h 6858000"/>
              <a:gd name="connsiteX17" fmla="*/ 297641 w 1401087"/>
              <a:gd name="connsiteY17" fmla="*/ 6270265 h 6858000"/>
              <a:gd name="connsiteX18" fmla="*/ 324669 w 1401087"/>
              <a:gd name="connsiteY18" fmla="*/ 6252834 h 6858000"/>
              <a:gd name="connsiteX19" fmla="*/ 302661 w 1401087"/>
              <a:gd name="connsiteY19" fmla="*/ 6202459 h 6858000"/>
              <a:gd name="connsiteX20" fmla="*/ 301459 w 1401087"/>
              <a:gd name="connsiteY20" fmla="*/ 6153037 h 6858000"/>
              <a:gd name="connsiteX21" fmla="*/ 316874 w 1401087"/>
              <a:gd name="connsiteY21" fmla="*/ 6078132 h 6858000"/>
              <a:gd name="connsiteX22" fmla="*/ 304261 w 1401087"/>
              <a:gd name="connsiteY22" fmla="*/ 6028119 h 6858000"/>
              <a:gd name="connsiteX23" fmla="*/ 289490 w 1401087"/>
              <a:gd name="connsiteY23" fmla="*/ 5926735 h 6858000"/>
              <a:gd name="connsiteX24" fmla="*/ 339002 w 1401087"/>
              <a:gd name="connsiteY24" fmla="*/ 5712857 h 6858000"/>
              <a:gd name="connsiteX25" fmla="*/ 318077 w 1401087"/>
              <a:gd name="connsiteY25" fmla="*/ 5676393 h 6858000"/>
              <a:gd name="connsiteX26" fmla="*/ 357669 w 1401087"/>
              <a:gd name="connsiteY26" fmla="*/ 5563435 h 6858000"/>
              <a:gd name="connsiteX27" fmla="*/ 404799 w 1401087"/>
              <a:gd name="connsiteY27" fmla="*/ 5437125 h 6858000"/>
              <a:gd name="connsiteX28" fmla="*/ 418367 w 1401087"/>
              <a:gd name="connsiteY28" fmla="*/ 5396260 h 6858000"/>
              <a:gd name="connsiteX29" fmla="*/ 434348 w 1401087"/>
              <a:gd name="connsiteY29" fmla="*/ 5330009 h 6858000"/>
              <a:gd name="connsiteX30" fmla="*/ 467841 w 1401087"/>
              <a:gd name="connsiteY30" fmla="*/ 5273739 h 6858000"/>
              <a:gd name="connsiteX31" fmla="*/ 477440 w 1401087"/>
              <a:gd name="connsiteY31" fmla="*/ 5241779 h 6858000"/>
              <a:gd name="connsiteX32" fmla="*/ 488666 w 1401087"/>
              <a:gd name="connsiteY32" fmla="*/ 5225268 h 6858000"/>
              <a:gd name="connsiteX33" fmla="*/ 489686 w 1401087"/>
              <a:gd name="connsiteY33" fmla="*/ 5217684 h 6858000"/>
              <a:gd name="connsiteX34" fmla="*/ 497027 w 1401087"/>
              <a:gd name="connsiteY34" fmla="*/ 5193377 h 6858000"/>
              <a:gd name="connsiteX35" fmla="*/ 500330 w 1401087"/>
              <a:gd name="connsiteY35" fmla="*/ 5179288 h 6858000"/>
              <a:gd name="connsiteX36" fmla="*/ 501314 w 1401087"/>
              <a:gd name="connsiteY36" fmla="*/ 5173621 h 6858000"/>
              <a:gd name="connsiteX37" fmla="*/ 496948 w 1401087"/>
              <a:gd name="connsiteY37" fmla="*/ 5159961 h 6858000"/>
              <a:gd name="connsiteX38" fmla="*/ 503625 w 1401087"/>
              <a:gd name="connsiteY38" fmla="*/ 5144295 h 6858000"/>
              <a:gd name="connsiteX39" fmla="*/ 500558 w 1401087"/>
              <a:gd name="connsiteY39" fmla="*/ 5125185 h 6858000"/>
              <a:gd name="connsiteX40" fmla="*/ 507388 w 1401087"/>
              <a:gd name="connsiteY40" fmla="*/ 5121884 h 6858000"/>
              <a:gd name="connsiteX41" fmla="*/ 514424 w 1401087"/>
              <a:gd name="connsiteY41" fmla="*/ 5067850 h 6858000"/>
              <a:gd name="connsiteX42" fmla="*/ 517155 w 1401087"/>
              <a:gd name="connsiteY42" fmla="*/ 5060861 h 6858000"/>
              <a:gd name="connsiteX43" fmla="*/ 513859 w 1401087"/>
              <a:gd name="connsiteY43" fmla="*/ 5034192 h 6858000"/>
              <a:gd name="connsiteX44" fmla="*/ 515413 w 1401087"/>
              <a:gd name="connsiteY44" fmla="*/ 4993030 h 6858000"/>
              <a:gd name="connsiteX45" fmla="*/ 522322 w 1401087"/>
              <a:gd name="connsiteY45" fmla="*/ 4946844 h 6858000"/>
              <a:gd name="connsiteX46" fmla="*/ 518178 w 1401087"/>
              <a:gd name="connsiteY46" fmla="*/ 4932692 h 6858000"/>
              <a:gd name="connsiteX47" fmla="*/ 533581 w 1401087"/>
              <a:gd name="connsiteY47" fmla="*/ 4858827 h 6858000"/>
              <a:gd name="connsiteX48" fmla="*/ 539484 w 1401087"/>
              <a:gd name="connsiteY48" fmla="*/ 4821170 h 6858000"/>
              <a:gd name="connsiteX49" fmla="*/ 544217 w 1401087"/>
              <a:gd name="connsiteY49" fmla="*/ 4780965 h 6858000"/>
              <a:gd name="connsiteX50" fmla="*/ 545510 w 1401087"/>
              <a:gd name="connsiteY50" fmla="*/ 4750867 h 6858000"/>
              <a:gd name="connsiteX51" fmla="*/ 543317 w 1401087"/>
              <a:gd name="connsiteY51" fmla="*/ 4690749 h 6858000"/>
              <a:gd name="connsiteX52" fmla="*/ 538797 w 1401087"/>
              <a:gd name="connsiteY52" fmla="*/ 4584173 h 6858000"/>
              <a:gd name="connsiteX53" fmla="*/ 533880 w 1401087"/>
              <a:gd name="connsiteY53" fmla="*/ 4444346 h 6858000"/>
              <a:gd name="connsiteX54" fmla="*/ 530445 w 1401087"/>
              <a:gd name="connsiteY54" fmla="*/ 4375228 h 6858000"/>
              <a:gd name="connsiteX55" fmla="*/ 511098 w 1401087"/>
              <a:gd name="connsiteY55" fmla="*/ 4214165 h 6858000"/>
              <a:gd name="connsiteX56" fmla="*/ 515171 w 1401087"/>
              <a:gd name="connsiteY56" fmla="*/ 4090296 h 6858000"/>
              <a:gd name="connsiteX57" fmla="*/ 500427 w 1401087"/>
              <a:gd name="connsiteY57" fmla="*/ 4033999 h 6858000"/>
              <a:gd name="connsiteX58" fmla="*/ 501576 w 1401087"/>
              <a:gd name="connsiteY58" fmla="*/ 4031933 h 6858000"/>
              <a:gd name="connsiteX59" fmla="*/ 500152 w 1401087"/>
              <a:gd name="connsiteY59" fmla="*/ 4013953 h 6858000"/>
              <a:gd name="connsiteX60" fmla="*/ 486447 w 1401087"/>
              <a:gd name="connsiteY60" fmla="*/ 3974753 h 6858000"/>
              <a:gd name="connsiteX61" fmla="*/ 488045 w 1401087"/>
              <a:gd name="connsiteY61" fmla="*/ 3969950 h 6858000"/>
              <a:gd name="connsiteX62" fmla="*/ 481467 w 1401087"/>
              <a:gd name="connsiteY62" fmla="*/ 3933779 h 6858000"/>
              <a:gd name="connsiteX63" fmla="*/ 482798 w 1401087"/>
              <a:gd name="connsiteY63" fmla="*/ 3933093 h 6858000"/>
              <a:gd name="connsiteX64" fmla="*/ 487152 w 1401087"/>
              <a:gd name="connsiteY64" fmla="*/ 3922082 h 6858000"/>
              <a:gd name="connsiteX65" fmla="*/ 492230 w 1401087"/>
              <a:gd name="connsiteY65" fmla="*/ 3901461 h 6858000"/>
              <a:gd name="connsiteX66" fmla="*/ 514824 w 1401087"/>
              <a:gd name="connsiteY66" fmla="*/ 3813873 h 6858000"/>
              <a:gd name="connsiteX67" fmla="*/ 514249 w 1401087"/>
              <a:gd name="connsiteY67" fmla="*/ 3806161 h 6858000"/>
              <a:gd name="connsiteX68" fmla="*/ 514556 w 1401087"/>
              <a:gd name="connsiteY68" fmla="*/ 3805957 h 6858000"/>
              <a:gd name="connsiteX69" fmla="*/ 514583 w 1401087"/>
              <a:gd name="connsiteY69" fmla="*/ 3797724 h 6858000"/>
              <a:gd name="connsiteX70" fmla="*/ 513198 w 1401087"/>
              <a:gd name="connsiteY70" fmla="*/ 3792098 h 6858000"/>
              <a:gd name="connsiteX71" fmla="*/ 512082 w 1401087"/>
              <a:gd name="connsiteY71" fmla="*/ 3777135 h 6858000"/>
              <a:gd name="connsiteX72" fmla="*/ 513815 w 1401087"/>
              <a:gd name="connsiteY72" fmla="*/ 3771656 h 6858000"/>
              <a:gd name="connsiteX73" fmla="*/ 517558 w 1401087"/>
              <a:gd name="connsiteY73" fmla="*/ 3769007 h 6858000"/>
              <a:gd name="connsiteX74" fmla="*/ 517024 w 1401087"/>
              <a:gd name="connsiteY74" fmla="*/ 3767709 h 6858000"/>
              <a:gd name="connsiteX75" fmla="*/ 525720 w 1401087"/>
              <a:gd name="connsiteY75" fmla="*/ 3738082 h 6858000"/>
              <a:gd name="connsiteX76" fmla="*/ 533066 w 1401087"/>
              <a:gd name="connsiteY76" fmla="*/ 3673397 h 6858000"/>
              <a:gd name="connsiteX77" fmla="*/ 532362 w 1401087"/>
              <a:gd name="connsiteY77" fmla="*/ 3637109 h 6858000"/>
              <a:gd name="connsiteX78" fmla="*/ 535805 w 1401087"/>
              <a:gd name="connsiteY78" fmla="*/ 3536883 h 6858000"/>
              <a:gd name="connsiteX79" fmla="*/ 543343 w 1401087"/>
              <a:gd name="connsiteY79" fmla="*/ 3435652 h 6858000"/>
              <a:gd name="connsiteX80" fmla="*/ 545014 w 1401087"/>
              <a:gd name="connsiteY80" fmla="*/ 3307769 h 6858000"/>
              <a:gd name="connsiteX81" fmla="*/ 562577 w 1401087"/>
              <a:gd name="connsiteY81" fmla="*/ 3250522 h 6858000"/>
              <a:gd name="connsiteX82" fmla="*/ 563002 w 1401087"/>
              <a:gd name="connsiteY82" fmla="*/ 3229163 h 6858000"/>
              <a:gd name="connsiteX83" fmla="*/ 564825 w 1401087"/>
              <a:gd name="connsiteY83" fmla="*/ 3217217 h 6858000"/>
              <a:gd name="connsiteX84" fmla="*/ 551660 w 1401087"/>
              <a:gd name="connsiteY84" fmla="*/ 3183755 h 6858000"/>
              <a:gd name="connsiteX85" fmla="*/ 552161 w 1401087"/>
              <a:gd name="connsiteY85" fmla="*/ 3178642 h 6858000"/>
              <a:gd name="connsiteX86" fmla="*/ 539761 w 1401087"/>
              <a:gd name="connsiteY86" fmla="*/ 3158586 h 6858000"/>
              <a:gd name="connsiteX87" fmla="*/ 524946 w 1401087"/>
              <a:gd name="connsiteY87" fmla="*/ 3129034 h 6858000"/>
              <a:gd name="connsiteX88" fmla="*/ 525611 w 1401087"/>
              <a:gd name="connsiteY88" fmla="*/ 3126682 h 6858000"/>
              <a:gd name="connsiteX89" fmla="*/ 516479 w 1401087"/>
              <a:gd name="connsiteY89" fmla="*/ 3114519 h 6858000"/>
              <a:gd name="connsiteX90" fmla="*/ 503088 w 1401087"/>
              <a:gd name="connsiteY90" fmla="*/ 3106272 h 6858000"/>
              <a:gd name="connsiteX91" fmla="*/ 475818 w 1401087"/>
              <a:gd name="connsiteY91" fmla="*/ 2958185 h 6858000"/>
              <a:gd name="connsiteX92" fmla="*/ 418432 w 1401087"/>
              <a:gd name="connsiteY92" fmla="*/ 2762989 h 6858000"/>
              <a:gd name="connsiteX93" fmla="*/ 367350 w 1401087"/>
              <a:gd name="connsiteY93" fmla="*/ 2554718 h 6858000"/>
              <a:gd name="connsiteX94" fmla="*/ 347444 w 1401087"/>
              <a:gd name="connsiteY94" fmla="*/ 2485734 h 6858000"/>
              <a:gd name="connsiteX95" fmla="*/ 338167 w 1401087"/>
              <a:gd name="connsiteY95" fmla="*/ 2447068 h 6858000"/>
              <a:gd name="connsiteX96" fmla="*/ 325128 w 1401087"/>
              <a:gd name="connsiteY96" fmla="*/ 2425819 h 6858000"/>
              <a:gd name="connsiteX97" fmla="*/ 331127 w 1401087"/>
              <a:gd name="connsiteY97" fmla="*/ 2402874 h 6858000"/>
              <a:gd name="connsiteX98" fmla="*/ 333739 w 1401087"/>
              <a:gd name="connsiteY98" fmla="*/ 2381443 h 6858000"/>
              <a:gd name="connsiteX99" fmla="*/ 310068 w 1401087"/>
              <a:gd name="connsiteY99" fmla="*/ 2261920 h 6858000"/>
              <a:gd name="connsiteX100" fmla="*/ 299955 w 1401087"/>
              <a:gd name="connsiteY100" fmla="*/ 2195378 h 6858000"/>
              <a:gd name="connsiteX101" fmla="*/ 284172 w 1401087"/>
              <a:gd name="connsiteY101" fmla="*/ 2155135 h 6858000"/>
              <a:gd name="connsiteX102" fmla="*/ 281630 w 1401087"/>
              <a:gd name="connsiteY102" fmla="*/ 2118008 h 6858000"/>
              <a:gd name="connsiteX103" fmla="*/ 282623 w 1401087"/>
              <a:gd name="connsiteY103" fmla="*/ 2050531 h 6858000"/>
              <a:gd name="connsiteX104" fmla="*/ 274429 w 1401087"/>
              <a:gd name="connsiteY104" fmla="*/ 1963269 h 6858000"/>
              <a:gd name="connsiteX105" fmla="*/ 255607 w 1401087"/>
              <a:gd name="connsiteY105" fmla="*/ 1906352 h 6858000"/>
              <a:gd name="connsiteX106" fmla="*/ 232164 w 1401087"/>
              <a:gd name="connsiteY106" fmla="*/ 1861531 h 6858000"/>
              <a:gd name="connsiteX107" fmla="*/ 185963 w 1401087"/>
              <a:gd name="connsiteY107" fmla="*/ 1732919 h 6858000"/>
              <a:gd name="connsiteX108" fmla="*/ 158274 w 1401087"/>
              <a:gd name="connsiteY108" fmla="*/ 1663540 h 6858000"/>
              <a:gd name="connsiteX109" fmla="*/ 157400 w 1401087"/>
              <a:gd name="connsiteY109" fmla="*/ 1615777 h 6858000"/>
              <a:gd name="connsiteX110" fmla="*/ 138195 w 1401087"/>
              <a:gd name="connsiteY110" fmla="*/ 1563678 h 6858000"/>
              <a:gd name="connsiteX111" fmla="*/ 151275 w 1401087"/>
              <a:gd name="connsiteY111" fmla="*/ 1519474 h 6858000"/>
              <a:gd name="connsiteX112" fmla="*/ 144017 w 1401087"/>
              <a:gd name="connsiteY112" fmla="*/ 1477995 h 6858000"/>
              <a:gd name="connsiteX113" fmla="*/ 130102 w 1401087"/>
              <a:gd name="connsiteY113" fmla="*/ 1373769 h 6858000"/>
              <a:gd name="connsiteX114" fmla="*/ 138409 w 1401087"/>
              <a:gd name="connsiteY114" fmla="*/ 1307086 h 6858000"/>
              <a:gd name="connsiteX115" fmla="*/ 139597 w 1401087"/>
              <a:gd name="connsiteY115" fmla="*/ 1189033 h 6858000"/>
              <a:gd name="connsiteX116" fmla="*/ 144282 w 1401087"/>
              <a:gd name="connsiteY116" fmla="*/ 1168288 h 6858000"/>
              <a:gd name="connsiteX117" fmla="*/ 136564 w 1401087"/>
              <a:gd name="connsiteY117" fmla="*/ 1142577 h 6858000"/>
              <a:gd name="connsiteX118" fmla="*/ 125870 w 1401087"/>
              <a:gd name="connsiteY118" fmla="*/ 1088484 h 6858000"/>
              <a:gd name="connsiteX119" fmla="*/ 114606 w 1401087"/>
              <a:gd name="connsiteY119" fmla="*/ 1016103 h 6858000"/>
              <a:gd name="connsiteX120" fmla="*/ 116062 w 1401087"/>
              <a:gd name="connsiteY120" fmla="*/ 932283 h 6858000"/>
              <a:gd name="connsiteX121" fmla="*/ 118298 w 1401087"/>
              <a:gd name="connsiteY121" fmla="*/ 915925 h 6858000"/>
              <a:gd name="connsiteX122" fmla="*/ 110927 w 1401087"/>
              <a:gd name="connsiteY122" fmla="*/ 896999 h 6858000"/>
              <a:gd name="connsiteX123" fmla="*/ 80335 w 1401087"/>
              <a:gd name="connsiteY123" fmla="*/ 821517 h 6858000"/>
              <a:gd name="connsiteX124" fmla="*/ 59285 w 1401087"/>
              <a:gd name="connsiteY124" fmla="*/ 751353 h 6858000"/>
              <a:gd name="connsiteX125" fmla="*/ 58843 w 1401087"/>
              <a:gd name="connsiteY125" fmla="*/ 721230 h 6858000"/>
              <a:gd name="connsiteX126" fmla="*/ 44514 w 1401087"/>
              <a:gd name="connsiteY126" fmla="*/ 681659 h 6858000"/>
              <a:gd name="connsiteX127" fmla="*/ 29933 w 1401087"/>
              <a:gd name="connsiteY127" fmla="*/ 635218 h 6858000"/>
              <a:gd name="connsiteX128" fmla="*/ 34944 w 1401087"/>
              <a:gd name="connsiteY128" fmla="*/ 613763 h 6858000"/>
              <a:gd name="connsiteX129" fmla="*/ 20886 w 1401087"/>
              <a:gd name="connsiteY129" fmla="*/ 598582 h 6858000"/>
              <a:gd name="connsiteX130" fmla="*/ 20567 w 1401087"/>
              <a:gd name="connsiteY130" fmla="*/ 576846 h 6858000"/>
              <a:gd name="connsiteX131" fmla="*/ 193 w 1401087"/>
              <a:gd name="connsiteY131" fmla="*/ 530055 h 6858000"/>
              <a:gd name="connsiteX132" fmla="*/ 88207 w 1401087"/>
              <a:gd name="connsiteY132" fmla="*/ 393828 h 6858000"/>
              <a:gd name="connsiteX133" fmla="*/ 88037 w 1401087"/>
              <a:gd name="connsiteY133" fmla="*/ 353137 h 6858000"/>
              <a:gd name="connsiteX134" fmla="*/ 109547 w 1401087"/>
              <a:gd name="connsiteY134" fmla="*/ 309501 h 6858000"/>
              <a:gd name="connsiteX135" fmla="*/ 93730 w 1401087"/>
              <a:gd name="connsiteY135" fmla="*/ 275771 h 6858000"/>
              <a:gd name="connsiteX136" fmla="*/ 110757 w 1401087"/>
              <a:gd name="connsiteY136" fmla="*/ 212860 h 6858000"/>
              <a:gd name="connsiteX137" fmla="*/ 102467 w 1401087"/>
              <a:gd name="connsiteY137" fmla="*/ 144983 h 6858000"/>
              <a:gd name="connsiteX138" fmla="*/ 114751 w 1401087"/>
              <a:gd name="connsiteY138" fmla="*/ 55288 h 6858000"/>
              <a:gd name="connsiteX139" fmla="*/ 74305 w 1401087"/>
              <a:gd name="connsiteY139" fmla="*/ 0 h 6858000"/>
              <a:gd name="connsiteX0" fmla="*/ 53738 w 1380520"/>
              <a:gd name="connsiteY0" fmla="*/ 0 h 6858000"/>
              <a:gd name="connsiteX1" fmla="*/ 1380520 w 1380520"/>
              <a:gd name="connsiteY1" fmla="*/ 0 h 6858000"/>
              <a:gd name="connsiteX2" fmla="*/ 1380520 w 1380520"/>
              <a:gd name="connsiteY2" fmla="*/ 6858000 h 6858000"/>
              <a:gd name="connsiteX3" fmla="*/ 117214 w 1380520"/>
              <a:gd name="connsiteY3" fmla="*/ 6857735 h 6858000"/>
              <a:gd name="connsiteX4" fmla="*/ 153807 w 1380520"/>
              <a:gd name="connsiteY4" fmla="*/ 6776847 h 6858000"/>
              <a:gd name="connsiteX5" fmla="*/ 165307 w 1380520"/>
              <a:gd name="connsiteY5" fmla="*/ 6737706 h 6858000"/>
              <a:gd name="connsiteX6" fmla="*/ 190046 w 1380520"/>
              <a:gd name="connsiteY6" fmla="*/ 6691589 h 6858000"/>
              <a:gd name="connsiteX7" fmla="*/ 167603 w 1380520"/>
              <a:gd name="connsiteY7" fmla="*/ 6659970 h 6858000"/>
              <a:gd name="connsiteX8" fmla="*/ 182694 w 1380520"/>
              <a:gd name="connsiteY8" fmla="*/ 6636211 h 6858000"/>
              <a:gd name="connsiteX9" fmla="*/ 200138 w 1380520"/>
              <a:gd name="connsiteY9" fmla="*/ 6594177 h 6858000"/>
              <a:gd name="connsiteX10" fmla="*/ 214178 w 1380520"/>
              <a:gd name="connsiteY10" fmla="*/ 6557575 h 6858000"/>
              <a:gd name="connsiteX11" fmla="*/ 267135 w 1380520"/>
              <a:gd name="connsiteY11" fmla="*/ 6492130 h 6858000"/>
              <a:gd name="connsiteX12" fmla="*/ 282822 w 1380520"/>
              <a:gd name="connsiteY12" fmla="*/ 6431610 h 6858000"/>
              <a:gd name="connsiteX13" fmla="*/ 326527 w 1380520"/>
              <a:gd name="connsiteY13" fmla="*/ 6379786 h 6858000"/>
              <a:gd name="connsiteX14" fmla="*/ 309750 w 1380520"/>
              <a:gd name="connsiteY14" fmla="*/ 6334727 h 6858000"/>
              <a:gd name="connsiteX15" fmla="*/ 287165 w 1380520"/>
              <a:gd name="connsiteY15" fmla="*/ 6313295 h 6858000"/>
              <a:gd name="connsiteX16" fmla="*/ 294329 w 1380520"/>
              <a:gd name="connsiteY16" fmla="*/ 6280046 h 6858000"/>
              <a:gd name="connsiteX17" fmla="*/ 277074 w 1380520"/>
              <a:gd name="connsiteY17" fmla="*/ 6270265 h 6858000"/>
              <a:gd name="connsiteX18" fmla="*/ 304102 w 1380520"/>
              <a:gd name="connsiteY18" fmla="*/ 6252834 h 6858000"/>
              <a:gd name="connsiteX19" fmla="*/ 282094 w 1380520"/>
              <a:gd name="connsiteY19" fmla="*/ 6202459 h 6858000"/>
              <a:gd name="connsiteX20" fmla="*/ 280892 w 1380520"/>
              <a:gd name="connsiteY20" fmla="*/ 6153037 h 6858000"/>
              <a:gd name="connsiteX21" fmla="*/ 296307 w 1380520"/>
              <a:gd name="connsiteY21" fmla="*/ 6078132 h 6858000"/>
              <a:gd name="connsiteX22" fmla="*/ 283694 w 1380520"/>
              <a:gd name="connsiteY22" fmla="*/ 6028119 h 6858000"/>
              <a:gd name="connsiteX23" fmla="*/ 268923 w 1380520"/>
              <a:gd name="connsiteY23" fmla="*/ 5926735 h 6858000"/>
              <a:gd name="connsiteX24" fmla="*/ 318435 w 1380520"/>
              <a:gd name="connsiteY24" fmla="*/ 5712857 h 6858000"/>
              <a:gd name="connsiteX25" fmla="*/ 297510 w 1380520"/>
              <a:gd name="connsiteY25" fmla="*/ 5676393 h 6858000"/>
              <a:gd name="connsiteX26" fmla="*/ 337102 w 1380520"/>
              <a:gd name="connsiteY26" fmla="*/ 5563435 h 6858000"/>
              <a:gd name="connsiteX27" fmla="*/ 384232 w 1380520"/>
              <a:gd name="connsiteY27" fmla="*/ 5437125 h 6858000"/>
              <a:gd name="connsiteX28" fmla="*/ 397800 w 1380520"/>
              <a:gd name="connsiteY28" fmla="*/ 5396260 h 6858000"/>
              <a:gd name="connsiteX29" fmla="*/ 413781 w 1380520"/>
              <a:gd name="connsiteY29" fmla="*/ 5330009 h 6858000"/>
              <a:gd name="connsiteX30" fmla="*/ 447274 w 1380520"/>
              <a:gd name="connsiteY30" fmla="*/ 5273739 h 6858000"/>
              <a:gd name="connsiteX31" fmla="*/ 456873 w 1380520"/>
              <a:gd name="connsiteY31" fmla="*/ 5241779 h 6858000"/>
              <a:gd name="connsiteX32" fmla="*/ 468099 w 1380520"/>
              <a:gd name="connsiteY32" fmla="*/ 5225268 h 6858000"/>
              <a:gd name="connsiteX33" fmla="*/ 469119 w 1380520"/>
              <a:gd name="connsiteY33" fmla="*/ 5217684 h 6858000"/>
              <a:gd name="connsiteX34" fmla="*/ 476460 w 1380520"/>
              <a:gd name="connsiteY34" fmla="*/ 5193377 h 6858000"/>
              <a:gd name="connsiteX35" fmla="*/ 479763 w 1380520"/>
              <a:gd name="connsiteY35" fmla="*/ 5179288 h 6858000"/>
              <a:gd name="connsiteX36" fmla="*/ 480747 w 1380520"/>
              <a:gd name="connsiteY36" fmla="*/ 5173621 h 6858000"/>
              <a:gd name="connsiteX37" fmla="*/ 476381 w 1380520"/>
              <a:gd name="connsiteY37" fmla="*/ 5159961 h 6858000"/>
              <a:gd name="connsiteX38" fmla="*/ 483058 w 1380520"/>
              <a:gd name="connsiteY38" fmla="*/ 5144295 h 6858000"/>
              <a:gd name="connsiteX39" fmla="*/ 479991 w 1380520"/>
              <a:gd name="connsiteY39" fmla="*/ 5125185 h 6858000"/>
              <a:gd name="connsiteX40" fmla="*/ 486821 w 1380520"/>
              <a:gd name="connsiteY40" fmla="*/ 5121884 h 6858000"/>
              <a:gd name="connsiteX41" fmla="*/ 493857 w 1380520"/>
              <a:gd name="connsiteY41" fmla="*/ 5067850 h 6858000"/>
              <a:gd name="connsiteX42" fmla="*/ 496588 w 1380520"/>
              <a:gd name="connsiteY42" fmla="*/ 5060861 h 6858000"/>
              <a:gd name="connsiteX43" fmla="*/ 493292 w 1380520"/>
              <a:gd name="connsiteY43" fmla="*/ 5034192 h 6858000"/>
              <a:gd name="connsiteX44" fmla="*/ 494846 w 1380520"/>
              <a:gd name="connsiteY44" fmla="*/ 4993030 h 6858000"/>
              <a:gd name="connsiteX45" fmla="*/ 501755 w 1380520"/>
              <a:gd name="connsiteY45" fmla="*/ 4946844 h 6858000"/>
              <a:gd name="connsiteX46" fmla="*/ 497611 w 1380520"/>
              <a:gd name="connsiteY46" fmla="*/ 4932692 h 6858000"/>
              <a:gd name="connsiteX47" fmla="*/ 513014 w 1380520"/>
              <a:gd name="connsiteY47" fmla="*/ 4858827 h 6858000"/>
              <a:gd name="connsiteX48" fmla="*/ 518917 w 1380520"/>
              <a:gd name="connsiteY48" fmla="*/ 4821170 h 6858000"/>
              <a:gd name="connsiteX49" fmla="*/ 523650 w 1380520"/>
              <a:gd name="connsiteY49" fmla="*/ 4780965 h 6858000"/>
              <a:gd name="connsiteX50" fmla="*/ 524943 w 1380520"/>
              <a:gd name="connsiteY50" fmla="*/ 4750867 h 6858000"/>
              <a:gd name="connsiteX51" fmla="*/ 522750 w 1380520"/>
              <a:gd name="connsiteY51" fmla="*/ 4690749 h 6858000"/>
              <a:gd name="connsiteX52" fmla="*/ 518230 w 1380520"/>
              <a:gd name="connsiteY52" fmla="*/ 4584173 h 6858000"/>
              <a:gd name="connsiteX53" fmla="*/ 513313 w 1380520"/>
              <a:gd name="connsiteY53" fmla="*/ 4444346 h 6858000"/>
              <a:gd name="connsiteX54" fmla="*/ 509878 w 1380520"/>
              <a:gd name="connsiteY54" fmla="*/ 4375228 h 6858000"/>
              <a:gd name="connsiteX55" fmla="*/ 490531 w 1380520"/>
              <a:gd name="connsiteY55" fmla="*/ 4214165 h 6858000"/>
              <a:gd name="connsiteX56" fmla="*/ 494604 w 1380520"/>
              <a:gd name="connsiteY56" fmla="*/ 4090296 h 6858000"/>
              <a:gd name="connsiteX57" fmla="*/ 479860 w 1380520"/>
              <a:gd name="connsiteY57" fmla="*/ 4033999 h 6858000"/>
              <a:gd name="connsiteX58" fmla="*/ 481009 w 1380520"/>
              <a:gd name="connsiteY58" fmla="*/ 4031933 h 6858000"/>
              <a:gd name="connsiteX59" fmla="*/ 479585 w 1380520"/>
              <a:gd name="connsiteY59" fmla="*/ 4013953 h 6858000"/>
              <a:gd name="connsiteX60" fmla="*/ 465880 w 1380520"/>
              <a:gd name="connsiteY60" fmla="*/ 3974753 h 6858000"/>
              <a:gd name="connsiteX61" fmla="*/ 467478 w 1380520"/>
              <a:gd name="connsiteY61" fmla="*/ 3969950 h 6858000"/>
              <a:gd name="connsiteX62" fmla="*/ 460900 w 1380520"/>
              <a:gd name="connsiteY62" fmla="*/ 3933779 h 6858000"/>
              <a:gd name="connsiteX63" fmla="*/ 462231 w 1380520"/>
              <a:gd name="connsiteY63" fmla="*/ 3933093 h 6858000"/>
              <a:gd name="connsiteX64" fmla="*/ 466585 w 1380520"/>
              <a:gd name="connsiteY64" fmla="*/ 3922082 h 6858000"/>
              <a:gd name="connsiteX65" fmla="*/ 471663 w 1380520"/>
              <a:gd name="connsiteY65" fmla="*/ 3901461 h 6858000"/>
              <a:gd name="connsiteX66" fmla="*/ 494257 w 1380520"/>
              <a:gd name="connsiteY66" fmla="*/ 3813873 h 6858000"/>
              <a:gd name="connsiteX67" fmla="*/ 493682 w 1380520"/>
              <a:gd name="connsiteY67" fmla="*/ 3806161 h 6858000"/>
              <a:gd name="connsiteX68" fmla="*/ 493989 w 1380520"/>
              <a:gd name="connsiteY68" fmla="*/ 3805957 h 6858000"/>
              <a:gd name="connsiteX69" fmla="*/ 494016 w 1380520"/>
              <a:gd name="connsiteY69" fmla="*/ 3797724 h 6858000"/>
              <a:gd name="connsiteX70" fmla="*/ 492631 w 1380520"/>
              <a:gd name="connsiteY70" fmla="*/ 3792098 h 6858000"/>
              <a:gd name="connsiteX71" fmla="*/ 491515 w 1380520"/>
              <a:gd name="connsiteY71" fmla="*/ 3777135 h 6858000"/>
              <a:gd name="connsiteX72" fmla="*/ 493248 w 1380520"/>
              <a:gd name="connsiteY72" fmla="*/ 3771656 h 6858000"/>
              <a:gd name="connsiteX73" fmla="*/ 496991 w 1380520"/>
              <a:gd name="connsiteY73" fmla="*/ 3769007 h 6858000"/>
              <a:gd name="connsiteX74" fmla="*/ 496457 w 1380520"/>
              <a:gd name="connsiteY74" fmla="*/ 3767709 h 6858000"/>
              <a:gd name="connsiteX75" fmla="*/ 505153 w 1380520"/>
              <a:gd name="connsiteY75" fmla="*/ 3738082 h 6858000"/>
              <a:gd name="connsiteX76" fmla="*/ 512499 w 1380520"/>
              <a:gd name="connsiteY76" fmla="*/ 3673397 h 6858000"/>
              <a:gd name="connsiteX77" fmla="*/ 511795 w 1380520"/>
              <a:gd name="connsiteY77" fmla="*/ 3637109 h 6858000"/>
              <a:gd name="connsiteX78" fmla="*/ 515238 w 1380520"/>
              <a:gd name="connsiteY78" fmla="*/ 3536883 h 6858000"/>
              <a:gd name="connsiteX79" fmla="*/ 522776 w 1380520"/>
              <a:gd name="connsiteY79" fmla="*/ 3435652 h 6858000"/>
              <a:gd name="connsiteX80" fmla="*/ 524447 w 1380520"/>
              <a:gd name="connsiteY80" fmla="*/ 3307769 h 6858000"/>
              <a:gd name="connsiteX81" fmla="*/ 542010 w 1380520"/>
              <a:gd name="connsiteY81" fmla="*/ 3250522 h 6858000"/>
              <a:gd name="connsiteX82" fmla="*/ 542435 w 1380520"/>
              <a:gd name="connsiteY82" fmla="*/ 3229163 h 6858000"/>
              <a:gd name="connsiteX83" fmla="*/ 544258 w 1380520"/>
              <a:gd name="connsiteY83" fmla="*/ 3217217 h 6858000"/>
              <a:gd name="connsiteX84" fmla="*/ 531093 w 1380520"/>
              <a:gd name="connsiteY84" fmla="*/ 3183755 h 6858000"/>
              <a:gd name="connsiteX85" fmla="*/ 531594 w 1380520"/>
              <a:gd name="connsiteY85" fmla="*/ 3178642 h 6858000"/>
              <a:gd name="connsiteX86" fmla="*/ 519194 w 1380520"/>
              <a:gd name="connsiteY86" fmla="*/ 3158586 h 6858000"/>
              <a:gd name="connsiteX87" fmla="*/ 504379 w 1380520"/>
              <a:gd name="connsiteY87" fmla="*/ 3129034 h 6858000"/>
              <a:gd name="connsiteX88" fmla="*/ 505044 w 1380520"/>
              <a:gd name="connsiteY88" fmla="*/ 3126682 h 6858000"/>
              <a:gd name="connsiteX89" fmla="*/ 495912 w 1380520"/>
              <a:gd name="connsiteY89" fmla="*/ 3114519 h 6858000"/>
              <a:gd name="connsiteX90" fmla="*/ 482521 w 1380520"/>
              <a:gd name="connsiteY90" fmla="*/ 3106272 h 6858000"/>
              <a:gd name="connsiteX91" fmla="*/ 455251 w 1380520"/>
              <a:gd name="connsiteY91" fmla="*/ 2958185 h 6858000"/>
              <a:gd name="connsiteX92" fmla="*/ 397865 w 1380520"/>
              <a:gd name="connsiteY92" fmla="*/ 2762989 h 6858000"/>
              <a:gd name="connsiteX93" fmla="*/ 346783 w 1380520"/>
              <a:gd name="connsiteY93" fmla="*/ 2554718 h 6858000"/>
              <a:gd name="connsiteX94" fmla="*/ 326877 w 1380520"/>
              <a:gd name="connsiteY94" fmla="*/ 2485734 h 6858000"/>
              <a:gd name="connsiteX95" fmla="*/ 317600 w 1380520"/>
              <a:gd name="connsiteY95" fmla="*/ 2447068 h 6858000"/>
              <a:gd name="connsiteX96" fmla="*/ 304561 w 1380520"/>
              <a:gd name="connsiteY96" fmla="*/ 2425819 h 6858000"/>
              <a:gd name="connsiteX97" fmla="*/ 310560 w 1380520"/>
              <a:gd name="connsiteY97" fmla="*/ 2402874 h 6858000"/>
              <a:gd name="connsiteX98" fmla="*/ 313172 w 1380520"/>
              <a:gd name="connsiteY98" fmla="*/ 2381443 h 6858000"/>
              <a:gd name="connsiteX99" fmla="*/ 289501 w 1380520"/>
              <a:gd name="connsiteY99" fmla="*/ 2261920 h 6858000"/>
              <a:gd name="connsiteX100" fmla="*/ 279388 w 1380520"/>
              <a:gd name="connsiteY100" fmla="*/ 2195378 h 6858000"/>
              <a:gd name="connsiteX101" fmla="*/ 263605 w 1380520"/>
              <a:gd name="connsiteY101" fmla="*/ 2155135 h 6858000"/>
              <a:gd name="connsiteX102" fmla="*/ 261063 w 1380520"/>
              <a:gd name="connsiteY102" fmla="*/ 2118008 h 6858000"/>
              <a:gd name="connsiteX103" fmla="*/ 262056 w 1380520"/>
              <a:gd name="connsiteY103" fmla="*/ 2050531 h 6858000"/>
              <a:gd name="connsiteX104" fmla="*/ 253862 w 1380520"/>
              <a:gd name="connsiteY104" fmla="*/ 1963269 h 6858000"/>
              <a:gd name="connsiteX105" fmla="*/ 235040 w 1380520"/>
              <a:gd name="connsiteY105" fmla="*/ 1906352 h 6858000"/>
              <a:gd name="connsiteX106" fmla="*/ 211597 w 1380520"/>
              <a:gd name="connsiteY106" fmla="*/ 1861531 h 6858000"/>
              <a:gd name="connsiteX107" fmla="*/ 165396 w 1380520"/>
              <a:gd name="connsiteY107" fmla="*/ 1732919 h 6858000"/>
              <a:gd name="connsiteX108" fmla="*/ 137707 w 1380520"/>
              <a:gd name="connsiteY108" fmla="*/ 1663540 h 6858000"/>
              <a:gd name="connsiteX109" fmla="*/ 136833 w 1380520"/>
              <a:gd name="connsiteY109" fmla="*/ 1615777 h 6858000"/>
              <a:gd name="connsiteX110" fmla="*/ 117628 w 1380520"/>
              <a:gd name="connsiteY110" fmla="*/ 1563678 h 6858000"/>
              <a:gd name="connsiteX111" fmla="*/ 130708 w 1380520"/>
              <a:gd name="connsiteY111" fmla="*/ 1519474 h 6858000"/>
              <a:gd name="connsiteX112" fmla="*/ 123450 w 1380520"/>
              <a:gd name="connsiteY112" fmla="*/ 1477995 h 6858000"/>
              <a:gd name="connsiteX113" fmla="*/ 109535 w 1380520"/>
              <a:gd name="connsiteY113" fmla="*/ 1373769 h 6858000"/>
              <a:gd name="connsiteX114" fmla="*/ 117842 w 1380520"/>
              <a:gd name="connsiteY114" fmla="*/ 1307086 h 6858000"/>
              <a:gd name="connsiteX115" fmla="*/ 119030 w 1380520"/>
              <a:gd name="connsiteY115" fmla="*/ 1189033 h 6858000"/>
              <a:gd name="connsiteX116" fmla="*/ 123715 w 1380520"/>
              <a:gd name="connsiteY116" fmla="*/ 1168288 h 6858000"/>
              <a:gd name="connsiteX117" fmla="*/ 115997 w 1380520"/>
              <a:gd name="connsiteY117" fmla="*/ 1142577 h 6858000"/>
              <a:gd name="connsiteX118" fmla="*/ 105303 w 1380520"/>
              <a:gd name="connsiteY118" fmla="*/ 1088484 h 6858000"/>
              <a:gd name="connsiteX119" fmla="*/ 94039 w 1380520"/>
              <a:gd name="connsiteY119" fmla="*/ 1016103 h 6858000"/>
              <a:gd name="connsiteX120" fmla="*/ 95495 w 1380520"/>
              <a:gd name="connsiteY120" fmla="*/ 932283 h 6858000"/>
              <a:gd name="connsiteX121" fmla="*/ 97731 w 1380520"/>
              <a:gd name="connsiteY121" fmla="*/ 915925 h 6858000"/>
              <a:gd name="connsiteX122" fmla="*/ 90360 w 1380520"/>
              <a:gd name="connsiteY122" fmla="*/ 896999 h 6858000"/>
              <a:gd name="connsiteX123" fmla="*/ 59768 w 1380520"/>
              <a:gd name="connsiteY123" fmla="*/ 821517 h 6858000"/>
              <a:gd name="connsiteX124" fmla="*/ 38718 w 1380520"/>
              <a:gd name="connsiteY124" fmla="*/ 751353 h 6858000"/>
              <a:gd name="connsiteX125" fmla="*/ 38276 w 1380520"/>
              <a:gd name="connsiteY125" fmla="*/ 721230 h 6858000"/>
              <a:gd name="connsiteX126" fmla="*/ 23947 w 1380520"/>
              <a:gd name="connsiteY126" fmla="*/ 681659 h 6858000"/>
              <a:gd name="connsiteX127" fmla="*/ 9366 w 1380520"/>
              <a:gd name="connsiteY127" fmla="*/ 635218 h 6858000"/>
              <a:gd name="connsiteX128" fmla="*/ 14377 w 1380520"/>
              <a:gd name="connsiteY128" fmla="*/ 613763 h 6858000"/>
              <a:gd name="connsiteX129" fmla="*/ 319 w 1380520"/>
              <a:gd name="connsiteY129" fmla="*/ 598582 h 6858000"/>
              <a:gd name="connsiteX130" fmla="*/ 0 w 1380520"/>
              <a:gd name="connsiteY130" fmla="*/ 576846 h 6858000"/>
              <a:gd name="connsiteX131" fmla="*/ 68392 w 1380520"/>
              <a:gd name="connsiteY131" fmla="*/ 446567 h 6858000"/>
              <a:gd name="connsiteX132" fmla="*/ 67640 w 1380520"/>
              <a:gd name="connsiteY132" fmla="*/ 393828 h 6858000"/>
              <a:gd name="connsiteX133" fmla="*/ 67470 w 1380520"/>
              <a:gd name="connsiteY133" fmla="*/ 353137 h 6858000"/>
              <a:gd name="connsiteX134" fmla="*/ 88980 w 1380520"/>
              <a:gd name="connsiteY134" fmla="*/ 309501 h 6858000"/>
              <a:gd name="connsiteX135" fmla="*/ 73163 w 1380520"/>
              <a:gd name="connsiteY135" fmla="*/ 275771 h 6858000"/>
              <a:gd name="connsiteX136" fmla="*/ 90190 w 1380520"/>
              <a:gd name="connsiteY136" fmla="*/ 212860 h 6858000"/>
              <a:gd name="connsiteX137" fmla="*/ 81900 w 1380520"/>
              <a:gd name="connsiteY137" fmla="*/ 144983 h 6858000"/>
              <a:gd name="connsiteX138" fmla="*/ 94184 w 1380520"/>
              <a:gd name="connsiteY138" fmla="*/ 55288 h 6858000"/>
              <a:gd name="connsiteX139" fmla="*/ 53738 w 1380520"/>
              <a:gd name="connsiteY139" fmla="*/ 0 h 6858000"/>
              <a:gd name="connsiteX0" fmla="*/ 53420 w 1380202"/>
              <a:gd name="connsiteY0" fmla="*/ 0 h 6858000"/>
              <a:gd name="connsiteX1" fmla="*/ 1380202 w 1380202"/>
              <a:gd name="connsiteY1" fmla="*/ 0 h 6858000"/>
              <a:gd name="connsiteX2" fmla="*/ 1380202 w 1380202"/>
              <a:gd name="connsiteY2" fmla="*/ 6858000 h 6858000"/>
              <a:gd name="connsiteX3" fmla="*/ 116896 w 1380202"/>
              <a:gd name="connsiteY3" fmla="*/ 6857735 h 6858000"/>
              <a:gd name="connsiteX4" fmla="*/ 153489 w 1380202"/>
              <a:gd name="connsiteY4" fmla="*/ 6776847 h 6858000"/>
              <a:gd name="connsiteX5" fmla="*/ 164989 w 1380202"/>
              <a:gd name="connsiteY5" fmla="*/ 6737706 h 6858000"/>
              <a:gd name="connsiteX6" fmla="*/ 189728 w 1380202"/>
              <a:gd name="connsiteY6" fmla="*/ 6691589 h 6858000"/>
              <a:gd name="connsiteX7" fmla="*/ 167285 w 1380202"/>
              <a:gd name="connsiteY7" fmla="*/ 6659970 h 6858000"/>
              <a:gd name="connsiteX8" fmla="*/ 182376 w 1380202"/>
              <a:gd name="connsiteY8" fmla="*/ 6636211 h 6858000"/>
              <a:gd name="connsiteX9" fmla="*/ 199820 w 1380202"/>
              <a:gd name="connsiteY9" fmla="*/ 6594177 h 6858000"/>
              <a:gd name="connsiteX10" fmla="*/ 213860 w 1380202"/>
              <a:gd name="connsiteY10" fmla="*/ 6557575 h 6858000"/>
              <a:gd name="connsiteX11" fmla="*/ 266817 w 1380202"/>
              <a:gd name="connsiteY11" fmla="*/ 6492130 h 6858000"/>
              <a:gd name="connsiteX12" fmla="*/ 282504 w 1380202"/>
              <a:gd name="connsiteY12" fmla="*/ 6431610 h 6858000"/>
              <a:gd name="connsiteX13" fmla="*/ 326209 w 1380202"/>
              <a:gd name="connsiteY13" fmla="*/ 6379786 h 6858000"/>
              <a:gd name="connsiteX14" fmla="*/ 309432 w 1380202"/>
              <a:gd name="connsiteY14" fmla="*/ 6334727 h 6858000"/>
              <a:gd name="connsiteX15" fmla="*/ 286847 w 1380202"/>
              <a:gd name="connsiteY15" fmla="*/ 6313295 h 6858000"/>
              <a:gd name="connsiteX16" fmla="*/ 294011 w 1380202"/>
              <a:gd name="connsiteY16" fmla="*/ 6280046 h 6858000"/>
              <a:gd name="connsiteX17" fmla="*/ 276756 w 1380202"/>
              <a:gd name="connsiteY17" fmla="*/ 6270265 h 6858000"/>
              <a:gd name="connsiteX18" fmla="*/ 303784 w 1380202"/>
              <a:gd name="connsiteY18" fmla="*/ 6252834 h 6858000"/>
              <a:gd name="connsiteX19" fmla="*/ 281776 w 1380202"/>
              <a:gd name="connsiteY19" fmla="*/ 6202459 h 6858000"/>
              <a:gd name="connsiteX20" fmla="*/ 280574 w 1380202"/>
              <a:gd name="connsiteY20" fmla="*/ 6153037 h 6858000"/>
              <a:gd name="connsiteX21" fmla="*/ 295989 w 1380202"/>
              <a:gd name="connsiteY21" fmla="*/ 6078132 h 6858000"/>
              <a:gd name="connsiteX22" fmla="*/ 283376 w 1380202"/>
              <a:gd name="connsiteY22" fmla="*/ 6028119 h 6858000"/>
              <a:gd name="connsiteX23" fmla="*/ 268605 w 1380202"/>
              <a:gd name="connsiteY23" fmla="*/ 5926735 h 6858000"/>
              <a:gd name="connsiteX24" fmla="*/ 318117 w 1380202"/>
              <a:gd name="connsiteY24" fmla="*/ 5712857 h 6858000"/>
              <a:gd name="connsiteX25" fmla="*/ 297192 w 1380202"/>
              <a:gd name="connsiteY25" fmla="*/ 5676393 h 6858000"/>
              <a:gd name="connsiteX26" fmla="*/ 336784 w 1380202"/>
              <a:gd name="connsiteY26" fmla="*/ 5563435 h 6858000"/>
              <a:gd name="connsiteX27" fmla="*/ 383914 w 1380202"/>
              <a:gd name="connsiteY27" fmla="*/ 5437125 h 6858000"/>
              <a:gd name="connsiteX28" fmla="*/ 397482 w 1380202"/>
              <a:gd name="connsiteY28" fmla="*/ 5396260 h 6858000"/>
              <a:gd name="connsiteX29" fmla="*/ 413463 w 1380202"/>
              <a:gd name="connsiteY29" fmla="*/ 5330009 h 6858000"/>
              <a:gd name="connsiteX30" fmla="*/ 446956 w 1380202"/>
              <a:gd name="connsiteY30" fmla="*/ 5273739 h 6858000"/>
              <a:gd name="connsiteX31" fmla="*/ 456555 w 1380202"/>
              <a:gd name="connsiteY31" fmla="*/ 5241779 h 6858000"/>
              <a:gd name="connsiteX32" fmla="*/ 467781 w 1380202"/>
              <a:gd name="connsiteY32" fmla="*/ 5225268 h 6858000"/>
              <a:gd name="connsiteX33" fmla="*/ 468801 w 1380202"/>
              <a:gd name="connsiteY33" fmla="*/ 5217684 h 6858000"/>
              <a:gd name="connsiteX34" fmla="*/ 476142 w 1380202"/>
              <a:gd name="connsiteY34" fmla="*/ 5193377 h 6858000"/>
              <a:gd name="connsiteX35" fmla="*/ 479445 w 1380202"/>
              <a:gd name="connsiteY35" fmla="*/ 5179288 h 6858000"/>
              <a:gd name="connsiteX36" fmla="*/ 480429 w 1380202"/>
              <a:gd name="connsiteY36" fmla="*/ 5173621 h 6858000"/>
              <a:gd name="connsiteX37" fmla="*/ 476063 w 1380202"/>
              <a:gd name="connsiteY37" fmla="*/ 5159961 h 6858000"/>
              <a:gd name="connsiteX38" fmla="*/ 482740 w 1380202"/>
              <a:gd name="connsiteY38" fmla="*/ 5144295 h 6858000"/>
              <a:gd name="connsiteX39" fmla="*/ 479673 w 1380202"/>
              <a:gd name="connsiteY39" fmla="*/ 5125185 h 6858000"/>
              <a:gd name="connsiteX40" fmla="*/ 486503 w 1380202"/>
              <a:gd name="connsiteY40" fmla="*/ 5121884 h 6858000"/>
              <a:gd name="connsiteX41" fmla="*/ 493539 w 1380202"/>
              <a:gd name="connsiteY41" fmla="*/ 5067850 h 6858000"/>
              <a:gd name="connsiteX42" fmla="*/ 496270 w 1380202"/>
              <a:gd name="connsiteY42" fmla="*/ 5060861 h 6858000"/>
              <a:gd name="connsiteX43" fmla="*/ 492974 w 1380202"/>
              <a:gd name="connsiteY43" fmla="*/ 5034192 h 6858000"/>
              <a:gd name="connsiteX44" fmla="*/ 494528 w 1380202"/>
              <a:gd name="connsiteY44" fmla="*/ 4993030 h 6858000"/>
              <a:gd name="connsiteX45" fmla="*/ 501437 w 1380202"/>
              <a:gd name="connsiteY45" fmla="*/ 4946844 h 6858000"/>
              <a:gd name="connsiteX46" fmla="*/ 497293 w 1380202"/>
              <a:gd name="connsiteY46" fmla="*/ 4932692 h 6858000"/>
              <a:gd name="connsiteX47" fmla="*/ 512696 w 1380202"/>
              <a:gd name="connsiteY47" fmla="*/ 4858827 h 6858000"/>
              <a:gd name="connsiteX48" fmla="*/ 518599 w 1380202"/>
              <a:gd name="connsiteY48" fmla="*/ 4821170 h 6858000"/>
              <a:gd name="connsiteX49" fmla="*/ 523332 w 1380202"/>
              <a:gd name="connsiteY49" fmla="*/ 4780965 h 6858000"/>
              <a:gd name="connsiteX50" fmla="*/ 524625 w 1380202"/>
              <a:gd name="connsiteY50" fmla="*/ 4750867 h 6858000"/>
              <a:gd name="connsiteX51" fmla="*/ 522432 w 1380202"/>
              <a:gd name="connsiteY51" fmla="*/ 4690749 h 6858000"/>
              <a:gd name="connsiteX52" fmla="*/ 517912 w 1380202"/>
              <a:gd name="connsiteY52" fmla="*/ 4584173 h 6858000"/>
              <a:gd name="connsiteX53" fmla="*/ 512995 w 1380202"/>
              <a:gd name="connsiteY53" fmla="*/ 4444346 h 6858000"/>
              <a:gd name="connsiteX54" fmla="*/ 509560 w 1380202"/>
              <a:gd name="connsiteY54" fmla="*/ 4375228 h 6858000"/>
              <a:gd name="connsiteX55" fmla="*/ 490213 w 1380202"/>
              <a:gd name="connsiteY55" fmla="*/ 4214165 h 6858000"/>
              <a:gd name="connsiteX56" fmla="*/ 494286 w 1380202"/>
              <a:gd name="connsiteY56" fmla="*/ 4090296 h 6858000"/>
              <a:gd name="connsiteX57" fmla="*/ 479542 w 1380202"/>
              <a:gd name="connsiteY57" fmla="*/ 4033999 h 6858000"/>
              <a:gd name="connsiteX58" fmla="*/ 480691 w 1380202"/>
              <a:gd name="connsiteY58" fmla="*/ 4031933 h 6858000"/>
              <a:gd name="connsiteX59" fmla="*/ 479267 w 1380202"/>
              <a:gd name="connsiteY59" fmla="*/ 4013953 h 6858000"/>
              <a:gd name="connsiteX60" fmla="*/ 465562 w 1380202"/>
              <a:gd name="connsiteY60" fmla="*/ 3974753 h 6858000"/>
              <a:gd name="connsiteX61" fmla="*/ 467160 w 1380202"/>
              <a:gd name="connsiteY61" fmla="*/ 3969950 h 6858000"/>
              <a:gd name="connsiteX62" fmla="*/ 460582 w 1380202"/>
              <a:gd name="connsiteY62" fmla="*/ 3933779 h 6858000"/>
              <a:gd name="connsiteX63" fmla="*/ 461913 w 1380202"/>
              <a:gd name="connsiteY63" fmla="*/ 3933093 h 6858000"/>
              <a:gd name="connsiteX64" fmla="*/ 466267 w 1380202"/>
              <a:gd name="connsiteY64" fmla="*/ 3922082 h 6858000"/>
              <a:gd name="connsiteX65" fmla="*/ 471345 w 1380202"/>
              <a:gd name="connsiteY65" fmla="*/ 3901461 h 6858000"/>
              <a:gd name="connsiteX66" fmla="*/ 493939 w 1380202"/>
              <a:gd name="connsiteY66" fmla="*/ 3813873 h 6858000"/>
              <a:gd name="connsiteX67" fmla="*/ 493364 w 1380202"/>
              <a:gd name="connsiteY67" fmla="*/ 3806161 h 6858000"/>
              <a:gd name="connsiteX68" fmla="*/ 493671 w 1380202"/>
              <a:gd name="connsiteY68" fmla="*/ 3805957 h 6858000"/>
              <a:gd name="connsiteX69" fmla="*/ 493698 w 1380202"/>
              <a:gd name="connsiteY69" fmla="*/ 3797724 h 6858000"/>
              <a:gd name="connsiteX70" fmla="*/ 492313 w 1380202"/>
              <a:gd name="connsiteY70" fmla="*/ 3792098 h 6858000"/>
              <a:gd name="connsiteX71" fmla="*/ 491197 w 1380202"/>
              <a:gd name="connsiteY71" fmla="*/ 3777135 h 6858000"/>
              <a:gd name="connsiteX72" fmla="*/ 492930 w 1380202"/>
              <a:gd name="connsiteY72" fmla="*/ 3771656 h 6858000"/>
              <a:gd name="connsiteX73" fmla="*/ 496673 w 1380202"/>
              <a:gd name="connsiteY73" fmla="*/ 3769007 h 6858000"/>
              <a:gd name="connsiteX74" fmla="*/ 496139 w 1380202"/>
              <a:gd name="connsiteY74" fmla="*/ 3767709 h 6858000"/>
              <a:gd name="connsiteX75" fmla="*/ 504835 w 1380202"/>
              <a:gd name="connsiteY75" fmla="*/ 3738082 h 6858000"/>
              <a:gd name="connsiteX76" fmla="*/ 512181 w 1380202"/>
              <a:gd name="connsiteY76" fmla="*/ 3673397 h 6858000"/>
              <a:gd name="connsiteX77" fmla="*/ 511477 w 1380202"/>
              <a:gd name="connsiteY77" fmla="*/ 3637109 h 6858000"/>
              <a:gd name="connsiteX78" fmla="*/ 514920 w 1380202"/>
              <a:gd name="connsiteY78" fmla="*/ 3536883 h 6858000"/>
              <a:gd name="connsiteX79" fmla="*/ 522458 w 1380202"/>
              <a:gd name="connsiteY79" fmla="*/ 3435652 h 6858000"/>
              <a:gd name="connsiteX80" fmla="*/ 524129 w 1380202"/>
              <a:gd name="connsiteY80" fmla="*/ 3307769 h 6858000"/>
              <a:gd name="connsiteX81" fmla="*/ 541692 w 1380202"/>
              <a:gd name="connsiteY81" fmla="*/ 3250522 h 6858000"/>
              <a:gd name="connsiteX82" fmla="*/ 542117 w 1380202"/>
              <a:gd name="connsiteY82" fmla="*/ 3229163 h 6858000"/>
              <a:gd name="connsiteX83" fmla="*/ 543940 w 1380202"/>
              <a:gd name="connsiteY83" fmla="*/ 3217217 h 6858000"/>
              <a:gd name="connsiteX84" fmla="*/ 530775 w 1380202"/>
              <a:gd name="connsiteY84" fmla="*/ 3183755 h 6858000"/>
              <a:gd name="connsiteX85" fmla="*/ 531276 w 1380202"/>
              <a:gd name="connsiteY85" fmla="*/ 3178642 h 6858000"/>
              <a:gd name="connsiteX86" fmla="*/ 518876 w 1380202"/>
              <a:gd name="connsiteY86" fmla="*/ 3158586 h 6858000"/>
              <a:gd name="connsiteX87" fmla="*/ 504061 w 1380202"/>
              <a:gd name="connsiteY87" fmla="*/ 3129034 h 6858000"/>
              <a:gd name="connsiteX88" fmla="*/ 504726 w 1380202"/>
              <a:gd name="connsiteY88" fmla="*/ 3126682 h 6858000"/>
              <a:gd name="connsiteX89" fmla="*/ 495594 w 1380202"/>
              <a:gd name="connsiteY89" fmla="*/ 3114519 h 6858000"/>
              <a:gd name="connsiteX90" fmla="*/ 482203 w 1380202"/>
              <a:gd name="connsiteY90" fmla="*/ 3106272 h 6858000"/>
              <a:gd name="connsiteX91" fmla="*/ 454933 w 1380202"/>
              <a:gd name="connsiteY91" fmla="*/ 2958185 h 6858000"/>
              <a:gd name="connsiteX92" fmla="*/ 397547 w 1380202"/>
              <a:gd name="connsiteY92" fmla="*/ 2762989 h 6858000"/>
              <a:gd name="connsiteX93" fmla="*/ 346465 w 1380202"/>
              <a:gd name="connsiteY93" fmla="*/ 2554718 h 6858000"/>
              <a:gd name="connsiteX94" fmla="*/ 326559 w 1380202"/>
              <a:gd name="connsiteY94" fmla="*/ 2485734 h 6858000"/>
              <a:gd name="connsiteX95" fmla="*/ 317282 w 1380202"/>
              <a:gd name="connsiteY95" fmla="*/ 2447068 h 6858000"/>
              <a:gd name="connsiteX96" fmla="*/ 304243 w 1380202"/>
              <a:gd name="connsiteY96" fmla="*/ 2425819 h 6858000"/>
              <a:gd name="connsiteX97" fmla="*/ 310242 w 1380202"/>
              <a:gd name="connsiteY97" fmla="*/ 2402874 h 6858000"/>
              <a:gd name="connsiteX98" fmla="*/ 312854 w 1380202"/>
              <a:gd name="connsiteY98" fmla="*/ 2381443 h 6858000"/>
              <a:gd name="connsiteX99" fmla="*/ 289183 w 1380202"/>
              <a:gd name="connsiteY99" fmla="*/ 2261920 h 6858000"/>
              <a:gd name="connsiteX100" fmla="*/ 279070 w 1380202"/>
              <a:gd name="connsiteY100" fmla="*/ 2195378 h 6858000"/>
              <a:gd name="connsiteX101" fmla="*/ 263287 w 1380202"/>
              <a:gd name="connsiteY101" fmla="*/ 2155135 h 6858000"/>
              <a:gd name="connsiteX102" fmla="*/ 260745 w 1380202"/>
              <a:gd name="connsiteY102" fmla="*/ 2118008 h 6858000"/>
              <a:gd name="connsiteX103" fmla="*/ 261738 w 1380202"/>
              <a:gd name="connsiteY103" fmla="*/ 2050531 h 6858000"/>
              <a:gd name="connsiteX104" fmla="*/ 253544 w 1380202"/>
              <a:gd name="connsiteY104" fmla="*/ 1963269 h 6858000"/>
              <a:gd name="connsiteX105" fmla="*/ 234722 w 1380202"/>
              <a:gd name="connsiteY105" fmla="*/ 1906352 h 6858000"/>
              <a:gd name="connsiteX106" fmla="*/ 211279 w 1380202"/>
              <a:gd name="connsiteY106" fmla="*/ 1861531 h 6858000"/>
              <a:gd name="connsiteX107" fmla="*/ 165078 w 1380202"/>
              <a:gd name="connsiteY107" fmla="*/ 1732919 h 6858000"/>
              <a:gd name="connsiteX108" fmla="*/ 137389 w 1380202"/>
              <a:gd name="connsiteY108" fmla="*/ 1663540 h 6858000"/>
              <a:gd name="connsiteX109" fmla="*/ 136515 w 1380202"/>
              <a:gd name="connsiteY109" fmla="*/ 1615777 h 6858000"/>
              <a:gd name="connsiteX110" fmla="*/ 117310 w 1380202"/>
              <a:gd name="connsiteY110" fmla="*/ 1563678 h 6858000"/>
              <a:gd name="connsiteX111" fmla="*/ 130390 w 1380202"/>
              <a:gd name="connsiteY111" fmla="*/ 1519474 h 6858000"/>
              <a:gd name="connsiteX112" fmla="*/ 123132 w 1380202"/>
              <a:gd name="connsiteY112" fmla="*/ 1477995 h 6858000"/>
              <a:gd name="connsiteX113" fmla="*/ 109217 w 1380202"/>
              <a:gd name="connsiteY113" fmla="*/ 1373769 h 6858000"/>
              <a:gd name="connsiteX114" fmla="*/ 117524 w 1380202"/>
              <a:gd name="connsiteY114" fmla="*/ 1307086 h 6858000"/>
              <a:gd name="connsiteX115" fmla="*/ 118712 w 1380202"/>
              <a:gd name="connsiteY115" fmla="*/ 1189033 h 6858000"/>
              <a:gd name="connsiteX116" fmla="*/ 123397 w 1380202"/>
              <a:gd name="connsiteY116" fmla="*/ 1168288 h 6858000"/>
              <a:gd name="connsiteX117" fmla="*/ 115679 w 1380202"/>
              <a:gd name="connsiteY117" fmla="*/ 1142577 h 6858000"/>
              <a:gd name="connsiteX118" fmla="*/ 104985 w 1380202"/>
              <a:gd name="connsiteY118" fmla="*/ 1088484 h 6858000"/>
              <a:gd name="connsiteX119" fmla="*/ 93721 w 1380202"/>
              <a:gd name="connsiteY119" fmla="*/ 1016103 h 6858000"/>
              <a:gd name="connsiteX120" fmla="*/ 95177 w 1380202"/>
              <a:gd name="connsiteY120" fmla="*/ 932283 h 6858000"/>
              <a:gd name="connsiteX121" fmla="*/ 97413 w 1380202"/>
              <a:gd name="connsiteY121" fmla="*/ 915925 h 6858000"/>
              <a:gd name="connsiteX122" fmla="*/ 90042 w 1380202"/>
              <a:gd name="connsiteY122" fmla="*/ 896999 h 6858000"/>
              <a:gd name="connsiteX123" fmla="*/ 59450 w 1380202"/>
              <a:gd name="connsiteY123" fmla="*/ 821517 h 6858000"/>
              <a:gd name="connsiteX124" fmla="*/ 38400 w 1380202"/>
              <a:gd name="connsiteY124" fmla="*/ 751353 h 6858000"/>
              <a:gd name="connsiteX125" fmla="*/ 37958 w 1380202"/>
              <a:gd name="connsiteY125" fmla="*/ 721230 h 6858000"/>
              <a:gd name="connsiteX126" fmla="*/ 23629 w 1380202"/>
              <a:gd name="connsiteY126" fmla="*/ 681659 h 6858000"/>
              <a:gd name="connsiteX127" fmla="*/ 9048 w 1380202"/>
              <a:gd name="connsiteY127" fmla="*/ 635218 h 6858000"/>
              <a:gd name="connsiteX128" fmla="*/ 14059 w 1380202"/>
              <a:gd name="connsiteY128" fmla="*/ 613763 h 6858000"/>
              <a:gd name="connsiteX129" fmla="*/ 1 w 1380202"/>
              <a:gd name="connsiteY129" fmla="*/ 598582 h 6858000"/>
              <a:gd name="connsiteX130" fmla="*/ 79993 w 1380202"/>
              <a:gd name="connsiteY130" fmla="*/ 473479 h 6858000"/>
              <a:gd name="connsiteX131" fmla="*/ 68074 w 1380202"/>
              <a:gd name="connsiteY131" fmla="*/ 446567 h 6858000"/>
              <a:gd name="connsiteX132" fmla="*/ 67322 w 1380202"/>
              <a:gd name="connsiteY132" fmla="*/ 393828 h 6858000"/>
              <a:gd name="connsiteX133" fmla="*/ 67152 w 1380202"/>
              <a:gd name="connsiteY133" fmla="*/ 353137 h 6858000"/>
              <a:gd name="connsiteX134" fmla="*/ 88662 w 1380202"/>
              <a:gd name="connsiteY134" fmla="*/ 309501 h 6858000"/>
              <a:gd name="connsiteX135" fmla="*/ 72845 w 1380202"/>
              <a:gd name="connsiteY135" fmla="*/ 275771 h 6858000"/>
              <a:gd name="connsiteX136" fmla="*/ 89872 w 1380202"/>
              <a:gd name="connsiteY136" fmla="*/ 212860 h 6858000"/>
              <a:gd name="connsiteX137" fmla="*/ 81582 w 1380202"/>
              <a:gd name="connsiteY137" fmla="*/ 144983 h 6858000"/>
              <a:gd name="connsiteX138" fmla="*/ 93866 w 1380202"/>
              <a:gd name="connsiteY138" fmla="*/ 55288 h 6858000"/>
              <a:gd name="connsiteX139" fmla="*/ 53420 w 1380202"/>
              <a:gd name="connsiteY139" fmla="*/ 0 h 6858000"/>
              <a:gd name="connsiteX0" fmla="*/ 44600 w 1371382"/>
              <a:gd name="connsiteY0" fmla="*/ 0 h 6858000"/>
              <a:gd name="connsiteX1" fmla="*/ 1371382 w 1371382"/>
              <a:gd name="connsiteY1" fmla="*/ 0 h 6858000"/>
              <a:gd name="connsiteX2" fmla="*/ 1371382 w 1371382"/>
              <a:gd name="connsiteY2" fmla="*/ 6858000 h 6858000"/>
              <a:gd name="connsiteX3" fmla="*/ 108076 w 1371382"/>
              <a:gd name="connsiteY3" fmla="*/ 6857735 h 6858000"/>
              <a:gd name="connsiteX4" fmla="*/ 144669 w 1371382"/>
              <a:gd name="connsiteY4" fmla="*/ 6776847 h 6858000"/>
              <a:gd name="connsiteX5" fmla="*/ 156169 w 1371382"/>
              <a:gd name="connsiteY5" fmla="*/ 6737706 h 6858000"/>
              <a:gd name="connsiteX6" fmla="*/ 180908 w 1371382"/>
              <a:gd name="connsiteY6" fmla="*/ 6691589 h 6858000"/>
              <a:gd name="connsiteX7" fmla="*/ 158465 w 1371382"/>
              <a:gd name="connsiteY7" fmla="*/ 6659970 h 6858000"/>
              <a:gd name="connsiteX8" fmla="*/ 173556 w 1371382"/>
              <a:gd name="connsiteY8" fmla="*/ 6636211 h 6858000"/>
              <a:gd name="connsiteX9" fmla="*/ 191000 w 1371382"/>
              <a:gd name="connsiteY9" fmla="*/ 6594177 h 6858000"/>
              <a:gd name="connsiteX10" fmla="*/ 205040 w 1371382"/>
              <a:gd name="connsiteY10" fmla="*/ 6557575 h 6858000"/>
              <a:gd name="connsiteX11" fmla="*/ 257997 w 1371382"/>
              <a:gd name="connsiteY11" fmla="*/ 6492130 h 6858000"/>
              <a:gd name="connsiteX12" fmla="*/ 273684 w 1371382"/>
              <a:gd name="connsiteY12" fmla="*/ 6431610 h 6858000"/>
              <a:gd name="connsiteX13" fmla="*/ 317389 w 1371382"/>
              <a:gd name="connsiteY13" fmla="*/ 6379786 h 6858000"/>
              <a:gd name="connsiteX14" fmla="*/ 300612 w 1371382"/>
              <a:gd name="connsiteY14" fmla="*/ 6334727 h 6858000"/>
              <a:gd name="connsiteX15" fmla="*/ 278027 w 1371382"/>
              <a:gd name="connsiteY15" fmla="*/ 6313295 h 6858000"/>
              <a:gd name="connsiteX16" fmla="*/ 285191 w 1371382"/>
              <a:gd name="connsiteY16" fmla="*/ 6280046 h 6858000"/>
              <a:gd name="connsiteX17" fmla="*/ 267936 w 1371382"/>
              <a:gd name="connsiteY17" fmla="*/ 6270265 h 6858000"/>
              <a:gd name="connsiteX18" fmla="*/ 294964 w 1371382"/>
              <a:gd name="connsiteY18" fmla="*/ 6252834 h 6858000"/>
              <a:gd name="connsiteX19" fmla="*/ 272956 w 1371382"/>
              <a:gd name="connsiteY19" fmla="*/ 6202459 h 6858000"/>
              <a:gd name="connsiteX20" fmla="*/ 271754 w 1371382"/>
              <a:gd name="connsiteY20" fmla="*/ 6153037 h 6858000"/>
              <a:gd name="connsiteX21" fmla="*/ 287169 w 1371382"/>
              <a:gd name="connsiteY21" fmla="*/ 6078132 h 6858000"/>
              <a:gd name="connsiteX22" fmla="*/ 274556 w 1371382"/>
              <a:gd name="connsiteY22" fmla="*/ 6028119 h 6858000"/>
              <a:gd name="connsiteX23" fmla="*/ 259785 w 1371382"/>
              <a:gd name="connsiteY23" fmla="*/ 5926735 h 6858000"/>
              <a:gd name="connsiteX24" fmla="*/ 309297 w 1371382"/>
              <a:gd name="connsiteY24" fmla="*/ 5712857 h 6858000"/>
              <a:gd name="connsiteX25" fmla="*/ 288372 w 1371382"/>
              <a:gd name="connsiteY25" fmla="*/ 5676393 h 6858000"/>
              <a:gd name="connsiteX26" fmla="*/ 327964 w 1371382"/>
              <a:gd name="connsiteY26" fmla="*/ 5563435 h 6858000"/>
              <a:gd name="connsiteX27" fmla="*/ 375094 w 1371382"/>
              <a:gd name="connsiteY27" fmla="*/ 5437125 h 6858000"/>
              <a:gd name="connsiteX28" fmla="*/ 388662 w 1371382"/>
              <a:gd name="connsiteY28" fmla="*/ 5396260 h 6858000"/>
              <a:gd name="connsiteX29" fmla="*/ 404643 w 1371382"/>
              <a:gd name="connsiteY29" fmla="*/ 5330009 h 6858000"/>
              <a:gd name="connsiteX30" fmla="*/ 438136 w 1371382"/>
              <a:gd name="connsiteY30" fmla="*/ 5273739 h 6858000"/>
              <a:gd name="connsiteX31" fmla="*/ 447735 w 1371382"/>
              <a:gd name="connsiteY31" fmla="*/ 5241779 h 6858000"/>
              <a:gd name="connsiteX32" fmla="*/ 458961 w 1371382"/>
              <a:gd name="connsiteY32" fmla="*/ 5225268 h 6858000"/>
              <a:gd name="connsiteX33" fmla="*/ 459981 w 1371382"/>
              <a:gd name="connsiteY33" fmla="*/ 5217684 h 6858000"/>
              <a:gd name="connsiteX34" fmla="*/ 467322 w 1371382"/>
              <a:gd name="connsiteY34" fmla="*/ 5193377 h 6858000"/>
              <a:gd name="connsiteX35" fmla="*/ 470625 w 1371382"/>
              <a:gd name="connsiteY35" fmla="*/ 5179288 h 6858000"/>
              <a:gd name="connsiteX36" fmla="*/ 471609 w 1371382"/>
              <a:gd name="connsiteY36" fmla="*/ 5173621 h 6858000"/>
              <a:gd name="connsiteX37" fmla="*/ 467243 w 1371382"/>
              <a:gd name="connsiteY37" fmla="*/ 5159961 h 6858000"/>
              <a:gd name="connsiteX38" fmla="*/ 473920 w 1371382"/>
              <a:gd name="connsiteY38" fmla="*/ 5144295 h 6858000"/>
              <a:gd name="connsiteX39" fmla="*/ 470853 w 1371382"/>
              <a:gd name="connsiteY39" fmla="*/ 5125185 h 6858000"/>
              <a:gd name="connsiteX40" fmla="*/ 477683 w 1371382"/>
              <a:gd name="connsiteY40" fmla="*/ 5121884 h 6858000"/>
              <a:gd name="connsiteX41" fmla="*/ 484719 w 1371382"/>
              <a:gd name="connsiteY41" fmla="*/ 5067850 h 6858000"/>
              <a:gd name="connsiteX42" fmla="*/ 487450 w 1371382"/>
              <a:gd name="connsiteY42" fmla="*/ 5060861 h 6858000"/>
              <a:gd name="connsiteX43" fmla="*/ 484154 w 1371382"/>
              <a:gd name="connsiteY43" fmla="*/ 5034192 h 6858000"/>
              <a:gd name="connsiteX44" fmla="*/ 485708 w 1371382"/>
              <a:gd name="connsiteY44" fmla="*/ 4993030 h 6858000"/>
              <a:gd name="connsiteX45" fmla="*/ 492617 w 1371382"/>
              <a:gd name="connsiteY45" fmla="*/ 4946844 h 6858000"/>
              <a:gd name="connsiteX46" fmla="*/ 488473 w 1371382"/>
              <a:gd name="connsiteY46" fmla="*/ 4932692 h 6858000"/>
              <a:gd name="connsiteX47" fmla="*/ 503876 w 1371382"/>
              <a:gd name="connsiteY47" fmla="*/ 4858827 h 6858000"/>
              <a:gd name="connsiteX48" fmla="*/ 509779 w 1371382"/>
              <a:gd name="connsiteY48" fmla="*/ 4821170 h 6858000"/>
              <a:gd name="connsiteX49" fmla="*/ 514512 w 1371382"/>
              <a:gd name="connsiteY49" fmla="*/ 4780965 h 6858000"/>
              <a:gd name="connsiteX50" fmla="*/ 515805 w 1371382"/>
              <a:gd name="connsiteY50" fmla="*/ 4750867 h 6858000"/>
              <a:gd name="connsiteX51" fmla="*/ 513612 w 1371382"/>
              <a:gd name="connsiteY51" fmla="*/ 4690749 h 6858000"/>
              <a:gd name="connsiteX52" fmla="*/ 509092 w 1371382"/>
              <a:gd name="connsiteY52" fmla="*/ 4584173 h 6858000"/>
              <a:gd name="connsiteX53" fmla="*/ 504175 w 1371382"/>
              <a:gd name="connsiteY53" fmla="*/ 4444346 h 6858000"/>
              <a:gd name="connsiteX54" fmla="*/ 500740 w 1371382"/>
              <a:gd name="connsiteY54" fmla="*/ 4375228 h 6858000"/>
              <a:gd name="connsiteX55" fmla="*/ 481393 w 1371382"/>
              <a:gd name="connsiteY55" fmla="*/ 4214165 h 6858000"/>
              <a:gd name="connsiteX56" fmla="*/ 485466 w 1371382"/>
              <a:gd name="connsiteY56" fmla="*/ 4090296 h 6858000"/>
              <a:gd name="connsiteX57" fmla="*/ 470722 w 1371382"/>
              <a:gd name="connsiteY57" fmla="*/ 4033999 h 6858000"/>
              <a:gd name="connsiteX58" fmla="*/ 471871 w 1371382"/>
              <a:gd name="connsiteY58" fmla="*/ 4031933 h 6858000"/>
              <a:gd name="connsiteX59" fmla="*/ 470447 w 1371382"/>
              <a:gd name="connsiteY59" fmla="*/ 4013953 h 6858000"/>
              <a:gd name="connsiteX60" fmla="*/ 456742 w 1371382"/>
              <a:gd name="connsiteY60" fmla="*/ 3974753 h 6858000"/>
              <a:gd name="connsiteX61" fmla="*/ 458340 w 1371382"/>
              <a:gd name="connsiteY61" fmla="*/ 3969950 h 6858000"/>
              <a:gd name="connsiteX62" fmla="*/ 451762 w 1371382"/>
              <a:gd name="connsiteY62" fmla="*/ 3933779 h 6858000"/>
              <a:gd name="connsiteX63" fmla="*/ 453093 w 1371382"/>
              <a:gd name="connsiteY63" fmla="*/ 3933093 h 6858000"/>
              <a:gd name="connsiteX64" fmla="*/ 457447 w 1371382"/>
              <a:gd name="connsiteY64" fmla="*/ 3922082 h 6858000"/>
              <a:gd name="connsiteX65" fmla="*/ 462525 w 1371382"/>
              <a:gd name="connsiteY65" fmla="*/ 3901461 h 6858000"/>
              <a:gd name="connsiteX66" fmla="*/ 485119 w 1371382"/>
              <a:gd name="connsiteY66" fmla="*/ 3813873 h 6858000"/>
              <a:gd name="connsiteX67" fmla="*/ 484544 w 1371382"/>
              <a:gd name="connsiteY67" fmla="*/ 3806161 h 6858000"/>
              <a:gd name="connsiteX68" fmla="*/ 484851 w 1371382"/>
              <a:gd name="connsiteY68" fmla="*/ 3805957 h 6858000"/>
              <a:gd name="connsiteX69" fmla="*/ 484878 w 1371382"/>
              <a:gd name="connsiteY69" fmla="*/ 3797724 h 6858000"/>
              <a:gd name="connsiteX70" fmla="*/ 483493 w 1371382"/>
              <a:gd name="connsiteY70" fmla="*/ 3792098 h 6858000"/>
              <a:gd name="connsiteX71" fmla="*/ 482377 w 1371382"/>
              <a:gd name="connsiteY71" fmla="*/ 3777135 h 6858000"/>
              <a:gd name="connsiteX72" fmla="*/ 484110 w 1371382"/>
              <a:gd name="connsiteY72" fmla="*/ 3771656 h 6858000"/>
              <a:gd name="connsiteX73" fmla="*/ 487853 w 1371382"/>
              <a:gd name="connsiteY73" fmla="*/ 3769007 h 6858000"/>
              <a:gd name="connsiteX74" fmla="*/ 487319 w 1371382"/>
              <a:gd name="connsiteY74" fmla="*/ 3767709 h 6858000"/>
              <a:gd name="connsiteX75" fmla="*/ 496015 w 1371382"/>
              <a:gd name="connsiteY75" fmla="*/ 3738082 h 6858000"/>
              <a:gd name="connsiteX76" fmla="*/ 503361 w 1371382"/>
              <a:gd name="connsiteY76" fmla="*/ 3673397 h 6858000"/>
              <a:gd name="connsiteX77" fmla="*/ 502657 w 1371382"/>
              <a:gd name="connsiteY77" fmla="*/ 3637109 h 6858000"/>
              <a:gd name="connsiteX78" fmla="*/ 506100 w 1371382"/>
              <a:gd name="connsiteY78" fmla="*/ 3536883 h 6858000"/>
              <a:gd name="connsiteX79" fmla="*/ 513638 w 1371382"/>
              <a:gd name="connsiteY79" fmla="*/ 3435652 h 6858000"/>
              <a:gd name="connsiteX80" fmla="*/ 515309 w 1371382"/>
              <a:gd name="connsiteY80" fmla="*/ 3307769 h 6858000"/>
              <a:gd name="connsiteX81" fmla="*/ 532872 w 1371382"/>
              <a:gd name="connsiteY81" fmla="*/ 3250522 h 6858000"/>
              <a:gd name="connsiteX82" fmla="*/ 533297 w 1371382"/>
              <a:gd name="connsiteY82" fmla="*/ 3229163 h 6858000"/>
              <a:gd name="connsiteX83" fmla="*/ 535120 w 1371382"/>
              <a:gd name="connsiteY83" fmla="*/ 3217217 h 6858000"/>
              <a:gd name="connsiteX84" fmla="*/ 521955 w 1371382"/>
              <a:gd name="connsiteY84" fmla="*/ 3183755 h 6858000"/>
              <a:gd name="connsiteX85" fmla="*/ 522456 w 1371382"/>
              <a:gd name="connsiteY85" fmla="*/ 3178642 h 6858000"/>
              <a:gd name="connsiteX86" fmla="*/ 510056 w 1371382"/>
              <a:gd name="connsiteY86" fmla="*/ 3158586 h 6858000"/>
              <a:gd name="connsiteX87" fmla="*/ 495241 w 1371382"/>
              <a:gd name="connsiteY87" fmla="*/ 3129034 h 6858000"/>
              <a:gd name="connsiteX88" fmla="*/ 495906 w 1371382"/>
              <a:gd name="connsiteY88" fmla="*/ 3126682 h 6858000"/>
              <a:gd name="connsiteX89" fmla="*/ 486774 w 1371382"/>
              <a:gd name="connsiteY89" fmla="*/ 3114519 h 6858000"/>
              <a:gd name="connsiteX90" fmla="*/ 473383 w 1371382"/>
              <a:gd name="connsiteY90" fmla="*/ 3106272 h 6858000"/>
              <a:gd name="connsiteX91" fmla="*/ 446113 w 1371382"/>
              <a:gd name="connsiteY91" fmla="*/ 2958185 h 6858000"/>
              <a:gd name="connsiteX92" fmla="*/ 388727 w 1371382"/>
              <a:gd name="connsiteY92" fmla="*/ 2762989 h 6858000"/>
              <a:gd name="connsiteX93" fmla="*/ 337645 w 1371382"/>
              <a:gd name="connsiteY93" fmla="*/ 2554718 h 6858000"/>
              <a:gd name="connsiteX94" fmla="*/ 317739 w 1371382"/>
              <a:gd name="connsiteY94" fmla="*/ 2485734 h 6858000"/>
              <a:gd name="connsiteX95" fmla="*/ 308462 w 1371382"/>
              <a:gd name="connsiteY95" fmla="*/ 2447068 h 6858000"/>
              <a:gd name="connsiteX96" fmla="*/ 295423 w 1371382"/>
              <a:gd name="connsiteY96" fmla="*/ 2425819 h 6858000"/>
              <a:gd name="connsiteX97" fmla="*/ 301422 w 1371382"/>
              <a:gd name="connsiteY97" fmla="*/ 2402874 h 6858000"/>
              <a:gd name="connsiteX98" fmla="*/ 304034 w 1371382"/>
              <a:gd name="connsiteY98" fmla="*/ 2381443 h 6858000"/>
              <a:gd name="connsiteX99" fmla="*/ 280363 w 1371382"/>
              <a:gd name="connsiteY99" fmla="*/ 2261920 h 6858000"/>
              <a:gd name="connsiteX100" fmla="*/ 270250 w 1371382"/>
              <a:gd name="connsiteY100" fmla="*/ 2195378 h 6858000"/>
              <a:gd name="connsiteX101" fmla="*/ 254467 w 1371382"/>
              <a:gd name="connsiteY101" fmla="*/ 2155135 h 6858000"/>
              <a:gd name="connsiteX102" fmla="*/ 251925 w 1371382"/>
              <a:gd name="connsiteY102" fmla="*/ 2118008 h 6858000"/>
              <a:gd name="connsiteX103" fmla="*/ 252918 w 1371382"/>
              <a:gd name="connsiteY103" fmla="*/ 2050531 h 6858000"/>
              <a:gd name="connsiteX104" fmla="*/ 244724 w 1371382"/>
              <a:gd name="connsiteY104" fmla="*/ 1963269 h 6858000"/>
              <a:gd name="connsiteX105" fmla="*/ 225902 w 1371382"/>
              <a:gd name="connsiteY105" fmla="*/ 1906352 h 6858000"/>
              <a:gd name="connsiteX106" fmla="*/ 202459 w 1371382"/>
              <a:gd name="connsiteY106" fmla="*/ 1861531 h 6858000"/>
              <a:gd name="connsiteX107" fmla="*/ 156258 w 1371382"/>
              <a:gd name="connsiteY107" fmla="*/ 1732919 h 6858000"/>
              <a:gd name="connsiteX108" fmla="*/ 128569 w 1371382"/>
              <a:gd name="connsiteY108" fmla="*/ 1663540 h 6858000"/>
              <a:gd name="connsiteX109" fmla="*/ 127695 w 1371382"/>
              <a:gd name="connsiteY109" fmla="*/ 1615777 h 6858000"/>
              <a:gd name="connsiteX110" fmla="*/ 108490 w 1371382"/>
              <a:gd name="connsiteY110" fmla="*/ 1563678 h 6858000"/>
              <a:gd name="connsiteX111" fmla="*/ 121570 w 1371382"/>
              <a:gd name="connsiteY111" fmla="*/ 1519474 h 6858000"/>
              <a:gd name="connsiteX112" fmla="*/ 114312 w 1371382"/>
              <a:gd name="connsiteY112" fmla="*/ 1477995 h 6858000"/>
              <a:gd name="connsiteX113" fmla="*/ 100397 w 1371382"/>
              <a:gd name="connsiteY113" fmla="*/ 1373769 h 6858000"/>
              <a:gd name="connsiteX114" fmla="*/ 108704 w 1371382"/>
              <a:gd name="connsiteY114" fmla="*/ 1307086 h 6858000"/>
              <a:gd name="connsiteX115" fmla="*/ 109892 w 1371382"/>
              <a:gd name="connsiteY115" fmla="*/ 1189033 h 6858000"/>
              <a:gd name="connsiteX116" fmla="*/ 114577 w 1371382"/>
              <a:gd name="connsiteY116" fmla="*/ 1168288 h 6858000"/>
              <a:gd name="connsiteX117" fmla="*/ 106859 w 1371382"/>
              <a:gd name="connsiteY117" fmla="*/ 1142577 h 6858000"/>
              <a:gd name="connsiteX118" fmla="*/ 96165 w 1371382"/>
              <a:gd name="connsiteY118" fmla="*/ 1088484 h 6858000"/>
              <a:gd name="connsiteX119" fmla="*/ 84901 w 1371382"/>
              <a:gd name="connsiteY119" fmla="*/ 1016103 h 6858000"/>
              <a:gd name="connsiteX120" fmla="*/ 86357 w 1371382"/>
              <a:gd name="connsiteY120" fmla="*/ 932283 h 6858000"/>
              <a:gd name="connsiteX121" fmla="*/ 88593 w 1371382"/>
              <a:gd name="connsiteY121" fmla="*/ 915925 h 6858000"/>
              <a:gd name="connsiteX122" fmla="*/ 81222 w 1371382"/>
              <a:gd name="connsiteY122" fmla="*/ 896999 h 6858000"/>
              <a:gd name="connsiteX123" fmla="*/ 50630 w 1371382"/>
              <a:gd name="connsiteY123" fmla="*/ 821517 h 6858000"/>
              <a:gd name="connsiteX124" fmla="*/ 29580 w 1371382"/>
              <a:gd name="connsiteY124" fmla="*/ 751353 h 6858000"/>
              <a:gd name="connsiteX125" fmla="*/ 29138 w 1371382"/>
              <a:gd name="connsiteY125" fmla="*/ 721230 h 6858000"/>
              <a:gd name="connsiteX126" fmla="*/ 14809 w 1371382"/>
              <a:gd name="connsiteY126" fmla="*/ 681659 h 6858000"/>
              <a:gd name="connsiteX127" fmla="*/ 228 w 1371382"/>
              <a:gd name="connsiteY127" fmla="*/ 635218 h 6858000"/>
              <a:gd name="connsiteX128" fmla="*/ 5239 w 1371382"/>
              <a:gd name="connsiteY128" fmla="*/ 613763 h 6858000"/>
              <a:gd name="connsiteX129" fmla="*/ 20769 w 1371382"/>
              <a:gd name="connsiteY129" fmla="*/ 542923 h 6858000"/>
              <a:gd name="connsiteX130" fmla="*/ 71173 w 1371382"/>
              <a:gd name="connsiteY130" fmla="*/ 473479 h 6858000"/>
              <a:gd name="connsiteX131" fmla="*/ 59254 w 1371382"/>
              <a:gd name="connsiteY131" fmla="*/ 446567 h 6858000"/>
              <a:gd name="connsiteX132" fmla="*/ 58502 w 1371382"/>
              <a:gd name="connsiteY132" fmla="*/ 393828 h 6858000"/>
              <a:gd name="connsiteX133" fmla="*/ 58332 w 1371382"/>
              <a:gd name="connsiteY133" fmla="*/ 353137 h 6858000"/>
              <a:gd name="connsiteX134" fmla="*/ 79842 w 1371382"/>
              <a:gd name="connsiteY134" fmla="*/ 309501 h 6858000"/>
              <a:gd name="connsiteX135" fmla="*/ 64025 w 1371382"/>
              <a:gd name="connsiteY135" fmla="*/ 275771 h 6858000"/>
              <a:gd name="connsiteX136" fmla="*/ 81052 w 1371382"/>
              <a:gd name="connsiteY136" fmla="*/ 212860 h 6858000"/>
              <a:gd name="connsiteX137" fmla="*/ 72762 w 1371382"/>
              <a:gd name="connsiteY137" fmla="*/ 144983 h 6858000"/>
              <a:gd name="connsiteX138" fmla="*/ 85046 w 1371382"/>
              <a:gd name="connsiteY138" fmla="*/ 55288 h 6858000"/>
              <a:gd name="connsiteX139" fmla="*/ 44600 w 1371382"/>
              <a:gd name="connsiteY139" fmla="*/ 0 h 6858000"/>
              <a:gd name="connsiteX0" fmla="*/ 44600 w 1371382"/>
              <a:gd name="connsiteY0" fmla="*/ 0 h 6858000"/>
              <a:gd name="connsiteX1" fmla="*/ 1371382 w 1371382"/>
              <a:gd name="connsiteY1" fmla="*/ 0 h 6858000"/>
              <a:gd name="connsiteX2" fmla="*/ 1371382 w 1371382"/>
              <a:gd name="connsiteY2" fmla="*/ 6858000 h 6858000"/>
              <a:gd name="connsiteX3" fmla="*/ 108076 w 1371382"/>
              <a:gd name="connsiteY3" fmla="*/ 6857735 h 6858000"/>
              <a:gd name="connsiteX4" fmla="*/ 144669 w 1371382"/>
              <a:gd name="connsiteY4" fmla="*/ 6776847 h 6858000"/>
              <a:gd name="connsiteX5" fmla="*/ 156169 w 1371382"/>
              <a:gd name="connsiteY5" fmla="*/ 6737706 h 6858000"/>
              <a:gd name="connsiteX6" fmla="*/ 180908 w 1371382"/>
              <a:gd name="connsiteY6" fmla="*/ 6691589 h 6858000"/>
              <a:gd name="connsiteX7" fmla="*/ 158465 w 1371382"/>
              <a:gd name="connsiteY7" fmla="*/ 6659970 h 6858000"/>
              <a:gd name="connsiteX8" fmla="*/ 173556 w 1371382"/>
              <a:gd name="connsiteY8" fmla="*/ 6636211 h 6858000"/>
              <a:gd name="connsiteX9" fmla="*/ 191000 w 1371382"/>
              <a:gd name="connsiteY9" fmla="*/ 6594177 h 6858000"/>
              <a:gd name="connsiteX10" fmla="*/ 205040 w 1371382"/>
              <a:gd name="connsiteY10" fmla="*/ 6557575 h 6858000"/>
              <a:gd name="connsiteX11" fmla="*/ 257997 w 1371382"/>
              <a:gd name="connsiteY11" fmla="*/ 6492130 h 6858000"/>
              <a:gd name="connsiteX12" fmla="*/ 273684 w 1371382"/>
              <a:gd name="connsiteY12" fmla="*/ 6431610 h 6858000"/>
              <a:gd name="connsiteX13" fmla="*/ 317389 w 1371382"/>
              <a:gd name="connsiteY13" fmla="*/ 6379786 h 6858000"/>
              <a:gd name="connsiteX14" fmla="*/ 300612 w 1371382"/>
              <a:gd name="connsiteY14" fmla="*/ 6334727 h 6858000"/>
              <a:gd name="connsiteX15" fmla="*/ 278027 w 1371382"/>
              <a:gd name="connsiteY15" fmla="*/ 6313295 h 6858000"/>
              <a:gd name="connsiteX16" fmla="*/ 285191 w 1371382"/>
              <a:gd name="connsiteY16" fmla="*/ 6280046 h 6858000"/>
              <a:gd name="connsiteX17" fmla="*/ 267936 w 1371382"/>
              <a:gd name="connsiteY17" fmla="*/ 6270265 h 6858000"/>
              <a:gd name="connsiteX18" fmla="*/ 294964 w 1371382"/>
              <a:gd name="connsiteY18" fmla="*/ 6252834 h 6858000"/>
              <a:gd name="connsiteX19" fmla="*/ 272956 w 1371382"/>
              <a:gd name="connsiteY19" fmla="*/ 6202459 h 6858000"/>
              <a:gd name="connsiteX20" fmla="*/ 271754 w 1371382"/>
              <a:gd name="connsiteY20" fmla="*/ 6153037 h 6858000"/>
              <a:gd name="connsiteX21" fmla="*/ 287169 w 1371382"/>
              <a:gd name="connsiteY21" fmla="*/ 6078132 h 6858000"/>
              <a:gd name="connsiteX22" fmla="*/ 274556 w 1371382"/>
              <a:gd name="connsiteY22" fmla="*/ 6028119 h 6858000"/>
              <a:gd name="connsiteX23" fmla="*/ 259785 w 1371382"/>
              <a:gd name="connsiteY23" fmla="*/ 5926735 h 6858000"/>
              <a:gd name="connsiteX24" fmla="*/ 309297 w 1371382"/>
              <a:gd name="connsiteY24" fmla="*/ 5712857 h 6858000"/>
              <a:gd name="connsiteX25" fmla="*/ 288372 w 1371382"/>
              <a:gd name="connsiteY25" fmla="*/ 5676393 h 6858000"/>
              <a:gd name="connsiteX26" fmla="*/ 327964 w 1371382"/>
              <a:gd name="connsiteY26" fmla="*/ 5563435 h 6858000"/>
              <a:gd name="connsiteX27" fmla="*/ 375094 w 1371382"/>
              <a:gd name="connsiteY27" fmla="*/ 5437125 h 6858000"/>
              <a:gd name="connsiteX28" fmla="*/ 388662 w 1371382"/>
              <a:gd name="connsiteY28" fmla="*/ 5396260 h 6858000"/>
              <a:gd name="connsiteX29" fmla="*/ 404643 w 1371382"/>
              <a:gd name="connsiteY29" fmla="*/ 5330009 h 6858000"/>
              <a:gd name="connsiteX30" fmla="*/ 438136 w 1371382"/>
              <a:gd name="connsiteY30" fmla="*/ 5273739 h 6858000"/>
              <a:gd name="connsiteX31" fmla="*/ 447735 w 1371382"/>
              <a:gd name="connsiteY31" fmla="*/ 5241779 h 6858000"/>
              <a:gd name="connsiteX32" fmla="*/ 458961 w 1371382"/>
              <a:gd name="connsiteY32" fmla="*/ 5225268 h 6858000"/>
              <a:gd name="connsiteX33" fmla="*/ 459981 w 1371382"/>
              <a:gd name="connsiteY33" fmla="*/ 5217684 h 6858000"/>
              <a:gd name="connsiteX34" fmla="*/ 467322 w 1371382"/>
              <a:gd name="connsiteY34" fmla="*/ 5193377 h 6858000"/>
              <a:gd name="connsiteX35" fmla="*/ 470625 w 1371382"/>
              <a:gd name="connsiteY35" fmla="*/ 5179288 h 6858000"/>
              <a:gd name="connsiteX36" fmla="*/ 471609 w 1371382"/>
              <a:gd name="connsiteY36" fmla="*/ 5173621 h 6858000"/>
              <a:gd name="connsiteX37" fmla="*/ 467243 w 1371382"/>
              <a:gd name="connsiteY37" fmla="*/ 5159961 h 6858000"/>
              <a:gd name="connsiteX38" fmla="*/ 473920 w 1371382"/>
              <a:gd name="connsiteY38" fmla="*/ 5144295 h 6858000"/>
              <a:gd name="connsiteX39" fmla="*/ 470853 w 1371382"/>
              <a:gd name="connsiteY39" fmla="*/ 5125185 h 6858000"/>
              <a:gd name="connsiteX40" fmla="*/ 477683 w 1371382"/>
              <a:gd name="connsiteY40" fmla="*/ 5121884 h 6858000"/>
              <a:gd name="connsiteX41" fmla="*/ 484719 w 1371382"/>
              <a:gd name="connsiteY41" fmla="*/ 5067850 h 6858000"/>
              <a:gd name="connsiteX42" fmla="*/ 487450 w 1371382"/>
              <a:gd name="connsiteY42" fmla="*/ 5060861 h 6858000"/>
              <a:gd name="connsiteX43" fmla="*/ 484154 w 1371382"/>
              <a:gd name="connsiteY43" fmla="*/ 5034192 h 6858000"/>
              <a:gd name="connsiteX44" fmla="*/ 485708 w 1371382"/>
              <a:gd name="connsiteY44" fmla="*/ 4993030 h 6858000"/>
              <a:gd name="connsiteX45" fmla="*/ 492617 w 1371382"/>
              <a:gd name="connsiteY45" fmla="*/ 4946844 h 6858000"/>
              <a:gd name="connsiteX46" fmla="*/ 488473 w 1371382"/>
              <a:gd name="connsiteY46" fmla="*/ 4932692 h 6858000"/>
              <a:gd name="connsiteX47" fmla="*/ 503876 w 1371382"/>
              <a:gd name="connsiteY47" fmla="*/ 4858827 h 6858000"/>
              <a:gd name="connsiteX48" fmla="*/ 509779 w 1371382"/>
              <a:gd name="connsiteY48" fmla="*/ 4821170 h 6858000"/>
              <a:gd name="connsiteX49" fmla="*/ 514512 w 1371382"/>
              <a:gd name="connsiteY49" fmla="*/ 4780965 h 6858000"/>
              <a:gd name="connsiteX50" fmla="*/ 515805 w 1371382"/>
              <a:gd name="connsiteY50" fmla="*/ 4750867 h 6858000"/>
              <a:gd name="connsiteX51" fmla="*/ 513612 w 1371382"/>
              <a:gd name="connsiteY51" fmla="*/ 4690749 h 6858000"/>
              <a:gd name="connsiteX52" fmla="*/ 509092 w 1371382"/>
              <a:gd name="connsiteY52" fmla="*/ 4584173 h 6858000"/>
              <a:gd name="connsiteX53" fmla="*/ 504175 w 1371382"/>
              <a:gd name="connsiteY53" fmla="*/ 4444346 h 6858000"/>
              <a:gd name="connsiteX54" fmla="*/ 500740 w 1371382"/>
              <a:gd name="connsiteY54" fmla="*/ 4375228 h 6858000"/>
              <a:gd name="connsiteX55" fmla="*/ 481393 w 1371382"/>
              <a:gd name="connsiteY55" fmla="*/ 4214165 h 6858000"/>
              <a:gd name="connsiteX56" fmla="*/ 485466 w 1371382"/>
              <a:gd name="connsiteY56" fmla="*/ 4090296 h 6858000"/>
              <a:gd name="connsiteX57" fmla="*/ 470722 w 1371382"/>
              <a:gd name="connsiteY57" fmla="*/ 4033999 h 6858000"/>
              <a:gd name="connsiteX58" fmla="*/ 471871 w 1371382"/>
              <a:gd name="connsiteY58" fmla="*/ 4031933 h 6858000"/>
              <a:gd name="connsiteX59" fmla="*/ 470447 w 1371382"/>
              <a:gd name="connsiteY59" fmla="*/ 4013953 h 6858000"/>
              <a:gd name="connsiteX60" fmla="*/ 456742 w 1371382"/>
              <a:gd name="connsiteY60" fmla="*/ 3974753 h 6858000"/>
              <a:gd name="connsiteX61" fmla="*/ 458340 w 1371382"/>
              <a:gd name="connsiteY61" fmla="*/ 3969950 h 6858000"/>
              <a:gd name="connsiteX62" fmla="*/ 451762 w 1371382"/>
              <a:gd name="connsiteY62" fmla="*/ 3933779 h 6858000"/>
              <a:gd name="connsiteX63" fmla="*/ 453093 w 1371382"/>
              <a:gd name="connsiteY63" fmla="*/ 3933093 h 6858000"/>
              <a:gd name="connsiteX64" fmla="*/ 457447 w 1371382"/>
              <a:gd name="connsiteY64" fmla="*/ 3922082 h 6858000"/>
              <a:gd name="connsiteX65" fmla="*/ 462525 w 1371382"/>
              <a:gd name="connsiteY65" fmla="*/ 3901461 h 6858000"/>
              <a:gd name="connsiteX66" fmla="*/ 485119 w 1371382"/>
              <a:gd name="connsiteY66" fmla="*/ 3813873 h 6858000"/>
              <a:gd name="connsiteX67" fmla="*/ 484544 w 1371382"/>
              <a:gd name="connsiteY67" fmla="*/ 3806161 h 6858000"/>
              <a:gd name="connsiteX68" fmla="*/ 484851 w 1371382"/>
              <a:gd name="connsiteY68" fmla="*/ 3805957 h 6858000"/>
              <a:gd name="connsiteX69" fmla="*/ 484878 w 1371382"/>
              <a:gd name="connsiteY69" fmla="*/ 3797724 h 6858000"/>
              <a:gd name="connsiteX70" fmla="*/ 483493 w 1371382"/>
              <a:gd name="connsiteY70" fmla="*/ 3792098 h 6858000"/>
              <a:gd name="connsiteX71" fmla="*/ 482377 w 1371382"/>
              <a:gd name="connsiteY71" fmla="*/ 3777135 h 6858000"/>
              <a:gd name="connsiteX72" fmla="*/ 484110 w 1371382"/>
              <a:gd name="connsiteY72" fmla="*/ 3771656 h 6858000"/>
              <a:gd name="connsiteX73" fmla="*/ 487853 w 1371382"/>
              <a:gd name="connsiteY73" fmla="*/ 3769007 h 6858000"/>
              <a:gd name="connsiteX74" fmla="*/ 487319 w 1371382"/>
              <a:gd name="connsiteY74" fmla="*/ 3767709 h 6858000"/>
              <a:gd name="connsiteX75" fmla="*/ 496015 w 1371382"/>
              <a:gd name="connsiteY75" fmla="*/ 3738082 h 6858000"/>
              <a:gd name="connsiteX76" fmla="*/ 503361 w 1371382"/>
              <a:gd name="connsiteY76" fmla="*/ 3673397 h 6858000"/>
              <a:gd name="connsiteX77" fmla="*/ 502657 w 1371382"/>
              <a:gd name="connsiteY77" fmla="*/ 3637109 h 6858000"/>
              <a:gd name="connsiteX78" fmla="*/ 506100 w 1371382"/>
              <a:gd name="connsiteY78" fmla="*/ 3536883 h 6858000"/>
              <a:gd name="connsiteX79" fmla="*/ 513638 w 1371382"/>
              <a:gd name="connsiteY79" fmla="*/ 3435652 h 6858000"/>
              <a:gd name="connsiteX80" fmla="*/ 515309 w 1371382"/>
              <a:gd name="connsiteY80" fmla="*/ 3307769 h 6858000"/>
              <a:gd name="connsiteX81" fmla="*/ 532872 w 1371382"/>
              <a:gd name="connsiteY81" fmla="*/ 3250522 h 6858000"/>
              <a:gd name="connsiteX82" fmla="*/ 533297 w 1371382"/>
              <a:gd name="connsiteY82" fmla="*/ 3229163 h 6858000"/>
              <a:gd name="connsiteX83" fmla="*/ 535120 w 1371382"/>
              <a:gd name="connsiteY83" fmla="*/ 3217217 h 6858000"/>
              <a:gd name="connsiteX84" fmla="*/ 521955 w 1371382"/>
              <a:gd name="connsiteY84" fmla="*/ 3183755 h 6858000"/>
              <a:gd name="connsiteX85" fmla="*/ 522456 w 1371382"/>
              <a:gd name="connsiteY85" fmla="*/ 3178642 h 6858000"/>
              <a:gd name="connsiteX86" fmla="*/ 510056 w 1371382"/>
              <a:gd name="connsiteY86" fmla="*/ 3158586 h 6858000"/>
              <a:gd name="connsiteX87" fmla="*/ 495241 w 1371382"/>
              <a:gd name="connsiteY87" fmla="*/ 3129034 h 6858000"/>
              <a:gd name="connsiteX88" fmla="*/ 495906 w 1371382"/>
              <a:gd name="connsiteY88" fmla="*/ 3126682 h 6858000"/>
              <a:gd name="connsiteX89" fmla="*/ 486774 w 1371382"/>
              <a:gd name="connsiteY89" fmla="*/ 3114519 h 6858000"/>
              <a:gd name="connsiteX90" fmla="*/ 473383 w 1371382"/>
              <a:gd name="connsiteY90" fmla="*/ 3106272 h 6858000"/>
              <a:gd name="connsiteX91" fmla="*/ 446113 w 1371382"/>
              <a:gd name="connsiteY91" fmla="*/ 2958185 h 6858000"/>
              <a:gd name="connsiteX92" fmla="*/ 388727 w 1371382"/>
              <a:gd name="connsiteY92" fmla="*/ 2762989 h 6858000"/>
              <a:gd name="connsiteX93" fmla="*/ 337645 w 1371382"/>
              <a:gd name="connsiteY93" fmla="*/ 2554718 h 6858000"/>
              <a:gd name="connsiteX94" fmla="*/ 317739 w 1371382"/>
              <a:gd name="connsiteY94" fmla="*/ 2485734 h 6858000"/>
              <a:gd name="connsiteX95" fmla="*/ 308462 w 1371382"/>
              <a:gd name="connsiteY95" fmla="*/ 2447068 h 6858000"/>
              <a:gd name="connsiteX96" fmla="*/ 295423 w 1371382"/>
              <a:gd name="connsiteY96" fmla="*/ 2425819 h 6858000"/>
              <a:gd name="connsiteX97" fmla="*/ 301422 w 1371382"/>
              <a:gd name="connsiteY97" fmla="*/ 2402874 h 6858000"/>
              <a:gd name="connsiteX98" fmla="*/ 304034 w 1371382"/>
              <a:gd name="connsiteY98" fmla="*/ 2381443 h 6858000"/>
              <a:gd name="connsiteX99" fmla="*/ 280363 w 1371382"/>
              <a:gd name="connsiteY99" fmla="*/ 2261920 h 6858000"/>
              <a:gd name="connsiteX100" fmla="*/ 270250 w 1371382"/>
              <a:gd name="connsiteY100" fmla="*/ 2195378 h 6858000"/>
              <a:gd name="connsiteX101" fmla="*/ 254467 w 1371382"/>
              <a:gd name="connsiteY101" fmla="*/ 2155135 h 6858000"/>
              <a:gd name="connsiteX102" fmla="*/ 251925 w 1371382"/>
              <a:gd name="connsiteY102" fmla="*/ 2118008 h 6858000"/>
              <a:gd name="connsiteX103" fmla="*/ 252918 w 1371382"/>
              <a:gd name="connsiteY103" fmla="*/ 2050531 h 6858000"/>
              <a:gd name="connsiteX104" fmla="*/ 244724 w 1371382"/>
              <a:gd name="connsiteY104" fmla="*/ 1963269 h 6858000"/>
              <a:gd name="connsiteX105" fmla="*/ 225902 w 1371382"/>
              <a:gd name="connsiteY105" fmla="*/ 1906352 h 6858000"/>
              <a:gd name="connsiteX106" fmla="*/ 202459 w 1371382"/>
              <a:gd name="connsiteY106" fmla="*/ 1861531 h 6858000"/>
              <a:gd name="connsiteX107" fmla="*/ 156258 w 1371382"/>
              <a:gd name="connsiteY107" fmla="*/ 1732919 h 6858000"/>
              <a:gd name="connsiteX108" fmla="*/ 128569 w 1371382"/>
              <a:gd name="connsiteY108" fmla="*/ 1663540 h 6858000"/>
              <a:gd name="connsiteX109" fmla="*/ 127695 w 1371382"/>
              <a:gd name="connsiteY109" fmla="*/ 1615777 h 6858000"/>
              <a:gd name="connsiteX110" fmla="*/ 108490 w 1371382"/>
              <a:gd name="connsiteY110" fmla="*/ 1563678 h 6858000"/>
              <a:gd name="connsiteX111" fmla="*/ 121570 w 1371382"/>
              <a:gd name="connsiteY111" fmla="*/ 1519474 h 6858000"/>
              <a:gd name="connsiteX112" fmla="*/ 114312 w 1371382"/>
              <a:gd name="connsiteY112" fmla="*/ 1477995 h 6858000"/>
              <a:gd name="connsiteX113" fmla="*/ 100397 w 1371382"/>
              <a:gd name="connsiteY113" fmla="*/ 1373769 h 6858000"/>
              <a:gd name="connsiteX114" fmla="*/ 108704 w 1371382"/>
              <a:gd name="connsiteY114" fmla="*/ 1307086 h 6858000"/>
              <a:gd name="connsiteX115" fmla="*/ 109892 w 1371382"/>
              <a:gd name="connsiteY115" fmla="*/ 1189033 h 6858000"/>
              <a:gd name="connsiteX116" fmla="*/ 114577 w 1371382"/>
              <a:gd name="connsiteY116" fmla="*/ 1168288 h 6858000"/>
              <a:gd name="connsiteX117" fmla="*/ 106859 w 1371382"/>
              <a:gd name="connsiteY117" fmla="*/ 1142577 h 6858000"/>
              <a:gd name="connsiteX118" fmla="*/ 96165 w 1371382"/>
              <a:gd name="connsiteY118" fmla="*/ 1088484 h 6858000"/>
              <a:gd name="connsiteX119" fmla="*/ 84901 w 1371382"/>
              <a:gd name="connsiteY119" fmla="*/ 1016103 h 6858000"/>
              <a:gd name="connsiteX120" fmla="*/ 86357 w 1371382"/>
              <a:gd name="connsiteY120" fmla="*/ 932283 h 6858000"/>
              <a:gd name="connsiteX121" fmla="*/ 88593 w 1371382"/>
              <a:gd name="connsiteY121" fmla="*/ 915925 h 6858000"/>
              <a:gd name="connsiteX122" fmla="*/ 81222 w 1371382"/>
              <a:gd name="connsiteY122" fmla="*/ 896999 h 6858000"/>
              <a:gd name="connsiteX123" fmla="*/ 50630 w 1371382"/>
              <a:gd name="connsiteY123" fmla="*/ 821517 h 6858000"/>
              <a:gd name="connsiteX124" fmla="*/ 29580 w 1371382"/>
              <a:gd name="connsiteY124" fmla="*/ 751353 h 6858000"/>
              <a:gd name="connsiteX125" fmla="*/ 29138 w 1371382"/>
              <a:gd name="connsiteY125" fmla="*/ 721230 h 6858000"/>
              <a:gd name="connsiteX126" fmla="*/ 14809 w 1371382"/>
              <a:gd name="connsiteY126" fmla="*/ 681659 h 6858000"/>
              <a:gd name="connsiteX127" fmla="*/ 228 w 1371382"/>
              <a:gd name="connsiteY127" fmla="*/ 635218 h 6858000"/>
              <a:gd name="connsiteX128" fmla="*/ 22148 w 1371382"/>
              <a:gd name="connsiteY128" fmla="*/ 585934 h 6858000"/>
              <a:gd name="connsiteX129" fmla="*/ 20769 w 1371382"/>
              <a:gd name="connsiteY129" fmla="*/ 542923 h 6858000"/>
              <a:gd name="connsiteX130" fmla="*/ 71173 w 1371382"/>
              <a:gd name="connsiteY130" fmla="*/ 473479 h 6858000"/>
              <a:gd name="connsiteX131" fmla="*/ 59254 w 1371382"/>
              <a:gd name="connsiteY131" fmla="*/ 446567 h 6858000"/>
              <a:gd name="connsiteX132" fmla="*/ 58502 w 1371382"/>
              <a:gd name="connsiteY132" fmla="*/ 393828 h 6858000"/>
              <a:gd name="connsiteX133" fmla="*/ 58332 w 1371382"/>
              <a:gd name="connsiteY133" fmla="*/ 353137 h 6858000"/>
              <a:gd name="connsiteX134" fmla="*/ 79842 w 1371382"/>
              <a:gd name="connsiteY134" fmla="*/ 309501 h 6858000"/>
              <a:gd name="connsiteX135" fmla="*/ 64025 w 1371382"/>
              <a:gd name="connsiteY135" fmla="*/ 275771 h 6858000"/>
              <a:gd name="connsiteX136" fmla="*/ 81052 w 1371382"/>
              <a:gd name="connsiteY136" fmla="*/ 212860 h 6858000"/>
              <a:gd name="connsiteX137" fmla="*/ 72762 w 1371382"/>
              <a:gd name="connsiteY137" fmla="*/ 144983 h 6858000"/>
              <a:gd name="connsiteX138" fmla="*/ 85046 w 1371382"/>
              <a:gd name="connsiteY138" fmla="*/ 55288 h 6858000"/>
              <a:gd name="connsiteX139" fmla="*/ 44600 w 1371382"/>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13805 w 1364418"/>
              <a:gd name="connsiteY129" fmla="*/ 542923 h 6858000"/>
              <a:gd name="connsiteX130" fmla="*/ 64209 w 1364418"/>
              <a:gd name="connsiteY130" fmla="*/ 473479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72878 w 1364418"/>
              <a:gd name="connsiteY134" fmla="*/ 309501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64209 w 1364418"/>
              <a:gd name="connsiteY130" fmla="*/ 473479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72878 w 1364418"/>
              <a:gd name="connsiteY134" fmla="*/ 309501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72878 w 1364418"/>
              <a:gd name="connsiteY134" fmla="*/ 309501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281408 w 1364418"/>
              <a:gd name="connsiteY25" fmla="*/ 5676393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21000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51501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60972 w 1364418"/>
              <a:gd name="connsiteY17" fmla="*/ 6270265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81226 w 1364418"/>
              <a:gd name="connsiteY17" fmla="*/ 6272987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32283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81226 w 1364418"/>
              <a:gd name="connsiteY17" fmla="*/ 6272987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54054 h 6858000"/>
              <a:gd name="connsiteX121" fmla="*/ 81629 w 1364418"/>
              <a:gd name="connsiteY121" fmla="*/ 915925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198076 w 1364418"/>
              <a:gd name="connsiteY10" fmla="*/ 6557575 h 6858000"/>
              <a:gd name="connsiteX11" fmla="*/ 251033 w 1364418"/>
              <a:gd name="connsiteY11" fmla="*/ 6492130 h 6858000"/>
              <a:gd name="connsiteX12" fmla="*/ 266720 w 1364418"/>
              <a:gd name="connsiteY12" fmla="*/ 6431610 h 6858000"/>
              <a:gd name="connsiteX13" fmla="*/ 310425 w 1364418"/>
              <a:gd name="connsiteY13" fmla="*/ 6379786 h 6858000"/>
              <a:gd name="connsiteX14" fmla="*/ 293648 w 1364418"/>
              <a:gd name="connsiteY14" fmla="*/ 6334727 h 6858000"/>
              <a:gd name="connsiteX15" fmla="*/ 271063 w 1364418"/>
              <a:gd name="connsiteY15" fmla="*/ 6313295 h 6858000"/>
              <a:gd name="connsiteX16" fmla="*/ 278227 w 1364418"/>
              <a:gd name="connsiteY16" fmla="*/ 6280046 h 6858000"/>
              <a:gd name="connsiteX17" fmla="*/ 281226 w 1364418"/>
              <a:gd name="connsiteY17" fmla="*/ 6272987 h 6858000"/>
              <a:gd name="connsiteX18" fmla="*/ 288000 w 1364418"/>
              <a:gd name="connsiteY18" fmla="*/ 6252834 h 6858000"/>
              <a:gd name="connsiteX19" fmla="*/ 265992 w 1364418"/>
              <a:gd name="connsiteY19" fmla="*/ 6202459 h 6858000"/>
              <a:gd name="connsiteX20" fmla="*/ 264790 w 1364418"/>
              <a:gd name="connsiteY20" fmla="*/ 6153037 h 6858000"/>
              <a:gd name="connsiteX21" fmla="*/ 280205 w 1364418"/>
              <a:gd name="connsiteY21" fmla="*/ 6078132 h 6858000"/>
              <a:gd name="connsiteX22" fmla="*/ 267592 w 1364418"/>
              <a:gd name="connsiteY22" fmla="*/ 6028119 h 6858000"/>
              <a:gd name="connsiteX23" fmla="*/ 252821 w 1364418"/>
              <a:gd name="connsiteY23" fmla="*/ 5926735 h 6858000"/>
              <a:gd name="connsiteX24" fmla="*/ 302333 w 1364418"/>
              <a:gd name="connsiteY24" fmla="*/ 5712857 h 6858000"/>
              <a:gd name="connsiteX25" fmla="*/ 332131 w 1364418"/>
              <a:gd name="connsiteY25" fmla="*/ 5660491 h 6858000"/>
              <a:gd name="connsiteX26" fmla="*/ 341254 w 1364418"/>
              <a:gd name="connsiteY26" fmla="*/ 5563435 h 6858000"/>
              <a:gd name="connsiteX27" fmla="*/ 368130 w 1364418"/>
              <a:gd name="connsiteY27" fmla="*/ 5437125 h 6858000"/>
              <a:gd name="connsiteX28" fmla="*/ 381698 w 1364418"/>
              <a:gd name="connsiteY28" fmla="*/ 5396260 h 6858000"/>
              <a:gd name="connsiteX29" fmla="*/ 397679 w 1364418"/>
              <a:gd name="connsiteY29" fmla="*/ 5330009 h 6858000"/>
              <a:gd name="connsiteX30" fmla="*/ 431172 w 1364418"/>
              <a:gd name="connsiteY30" fmla="*/ 5273739 h 6858000"/>
              <a:gd name="connsiteX31" fmla="*/ 440771 w 1364418"/>
              <a:gd name="connsiteY31" fmla="*/ 5241779 h 6858000"/>
              <a:gd name="connsiteX32" fmla="*/ 451997 w 1364418"/>
              <a:gd name="connsiteY32" fmla="*/ 5225268 h 6858000"/>
              <a:gd name="connsiteX33" fmla="*/ 453017 w 1364418"/>
              <a:gd name="connsiteY33" fmla="*/ 5217684 h 6858000"/>
              <a:gd name="connsiteX34" fmla="*/ 460358 w 1364418"/>
              <a:gd name="connsiteY34" fmla="*/ 5193377 h 6858000"/>
              <a:gd name="connsiteX35" fmla="*/ 463661 w 1364418"/>
              <a:gd name="connsiteY35" fmla="*/ 5179288 h 6858000"/>
              <a:gd name="connsiteX36" fmla="*/ 464645 w 1364418"/>
              <a:gd name="connsiteY36" fmla="*/ 5173621 h 6858000"/>
              <a:gd name="connsiteX37" fmla="*/ 460279 w 1364418"/>
              <a:gd name="connsiteY37" fmla="*/ 5159961 h 6858000"/>
              <a:gd name="connsiteX38" fmla="*/ 466956 w 1364418"/>
              <a:gd name="connsiteY38" fmla="*/ 5144295 h 6858000"/>
              <a:gd name="connsiteX39" fmla="*/ 463889 w 1364418"/>
              <a:gd name="connsiteY39" fmla="*/ 5125185 h 6858000"/>
              <a:gd name="connsiteX40" fmla="*/ 470719 w 1364418"/>
              <a:gd name="connsiteY40" fmla="*/ 5121884 h 6858000"/>
              <a:gd name="connsiteX41" fmla="*/ 477755 w 1364418"/>
              <a:gd name="connsiteY41" fmla="*/ 5067850 h 6858000"/>
              <a:gd name="connsiteX42" fmla="*/ 480486 w 1364418"/>
              <a:gd name="connsiteY42" fmla="*/ 5060861 h 6858000"/>
              <a:gd name="connsiteX43" fmla="*/ 477190 w 1364418"/>
              <a:gd name="connsiteY43" fmla="*/ 5034192 h 6858000"/>
              <a:gd name="connsiteX44" fmla="*/ 478744 w 1364418"/>
              <a:gd name="connsiteY44" fmla="*/ 4993030 h 6858000"/>
              <a:gd name="connsiteX45" fmla="*/ 485653 w 1364418"/>
              <a:gd name="connsiteY45" fmla="*/ 4946844 h 6858000"/>
              <a:gd name="connsiteX46" fmla="*/ 481509 w 1364418"/>
              <a:gd name="connsiteY46" fmla="*/ 4932692 h 6858000"/>
              <a:gd name="connsiteX47" fmla="*/ 496912 w 1364418"/>
              <a:gd name="connsiteY47" fmla="*/ 4858827 h 6858000"/>
              <a:gd name="connsiteX48" fmla="*/ 502815 w 1364418"/>
              <a:gd name="connsiteY48" fmla="*/ 4821170 h 6858000"/>
              <a:gd name="connsiteX49" fmla="*/ 507548 w 1364418"/>
              <a:gd name="connsiteY49" fmla="*/ 4780965 h 6858000"/>
              <a:gd name="connsiteX50" fmla="*/ 508841 w 1364418"/>
              <a:gd name="connsiteY50" fmla="*/ 4750867 h 6858000"/>
              <a:gd name="connsiteX51" fmla="*/ 506648 w 1364418"/>
              <a:gd name="connsiteY51" fmla="*/ 4690749 h 6858000"/>
              <a:gd name="connsiteX52" fmla="*/ 502128 w 1364418"/>
              <a:gd name="connsiteY52" fmla="*/ 4584173 h 6858000"/>
              <a:gd name="connsiteX53" fmla="*/ 497211 w 1364418"/>
              <a:gd name="connsiteY53" fmla="*/ 4444346 h 6858000"/>
              <a:gd name="connsiteX54" fmla="*/ 493776 w 1364418"/>
              <a:gd name="connsiteY54" fmla="*/ 4375228 h 6858000"/>
              <a:gd name="connsiteX55" fmla="*/ 474429 w 1364418"/>
              <a:gd name="connsiteY55" fmla="*/ 4214165 h 6858000"/>
              <a:gd name="connsiteX56" fmla="*/ 478502 w 1364418"/>
              <a:gd name="connsiteY56" fmla="*/ 4090296 h 6858000"/>
              <a:gd name="connsiteX57" fmla="*/ 463758 w 1364418"/>
              <a:gd name="connsiteY57" fmla="*/ 4033999 h 6858000"/>
              <a:gd name="connsiteX58" fmla="*/ 464907 w 1364418"/>
              <a:gd name="connsiteY58" fmla="*/ 4031933 h 6858000"/>
              <a:gd name="connsiteX59" fmla="*/ 463483 w 1364418"/>
              <a:gd name="connsiteY59" fmla="*/ 4013953 h 6858000"/>
              <a:gd name="connsiteX60" fmla="*/ 449778 w 1364418"/>
              <a:gd name="connsiteY60" fmla="*/ 3974753 h 6858000"/>
              <a:gd name="connsiteX61" fmla="*/ 451376 w 1364418"/>
              <a:gd name="connsiteY61" fmla="*/ 3969950 h 6858000"/>
              <a:gd name="connsiteX62" fmla="*/ 444798 w 1364418"/>
              <a:gd name="connsiteY62" fmla="*/ 3933779 h 6858000"/>
              <a:gd name="connsiteX63" fmla="*/ 446129 w 1364418"/>
              <a:gd name="connsiteY63" fmla="*/ 3933093 h 6858000"/>
              <a:gd name="connsiteX64" fmla="*/ 450483 w 1364418"/>
              <a:gd name="connsiteY64" fmla="*/ 3922082 h 6858000"/>
              <a:gd name="connsiteX65" fmla="*/ 455561 w 1364418"/>
              <a:gd name="connsiteY65" fmla="*/ 3901461 h 6858000"/>
              <a:gd name="connsiteX66" fmla="*/ 478155 w 1364418"/>
              <a:gd name="connsiteY66" fmla="*/ 3813873 h 6858000"/>
              <a:gd name="connsiteX67" fmla="*/ 477580 w 1364418"/>
              <a:gd name="connsiteY67" fmla="*/ 3806161 h 6858000"/>
              <a:gd name="connsiteX68" fmla="*/ 477887 w 1364418"/>
              <a:gd name="connsiteY68" fmla="*/ 3805957 h 6858000"/>
              <a:gd name="connsiteX69" fmla="*/ 477914 w 1364418"/>
              <a:gd name="connsiteY69" fmla="*/ 3797724 h 6858000"/>
              <a:gd name="connsiteX70" fmla="*/ 476529 w 1364418"/>
              <a:gd name="connsiteY70" fmla="*/ 3792098 h 6858000"/>
              <a:gd name="connsiteX71" fmla="*/ 475413 w 1364418"/>
              <a:gd name="connsiteY71" fmla="*/ 3777135 h 6858000"/>
              <a:gd name="connsiteX72" fmla="*/ 477146 w 1364418"/>
              <a:gd name="connsiteY72" fmla="*/ 3771656 h 6858000"/>
              <a:gd name="connsiteX73" fmla="*/ 480889 w 1364418"/>
              <a:gd name="connsiteY73" fmla="*/ 3769007 h 6858000"/>
              <a:gd name="connsiteX74" fmla="*/ 480355 w 1364418"/>
              <a:gd name="connsiteY74" fmla="*/ 3767709 h 6858000"/>
              <a:gd name="connsiteX75" fmla="*/ 489051 w 1364418"/>
              <a:gd name="connsiteY75" fmla="*/ 3738082 h 6858000"/>
              <a:gd name="connsiteX76" fmla="*/ 496397 w 1364418"/>
              <a:gd name="connsiteY76" fmla="*/ 3673397 h 6858000"/>
              <a:gd name="connsiteX77" fmla="*/ 495693 w 1364418"/>
              <a:gd name="connsiteY77" fmla="*/ 3637109 h 6858000"/>
              <a:gd name="connsiteX78" fmla="*/ 499136 w 1364418"/>
              <a:gd name="connsiteY78" fmla="*/ 3536883 h 6858000"/>
              <a:gd name="connsiteX79" fmla="*/ 506674 w 1364418"/>
              <a:gd name="connsiteY79" fmla="*/ 3435652 h 6858000"/>
              <a:gd name="connsiteX80" fmla="*/ 508345 w 1364418"/>
              <a:gd name="connsiteY80" fmla="*/ 3307769 h 6858000"/>
              <a:gd name="connsiteX81" fmla="*/ 525908 w 1364418"/>
              <a:gd name="connsiteY81" fmla="*/ 3250522 h 6858000"/>
              <a:gd name="connsiteX82" fmla="*/ 526333 w 1364418"/>
              <a:gd name="connsiteY82" fmla="*/ 3229163 h 6858000"/>
              <a:gd name="connsiteX83" fmla="*/ 528156 w 1364418"/>
              <a:gd name="connsiteY83" fmla="*/ 3217217 h 6858000"/>
              <a:gd name="connsiteX84" fmla="*/ 514991 w 1364418"/>
              <a:gd name="connsiteY84" fmla="*/ 3183755 h 6858000"/>
              <a:gd name="connsiteX85" fmla="*/ 515492 w 1364418"/>
              <a:gd name="connsiteY85" fmla="*/ 3178642 h 6858000"/>
              <a:gd name="connsiteX86" fmla="*/ 503092 w 1364418"/>
              <a:gd name="connsiteY86" fmla="*/ 3158586 h 6858000"/>
              <a:gd name="connsiteX87" fmla="*/ 488277 w 1364418"/>
              <a:gd name="connsiteY87" fmla="*/ 3129034 h 6858000"/>
              <a:gd name="connsiteX88" fmla="*/ 488942 w 1364418"/>
              <a:gd name="connsiteY88" fmla="*/ 3126682 h 6858000"/>
              <a:gd name="connsiteX89" fmla="*/ 479810 w 1364418"/>
              <a:gd name="connsiteY89" fmla="*/ 3114519 h 6858000"/>
              <a:gd name="connsiteX90" fmla="*/ 466419 w 1364418"/>
              <a:gd name="connsiteY90" fmla="*/ 3106272 h 6858000"/>
              <a:gd name="connsiteX91" fmla="*/ 439149 w 1364418"/>
              <a:gd name="connsiteY91" fmla="*/ 2958185 h 6858000"/>
              <a:gd name="connsiteX92" fmla="*/ 381763 w 1364418"/>
              <a:gd name="connsiteY92" fmla="*/ 2762989 h 6858000"/>
              <a:gd name="connsiteX93" fmla="*/ 330681 w 1364418"/>
              <a:gd name="connsiteY93" fmla="*/ 2554718 h 6858000"/>
              <a:gd name="connsiteX94" fmla="*/ 310775 w 1364418"/>
              <a:gd name="connsiteY94" fmla="*/ 2485734 h 6858000"/>
              <a:gd name="connsiteX95" fmla="*/ 301498 w 1364418"/>
              <a:gd name="connsiteY95" fmla="*/ 2447068 h 6858000"/>
              <a:gd name="connsiteX96" fmla="*/ 288459 w 1364418"/>
              <a:gd name="connsiteY96" fmla="*/ 2425819 h 6858000"/>
              <a:gd name="connsiteX97" fmla="*/ 294458 w 1364418"/>
              <a:gd name="connsiteY97" fmla="*/ 2402874 h 6858000"/>
              <a:gd name="connsiteX98" fmla="*/ 297070 w 1364418"/>
              <a:gd name="connsiteY98" fmla="*/ 2381443 h 6858000"/>
              <a:gd name="connsiteX99" fmla="*/ 273399 w 1364418"/>
              <a:gd name="connsiteY99" fmla="*/ 2261920 h 6858000"/>
              <a:gd name="connsiteX100" fmla="*/ 263286 w 1364418"/>
              <a:gd name="connsiteY100" fmla="*/ 2195378 h 6858000"/>
              <a:gd name="connsiteX101" fmla="*/ 247503 w 1364418"/>
              <a:gd name="connsiteY101" fmla="*/ 2155135 h 6858000"/>
              <a:gd name="connsiteX102" fmla="*/ 244961 w 1364418"/>
              <a:gd name="connsiteY102" fmla="*/ 2118008 h 6858000"/>
              <a:gd name="connsiteX103" fmla="*/ 245954 w 1364418"/>
              <a:gd name="connsiteY103" fmla="*/ 2050531 h 6858000"/>
              <a:gd name="connsiteX104" fmla="*/ 237760 w 1364418"/>
              <a:gd name="connsiteY104" fmla="*/ 1963269 h 6858000"/>
              <a:gd name="connsiteX105" fmla="*/ 218938 w 1364418"/>
              <a:gd name="connsiteY105" fmla="*/ 1906352 h 6858000"/>
              <a:gd name="connsiteX106" fmla="*/ 195495 w 1364418"/>
              <a:gd name="connsiteY106" fmla="*/ 1861531 h 6858000"/>
              <a:gd name="connsiteX107" fmla="*/ 149294 w 1364418"/>
              <a:gd name="connsiteY107" fmla="*/ 1732919 h 6858000"/>
              <a:gd name="connsiteX108" fmla="*/ 121605 w 1364418"/>
              <a:gd name="connsiteY108" fmla="*/ 1663540 h 6858000"/>
              <a:gd name="connsiteX109" fmla="*/ 120731 w 1364418"/>
              <a:gd name="connsiteY109" fmla="*/ 1615777 h 6858000"/>
              <a:gd name="connsiteX110" fmla="*/ 101526 w 1364418"/>
              <a:gd name="connsiteY110" fmla="*/ 1563678 h 6858000"/>
              <a:gd name="connsiteX111" fmla="*/ 114606 w 1364418"/>
              <a:gd name="connsiteY111" fmla="*/ 1519474 h 6858000"/>
              <a:gd name="connsiteX112" fmla="*/ 107348 w 1364418"/>
              <a:gd name="connsiteY112" fmla="*/ 1477995 h 6858000"/>
              <a:gd name="connsiteX113" fmla="*/ 93433 w 1364418"/>
              <a:gd name="connsiteY113" fmla="*/ 1373769 h 6858000"/>
              <a:gd name="connsiteX114" fmla="*/ 101740 w 1364418"/>
              <a:gd name="connsiteY114" fmla="*/ 1307086 h 6858000"/>
              <a:gd name="connsiteX115" fmla="*/ 102928 w 1364418"/>
              <a:gd name="connsiteY115" fmla="*/ 1189033 h 6858000"/>
              <a:gd name="connsiteX116" fmla="*/ 107613 w 1364418"/>
              <a:gd name="connsiteY116" fmla="*/ 1168288 h 6858000"/>
              <a:gd name="connsiteX117" fmla="*/ 99895 w 1364418"/>
              <a:gd name="connsiteY117" fmla="*/ 1142577 h 6858000"/>
              <a:gd name="connsiteX118" fmla="*/ 89201 w 1364418"/>
              <a:gd name="connsiteY118" fmla="*/ 1088484 h 6858000"/>
              <a:gd name="connsiteX119" fmla="*/ 77937 w 1364418"/>
              <a:gd name="connsiteY119" fmla="*/ 1016103 h 6858000"/>
              <a:gd name="connsiteX120" fmla="*/ 79393 w 1364418"/>
              <a:gd name="connsiteY120" fmla="*/ 954054 h 6858000"/>
              <a:gd name="connsiteX121" fmla="*/ 90309 w 1364418"/>
              <a:gd name="connsiteY121" fmla="*/ 921368 h 6858000"/>
              <a:gd name="connsiteX122" fmla="*/ 74258 w 1364418"/>
              <a:gd name="connsiteY122" fmla="*/ 896999 h 6858000"/>
              <a:gd name="connsiteX123" fmla="*/ 43666 w 1364418"/>
              <a:gd name="connsiteY123" fmla="*/ 821517 h 6858000"/>
              <a:gd name="connsiteX124" fmla="*/ 22616 w 1364418"/>
              <a:gd name="connsiteY124" fmla="*/ 751353 h 6858000"/>
              <a:gd name="connsiteX125" fmla="*/ 22174 w 1364418"/>
              <a:gd name="connsiteY125" fmla="*/ 721230 h 6858000"/>
              <a:gd name="connsiteX126" fmla="*/ 7845 w 1364418"/>
              <a:gd name="connsiteY126" fmla="*/ 681659 h 6858000"/>
              <a:gd name="connsiteX127" fmla="*/ 31306 w 1364418"/>
              <a:gd name="connsiteY127" fmla="*/ 619315 h 6858000"/>
              <a:gd name="connsiteX128" fmla="*/ 15184 w 1364418"/>
              <a:gd name="connsiteY128" fmla="*/ 585934 h 6858000"/>
              <a:gd name="connsiteX129" fmla="*/ 22258 w 1364418"/>
              <a:gd name="connsiteY129" fmla="*/ 538948 h 6858000"/>
              <a:gd name="connsiteX130" fmla="*/ 26166 w 1364418"/>
              <a:gd name="connsiteY130" fmla="*/ 525163 h 6858000"/>
              <a:gd name="connsiteX131" fmla="*/ 52290 w 1364418"/>
              <a:gd name="connsiteY131" fmla="*/ 446567 h 6858000"/>
              <a:gd name="connsiteX132" fmla="*/ 51538 w 1364418"/>
              <a:gd name="connsiteY132" fmla="*/ 393828 h 6858000"/>
              <a:gd name="connsiteX133" fmla="*/ 51368 w 1364418"/>
              <a:gd name="connsiteY133" fmla="*/ 353137 h 6858000"/>
              <a:gd name="connsiteX134" fmla="*/ 55970 w 1364418"/>
              <a:gd name="connsiteY134" fmla="*/ 321428 h 6858000"/>
              <a:gd name="connsiteX135" fmla="*/ 57061 w 1364418"/>
              <a:gd name="connsiteY135" fmla="*/ 275771 h 6858000"/>
              <a:gd name="connsiteX136" fmla="*/ 74088 w 1364418"/>
              <a:gd name="connsiteY136" fmla="*/ 212860 h 6858000"/>
              <a:gd name="connsiteX137" fmla="*/ 65798 w 1364418"/>
              <a:gd name="connsiteY137" fmla="*/ 144983 h 6858000"/>
              <a:gd name="connsiteX138" fmla="*/ 78082 w 1364418"/>
              <a:gd name="connsiteY138" fmla="*/ 55288 h 6858000"/>
              <a:gd name="connsiteX139" fmla="*/ 37636 w 1364418"/>
              <a:gd name="connsiteY139"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184036 w 1364418"/>
              <a:gd name="connsiteY9" fmla="*/ 6594177 h 6858000"/>
              <a:gd name="connsiteX10" fmla="*/ 251033 w 1364418"/>
              <a:gd name="connsiteY10" fmla="*/ 6492130 h 6858000"/>
              <a:gd name="connsiteX11" fmla="*/ 266720 w 1364418"/>
              <a:gd name="connsiteY11" fmla="*/ 6431610 h 6858000"/>
              <a:gd name="connsiteX12" fmla="*/ 310425 w 1364418"/>
              <a:gd name="connsiteY12" fmla="*/ 6379786 h 6858000"/>
              <a:gd name="connsiteX13" fmla="*/ 293648 w 1364418"/>
              <a:gd name="connsiteY13" fmla="*/ 6334727 h 6858000"/>
              <a:gd name="connsiteX14" fmla="*/ 271063 w 1364418"/>
              <a:gd name="connsiteY14" fmla="*/ 6313295 h 6858000"/>
              <a:gd name="connsiteX15" fmla="*/ 278227 w 1364418"/>
              <a:gd name="connsiteY15" fmla="*/ 6280046 h 6858000"/>
              <a:gd name="connsiteX16" fmla="*/ 281226 w 1364418"/>
              <a:gd name="connsiteY16" fmla="*/ 6272987 h 6858000"/>
              <a:gd name="connsiteX17" fmla="*/ 288000 w 1364418"/>
              <a:gd name="connsiteY17" fmla="*/ 6252834 h 6858000"/>
              <a:gd name="connsiteX18" fmla="*/ 265992 w 1364418"/>
              <a:gd name="connsiteY18" fmla="*/ 6202459 h 6858000"/>
              <a:gd name="connsiteX19" fmla="*/ 264790 w 1364418"/>
              <a:gd name="connsiteY19" fmla="*/ 6153037 h 6858000"/>
              <a:gd name="connsiteX20" fmla="*/ 280205 w 1364418"/>
              <a:gd name="connsiteY20" fmla="*/ 6078132 h 6858000"/>
              <a:gd name="connsiteX21" fmla="*/ 267592 w 1364418"/>
              <a:gd name="connsiteY21" fmla="*/ 6028119 h 6858000"/>
              <a:gd name="connsiteX22" fmla="*/ 252821 w 1364418"/>
              <a:gd name="connsiteY22" fmla="*/ 5926735 h 6858000"/>
              <a:gd name="connsiteX23" fmla="*/ 302333 w 1364418"/>
              <a:gd name="connsiteY23" fmla="*/ 5712857 h 6858000"/>
              <a:gd name="connsiteX24" fmla="*/ 332131 w 1364418"/>
              <a:gd name="connsiteY24" fmla="*/ 5660491 h 6858000"/>
              <a:gd name="connsiteX25" fmla="*/ 341254 w 1364418"/>
              <a:gd name="connsiteY25" fmla="*/ 5563435 h 6858000"/>
              <a:gd name="connsiteX26" fmla="*/ 368130 w 1364418"/>
              <a:gd name="connsiteY26" fmla="*/ 5437125 h 6858000"/>
              <a:gd name="connsiteX27" fmla="*/ 381698 w 1364418"/>
              <a:gd name="connsiteY27" fmla="*/ 5396260 h 6858000"/>
              <a:gd name="connsiteX28" fmla="*/ 397679 w 1364418"/>
              <a:gd name="connsiteY28" fmla="*/ 5330009 h 6858000"/>
              <a:gd name="connsiteX29" fmla="*/ 431172 w 1364418"/>
              <a:gd name="connsiteY29" fmla="*/ 5273739 h 6858000"/>
              <a:gd name="connsiteX30" fmla="*/ 440771 w 1364418"/>
              <a:gd name="connsiteY30" fmla="*/ 5241779 h 6858000"/>
              <a:gd name="connsiteX31" fmla="*/ 451997 w 1364418"/>
              <a:gd name="connsiteY31" fmla="*/ 5225268 h 6858000"/>
              <a:gd name="connsiteX32" fmla="*/ 453017 w 1364418"/>
              <a:gd name="connsiteY32" fmla="*/ 5217684 h 6858000"/>
              <a:gd name="connsiteX33" fmla="*/ 460358 w 1364418"/>
              <a:gd name="connsiteY33" fmla="*/ 5193377 h 6858000"/>
              <a:gd name="connsiteX34" fmla="*/ 463661 w 1364418"/>
              <a:gd name="connsiteY34" fmla="*/ 5179288 h 6858000"/>
              <a:gd name="connsiteX35" fmla="*/ 464645 w 1364418"/>
              <a:gd name="connsiteY35" fmla="*/ 5173621 h 6858000"/>
              <a:gd name="connsiteX36" fmla="*/ 460279 w 1364418"/>
              <a:gd name="connsiteY36" fmla="*/ 5159961 h 6858000"/>
              <a:gd name="connsiteX37" fmla="*/ 466956 w 1364418"/>
              <a:gd name="connsiteY37" fmla="*/ 5144295 h 6858000"/>
              <a:gd name="connsiteX38" fmla="*/ 463889 w 1364418"/>
              <a:gd name="connsiteY38" fmla="*/ 5125185 h 6858000"/>
              <a:gd name="connsiteX39" fmla="*/ 470719 w 1364418"/>
              <a:gd name="connsiteY39" fmla="*/ 5121884 h 6858000"/>
              <a:gd name="connsiteX40" fmla="*/ 477755 w 1364418"/>
              <a:gd name="connsiteY40" fmla="*/ 5067850 h 6858000"/>
              <a:gd name="connsiteX41" fmla="*/ 480486 w 1364418"/>
              <a:gd name="connsiteY41" fmla="*/ 5060861 h 6858000"/>
              <a:gd name="connsiteX42" fmla="*/ 477190 w 1364418"/>
              <a:gd name="connsiteY42" fmla="*/ 5034192 h 6858000"/>
              <a:gd name="connsiteX43" fmla="*/ 478744 w 1364418"/>
              <a:gd name="connsiteY43" fmla="*/ 4993030 h 6858000"/>
              <a:gd name="connsiteX44" fmla="*/ 485653 w 1364418"/>
              <a:gd name="connsiteY44" fmla="*/ 4946844 h 6858000"/>
              <a:gd name="connsiteX45" fmla="*/ 481509 w 1364418"/>
              <a:gd name="connsiteY45" fmla="*/ 4932692 h 6858000"/>
              <a:gd name="connsiteX46" fmla="*/ 496912 w 1364418"/>
              <a:gd name="connsiteY46" fmla="*/ 4858827 h 6858000"/>
              <a:gd name="connsiteX47" fmla="*/ 502815 w 1364418"/>
              <a:gd name="connsiteY47" fmla="*/ 4821170 h 6858000"/>
              <a:gd name="connsiteX48" fmla="*/ 507548 w 1364418"/>
              <a:gd name="connsiteY48" fmla="*/ 4780965 h 6858000"/>
              <a:gd name="connsiteX49" fmla="*/ 508841 w 1364418"/>
              <a:gd name="connsiteY49" fmla="*/ 4750867 h 6858000"/>
              <a:gd name="connsiteX50" fmla="*/ 506648 w 1364418"/>
              <a:gd name="connsiteY50" fmla="*/ 4690749 h 6858000"/>
              <a:gd name="connsiteX51" fmla="*/ 502128 w 1364418"/>
              <a:gd name="connsiteY51" fmla="*/ 4584173 h 6858000"/>
              <a:gd name="connsiteX52" fmla="*/ 497211 w 1364418"/>
              <a:gd name="connsiteY52" fmla="*/ 4444346 h 6858000"/>
              <a:gd name="connsiteX53" fmla="*/ 493776 w 1364418"/>
              <a:gd name="connsiteY53" fmla="*/ 4375228 h 6858000"/>
              <a:gd name="connsiteX54" fmla="*/ 474429 w 1364418"/>
              <a:gd name="connsiteY54" fmla="*/ 4214165 h 6858000"/>
              <a:gd name="connsiteX55" fmla="*/ 478502 w 1364418"/>
              <a:gd name="connsiteY55" fmla="*/ 4090296 h 6858000"/>
              <a:gd name="connsiteX56" fmla="*/ 463758 w 1364418"/>
              <a:gd name="connsiteY56" fmla="*/ 4033999 h 6858000"/>
              <a:gd name="connsiteX57" fmla="*/ 464907 w 1364418"/>
              <a:gd name="connsiteY57" fmla="*/ 4031933 h 6858000"/>
              <a:gd name="connsiteX58" fmla="*/ 463483 w 1364418"/>
              <a:gd name="connsiteY58" fmla="*/ 4013953 h 6858000"/>
              <a:gd name="connsiteX59" fmla="*/ 449778 w 1364418"/>
              <a:gd name="connsiteY59" fmla="*/ 3974753 h 6858000"/>
              <a:gd name="connsiteX60" fmla="*/ 451376 w 1364418"/>
              <a:gd name="connsiteY60" fmla="*/ 3969950 h 6858000"/>
              <a:gd name="connsiteX61" fmla="*/ 444798 w 1364418"/>
              <a:gd name="connsiteY61" fmla="*/ 3933779 h 6858000"/>
              <a:gd name="connsiteX62" fmla="*/ 446129 w 1364418"/>
              <a:gd name="connsiteY62" fmla="*/ 3933093 h 6858000"/>
              <a:gd name="connsiteX63" fmla="*/ 450483 w 1364418"/>
              <a:gd name="connsiteY63" fmla="*/ 3922082 h 6858000"/>
              <a:gd name="connsiteX64" fmla="*/ 455561 w 1364418"/>
              <a:gd name="connsiteY64" fmla="*/ 3901461 h 6858000"/>
              <a:gd name="connsiteX65" fmla="*/ 478155 w 1364418"/>
              <a:gd name="connsiteY65" fmla="*/ 3813873 h 6858000"/>
              <a:gd name="connsiteX66" fmla="*/ 477580 w 1364418"/>
              <a:gd name="connsiteY66" fmla="*/ 3806161 h 6858000"/>
              <a:gd name="connsiteX67" fmla="*/ 477887 w 1364418"/>
              <a:gd name="connsiteY67" fmla="*/ 3805957 h 6858000"/>
              <a:gd name="connsiteX68" fmla="*/ 477914 w 1364418"/>
              <a:gd name="connsiteY68" fmla="*/ 3797724 h 6858000"/>
              <a:gd name="connsiteX69" fmla="*/ 476529 w 1364418"/>
              <a:gd name="connsiteY69" fmla="*/ 3792098 h 6858000"/>
              <a:gd name="connsiteX70" fmla="*/ 475413 w 1364418"/>
              <a:gd name="connsiteY70" fmla="*/ 3777135 h 6858000"/>
              <a:gd name="connsiteX71" fmla="*/ 477146 w 1364418"/>
              <a:gd name="connsiteY71" fmla="*/ 3771656 h 6858000"/>
              <a:gd name="connsiteX72" fmla="*/ 480889 w 1364418"/>
              <a:gd name="connsiteY72" fmla="*/ 3769007 h 6858000"/>
              <a:gd name="connsiteX73" fmla="*/ 480355 w 1364418"/>
              <a:gd name="connsiteY73" fmla="*/ 3767709 h 6858000"/>
              <a:gd name="connsiteX74" fmla="*/ 489051 w 1364418"/>
              <a:gd name="connsiteY74" fmla="*/ 3738082 h 6858000"/>
              <a:gd name="connsiteX75" fmla="*/ 496397 w 1364418"/>
              <a:gd name="connsiteY75" fmla="*/ 3673397 h 6858000"/>
              <a:gd name="connsiteX76" fmla="*/ 495693 w 1364418"/>
              <a:gd name="connsiteY76" fmla="*/ 3637109 h 6858000"/>
              <a:gd name="connsiteX77" fmla="*/ 499136 w 1364418"/>
              <a:gd name="connsiteY77" fmla="*/ 3536883 h 6858000"/>
              <a:gd name="connsiteX78" fmla="*/ 506674 w 1364418"/>
              <a:gd name="connsiteY78" fmla="*/ 3435652 h 6858000"/>
              <a:gd name="connsiteX79" fmla="*/ 508345 w 1364418"/>
              <a:gd name="connsiteY79" fmla="*/ 3307769 h 6858000"/>
              <a:gd name="connsiteX80" fmla="*/ 525908 w 1364418"/>
              <a:gd name="connsiteY80" fmla="*/ 3250522 h 6858000"/>
              <a:gd name="connsiteX81" fmla="*/ 526333 w 1364418"/>
              <a:gd name="connsiteY81" fmla="*/ 3229163 h 6858000"/>
              <a:gd name="connsiteX82" fmla="*/ 528156 w 1364418"/>
              <a:gd name="connsiteY82" fmla="*/ 3217217 h 6858000"/>
              <a:gd name="connsiteX83" fmla="*/ 514991 w 1364418"/>
              <a:gd name="connsiteY83" fmla="*/ 3183755 h 6858000"/>
              <a:gd name="connsiteX84" fmla="*/ 515492 w 1364418"/>
              <a:gd name="connsiteY84" fmla="*/ 3178642 h 6858000"/>
              <a:gd name="connsiteX85" fmla="*/ 503092 w 1364418"/>
              <a:gd name="connsiteY85" fmla="*/ 3158586 h 6858000"/>
              <a:gd name="connsiteX86" fmla="*/ 488277 w 1364418"/>
              <a:gd name="connsiteY86" fmla="*/ 3129034 h 6858000"/>
              <a:gd name="connsiteX87" fmla="*/ 488942 w 1364418"/>
              <a:gd name="connsiteY87" fmla="*/ 3126682 h 6858000"/>
              <a:gd name="connsiteX88" fmla="*/ 479810 w 1364418"/>
              <a:gd name="connsiteY88" fmla="*/ 3114519 h 6858000"/>
              <a:gd name="connsiteX89" fmla="*/ 466419 w 1364418"/>
              <a:gd name="connsiteY89" fmla="*/ 3106272 h 6858000"/>
              <a:gd name="connsiteX90" fmla="*/ 439149 w 1364418"/>
              <a:gd name="connsiteY90" fmla="*/ 2958185 h 6858000"/>
              <a:gd name="connsiteX91" fmla="*/ 381763 w 1364418"/>
              <a:gd name="connsiteY91" fmla="*/ 2762989 h 6858000"/>
              <a:gd name="connsiteX92" fmla="*/ 330681 w 1364418"/>
              <a:gd name="connsiteY92" fmla="*/ 2554718 h 6858000"/>
              <a:gd name="connsiteX93" fmla="*/ 310775 w 1364418"/>
              <a:gd name="connsiteY93" fmla="*/ 2485734 h 6858000"/>
              <a:gd name="connsiteX94" fmla="*/ 301498 w 1364418"/>
              <a:gd name="connsiteY94" fmla="*/ 2447068 h 6858000"/>
              <a:gd name="connsiteX95" fmla="*/ 288459 w 1364418"/>
              <a:gd name="connsiteY95" fmla="*/ 2425819 h 6858000"/>
              <a:gd name="connsiteX96" fmla="*/ 294458 w 1364418"/>
              <a:gd name="connsiteY96" fmla="*/ 2402874 h 6858000"/>
              <a:gd name="connsiteX97" fmla="*/ 297070 w 1364418"/>
              <a:gd name="connsiteY97" fmla="*/ 2381443 h 6858000"/>
              <a:gd name="connsiteX98" fmla="*/ 273399 w 1364418"/>
              <a:gd name="connsiteY98" fmla="*/ 2261920 h 6858000"/>
              <a:gd name="connsiteX99" fmla="*/ 263286 w 1364418"/>
              <a:gd name="connsiteY99" fmla="*/ 2195378 h 6858000"/>
              <a:gd name="connsiteX100" fmla="*/ 247503 w 1364418"/>
              <a:gd name="connsiteY100" fmla="*/ 2155135 h 6858000"/>
              <a:gd name="connsiteX101" fmla="*/ 244961 w 1364418"/>
              <a:gd name="connsiteY101" fmla="*/ 2118008 h 6858000"/>
              <a:gd name="connsiteX102" fmla="*/ 245954 w 1364418"/>
              <a:gd name="connsiteY102" fmla="*/ 2050531 h 6858000"/>
              <a:gd name="connsiteX103" fmla="*/ 237760 w 1364418"/>
              <a:gd name="connsiteY103" fmla="*/ 1963269 h 6858000"/>
              <a:gd name="connsiteX104" fmla="*/ 218938 w 1364418"/>
              <a:gd name="connsiteY104" fmla="*/ 1906352 h 6858000"/>
              <a:gd name="connsiteX105" fmla="*/ 195495 w 1364418"/>
              <a:gd name="connsiteY105" fmla="*/ 1861531 h 6858000"/>
              <a:gd name="connsiteX106" fmla="*/ 149294 w 1364418"/>
              <a:gd name="connsiteY106" fmla="*/ 1732919 h 6858000"/>
              <a:gd name="connsiteX107" fmla="*/ 121605 w 1364418"/>
              <a:gd name="connsiteY107" fmla="*/ 1663540 h 6858000"/>
              <a:gd name="connsiteX108" fmla="*/ 120731 w 1364418"/>
              <a:gd name="connsiteY108" fmla="*/ 1615777 h 6858000"/>
              <a:gd name="connsiteX109" fmla="*/ 101526 w 1364418"/>
              <a:gd name="connsiteY109" fmla="*/ 1563678 h 6858000"/>
              <a:gd name="connsiteX110" fmla="*/ 114606 w 1364418"/>
              <a:gd name="connsiteY110" fmla="*/ 1519474 h 6858000"/>
              <a:gd name="connsiteX111" fmla="*/ 107348 w 1364418"/>
              <a:gd name="connsiteY111" fmla="*/ 1477995 h 6858000"/>
              <a:gd name="connsiteX112" fmla="*/ 93433 w 1364418"/>
              <a:gd name="connsiteY112" fmla="*/ 1373769 h 6858000"/>
              <a:gd name="connsiteX113" fmla="*/ 101740 w 1364418"/>
              <a:gd name="connsiteY113" fmla="*/ 1307086 h 6858000"/>
              <a:gd name="connsiteX114" fmla="*/ 102928 w 1364418"/>
              <a:gd name="connsiteY114" fmla="*/ 1189033 h 6858000"/>
              <a:gd name="connsiteX115" fmla="*/ 107613 w 1364418"/>
              <a:gd name="connsiteY115" fmla="*/ 1168288 h 6858000"/>
              <a:gd name="connsiteX116" fmla="*/ 99895 w 1364418"/>
              <a:gd name="connsiteY116" fmla="*/ 1142577 h 6858000"/>
              <a:gd name="connsiteX117" fmla="*/ 89201 w 1364418"/>
              <a:gd name="connsiteY117" fmla="*/ 1088484 h 6858000"/>
              <a:gd name="connsiteX118" fmla="*/ 77937 w 1364418"/>
              <a:gd name="connsiteY118" fmla="*/ 1016103 h 6858000"/>
              <a:gd name="connsiteX119" fmla="*/ 79393 w 1364418"/>
              <a:gd name="connsiteY119" fmla="*/ 954054 h 6858000"/>
              <a:gd name="connsiteX120" fmla="*/ 90309 w 1364418"/>
              <a:gd name="connsiteY120" fmla="*/ 921368 h 6858000"/>
              <a:gd name="connsiteX121" fmla="*/ 74258 w 1364418"/>
              <a:gd name="connsiteY121" fmla="*/ 896999 h 6858000"/>
              <a:gd name="connsiteX122" fmla="*/ 43666 w 1364418"/>
              <a:gd name="connsiteY122" fmla="*/ 821517 h 6858000"/>
              <a:gd name="connsiteX123" fmla="*/ 22616 w 1364418"/>
              <a:gd name="connsiteY123" fmla="*/ 751353 h 6858000"/>
              <a:gd name="connsiteX124" fmla="*/ 22174 w 1364418"/>
              <a:gd name="connsiteY124" fmla="*/ 721230 h 6858000"/>
              <a:gd name="connsiteX125" fmla="*/ 7845 w 1364418"/>
              <a:gd name="connsiteY125" fmla="*/ 681659 h 6858000"/>
              <a:gd name="connsiteX126" fmla="*/ 31306 w 1364418"/>
              <a:gd name="connsiteY126" fmla="*/ 619315 h 6858000"/>
              <a:gd name="connsiteX127" fmla="*/ 15184 w 1364418"/>
              <a:gd name="connsiteY127" fmla="*/ 585934 h 6858000"/>
              <a:gd name="connsiteX128" fmla="*/ 22258 w 1364418"/>
              <a:gd name="connsiteY128" fmla="*/ 538948 h 6858000"/>
              <a:gd name="connsiteX129" fmla="*/ 26166 w 1364418"/>
              <a:gd name="connsiteY129" fmla="*/ 525163 h 6858000"/>
              <a:gd name="connsiteX130" fmla="*/ 52290 w 1364418"/>
              <a:gd name="connsiteY130" fmla="*/ 446567 h 6858000"/>
              <a:gd name="connsiteX131" fmla="*/ 51538 w 1364418"/>
              <a:gd name="connsiteY131" fmla="*/ 393828 h 6858000"/>
              <a:gd name="connsiteX132" fmla="*/ 51368 w 1364418"/>
              <a:gd name="connsiteY132" fmla="*/ 353137 h 6858000"/>
              <a:gd name="connsiteX133" fmla="*/ 55970 w 1364418"/>
              <a:gd name="connsiteY133" fmla="*/ 321428 h 6858000"/>
              <a:gd name="connsiteX134" fmla="*/ 57061 w 1364418"/>
              <a:gd name="connsiteY134" fmla="*/ 275771 h 6858000"/>
              <a:gd name="connsiteX135" fmla="*/ 74088 w 1364418"/>
              <a:gd name="connsiteY135" fmla="*/ 212860 h 6858000"/>
              <a:gd name="connsiteX136" fmla="*/ 65798 w 1364418"/>
              <a:gd name="connsiteY136" fmla="*/ 144983 h 6858000"/>
              <a:gd name="connsiteX137" fmla="*/ 78082 w 1364418"/>
              <a:gd name="connsiteY137" fmla="*/ 55288 h 6858000"/>
              <a:gd name="connsiteX138" fmla="*/ 37636 w 1364418"/>
              <a:gd name="connsiteY138"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166592 w 1364418"/>
              <a:gd name="connsiteY8" fmla="*/ 6636211 h 6858000"/>
              <a:gd name="connsiteX9" fmla="*/ 251033 w 1364418"/>
              <a:gd name="connsiteY9" fmla="*/ 6492130 h 6858000"/>
              <a:gd name="connsiteX10" fmla="*/ 266720 w 1364418"/>
              <a:gd name="connsiteY10" fmla="*/ 6431610 h 6858000"/>
              <a:gd name="connsiteX11" fmla="*/ 310425 w 1364418"/>
              <a:gd name="connsiteY11" fmla="*/ 6379786 h 6858000"/>
              <a:gd name="connsiteX12" fmla="*/ 293648 w 1364418"/>
              <a:gd name="connsiteY12" fmla="*/ 6334727 h 6858000"/>
              <a:gd name="connsiteX13" fmla="*/ 271063 w 1364418"/>
              <a:gd name="connsiteY13" fmla="*/ 6313295 h 6858000"/>
              <a:gd name="connsiteX14" fmla="*/ 278227 w 1364418"/>
              <a:gd name="connsiteY14" fmla="*/ 6280046 h 6858000"/>
              <a:gd name="connsiteX15" fmla="*/ 281226 w 1364418"/>
              <a:gd name="connsiteY15" fmla="*/ 6272987 h 6858000"/>
              <a:gd name="connsiteX16" fmla="*/ 288000 w 1364418"/>
              <a:gd name="connsiteY16" fmla="*/ 6252834 h 6858000"/>
              <a:gd name="connsiteX17" fmla="*/ 265992 w 1364418"/>
              <a:gd name="connsiteY17" fmla="*/ 6202459 h 6858000"/>
              <a:gd name="connsiteX18" fmla="*/ 264790 w 1364418"/>
              <a:gd name="connsiteY18" fmla="*/ 6153037 h 6858000"/>
              <a:gd name="connsiteX19" fmla="*/ 280205 w 1364418"/>
              <a:gd name="connsiteY19" fmla="*/ 6078132 h 6858000"/>
              <a:gd name="connsiteX20" fmla="*/ 267592 w 1364418"/>
              <a:gd name="connsiteY20" fmla="*/ 6028119 h 6858000"/>
              <a:gd name="connsiteX21" fmla="*/ 252821 w 1364418"/>
              <a:gd name="connsiteY21" fmla="*/ 5926735 h 6858000"/>
              <a:gd name="connsiteX22" fmla="*/ 302333 w 1364418"/>
              <a:gd name="connsiteY22" fmla="*/ 5712857 h 6858000"/>
              <a:gd name="connsiteX23" fmla="*/ 332131 w 1364418"/>
              <a:gd name="connsiteY23" fmla="*/ 5660491 h 6858000"/>
              <a:gd name="connsiteX24" fmla="*/ 341254 w 1364418"/>
              <a:gd name="connsiteY24" fmla="*/ 5563435 h 6858000"/>
              <a:gd name="connsiteX25" fmla="*/ 368130 w 1364418"/>
              <a:gd name="connsiteY25" fmla="*/ 5437125 h 6858000"/>
              <a:gd name="connsiteX26" fmla="*/ 381698 w 1364418"/>
              <a:gd name="connsiteY26" fmla="*/ 5396260 h 6858000"/>
              <a:gd name="connsiteX27" fmla="*/ 397679 w 1364418"/>
              <a:gd name="connsiteY27" fmla="*/ 5330009 h 6858000"/>
              <a:gd name="connsiteX28" fmla="*/ 431172 w 1364418"/>
              <a:gd name="connsiteY28" fmla="*/ 5273739 h 6858000"/>
              <a:gd name="connsiteX29" fmla="*/ 440771 w 1364418"/>
              <a:gd name="connsiteY29" fmla="*/ 5241779 h 6858000"/>
              <a:gd name="connsiteX30" fmla="*/ 451997 w 1364418"/>
              <a:gd name="connsiteY30" fmla="*/ 5225268 h 6858000"/>
              <a:gd name="connsiteX31" fmla="*/ 453017 w 1364418"/>
              <a:gd name="connsiteY31" fmla="*/ 5217684 h 6858000"/>
              <a:gd name="connsiteX32" fmla="*/ 460358 w 1364418"/>
              <a:gd name="connsiteY32" fmla="*/ 5193377 h 6858000"/>
              <a:gd name="connsiteX33" fmla="*/ 463661 w 1364418"/>
              <a:gd name="connsiteY33" fmla="*/ 5179288 h 6858000"/>
              <a:gd name="connsiteX34" fmla="*/ 464645 w 1364418"/>
              <a:gd name="connsiteY34" fmla="*/ 5173621 h 6858000"/>
              <a:gd name="connsiteX35" fmla="*/ 460279 w 1364418"/>
              <a:gd name="connsiteY35" fmla="*/ 5159961 h 6858000"/>
              <a:gd name="connsiteX36" fmla="*/ 466956 w 1364418"/>
              <a:gd name="connsiteY36" fmla="*/ 5144295 h 6858000"/>
              <a:gd name="connsiteX37" fmla="*/ 463889 w 1364418"/>
              <a:gd name="connsiteY37" fmla="*/ 5125185 h 6858000"/>
              <a:gd name="connsiteX38" fmla="*/ 470719 w 1364418"/>
              <a:gd name="connsiteY38" fmla="*/ 5121884 h 6858000"/>
              <a:gd name="connsiteX39" fmla="*/ 477755 w 1364418"/>
              <a:gd name="connsiteY39" fmla="*/ 5067850 h 6858000"/>
              <a:gd name="connsiteX40" fmla="*/ 480486 w 1364418"/>
              <a:gd name="connsiteY40" fmla="*/ 5060861 h 6858000"/>
              <a:gd name="connsiteX41" fmla="*/ 477190 w 1364418"/>
              <a:gd name="connsiteY41" fmla="*/ 5034192 h 6858000"/>
              <a:gd name="connsiteX42" fmla="*/ 478744 w 1364418"/>
              <a:gd name="connsiteY42" fmla="*/ 4993030 h 6858000"/>
              <a:gd name="connsiteX43" fmla="*/ 485653 w 1364418"/>
              <a:gd name="connsiteY43" fmla="*/ 4946844 h 6858000"/>
              <a:gd name="connsiteX44" fmla="*/ 481509 w 1364418"/>
              <a:gd name="connsiteY44" fmla="*/ 4932692 h 6858000"/>
              <a:gd name="connsiteX45" fmla="*/ 496912 w 1364418"/>
              <a:gd name="connsiteY45" fmla="*/ 4858827 h 6858000"/>
              <a:gd name="connsiteX46" fmla="*/ 502815 w 1364418"/>
              <a:gd name="connsiteY46" fmla="*/ 4821170 h 6858000"/>
              <a:gd name="connsiteX47" fmla="*/ 507548 w 1364418"/>
              <a:gd name="connsiteY47" fmla="*/ 4780965 h 6858000"/>
              <a:gd name="connsiteX48" fmla="*/ 508841 w 1364418"/>
              <a:gd name="connsiteY48" fmla="*/ 4750867 h 6858000"/>
              <a:gd name="connsiteX49" fmla="*/ 506648 w 1364418"/>
              <a:gd name="connsiteY49" fmla="*/ 4690749 h 6858000"/>
              <a:gd name="connsiteX50" fmla="*/ 502128 w 1364418"/>
              <a:gd name="connsiteY50" fmla="*/ 4584173 h 6858000"/>
              <a:gd name="connsiteX51" fmla="*/ 497211 w 1364418"/>
              <a:gd name="connsiteY51" fmla="*/ 4444346 h 6858000"/>
              <a:gd name="connsiteX52" fmla="*/ 493776 w 1364418"/>
              <a:gd name="connsiteY52" fmla="*/ 4375228 h 6858000"/>
              <a:gd name="connsiteX53" fmla="*/ 474429 w 1364418"/>
              <a:gd name="connsiteY53" fmla="*/ 4214165 h 6858000"/>
              <a:gd name="connsiteX54" fmla="*/ 478502 w 1364418"/>
              <a:gd name="connsiteY54" fmla="*/ 4090296 h 6858000"/>
              <a:gd name="connsiteX55" fmla="*/ 463758 w 1364418"/>
              <a:gd name="connsiteY55" fmla="*/ 4033999 h 6858000"/>
              <a:gd name="connsiteX56" fmla="*/ 464907 w 1364418"/>
              <a:gd name="connsiteY56" fmla="*/ 4031933 h 6858000"/>
              <a:gd name="connsiteX57" fmla="*/ 463483 w 1364418"/>
              <a:gd name="connsiteY57" fmla="*/ 4013953 h 6858000"/>
              <a:gd name="connsiteX58" fmla="*/ 449778 w 1364418"/>
              <a:gd name="connsiteY58" fmla="*/ 3974753 h 6858000"/>
              <a:gd name="connsiteX59" fmla="*/ 451376 w 1364418"/>
              <a:gd name="connsiteY59" fmla="*/ 3969950 h 6858000"/>
              <a:gd name="connsiteX60" fmla="*/ 444798 w 1364418"/>
              <a:gd name="connsiteY60" fmla="*/ 3933779 h 6858000"/>
              <a:gd name="connsiteX61" fmla="*/ 446129 w 1364418"/>
              <a:gd name="connsiteY61" fmla="*/ 3933093 h 6858000"/>
              <a:gd name="connsiteX62" fmla="*/ 450483 w 1364418"/>
              <a:gd name="connsiteY62" fmla="*/ 3922082 h 6858000"/>
              <a:gd name="connsiteX63" fmla="*/ 455561 w 1364418"/>
              <a:gd name="connsiteY63" fmla="*/ 3901461 h 6858000"/>
              <a:gd name="connsiteX64" fmla="*/ 478155 w 1364418"/>
              <a:gd name="connsiteY64" fmla="*/ 3813873 h 6858000"/>
              <a:gd name="connsiteX65" fmla="*/ 477580 w 1364418"/>
              <a:gd name="connsiteY65" fmla="*/ 3806161 h 6858000"/>
              <a:gd name="connsiteX66" fmla="*/ 477887 w 1364418"/>
              <a:gd name="connsiteY66" fmla="*/ 3805957 h 6858000"/>
              <a:gd name="connsiteX67" fmla="*/ 477914 w 1364418"/>
              <a:gd name="connsiteY67" fmla="*/ 3797724 h 6858000"/>
              <a:gd name="connsiteX68" fmla="*/ 476529 w 1364418"/>
              <a:gd name="connsiteY68" fmla="*/ 3792098 h 6858000"/>
              <a:gd name="connsiteX69" fmla="*/ 475413 w 1364418"/>
              <a:gd name="connsiteY69" fmla="*/ 3777135 h 6858000"/>
              <a:gd name="connsiteX70" fmla="*/ 477146 w 1364418"/>
              <a:gd name="connsiteY70" fmla="*/ 3771656 h 6858000"/>
              <a:gd name="connsiteX71" fmla="*/ 480889 w 1364418"/>
              <a:gd name="connsiteY71" fmla="*/ 3769007 h 6858000"/>
              <a:gd name="connsiteX72" fmla="*/ 480355 w 1364418"/>
              <a:gd name="connsiteY72" fmla="*/ 3767709 h 6858000"/>
              <a:gd name="connsiteX73" fmla="*/ 489051 w 1364418"/>
              <a:gd name="connsiteY73" fmla="*/ 3738082 h 6858000"/>
              <a:gd name="connsiteX74" fmla="*/ 496397 w 1364418"/>
              <a:gd name="connsiteY74" fmla="*/ 3673397 h 6858000"/>
              <a:gd name="connsiteX75" fmla="*/ 495693 w 1364418"/>
              <a:gd name="connsiteY75" fmla="*/ 3637109 h 6858000"/>
              <a:gd name="connsiteX76" fmla="*/ 499136 w 1364418"/>
              <a:gd name="connsiteY76" fmla="*/ 3536883 h 6858000"/>
              <a:gd name="connsiteX77" fmla="*/ 506674 w 1364418"/>
              <a:gd name="connsiteY77" fmla="*/ 3435652 h 6858000"/>
              <a:gd name="connsiteX78" fmla="*/ 508345 w 1364418"/>
              <a:gd name="connsiteY78" fmla="*/ 3307769 h 6858000"/>
              <a:gd name="connsiteX79" fmla="*/ 525908 w 1364418"/>
              <a:gd name="connsiteY79" fmla="*/ 3250522 h 6858000"/>
              <a:gd name="connsiteX80" fmla="*/ 526333 w 1364418"/>
              <a:gd name="connsiteY80" fmla="*/ 3229163 h 6858000"/>
              <a:gd name="connsiteX81" fmla="*/ 528156 w 1364418"/>
              <a:gd name="connsiteY81" fmla="*/ 3217217 h 6858000"/>
              <a:gd name="connsiteX82" fmla="*/ 514991 w 1364418"/>
              <a:gd name="connsiteY82" fmla="*/ 3183755 h 6858000"/>
              <a:gd name="connsiteX83" fmla="*/ 515492 w 1364418"/>
              <a:gd name="connsiteY83" fmla="*/ 3178642 h 6858000"/>
              <a:gd name="connsiteX84" fmla="*/ 503092 w 1364418"/>
              <a:gd name="connsiteY84" fmla="*/ 3158586 h 6858000"/>
              <a:gd name="connsiteX85" fmla="*/ 488277 w 1364418"/>
              <a:gd name="connsiteY85" fmla="*/ 3129034 h 6858000"/>
              <a:gd name="connsiteX86" fmla="*/ 488942 w 1364418"/>
              <a:gd name="connsiteY86" fmla="*/ 3126682 h 6858000"/>
              <a:gd name="connsiteX87" fmla="*/ 479810 w 1364418"/>
              <a:gd name="connsiteY87" fmla="*/ 3114519 h 6858000"/>
              <a:gd name="connsiteX88" fmla="*/ 466419 w 1364418"/>
              <a:gd name="connsiteY88" fmla="*/ 3106272 h 6858000"/>
              <a:gd name="connsiteX89" fmla="*/ 439149 w 1364418"/>
              <a:gd name="connsiteY89" fmla="*/ 2958185 h 6858000"/>
              <a:gd name="connsiteX90" fmla="*/ 381763 w 1364418"/>
              <a:gd name="connsiteY90" fmla="*/ 2762989 h 6858000"/>
              <a:gd name="connsiteX91" fmla="*/ 330681 w 1364418"/>
              <a:gd name="connsiteY91" fmla="*/ 2554718 h 6858000"/>
              <a:gd name="connsiteX92" fmla="*/ 310775 w 1364418"/>
              <a:gd name="connsiteY92" fmla="*/ 2485734 h 6858000"/>
              <a:gd name="connsiteX93" fmla="*/ 301498 w 1364418"/>
              <a:gd name="connsiteY93" fmla="*/ 2447068 h 6858000"/>
              <a:gd name="connsiteX94" fmla="*/ 288459 w 1364418"/>
              <a:gd name="connsiteY94" fmla="*/ 2425819 h 6858000"/>
              <a:gd name="connsiteX95" fmla="*/ 294458 w 1364418"/>
              <a:gd name="connsiteY95" fmla="*/ 2402874 h 6858000"/>
              <a:gd name="connsiteX96" fmla="*/ 297070 w 1364418"/>
              <a:gd name="connsiteY96" fmla="*/ 2381443 h 6858000"/>
              <a:gd name="connsiteX97" fmla="*/ 273399 w 1364418"/>
              <a:gd name="connsiteY97" fmla="*/ 2261920 h 6858000"/>
              <a:gd name="connsiteX98" fmla="*/ 263286 w 1364418"/>
              <a:gd name="connsiteY98" fmla="*/ 2195378 h 6858000"/>
              <a:gd name="connsiteX99" fmla="*/ 247503 w 1364418"/>
              <a:gd name="connsiteY99" fmla="*/ 2155135 h 6858000"/>
              <a:gd name="connsiteX100" fmla="*/ 244961 w 1364418"/>
              <a:gd name="connsiteY100" fmla="*/ 2118008 h 6858000"/>
              <a:gd name="connsiteX101" fmla="*/ 245954 w 1364418"/>
              <a:gd name="connsiteY101" fmla="*/ 2050531 h 6858000"/>
              <a:gd name="connsiteX102" fmla="*/ 237760 w 1364418"/>
              <a:gd name="connsiteY102" fmla="*/ 1963269 h 6858000"/>
              <a:gd name="connsiteX103" fmla="*/ 218938 w 1364418"/>
              <a:gd name="connsiteY103" fmla="*/ 1906352 h 6858000"/>
              <a:gd name="connsiteX104" fmla="*/ 195495 w 1364418"/>
              <a:gd name="connsiteY104" fmla="*/ 1861531 h 6858000"/>
              <a:gd name="connsiteX105" fmla="*/ 149294 w 1364418"/>
              <a:gd name="connsiteY105" fmla="*/ 1732919 h 6858000"/>
              <a:gd name="connsiteX106" fmla="*/ 121605 w 1364418"/>
              <a:gd name="connsiteY106" fmla="*/ 1663540 h 6858000"/>
              <a:gd name="connsiteX107" fmla="*/ 120731 w 1364418"/>
              <a:gd name="connsiteY107" fmla="*/ 1615777 h 6858000"/>
              <a:gd name="connsiteX108" fmla="*/ 101526 w 1364418"/>
              <a:gd name="connsiteY108" fmla="*/ 1563678 h 6858000"/>
              <a:gd name="connsiteX109" fmla="*/ 114606 w 1364418"/>
              <a:gd name="connsiteY109" fmla="*/ 1519474 h 6858000"/>
              <a:gd name="connsiteX110" fmla="*/ 107348 w 1364418"/>
              <a:gd name="connsiteY110" fmla="*/ 1477995 h 6858000"/>
              <a:gd name="connsiteX111" fmla="*/ 93433 w 1364418"/>
              <a:gd name="connsiteY111" fmla="*/ 1373769 h 6858000"/>
              <a:gd name="connsiteX112" fmla="*/ 101740 w 1364418"/>
              <a:gd name="connsiteY112" fmla="*/ 1307086 h 6858000"/>
              <a:gd name="connsiteX113" fmla="*/ 102928 w 1364418"/>
              <a:gd name="connsiteY113" fmla="*/ 1189033 h 6858000"/>
              <a:gd name="connsiteX114" fmla="*/ 107613 w 1364418"/>
              <a:gd name="connsiteY114" fmla="*/ 1168288 h 6858000"/>
              <a:gd name="connsiteX115" fmla="*/ 99895 w 1364418"/>
              <a:gd name="connsiteY115" fmla="*/ 1142577 h 6858000"/>
              <a:gd name="connsiteX116" fmla="*/ 89201 w 1364418"/>
              <a:gd name="connsiteY116" fmla="*/ 1088484 h 6858000"/>
              <a:gd name="connsiteX117" fmla="*/ 77937 w 1364418"/>
              <a:gd name="connsiteY117" fmla="*/ 1016103 h 6858000"/>
              <a:gd name="connsiteX118" fmla="*/ 79393 w 1364418"/>
              <a:gd name="connsiteY118" fmla="*/ 954054 h 6858000"/>
              <a:gd name="connsiteX119" fmla="*/ 90309 w 1364418"/>
              <a:gd name="connsiteY119" fmla="*/ 921368 h 6858000"/>
              <a:gd name="connsiteX120" fmla="*/ 74258 w 1364418"/>
              <a:gd name="connsiteY120" fmla="*/ 896999 h 6858000"/>
              <a:gd name="connsiteX121" fmla="*/ 43666 w 1364418"/>
              <a:gd name="connsiteY121" fmla="*/ 821517 h 6858000"/>
              <a:gd name="connsiteX122" fmla="*/ 22616 w 1364418"/>
              <a:gd name="connsiteY122" fmla="*/ 751353 h 6858000"/>
              <a:gd name="connsiteX123" fmla="*/ 22174 w 1364418"/>
              <a:gd name="connsiteY123" fmla="*/ 721230 h 6858000"/>
              <a:gd name="connsiteX124" fmla="*/ 7845 w 1364418"/>
              <a:gd name="connsiteY124" fmla="*/ 681659 h 6858000"/>
              <a:gd name="connsiteX125" fmla="*/ 31306 w 1364418"/>
              <a:gd name="connsiteY125" fmla="*/ 619315 h 6858000"/>
              <a:gd name="connsiteX126" fmla="*/ 15184 w 1364418"/>
              <a:gd name="connsiteY126" fmla="*/ 585934 h 6858000"/>
              <a:gd name="connsiteX127" fmla="*/ 22258 w 1364418"/>
              <a:gd name="connsiteY127" fmla="*/ 538948 h 6858000"/>
              <a:gd name="connsiteX128" fmla="*/ 26166 w 1364418"/>
              <a:gd name="connsiteY128" fmla="*/ 525163 h 6858000"/>
              <a:gd name="connsiteX129" fmla="*/ 52290 w 1364418"/>
              <a:gd name="connsiteY129" fmla="*/ 446567 h 6858000"/>
              <a:gd name="connsiteX130" fmla="*/ 51538 w 1364418"/>
              <a:gd name="connsiteY130" fmla="*/ 393828 h 6858000"/>
              <a:gd name="connsiteX131" fmla="*/ 51368 w 1364418"/>
              <a:gd name="connsiteY131" fmla="*/ 353137 h 6858000"/>
              <a:gd name="connsiteX132" fmla="*/ 55970 w 1364418"/>
              <a:gd name="connsiteY132" fmla="*/ 321428 h 6858000"/>
              <a:gd name="connsiteX133" fmla="*/ 57061 w 1364418"/>
              <a:gd name="connsiteY133" fmla="*/ 275771 h 6858000"/>
              <a:gd name="connsiteX134" fmla="*/ 74088 w 1364418"/>
              <a:gd name="connsiteY134" fmla="*/ 212860 h 6858000"/>
              <a:gd name="connsiteX135" fmla="*/ 65798 w 1364418"/>
              <a:gd name="connsiteY135" fmla="*/ 144983 h 6858000"/>
              <a:gd name="connsiteX136" fmla="*/ 78082 w 1364418"/>
              <a:gd name="connsiteY136" fmla="*/ 55288 h 6858000"/>
              <a:gd name="connsiteX137" fmla="*/ 37636 w 1364418"/>
              <a:gd name="connsiteY137"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165968 w 1364418"/>
              <a:gd name="connsiteY7" fmla="*/ 6659970 h 6858000"/>
              <a:gd name="connsiteX8" fmla="*/ 251033 w 1364418"/>
              <a:gd name="connsiteY8" fmla="*/ 6492130 h 6858000"/>
              <a:gd name="connsiteX9" fmla="*/ 266720 w 1364418"/>
              <a:gd name="connsiteY9" fmla="*/ 6431610 h 6858000"/>
              <a:gd name="connsiteX10" fmla="*/ 310425 w 1364418"/>
              <a:gd name="connsiteY10" fmla="*/ 6379786 h 6858000"/>
              <a:gd name="connsiteX11" fmla="*/ 293648 w 1364418"/>
              <a:gd name="connsiteY11" fmla="*/ 6334727 h 6858000"/>
              <a:gd name="connsiteX12" fmla="*/ 271063 w 1364418"/>
              <a:gd name="connsiteY12" fmla="*/ 6313295 h 6858000"/>
              <a:gd name="connsiteX13" fmla="*/ 278227 w 1364418"/>
              <a:gd name="connsiteY13" fmla="*/ 6280046 h 6858000"/>
              <a:gd name="connsiteX14" fmla="*/ 281226 w 1364418"/>
              <a:gd name="connsiteY14" fmla="*/ 6272987 h 6858000"/>
              <a:gd name="connsiteX15" fmla="*/ 288000 w 1364418"/>
              <a:gd name="connsiteY15" fmla="*/ 6252834 h 6858000"/>
              <a:gd name="connsiteX16" fmla="*/ 265992 w 1364418"/>
              <a:gd name="connsiteY16" fmla="*/ 6202459 h 6858000"/>
              <a:gd name="connsiteX17" fmla="*/ 264790 w 1364418"/>
              <a:gd name="connsiteY17" fmla="*/ 6153037 h 6858000"/>
              <a:gd name="connsiteX18" fmla="*/ 280205 w 1364418"/>
              <a:gd name="connsiteY18" fmla="*/ 6078132 h 6858000"/>
              <a:gd name="connsiteX19" fmla="*/ 267592 w 1364418"/>
              <a:gd name="connsiteY19" fmla="*/ 6028119 h 6858000"/>
              <a:gd name="connsiteX20" fmla="*/ 252821 w 1364418"/>
              <a:gd name="connsiteY20" fmla="*/ 5926735 h 6858000"/>
              <a:gd name="connsiteX21" fmla="*/ 302333 w 1364418"/>
              <a:gd name="connsiteY21" fmla="*/ 5712857 h 6858000"/>
              <a:gd name="connsiteX22" fmla="*/ 332131 w 1364418"/>
              <a:gd name="connsiteY22" fmla="*/ 5660491 h 6858000"/>
              <a:gd name="connsiteX23" fmla="*/ 341254 w 1364418"/>
              <a:gd name="connsiteY23" fmla="*/ 5563435 h 6858000"/>
              <a:gd name="connsiteX24" fmla="*/ 368130 w 1364418"/>
              <a:gd name="connsiteY24" fmla="*/ 5437125 h 6858000"/>
              <a:gd name="connsiteX25" fmla="*/ 381698 w 1364418"/>
              <a:gd name="connsiteY25" fmla="*/ 5396260 h 6858000"/>
              <a:gd name="connsiteX26" fmla="*/ 397679 w 1364418"/>
              <a:gd name="connsiteY26" fmla="*/ 5330009 h 6858000"/>
              <a:gd name="connsiteX27" fmla="*/ 431172 w 1364418"/>
              <a:gd name="connsiteY27" fmla="*/ 5273739 h 6858000"/>
              <a:gd name="connsiteX28" fmla="*/ 440771 w 1364418"/>
              <a:gd name="connsiteY28" fmla="*/ 5241779 h 6858000"/>
              <a:gd name="connsiteX29" fmla="*/ 451997 w 1364418"/>
              <a:gd name="connsiteY29" fmla="*/ 5225268 h 6858000"/>
              <a:gd name="connsiteX30" fmla="*/ 453017 w 1364418"/>
              <a:gd name="connsiteY30" fmla="*/ 5217684 h 6858000"/>
              <a:gd name="connsiteX31" fmla="*/ 460358 w 1364418"/>
              <a:gd name="connsiteY31" fmla="*/ 5193377 h 6858000"/>
              <a:gd name="connsiteX32" fmla="*/ 463661 w 1364418"/>
              <a:gd name="connsiteY32" fmla="*/ 5179288 h 6858000"/>
              <a:gd name="connsiteX33" fmla="*/ 464645 w 1364418"/>
              <a:gd name="connsiteY33" fmla="*/ 5173621 h 6858000"/>
              <a:gd name="connsiteX34" fmla="*/ 460279 w 1364418"/>
              <a:gd name="connsiteY34" fmla="*/ 5159961 h 6858000"/>
              <a:gd name="connsiteX35" fmla="*/ 466956 w 1364418"/>
              <a:gd name="connsiteY35" fmla="*/ 5144295 h 6858000"/>
              <a:gd name="connsiteX36" fmla="*/ 463889 w 1364418"/>
              <a:gd name="connsiteY36" fmla="*/ 5125185 h 6858000"/>
              <a:gd name="connsiteX37" fmla="*/ 470719 w 1364418"/>
              <a:gd name="connsiteY37" fmla="*/ 5121884 h 6858000"/>
              <a:gd name="connsiteX38" fmla="*/ 477755 w 1364418"/>
              <a:gd name="connsiteY38" fmla="*/ 5067850 h 6858000"/>
              <a:gd name="connsiteX39" fmla="*/ 480486 w 1364418"/>
              <a:gd name="connsiteY39" fmla="*/ 5060861 h 6858000"/>
              <a:gd name="connsiteX40" fmla="*/ 477190 w 1364418"/>
              <a:gd name="connsiteY40" fmla="*/ 5034192 h 6858000"/>
              <a:gd name="connsiteX41" fmla="*/ 478744 w 1364418"/>
              <a:gd name="connsiteY41" fmla="*/ 4993030 h 6858000"/>
              <a:gd name="connsiteX42" fmla="*/ 485653 w 1364418"/>
              <a:gd name="connsiteY42" fmla="*/ 4946844 h 6858000"/>
              <a:gd name="connsiteX43" fmla="*/ 481509 w 1364418"/>
              <a:gd name="connsiteY43" fmla="*/ 4932692 h 6858000"/>
              <a:gd name="connsiteX44" fmla="*/ 496912 w 1364418"/>
              <a:gd name="connsiteY44" fmla="*/ 4858827 h 6858000"/>
              <a:gd name="connsiteX45" fmla="*/ 502815 w 1364418"/>
              <a:gd name="connsiteY45" fmla="*/ 4821170 h 6858000"/>
              <a:gd name="connsiteX46" fmla="*/ 507548 w 1364418"/>
              <a:gd name="connsiteY46" fmla="*/ 4780965 h 6858000"/>
              <a:gd name="connsiteX47" fmla="*/ 508841 w 1364418"/>
              <a:gd name="connsiteY47" fmla="*/ 4750867 h 6858000"/>
              <a:gd name="connsiteX48" fmla="*/ 506648 w 1364418"/>
              <a:gd name="connsiteY48" fmla="*/ 4690749 h 6858000"/>
              <a:gd name="connsiteX49" fmla="*/ 502128 w 1364418"/>
              <a:gd name="connsiteY49" fmla="*/ 4584173 h 6858000"/>
              <a:gd name="connsiteX50" fmla="*/ 497211 w 1364418"/>
              <a:gd name="connsiteY50" fmla="*/ 4444346 h 6858000"/>
              <a:gd name="connsiteX51" fmla="*/ 493776 w 1364418"/>
              <a:gd name="connsiteY51" fmla="*/ 4375228 h 6858000"/>
              <a:gd name="connsiteX52" fmla="*/ 474429 w 1364418"/>
              <a:gd name="connsiteY52" fmla="*/ 4214165 h 6858000"/>
              <a:gd name="connsiteX53" fmla="*/ 478502 w 1364418"/>
              <a:gd name="connsiteY53" fmla="*/ 4090296 h 6858000"/>
              <a:gd name="connsiteX54" fmla="*/ 463758 w 1364418"/>
              <a:gd name="connsiteY54" fmla="*/ 4033999 h 6858000"/>
              <a:gd name="connsiteX55" fmla="*/ 464907 w 1364418"/>
              <a:gd name="connsiteY55" fmla="*/ 4031933 h 6858000"/>
              <a:gd name="connsiteX56" fmla="*/ 463483 w 1364418"/>
              <a:gd name="connsiteY56" fmla="*/ 4013953 h 6858000"/>
              <a:gd name="connsiteX57" fmla="*/ 449778 w 1364418"/>
              <a:gd name="connsiteY57" fmla="*/ 3974753 h 6858000"/>
              <a:gd name="connsiteX58" fmla="*/ 451376 w 1364418"/>
              <a:gd name="connsiteY58" fmla="*/ 3969950 h 6858000"/>
              <a:gd name="connsiteX59" fmla="*/ 444798 w 1364418"/>
              <a:gd name="connsiteY59" fmla="*/ 3933779 h 6858000"/>
              <a:gd name="connsiteX60" fmla="*/ 446129 w 1364418"/>
              <a:gd name="connsiteY60" fmla="*/ 3933093 h 6858000"/>
              <a:gd name="connsiteX61" fmla="*/ 450483 w 1364418"/>
              <a:gd name="connsiteY61" fmla="*/ 3922082 h 6858000"/>
              <a:gd name="connsiteX62" fmla="*/ 455561 w 1364418"/>
              <a:gd name="connsiteY62" fmla="*/ 3901461 h 6858000"/>
              <a:gd name="connsiteX63" fmla="*/ 478155 w 1364418"/>
              <a:gd name="connsiteY63" fmla="*/ 3813873 h 6858000"/>
              <a:gd name="connsiteX64" fmla="*/ 477580 w 1364418"/>
              <a:gd name="connsiteY64" fmla="*/ 3806161 h 6858000"/>
              <a:gd name="connsiteX65" fmla="*/ 477887 w 1364418"/>
              <a:gd name="connsiteY65" fmla="*/ 3805957 h 6858000"/>
              <a:gd name="connsiteX66" fmla="*/ 477914 w 1364418"/>
              <a:gd name="connsiteY66" fmla="*/ 3797724 h 6858000"/>
              <a:gd name="connsiteX67" fmla="*/ 476529 w 1364418"/>
              <a:gd name="connsiteY67" fmla="*/ 3792098 h 6858000"/>
              <a:gd name="connsiteX68" fmla="*/ 475413 w 1364418"/>
              <a:gd name="connsiteY68" fmla="*/ 3777135 h 6858000"/>
              <a:gd name="connsiteX69" fmla="*/ 477146 w 1364418"/>
              <a:gd name="connsiteY69" fmla="*/ 3771656 h 6858000"/>
              <a:gd name="connsiteX70" fmla="*/ 480889 w 1364418"/>
              <a:gd name="connsiteY70" fmla="*/ 3769007 h 6858000"/>
              <a:gd name="connsiteX71" fmla="*/ 480355 w 1364418"/>
              <a:gd name="connsiteY71" fmla="*/ 3767709 h 6858000"/>
              <a:gd name="connsiteX72" fmla="*/ 489051 w 1364418"/>
              <a:gd name="connsiteY72" fmla="*/ 3738082 h 6858000"/>
              <a:gd name="connsiteX73" fmla="*/ 496397 w 1364418"/>
              <a:gd name="connsiteY73" fmla="*/ 3673397 h 6858000"/>
              <a:gd name="connsiteX74" fmla="*/ 495693 w 1364418"/>
              <a:gd name="connsiteY74" fmla="*/ 3637109 h 6858000"/>
              <a:gd name="connsiteX75" fmla="*/ 499136 w 1364418"/>
              <a:gd name="connsiteY75" fmla="*/ 3536883 h 6858000"/>
              <a:gd name="connsiteX76" fmla="*/ 506674 w 1364418"/>
              <a:gd name="connsiteY76" fmla="*/ 3435652 h 6858000"/>
              <a:gd name="connsiteX77" fmla="*/ 508345 w 1364418"/>
              <a:gd name="connsiteY77" fmla="*/ 3307769 h 6858000"/>
              <a:gd name="connsiteX78" fmla="*/ 525908 w 1364418"/>
              <a:gd name="connsiteY78" fmla="*/ 3250522 h 6858000"/>
              <a:gd name="connsiteX79" fmla="*/ 526333 w 1364418"/>
              <a:gd name="connsiteY79" fmla="*/ 3229163 h 6858000"/>
              <a:gd name="connsiteX80" fmla="*/ 528156 w 1364418"/>
              <a:gd name="connsiteY80" fmla="*/ 3217217 h 6858000"/>
              <a:gd name="connsiteX81" fmla="*/ 514991 w 1364418"/>
              <a:gd name="connsiteY81" fmla="*/ 3183755 h 6858000"/>
              <a:gd name="connsiteX82" fmla="*/ 515492 w 1364418"/>
              <a:gd name="connsiteY82" fmla="*/ 3178642 h 6858000"/>
              <a:gd name="connsiteX83" fmla="*/ 503092 w 1364418"/>
              <a:gd name="connsiteY83" fmla="*/ 3158586 h 6858000"/>
              <a:gd name="connsiteX84" fmla="*/ 488277 w 1364418"/>
              <a:gd name="connsiteY84" fmla="*/ 3129034 h 6858000"/>
              <a:gd name="connsiteX85" fmla="*/ 488942 w 1364418"/>
              <a:gd name="connsiteY85" fmla="*/ 3126682 h 6858000"/>
              <a:gd name="connsiteX86" fmla="*/ 479810 w 1364418"/>
              <a:gd name="connsiteY86" fmla="*/ 3114519 h 6858000"/>
              <a:gd name="connsiteX87" fmla="*/ 466419 w 1364418"/>
              <a:gd name="connsiteY87" fmla="*/ 3106272 h 6858000"/>
              <a:gd name="connsiteX88" fmla="*/ 439149 w 1364418"/>
              <a:gd name="connsiteY88" fmla="*/ 2958185 h 6858000"/>
              <a:gd name="connsiteX89" fmla="*/ 381763 w 1364418"/>
              <a:gd name="connsiteY89" fmla="*/ 2762989 h 6858000"/>
              <a:gd name="connsiteX90" fmla="*/ 330681 w 1364418"/>
              <a:gd name="connsiteY90" fmla="*/ 2554718 h 6858000"/>
              <a:gd name="connsiteX91" fmla="*/ 310775 w 1364418"/>
              <a:gd name="connsiteY91" fmla="*/ 2485734 h 6858000"/>
              <a:gd name="connsiteX92" fmla="*/ 301498 w 1364418"/>
              <a:gd name="connsiteY92" fmla="*/ 2447068 h 6858000"/>
              <a:gd name="connsiteX93" fmla="*/ 288459 w 1364418"/>
              <a:gd name="connsiteY93" fmla="*/ 2425819 h 6858000"/>
              <a:gd name="connsiteX94" fmla="*/ 294458 w 1364418"/>
              <a:gd name="connsiteY94" fmla="*/ 2402874 h 6858000"/>
              <a:gd name="connsiteX95" fmla="*/ 297070 w 1364418"/>
              <a:gd name="connsiteY95" fmla="*/ 2381443 h 6858000"/>
              <a:gd name="connsiteX96" fmla="*/ 273399 w 1364418"/>
              <a:gd name="connsiteY96" fmla="*/ 2261920 h 6858000"/>
              <a:gd name="connsiteX97" fmla="*/ 263286 w 1364418"/>
              <a:gd name="connsiteY97" fmla="*/ 2195378 h 6858000"/>
              <a:gd name="connsiteX98" fmla="*/ 247503 w 1364418"/>
              <a:gd name="connsiteY98" fmla="*/ 2155135 h 6858000"/>
              <a:gd name="connsiteX99" fmla="*/ 244961 w 1364418"/>
              <a:gd name="connsiteY99" fmla="*/ 2118008 h 6858000"/>
              <a:gd name="connsiteX100" fmla="*/ 245954 w 1364418"/>
              <a:gd name="connsiteY100" fmla="*/ 2050531 h 6858000"/>
              <a:gd name="connsiteX101" fmla="*/ 237760 w 1364418"/>
              <a:gd name="connsiteY101" fmla="*/ 1963269 h 6858000"/>
              <a:gd name="connsiteX102" fmla="*/ 218938 w 1364418"/>
              <a:gd name="connsiteY102" fmla="*/ 1906352 h 6858000"/>
              <a:gd name="connsiteX103" fmla="*/ 195495 w 1364418"/>
              <a:gd name="connsiteY103" fmla="*/ 1861531 h 6858000"/>
              <a:gd name="connsiteX104" fmla="*/ 149294 w 1364418"/>
              <a:gd name="connsiteY104" fmla="*/ 1732919 h 6858000"/>
              <a:gd name="connsiteX105" fmla="*/ 121605 w 1364418"/>
              <a:gd name="connsiteY105" fmla="*/ 1663540 h 6858000"/>
              <a:gd name="connsiteX106" fmla="*/ 120731 w 1364418"/>
              <a:gd name="connsiteY106" fmla="*/ 1615777 h 6858000"/>
              <a:gd name="connsiteX107" fmla="*/ 101526 w 1364418"/>
              <a:gd name="connsiteY107" fmla="*/ 1563678 h 6858000"/>
              <a:gd name="connsiteX108" fmla="*/ 114606 w 1364418"/>
              <a:gd name="connsiteY108" fmla="*/ 1519474 h 6858000"/>
              <a:gd name="connsiteX109" fmla="*/ 107348 w 1364418"/>
              <a:gd name="connsiteY109" fmla="*/ 1477995 h 6858000"/>
              <a:gd name="connsiteX110" fmla="*/ 93433 w 1364418"/>
              <a:gd name="connsiteY110" fmla="*/ 1373769 h 6858000"/>
              <a:gd name="connsiteX111" fmla="*/ 101740 w 1364418"/>
              <a:gd name="connsiteY111" fmla="*/ 1307086 h 6858000"/>
              <a:gd name="connsiteX112" fmla="*/ 102928 w 1364418"/>
              <a:gd name="connsiteY112" fmla="*/ 1189033 h 6858000"/>
              <a:gd name="connsiteX113" fmla="*/ 107613 w 1364418"/>
              <a:gd name="connsiteY113" fmla="*/ 1168288 h 6858000"/>
              <a:gd name="connsiteX114" fmla="*/ 99895 w 1364418"/>
              <a:gd name="connsiteY114" fmla="*/ 1142577 h 6858000"/>
              <a:gd name="connsiteX115" fmla="*/ 89201 w 1364418"/>
              <a:gd name="connsiteY115" fmla="*/ 1088484 h 6858000"/>
              <a:gd name="connsiteX116" fmla="*/ 77937 w 1364418"/>
              <a:gd name="connsiteY116" fmla="*/ 1016103 h 6858000"/>
              <a:gd name="connsiteX117" fmla="*/ 79393 w 1364418"/>
              <a:gd name="connsiteY117" fmla="*/ 954054 h 6858000"/>
              <a:gd name="connsiteX118" fmla="*/ 90309 w 1364418"/>
              <a:gd name="connsiteY118" fmla="*/ 921368 h 6858000"/>
              <a:gd name="connsiteX119" fmla="*/ 74258 w 1364418"/>
              <a:gd name="connsiteY119" fmla="*/ 896999 h 6858000"/>
              <a:gd name="connsiteX120" fmla="*/ 43666 w 1364418"/>
              <a:gd name="connsiteY120" fmla="*/ 821517 h 6858000"/>
              <a:gd name="connsiteX121" fmla="*/ 22616 w 1364418"/>
              <a:gd name="connsiteY121" fmla="*/ 751353 h 6858000"/>
              <a:gd name="connsiteX122" fmla="*/ 22174 w 1364418"/>
              <a:gd name="connsiteY122" fmla="*/ 721230 h 6858000"/>
              <a:gd name="connsiteX123" fmla="*/ 7845 w 1364418"/>
              <a:gd name="connsiteY123" fmla="*/ 681659 h 6858000"/>
              <a:gd name="connsiteX124" fmla="*/ 31306 w 1364418"/>
              <a:gd name="connsiteY124" fmla="*/ 619315 h 6858000"/>
              <a:gd name="connsiteX125" fmla="*/ 15184 w 1364418"/>
              <a:gd name="connsiteY125" fmla="*/ 585934 h 6858000"/>
              <a:gd name="connsiteX126" fmla="*/ 22258 w 1364418"/>
              <a:gd name="connsiteY126" fmla="*/ 538948 h 6858000"/>
              <a:gd name="connsiteX127" fmla="*/ 26166 w 1364418"/>
              <a:gd name="connsiteY127" fmla="*/ 525163 h 6858000"/>
              <a:gd name="connsiteX128" fmla="*/ 52290 w 1364418"/>
              <a:gd name="connsiteY128" fmla="*/ 446567 h 6858000"/>
              <a:gd name="connsiteX129" fmla="*/ 51538 w 1364418"/>
              <a:gd name="connsiteY129" fmla="*/ 393828 h 6858000"/>
              <a:gd name="connsiteX130" fmla="*/ 51368 w 1364418"/>
              <a:gd name="connsiteY130" fmla="*/ 353137 h 6858000"/>
              <a:gd name="connsiteX131" fmla="*/ 55970 w 1364418"/>
              <a:gd name="connsiteY131" fmla="*/ 321428 h 6858000"/>
              <a:gd name="connsiteX132" fmla="*/ 57061 w 1364418"/>
              <a:gd name="connsiteY132" fmla="*/ 275771 h 6858000"/>
              <a:gd name="connsiteX133" fmla="*/ 74088 w 1364418"/>
              <a:gd name="connsiteY133" fmla="*/ 212860 h 6858000"/>
              <a:gd name="connsiteX134" fmla="*/ 65798 w 1364418"/>
              <a:gd name="connsiteY134" fmla="*/ 144983 h 6858000"/>
              <a:gd name="connsiteX135" fmla="*/ 78082 w 1364418"/>
              <a:gd name="connsiteY135" fmla="*/ 55288 h 6858000"/>
              <a:gd name="connsiteX136" fmla="*/ 37636 w 1364418"/>
              <a:gd name="connsiteY136"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286686 w 1364418"/>
              <a:gd name="connsiteY7" fmla="*/ 6664994 h 6858000"/>
              <a:gd name="connsiteX8" fmla="*/ 251033 w 1364418"/>
              <a:gd name="connsiteY8" fmla="*/ 6492130 h 6858000"/>
              <a:gd name="connsiteX9" fmla="*/ 266720 w 1364418"/>
              <a:gd name="connsiteY9" fmla="*/ 6431610 h 6858000"/>
              <a:gd name="connsiteX10" fmla="*/ 310425 w 1364418"/>
              <a:gd name="connsiteY10" fmla="*/ 6379786 h 6858000"/>
              <a:gd name="connsiteX11" fmla="*/ 293648 w 1364418"/>
              <a:gd name="connsiteY11" fmla="*/ 6334727 h 6858000"/>
              <a:gd name="connsiteX12" fmla="*/ 271063 w 1364418"/>
              <a:gd name="connsiteY12" fmla="*/ 6313295 h 6858000"/>
              <a:gd name="connsiteX13" fmla="*/ 278227 w 1364418"/>
              <a:gd name="connsiteY13" fmla="*/ 6280046 h 6858000"/>
              <a:gd name="connsiteX14" fmla="*/ 281226 w 1364418"/>
              <a:gd name="connsiteY14" fmla="*/ 6272987 h 6858000"/>
              <a:gd name="connsiteX15" fmla="*/ 288000 w 1364418"/>
              <a:gd name="connsiteY15" fmla="*/ 6252834 h 6858000"/>
              <a:gd name="connsiteX16" fmla="*/ 265992 w 1364418"/>
              <a:gd name="connsiteY16" fmla="*/ 6202459 h 6858000"/>
              <a:gd name="connsiteX17" fmla="*/ 264790 w 1364418"/>
              <a:gd name="connsiteY17" fmla="*/ 6153037 h 6858000"/>
              <a:gd name="connsiteX18" fmla="*/ 280205 w 1364418"/>
              <a:gd name="connsiteY18" fmla="*/ 6078132 h 6858000"/>
              <a:gd name="connsiteX19" fmla="*/ 267592 w 1364418"/>
              <a:gd name="connsiteY19" fmla="*/ 6028119 h 6858000"/>
              <a:gd name="connsiteX20" fmla="*/ 252821 w 1364418"/>
              <a:gd name="connsiteY20" fmla="*/ 5926735 h 6858000"/>
              <a:gd name="connsiteX21" fmla="*/ 302333 w 1364418"/>
              <a:gd name="connsiteY21" fmla="*/ 5712857 h 6858000"/>
              <a:gd name="connsiteX22" fmla="*/ 332131 w 1364418"/>
              <a:gd name="connsiteY22" fmla="*/ 5660491 h 6858000"/>
              <a:gd name="connsiteX23" fmla="*/ 341254 w 1364418"/>
              <a:gd name="connsiteY23" fmla="*/ 5563435 h 6858000"/>
              <a:gd name="connsiteX24" fmla="*/ 368130 w 1364418"/>
              <a:gd name="connsiteY24" fmla="*/ 5437125 h 6858000"/>
              <a:gd name="connsiteX25" fmla="*/ 381698 w 1364418"/>
              <a:gd name="connsiteY25" fmla="*/ 5396260 h 6858000"/>
              <a:gd name="connsiteX26" fmla="*/ 397679 w 1364418"/>
              <a:gd name="connsiteY26" fmla="*/ 5330009 h 6858000"/>
              <a:gd name="connsiteX27" fmla="*/ 431172 w 1364418"/>
              <a:gd name="connsiteY27" fmla="*/ 5273739 h 6858000"/>
              <a:gd name="connsiteX28" fmla="*/ 440771 w 1364418"/>
              <a:gd name="connsiteY28" fmla="*/ 5241779 h 6858000"/>
              <a:gd name="connsiteX29" fmla="*/ 451997 w 1364418"/>
              <a:gd name="connsiteY29" fmla="*/ 5225268 h 6858000"/>
              <a:gd name="connsiteX30" fmla="*/ 453017 w 1364418"/>
              <a:gd name="connsiteY30" fmla="*/ 5217684 h 6858000"/>
              <a:gd name="connsiteX31" fmla="*/ 460358 w 1364418"/>
              <a:gd name="connsiteY31" fmla="*/ 5193377 h 6858000"/>
              <a:gd name="connsiteX32" fmla="*/ 463661 w 1364418"/>
              <a:gd name="connsiteY32" fmla="*/ 5179288 h 6858000"/>
              <a:gd name="connsiteX33" fmla="*/ 464645 w 1364418"/>
              <a:gd name="connsiteY33" fmla="*/ 5173621 h 6858000"/>
              <a:gd name="connsiteX34" fmla="*/ 460279 w 1364418"/>
              <a:gd name="connsiteY34" fmla="*/ 5159961 h 6858000"/>
              <a:gd name="connsiteX35" fmla="*/ 466956 w 1364418"/>
              <a:gd name="connsiteY35" fmla="*/ 5144295 h 6858000"/>
              <a:gd name="connsiteX36" fmla="*/ 463889 w 1364418"/>
              <a:gd name="connsiteY36" fmla="*/ 5125185 h 6858000"/>
              <a:gd name="connsiteX37" fmla="*/ 470719 w 1364418"/>
              <a:gd name="connsiteY37" fmla="*/ 5121884 h 6858000"/>
              <a:gd name="connsiteX38" fmla="*/ 477755 w 1364418"/>
              <a:gd name="connsiteY38" fmla="*/ 5067850 h 6858000"/>
              <a:gd name="connsiteX39" fmla="*/ 480486 w 1364418"/>
              <a:gd name="connsiteY39" fmla="*/ 5060861 h 6858000"/>
              <a:gd name="connsiteX40" fmla="*/ 477190 w 1364418"/>
              <a:gd name="connsiteY40" fmla="*/ 5034192 h 6858000"/>
              <a:gd name="connsiteX41" fmla="*/ 478744 w 1364418"/>
              <a:gd name="connsiteY41" fmla="*/ 4993030 h 6858000"/>
              <a:gd name="connsiteX42" fmla="*/ 485653 w 1364418"/>
              <a:gd name="connsiteY42" fmla="*/ 4946844 h 6858000"/>
              <a:gd name="connsiteX43" fmla="*/ 481509 w 1364418"/>
              <a:gd name="connsiteY43" fmla="*/ 4932692 h 6858000"/>
              <a:gd name="connsiteX44" fmla="*/ 496912 w 1364418"/>
              <a:gd name="connsiteY44" fmla="*/ 4858827 h 6858000"/>
              <a:gd name="connsiteX45" fmla="*/ 502815 w 1364418"/>
              <a:gd name="connsiteY45" fmla="*/ 4821170 h 6858000"/>
              <a:gd name="connsiteX46" fmla="*/ 507548 w 1364418"/>
              <a:gd name="connsiteY46" fmla="*/ 4780965 h 6858000"/>
              <a:gd name="connsiteX47" fmla="*/ 508841 w 1364418"/>
              <a:gd name="connsiteY47" fmla="*/ 4750867 h 6858000"/>
              <a:gd name="connsiteX48" fmla="*/ 506648 w 1364418"/>
              <a:gd name="connsiteY48" fmla="*/ 4690749 h 6858000"/>
              <a:gd name="connsiteX49" fmla="*/ 502128 w 1364418"/>
              <a:gd name="connsiteY49" fmla="*/ 4584173 h 6858000"/>
              <a:gd name="connsiteX50" fmla="*/ 497211 w 1364418"/>
              <a:gd name="connsiteY50" fmla="*/ 4444346 h 6858000"/>
              <a:gd name="connsiteX51" fmla="*/ 493776 w 1364418"/>
              <a:gd name="connsiteY51" fmla="*/ 4375228 h 6858000"/>
              <a:gd name="connsiteX52" fmla="*/ 474429 w 1364418"/>
              <a:gd name="connsiteY52" fmla="*/ 4214165 h 6858000"/>
              <a:gd name="connsiteX53" fmla="*/ 478502 w 1364418"/>
              <a:gd name="connsiteY53" fmla="*/ 4090296 h 6858000"/>
              <a:gd name="connsiteX54" fmla="*/ 463758 w 1364418"/>
              <a:gd name="connsiteY54" fmla="*/ 4033999 h 6858000"/>
              <a:gd name="connsiteX55" fmla="*/ 464907 w 1364418"/>
              <a:gd name="connsiteY55" fmla="*/ 4031933 h 6858000"/>
              <a:gd name="connsiteX56" fmla="*/ 463483 w 1364418"/>
              <a:gd name="connsiteY56" fmla="*/ 4013953 h 6858000"/>
              <a:gd name="connsiteX57" fmla="*/ 449778 w 1364418"/>
              <a:gd name="connsiteY57" fmla="*/ 3974753 h 6858000"/>
              <a:gd name="connsiteX58" fmla="*/ 451376 w 1364418"/>
              <a:gd name="connsiteY58" fmla="*/ 3969950 h 6858000"/>
              <a:gd name="connsiteX59" fmla="*/ 444798 w 1364418"/>
              <a:gd name="connsiteY59" fmla="*/ 3933779 h 6858000"/>
              <a:gd name="connsiteX60" fmla="*/ 446129 w 1364418"/>
              <a:gd name="connsiteY60" fmla="*/ 3933093 h 6858000"/>
              <a:gd name="connsiteX61" fmla="*/ 450483 w 1364418"/>
              <a:gd name="connsiteY61" fmla="*/ 3922082 h 6858000"/>
              <a:gd name="connsiteX62" fmla="*/ 455561 w 1364418"/>
              <a:gd name="connsiteY62" fmla="*/ 3901461 h 6858000"/>
              <a:gd name="connsiteX63" fmla="*/ 478155 w 1364418"/>
              <a:gd name="connsiteY63" fmla="*/ 3813873 h 6858000"/>
              <a:gd name="connsiteX64" fmla="*/ 477580 w 1364418"/>
              <a:gd name="connsiteY64" fmla="*/ 3806161 h 6858000"/>
              <a:gd name="connsiteX65" fmla="*/ 477887 w 1364418"/>
              <a:gd name="connsiteY65" fmla="*/ 3805957 h 6858000"/>
              <a:gd name="connsiteX66" fmla="*/ 477914 w 1364418"/>
              <a:gd name="connsiteY66" fmla="*/ 3797724 h 6858000"/>
              <a:gd name="connsiteX67" fmla="*/ 476529 w 1364418"/>
              <a:gd name="connsiteY67" fmla="*/ 3792098 h 6858000"/>
              <a:gd name="connsiteX68" fmla="*/ 475413 w 1364418"/>
              <a:gd name="connsiteY68" fmla="*/ 3777135 h 6858000"/>
              <a:gd name="connsiteX69" fmla="*/ 477146 w 1364418"/>
              <a:gd name="connsiteY69" fmla="*/ 3771656 h 6858000"/>
              <a:gd name="connsiteX70" fmla="*/ 480889 w 1364418"/>
              <a:gd name="connsiteY70" fmla="*/ 3769007 h 6858000"/>
              <a:gd name="connsiteX71" fmla="*/ 480355 w 1364418"/>
              <a:gd name="connsiteY71" fmla="*/ 3767709 h 6858000"/>
              <a:gd name="connsiteX72" fmla="*/ 489051 w 1364418"/>
              <a:gd name="connsiteY72" fmla="*/ 3738082 h 6858000"/>
              <a:gd name="connsiteX73" fmla="*/ 496397 w 1364418"/>
              <a:gd name="connsiteY73" fmla="*/ 3673397 h 6858000"/>
              <a:gd name="connsiteX74" fmla="*/ 495693 w 1364418"/>
              <a:gd name="connsiteY74" fmla="*/ 3637109 h 6858000"/>
              <a:gd name="connsiteX75" fmla="*/ 499136 w 1364418"/>
              <a:gd name="connsiteY75" fmla="*/ 3536883 h 6858000"/>
              <a:gd name="connsiteX76" fmla="*/ 506674 w 1364418"/>
              <a:gd name="connsiteY76" fmla="*/ 3435652 h 6858000"/>
              <a:gd name="connsiteX77" fmla="*/ 508345 w 1364418"/>
              <a:gd name="connsiteY77" fmla="*/ 3307769 h 6858000"/>
              <a:gd name="connsiteX78" fmla="*/ 525908 w 1364418"/>
              <a:gd name="connsiteY78" fmla="*/ 3250522 h 6858000"/>
              <a:gd name="connsiteX79" fmla="*/ 526333 w 1364418"/>
              <a:gd name="connsiteY79" fmla="*/ 3229163 h 6858000"/>
              <a:gd name="connsiteX80" fmla="*/ 528156 w 1364418"/>
              <a:gd name="connsiteY80" fmla="*/ 3217217 h 6858000"/>
              <a:gd name="connsiteX81" fmla="*/ 514991 w 1364418"/>
              <a:gd name="connsiteY81" fmla="*/ 3183755 h 6858000"/>
              <a:gd name="connsiteX82" fmla="*/ 515492 w 1364418"/>
              <a:gd name="connsiteY82" fmla="*/ 3178642 h 6858000"/>
              <a:gd name="connsiteX83" fmla="*/ 503092 w 1364418"/>
              <a:gd name="connsiteY83" fmla="*/ 3158586 h 6858000"/>
              <a:gd name="connsiteX84" fmla="*/ 488277 w 1364418"/>
              <a:gd name="connsiteY84" fmla="*/ 3129034 h 6858000"/>
              <a:gd name="connsiteX85" fmla="*/ 488942 w 1364418"/>
              <a:gd name="connsiteY85" fmla="*/ 3126682 h 6858000"/>
              <a:gd name="connsiteX86" fmla="*/ 479810 w 1364418"/>
              <a:gd name="connsiteY86" fmla="*/ 3114519 h 6858000"/>
              <a:gd name="connsiteX87" fmla="*/ 466419 w 1364418"/>
              <a:gd name="connsiteY87" fmla="*/ 3106272 h 6858000"/>
              <a:gd name="connsiteX88" fmla="*/ 439149 w 1364418"/>
              <a:gd name="connsiteY88" fmla="*/ 2958185 h 6858000"/>
              <a:gd name="connsiteX89" fmla="*/ 381763 w 1364418"/>
              <a:gd name="connsiteY89" fmla="*/ 2762989 h 6858000"/>
              <a:gd name="connsiteX90" fmla="*/ 330681 w 1364418"/>
              <a:gd name="connsiteY90" fmla="*/ 2554718 h 6858000"/>
              <a:gd name="connsiteX91" fmla="*/ 310775 w 1364418"/>
              <a:gd name="connsiteY91" fmla="*/ 2485734 h 6858000"/>
              <a:gd name="connsiteX92" fmla="*/ 301498 w 1364418"/>
              <a:gd name="connsiteY92" fmla="*/ 2447068 h 6858000"/>
              <a:gd name="connsiteX93" fmla="*/ 288459 w 1364418"/>
              <a:gd name="connsiteY93" fmla="*/ 2425819 h 6858000"/>
              <a:gd name="connsiteX94" fmla="*/ 294458 w 1364418"/>
              <a:gd name="connsiteY94" fmla="*/ 2402874 h 6858000"/>
              <a:gd name="connsiteX95" fmla="*/ 297070 w 1364418"/>
              <a:gd name="connsiteY95" fmla="*/ 2381443 h 6858000"/>
              <a:gd name="connsiteX96" fmla="*/ 273399 w 1364418"/>
              <a:gd name="connsiteY96" fmla="*/ 2261920 h 6858000"/>
              <a:gd name="connsiteX97" fmla="*/ 263286 w 1364418"/>
              <a:gd name="connsiteY97" fmla="*/ 2195378 h 6858000"/>
              <a:gd name="connsiteX98" fmla="*/ 247503 w 1364418"/>
              <a:gd name="connsiteY98" fmla="*/ 2155135 h 6858000"/>
              <a:gd name="connsiteX99" fmla="*/ 244961 w 1364418"/>
              <a:gd name="connsiteY99" fmla="*/ 2118008 h 6858000"/>
              <a:gd name="connsiteX100" fmla="*/ 245954 w 1364418"/>
              <a:gd name="connsiteY100" fmla="*/ 2050531 h 6858000"/>
              <a:gd name="connsiteX101" fmla="*/ 237760 w 1364418"/>
              <a:gd name="connsiteY101" fmla="*/ 1963269 h 6858000"/>
              <a:gd name="connsiteX102" fmla="*/ 218938 w 1364418"/>
              <a:gd name="connsiteY102" fmla="*/ 1906352 h 6858000"/>
              <a:gd name="connsiteX103" fmla="*/ 195495 w 1364418"/>
              <a:gd name="connsiteY103" fmla="*/ 1861531 h 6858000"/>
              <a:gd name="connsiteX104" fmla="*/ 149294 w 1364418"/>
              <a:gd name="connsiteY104" fmla="*/ 1732919 h 6858000"/>
              <a:gd name="connsiteX105" fmla="*/ 121605 w 1364418"/>
              <a:gd name="connsiteY105" fmla="*/ 1663540 h 6858000"/>
              <a:gd name="connsiteX106" fmla="*/ 120731 w 1364418"/>
              <a:gd name="connsiteY106" fmla="*/ 1615777 h 6858000"/>
              <a:gd name="connsiteX107" fmla="*/ 101526 w 1364418"/>
              <a:gd name="connsiteY107" fmla="*/ 1563678 h 6858000"/>
              <a:gd name="connsiteX108" fmla="*/ 114606 w 1364418"/>
              <a:gd name="connsiteY108" fmla="*/ 1519474 h 6858000"/>
              <a:gd name="connsiteX109" fmla="*/ 107348 w 1364418"/>
              <a:gd name="connsiteY109" fmla="*/ 1477995 h 6858000"/>
              <a:gd name="connsiteX110" fmla="*/ 93433 w 1364418"/>
              <a:gd name="connsiteY110" fmla="*/ 1373769 h 6858000"/>
              <a:gd name="connsiteX111" fmla="*/ 101740 w 1364418"/>
              <a:gd name="connsiteY111" fmla="*/ 1307086 h 6858000"/>
              <a:gd name="connsiteX112" fmla="*/ 102928 w 1364418"/>
              <a:gd name="connsiteY112" fmla="*/ 1189033 h 6858000"/>
              <a:gd name="connsiteX113" fmla="*/ 107613 w 1364418"/>
              <a:gd name="connsiteY113" fmla="*/ 1168288 h 6858000"/>
              <a:gd name="connsiteX114" fmla="*/ 99895 w 1364418"/>
              <a:gd name="connsiteY114" fmla="*/ 1142577 h 6858000"/>
              <a:gd name="connsiteX115" fmla="*/ 89201 w 1364418"/>
              <a:gd name="connsiteY115" fmla="*/ 1088484 h 6858000"/>
              <a:gd name="connsiteX116" fmla="*/ 77937 w 1364418"/>
              <a:gd name="connsiteY116" fmla="*/ 1016103 h 6858000"/>
              <a:gd name="connsiteX117" fmla="*/ 79393 w 1364418"/>
              <a:gd name="connsiteY117" fmla="*/ 954054 h 6858000"/>
              <a:gd name="connsiteX118" fmla="*/ 90309 w 1364418"/>
              <a:gd name="connsiteY118" fmla="*/ 921368 h 6858000"/>
              <a:gd name="connsiteX119" fmla="*/ 74258 w 1364418"/>
              <a:gd name="connsiteY119" fmla="*/ 896999 h 6858000"/>
              <a:gd name="connsiteX120" fmla="*/ 43666 w 1364418"/>
              <a:gd name="connsiteY120" fmla="*/ 821517 h 6858000"/>
              <a:gd name="connsiteX121" fmla="*/ 22616 w 1364418"/>
              <a:gd name="connsiteY121" fmla="*/ 751353 h 6858000"/>
              <a:gd name="connsiteX122" fmla="*/ 22174 w 1364418"/>
              <a:gd name="connsiteY122" fmla="*/ 721230 h 6858000"/>
              <a:gd name="connsiteX123" fmla="*/ 7845 w 1364418"/>
              <a:gd name="connsiteY123" fmla="*/ 681659 h 6858000"/>
              <a:gd name="connsiteX124" fmla="*/ 31306 w 1364418"/>
              <a:gd name="connsiteY124" fmla="*/ 619315 h 6858000"/>
              <a:gd name="connsiteX125" fmla="*/ 15184 w 1364418"/>
              <a:gd name="connsiteY125" fmla="*/ 585934 h 6858000"/>
              <a:gd name="connsiteX126" fmla="*/ 22258 w 1364418"/>
              <a:gd name="connsiteY126" fmla="*/ 538948 h 6858000"/>
              <a:gd name="connsiteX127" fmla="*/ 26166 w 1364418"/>
              <a:gd name="connsiteY127" fmla="*/ 525163 h 6858000"/>
              <a:gd name="connsiteX128" fmla="*/ 52290 w 1364418"/>
              <a:gd name="connsiteY128" fmla="*/ 446567 h 6858000"/>
              <a:gd name="connsiteX129" fmla="*/ 51538 w 1364418"/>
              <a:gd name="connsiteY129" fmla="*/ 393828 h 6858000"/>
              <a:gd name="connsiteX130" fmla="*/ 51368 w 1364418"/>
              <a:gd name="connsiteY130" fmla="*/ 353137 h 6858000"/>
              <a:gd name="connsiteX131" fmla="*/ 55970 w 1364418"/>
              <a:gd name="connsiteY131" fmla="*/ 321428 h 6858000"/>
              <a:gd name="connsiteX132" fmla="*/ 57061 w 1364418"/>
              <a:gd name="connsiteY132" fmla="*/ 275771 h 6858000"/>
              <a:gd name="connsiteX133" fmla="*/ 74088 w 1364418"/>
              <a:gd name="connsiteY133" fmla="*/ 212860 h 6858000"/>
              <a:gd name="connsiteX134" fmla="*/ 65798 w 1364418"/>
              <a:gd name="connsiteY134" fmla="*/ 144983 h 6858000"/>
              <a:gd name="connsiteX135" fmla="*/ 78082 w 1364418"/>
              <a:gd name="connsiteY135" fmla="*/ 55288 h 6858000"/>
              <a:gd name="connsiteX136" fmla="*/ 37636 w 1364418"/>
              <a:gd name="connsiteY136"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286686 w 1364418"/>
              <a:gd name="connsiteY7" fmla="*/ 6664994 h 6858000"/>
              <a:gd name="connsiteX8" fmla="*/ 266720 w 1364418"/>
              <a:gd name="connsiteY8" fmla="*/ 6431610 h 6858000"/>
              <a:gd name="connsiteX9" fmla="*/ 310425 w 1364418"/>
              <a:gd name="connsiteY9" fmla="*/ 6379786 h 6858000"/>
              <a:gd name="connsiteX10" fmla="*/ 293648 w 1364418"/>
              <a:gd name="connsiteY10" fmla="*/ 6334727 h 6858000"/>
              <a:gd name="connsiteX11" fmla="*/ 271063 w 1364418"/>
              <a:gd name="connsiteY11" fmla="*/ 6313295 h 6858000"/>
              <a:gd name="connsiteX12" fmla="*/ 278227 w 1364418"/>
              <a:gd name="connsiteY12" fmla="*/ 6280046 h 6858000"/>
              <a:gd name="connsiteX13" fmla="*/ 281226 w 1364418"/>
              <a:gd name="connsiteY13" fmla="*/ 6272987 h 6858000"/>
              <a:gd name="connsiteX14" fmla="*/ 288000 w 1364418"/>
              <a:gd name="connsiteY14" fmla="*/ 6252834 h 6858000"/>
              <a:gd name="connsiteX15" fmla="*/ 265992 w 1364418"/>
              <a:gd name="connsiteY15" fmla="*/ 6202459 h 6858000"/>
              <a:gd name="connsiteX16" fmla="*/ 264790 w 1364418"/>
              <a:gd name="connsiteY16" fmla="*/ 6153037 h 6858000"/>
              <a:gd name="connsiteX17" fmla="*/ 280205 w 1364418"/>
              <a:gd name="connsiteY17" fmla="*/ 6078132 h 6858000"/>
              <a:gd name="connsiteX18" fmla="*/ 267592 w 1364418"/>
              <a:gd name="connsiteY18" fmla="*/ 6028119 h 6858000"/>
              <a:gd name="connsiteX19" fmla="*/ 252821 w 1364418"/>
              <a:gd name="connsiteY19" fmla="*/ 5926735 h 6858000"/>
              <a:gd name="connsiteX20" fmla="*/ 302333 w 1364418"/>
              <a:gd name="connsiteY20" fmla="*/ 5712857 h 6858000"/>
              <a:gd name="connsiteX21" fmla="*/ 332131 w 1364418"/>
              <a:gd name="connsiteY21" fmla="*/ 5660491 h 6858000"/>
              <a:gd name="connsiteX22" fmla="*/ 341254 w 1364418"/>
              <a:gd name="connsiteY22" fmla="*/ 5563435 h 6858000"/>
              <a:gd name="connsiteX23" fmla="*/ 368130 w 1364418"/>
              <a:gd name="connsiteY23" fmla="*/ 5437125 h 6858000"/>
              <a:gd name="connsiteX24" fmla="*/ 381698 w 1364418"/>
              <a:gd name="connsiteY24" fmla="*/ 5396260 h 6858000"/>
              <a:gd name="connsiteX25" fmla="*/ 397679 w 1364418"/>
              <a:gd name="connsiteY25" fmla="*/ 5330009 h 6858000"/>
              <a:gd name="connsiteX26" fmla="*/ 431172 w 1364418"/>
              <a:gd name="connsiteY26" fmla="*/ 5273739 h 6858000"/>
              <a:gd name="connsiteX27" fmla="*/ 440771 w 1364418"/>
              <a:gd name="connsiteY27" fmla="*/ 5241779 h 6858000"/>
              <a:gd name="connsiteX28" fmla="*/ 451997 w 1364418"/>
              <a:gd name="connsiteY28" fmla="*/ 5225268 h 6858000"/>
              <a:gd name="connsiteX29" fmla="*/ 453017 w 1364418"/>
              <a:gd name="connsiteY29" fmla="*/ 5217684 h 6858000"/>
              <a:gd name="connsiteX30" fmla="*/ 460358 w 1364418"/>
              <a:gd name="connsiteY30" fmla="*/ 5193377 h 6858000"/>
              <a:gd name="connsiteX31" fmla="*/ 463661 w 1364418"/>
              <a:gd name="connsiteY31" fmla="*/ 5179288 h 6858000"/>
              <a:gd name="connsiteX32" fmla="*/ 464645 w 1364418"/>
              <a:gd name="connsiteY32" fmla="*/ 5173621 h 6858000"/>
              <a:gd name="connsiteX33" fmla="*/ 460279 w 1364418"/>
              <a:gd name="connsiteY33" fmla="*/ 5159961 h 6858000"/>
              <a:gd name="connsiteX34" fmla="*/ 466956 w 1364418"/>
              <a:gd name="connsiteY34" fmla="*/ 5144295 h 6858000"/>
              <a:gd name="connsiteX35" fmla="*/ 463889 w 1364418"/>
              <a:gd name="connsiteY35" fmla="*/ 5125185 h 6858000"/>
              <a:gd name="connsiteX36" fmla="*/ 470719 w 1364418"/>
              <a:gd name="connsiteY36" fmla="*/ 5121884 h 6858000"/>
              <a:gd name="connsiteX37" fmla="*/ 477755 w 1364418"/>
              <a:gd name="connsiteY37" fmla="*/ 5067850 h 6858000"/>
              <a:gd name="connsiteX38" fmla="*/ 480486 w 1364418"/>
              <a:gd name="connsiteY38" fmla="*/ 5060861 h 6858000"/>
              <a:gd name="connsiteX39" fmla="*/ 477190 w 1364418"/>
              <a:gd name="connsiteY39" fmla="*/ 5034192 h 6858000"/>
              <a:gd name="connsiteX40" fmla="*/ 478744 w 1364418"/>
              <a:gd name="connsiteY40" fmla="*/ 4993030 h 6858000"/>
              <a:gd name="connsiteX41" fmla="*/ 485653 w 1364418"/>
              <a:gd name="connsiteY41" fmla="*/ 4946844 h 6858000"/>
              <a:gd name="connsiteX42" fmla="*/ 481509 w 1364418"/>
              <a:gd name="connsiteY42" fmla="*/ 4932692 h 6858000"/>
              <a:gd name="connsiteX43" fmla="*/ 496912 w 1364418"/>
              <a:gd name="connsiteY43" fmla="*/ 4858827 h 6858000"/>
              <a:gd name="connsiteX44" fmla="*/ 502815 w 1364418"/>
              <a:gd name="connsiteY44" fmla="*/ 4821170 h 6858000"/>
              <a:gd name="connsiteX45" fmla="*/ 507548 w 1364418"/>
              <a:gd name="connsiteY45" fmla="*/ 4780965 h 6858000"/>
              <a:gd name="connsiteX46" fmla="*/ 508841 w 1364418"/>
              <a:gd name="connsiteY46" fmla="*/ 4750867 h 6858000"/>
              <a:gd name="connsiteX47" fmla="*/ 506648 w 1364418"/>
              <a:gd name="connsiteY47" fmla="*/ 4690749 h 6858000"/>
              <a:gd name="connsiteX48" fmla="*/ 502128 w 1364418"/>
              <a:gd name="connsiteY48" fmla="*/ 4584173 h 6858000"/>
              <a:gd name="connsiteX49" fmla="*/ 497211 w 1364418"/>
              <a:gd name="connsiteY49" fmla="*/ 4444346 h 6858000"/>
              <a:gd name="connsiteX50" fmla="*/ 493776 w 1364418"/>
              <a:gd name="connsiteY50" fmla="*/ 4375228 h 6858000"/>
              <a:gd name="connsiteX51" fmla="*/ 474429 w 1364418"/>
              <a:gd name="connsiteY51" fmla="*/ 4214165 h 6858000"/>
              <a:gd name="connsiteX52" fmla="*/ 478502 w 1364418"/>
              <a:gd name="connsiteY52" fmla="*/ 4090296 h 6858000"/>
              <a:gd name="connsiteX53" fmla="*/ 463758 w 1364418"/>
              <a:gd name="connsiteY53" fmla="*/ 4033999 h 6858000"/>
              <a:gd name="connsiteX54" fmla="*/ 464907 w 1364418"/>
              <a:gd name="connsiteY54" fmla="*/ 4031933 h 6858000"/>
              <a:gd name="connsiteX55" fmla="*/ 463483 w 1364418"/>
              <a:gd name="connsiteY55" fmla="*/ 4013953 h 6858000"/>
              <a:gd name="connsiteX56" fmla="*/ 449778 w 1364418"/>
              <a:gd name="connsiteY56" fmla="*/ 3974753 h 6858000"/>
              <a:gd name="connsiteX57" fmla="*/ 451376 w 1364418"/>
              <a:gd name="connsiteY57" fmla="*/ 3969950 h 6858000"/>
              <a:gd name="connsiteX58" fmla="*/ 444798 w 1364418"/>
              <a:gd name="connsiteY58" fmla="*/ 3933779 h 6858000"/>
              <a:gd name="connsiteX59" fmla="*/ 446129 w 1364418"/>
              <a:gd name="connsiteY59" fmla="*/ 3933093 h 6858000"/>
              <a:gd name="connsiteX60" fmla="*/ 450483 w 1364418"/>
              <a:gd name="connsiteY60" fmla="*/ 3922082 h 6858000"/>
              <a:gd name="connsiteX61" fmla="*/ 455561 w 1364418"/>
              <a:gd name="connsiteY61" fmla="*/ 3901461 h 6858000"/>
              <a:gd name="connsiteX62" fmla="*/ 478155 w 1364418"/>
              <a:gd name="connsiteY62" fmla="*/ 3813873 h 6858000"/>
              <a:gd name="connsiteX63" fmla="*/ 477580 w 1364418"/>
              <a:gd name="connsiteY63" fmla="*/ 3806161 h 6858000"/>
              <a:gd name="connsiteX64" fmla="*/ 477887 w 1364418"/>
              <a:gd name="connsiteY64" fmla="*/ 3805957 h 6858000"/>
              <a:gd name="connsiteX65" fmla="*/ 477914 w 1364418"/>
              <a:gd name="connsiteY65" fmla="*/ 3797724 h 6858000"/>
              <a:gd name="connsiteX66" fmla="*/ 476529 w 1364418"/>
              <a:gd name="connsiteY66" fmla="*/ 3792098 h 6858000"/>
              <a:gd name="connsiteX67" fmla="*/ 475413 w 1364418"/>
              <a:gd name="connsiteY67" fmla="*/ 3777135 h 6858000"/>
              <a:gd name="connsiteX68" fmla="*/ 477146 w 1364418"/>
              <a:gd name="connsiteY68" fmla="*/ 3771656 h 6858000"/>
              <a:gd name="connsiteX69" fmla="*/ 480889 w 1364418"/>
              <a:gd name="connsiteY69" fmla="*/ 3769007 h 6858000"/>
              <a:gd name="connsiteX70" fmla="*/ 480355 w 1364418"/>
              <a:gd name="connsiteY70" fmla="*/ 3767709 h 6858000"/>
              <a:gd name="connsiteX71" fmla="*/ 489051 w 1364418"/>
              <a:gd name="connsiteY71" fmla="*/ 3738082 h 6858000"/>
              <a:gd name="connsiteX72" fmla="*/ 496397 w 1364418"/>
              <a:gd name="connsiteY72" fmla="*/ 3673397 h 6858000"/>
              <a:gd name="connsiteX73" fmla="*/ 495693 w 1364418"/>
              <a:gd name="connsiteY73" fmla="*/ 3637109 h 6858000"/>
              <a:gd name="connsiteX74" fmla="*/ 499136 w 1364418"/>
              <a:gd name="connsiteY74" fmla="*/ 3536883 h 6858000"/>
              <a:gd name="connsiteX75" fmla="*/ 506674 w 1364418"/>
              <a:gd name="connsiteY75" fmla="*/ 3435652 h 6858000"/>
              <a:gd name="connsiteX76" fmla="*/ 508345 w 1364418"/>
              <a:gd name="connsiteY76" fmla="*/ 3307769 h 6858000"/>
              <a:gd name="connsiteX77" fmla="*/ 525908 w 1364418"/>
              <a:gd name="connsiteY77" fmla="*/ 3250522 h 6858000"/>
              <a:gd name="connsiteX78" fmla="*/ 526333 w 1364418"/>
              <a:gd name="connsiteY78" fmla="*/ 3229163 h 6858000"/>
              <a:gd name="connsiteX79" fmla="*/ 528156 w 1364418"/>
              <a:gd name="connsiteY79" fmla="*/ 3217217 h 6858000"/>
              <a:gd name="connsiteX80" fmla="*/ 514991 w 1364418"/>
              <a:gd name="connsiteY80" fmla="*/ 3183755 h 6858000"/>
              <a:gd name="connsiteX81" fmla="*/ 515492 w 1364418"/>
              <a:gd name="connsiteY81" fmla="*/ 3178642 h 6858000"/>
              <a:gd name="connsiteX82" fmla="*/ 503092 w 1364418"/>
              <a:gd name="connsiteY82" fmla="*/ 3158586 h 6858000"/>
              <a:gd name="connsiteX83" fmla="*/ 488277 w 1364418"/>
              <a:gd name="connsiteY83" fmla="*/ 3129034 h 6858000"/>
              <a:gd name="connsiteX84" fmla="*/ 488942 w 1364418"/>
              <a:gd name="connsiteY84" fmla="*/ 3126682 h 6858000"/>
              <a:gd name="connsiteX85" fmla="*/ 479810 w 1364418"/>
              <a:gd name="connsiteY85" fmla="*/ 3114519 h 6858000"/>
              <a:gd name="connsiteX86" fmla="*/ 466419 w 1364418"/>
              <a:gd name="connsiteY86" fmla="*/ 3106272 h 6858000"/>
              <a:gd name="connsiteX87" fmla="*/ 439149 w 1364418"/>
              <a:gd name="connsiteY87" fmla="*/ 2958185 h 6858000"/>
              <a:gd name="connsiteX88" fmla="*/ 381763 w 1364418"/>
              <a:gd name="connsiteY88" fmla="*/ 2762989 h 6858000"/>
              <a:gd name="connsiteX89" fmla="*/ 330681 w 1364418"/>
              <a:gd name="connsiteY89" fmla="*/ 2554718 h 6858000"/>
              <a:gd name="connsiteX90" fmla="*/ 310775 w 1364418"/>
              <a:gd name="connsiteY90" fmla="*/ 2485734 h 6858000"/>
              <a:gd name="connsiteX91" fmla="*/ 301498 w 1364418"/>
              <a:gd name="connsiteY91" fmla="*/ 2447068 h 6858000"/>
              <a:gd name="connsiteX92" fmla="*/ 288459 w 1364418"/>
              <a:gd name="connsiteY92" fmla="*/ 2425819 h 6858000"/>
              <a:gd name="connsiteX93" fmla="*/ 294458 w 1364418"/>
              <a:gd name="connsiteY93" fmla="*/ 2402874 h 6858000"/>
              <a:gd name="connsiteX94" fmla="*/ 297070 w 1364418"/>
              <a:gd name="connsiteY94" fmla="*/ 2381443 h 6858000"/>
              <a:gd name="connsiteX95" fmla="*/ 273399 w 1364418"/>
              <a:gd name="connsiteY95" fmla="*/ 2261920 h 6858000"/>
              <a:gd name="connsiteX96" fmla="*/ 263286 w 1364418"/>
              <a:gd name="connsiteY96" fmla="*/ 2195378 h 6858000"/>
              <a:gd name="connsiteX97" fmla="*/ 247503 w 1364418"/>
              <a:gd name="connsiteY97" fmla="*/ 2155135 h 6858000"/>
              <a:gd name="connsiteX98" fmla="*/ 244961 w 1364418"/>
              <a:gd name="connsiteY98" fmla="*/ 2118008 h 6858000"/>
              <a:gd name="connsiteX99" fmla="*/ 245954 w 1364418"/>
              <a:gd name="connsiteY99" fmla="*/ 2050531 h 6858000"/>
              <a:gd name="connsiteX100" fmla="*/ 237760 w 1364418"/>
              <a:gd name="connsiteY100" fmla="*/ 1963269 h 6858000"/>
              <a:gd name="connsiteX101" fmla="*/ 218938 w 1364418"/>
              <a:gd name="connsiteY101" fmla="*/ 1906352 h 6858000"/>
              <a:gd name="connsiteX102" fmla="*/ 195495 w 1364418"/>
              <a:gd name="connsiteY102" fmla="*/ 1861531 h 6858000"/>
              <a:gd name="connsiteX103" fmla="*/ 149294 w 1364418"/>
              <a:gd name="connsiteY103" fmla="*/ 1732919 h 6858000"/>
              <a:gd name="connsiteX104" fmla="*/ 121605 w 1364418"/>
              <a:gd name="connsiteY104" fmla="*/ 1663540 h 6858000"/>
              <a:gd name="connsiteX105" fmla="*/ 120731 w 1364418"/>
              <a:gd name="connsiteY105" fmla="*/ 1615777 h 6858000"/>
              <a:gd name="connsiteX106" fmla="*/ 101526 w 1364418"/>
              <a:gd name="connsiteY106" fmla="*/ 1563678 h 6858000"/>
              <a:gd name="connsiteX107" fmla="*/ 114606 w 1364418"/>
              <a:gd name="connsiteY107" fmla="*/ 1519474 h 6858000"/>
              <a:gd name="connsiteX108" fmla="*/ 107348 w 1364418"/>
              <a:gd name="connsiteY108" fmla="*/ 1477995 h 6858000"/>
              <a:gd name="connsiteX109" fmla="*/ 93433 w 1364418"/>
              <a:gd name="connsiteY109" fmla="*/ 1373769 h 6858000"/>
              <a:gd name="connsiteX110" fmla="*/ 101740 w 1364418"/>
              <a:gd name="connsiteY110" fmla="*/ 1307086 h 6858000"/>
              <a:gd name="connsiteX111" fmla="*/ 102928 w 1364418"/>
              <a:gd name="connsiteY111" fmla="*/ 1189033 h 6858000"/>
              <a:gd name="connsiteX112" fmla="*/ 107613 w 1364418"/>
              <a:gd name="connsiteY112" fmla="*/ 1168288 h 6858000"/>
              <a:gd name="connsiteX113" fmla="*/ 99895 w 1364418"/>
              <a:gd name="connsiteY113" fmla="*/ 1142577 h 6858000"/>
              <a:gd name="connsiteX114" fmla="*/ 89201 w 1364418"/>
              <a:gd name="connsiteY114" fmla="*/ 1088484 h 6858000"/>
              <a:gd name="connsiteX115" fmla="*/ 77937 w 1364418"/>
              <a:gd name="connsiteY115" fmla="*/ 1016103 h 6858000"/>
              <a:gd name="connsiteX116" fmla="*/ 79393 w 1364418"/>
              <a:gd name="connsiteY116" fmla="*/ 954054 h 6858000"/>
              <a:gd name="connsiteX117" fmla="*/ 90309 w 1364418"/>
              <a:gd name="connsiteY117" fmla="*/ 921368 h 6858000"/>
              <a:gd name="connsiteX118" fmla="*/ 74258 w 1364418"/>
              <a:gd name="connsiteY118" fmla="*/ 896999 h 6858000"/>
              <a:gd name="connsiteX119" fmla="*/ 43666 w 1364418"/>
              <a:gd name="connsiteY119" fmla="*/ 821517 h 6858000"/>
              <a:gd name="connsiteX120" fmla="*/ 22616 w 1364418"/>
              <a:gd name="connsiteY120" fmla="*/ 751353 h 6858000"/>
              <a:gd name="connsiteX121" fmla="*/ 22174 w 1364418"/>
              <a:gd name="connsiteY121" fmla="*/ 721230 h 6858000"/>
              <a:gd name="connsiteX122" fmla="*/ 7845 w 1364418"/>
              <a:gd name="connsiteY122" fmla="*/ 681659 h 6858000"/>
              <a:gd name="connsiteX123" fmla="*/ 31306 w 1364418"/>
              <a:gd name="connsiteY123" fmla="*/ 619315 h 6858000"/>
              <a:gd name="connsiteX124" fmla="*/ 15184 w 1364418"/>
              <a:gd name="connsiteY124" fmla="*/ 585934 h 6858000"/>
              <a:gd name="connsiteX125" fmla="*/ 22258 w 1364418"/>
              <a:gd name="connsiteY125" fmla="*/ 538948 h 6858000"/>
              <a:gd name="connsiteX126" fmla="*/ 26166 w 1364418"/>
              <a:gd name="connsiteY126" fmla="*/ 525163 h 6858000"/>
              <a:gd name="connsiteX127" fmla="*/ 52290 w 1364418"/>
              <a:gd name="connsiteY127" fmla="*/ 446567 h 6858000"/>
              <a:gd name="connsiteX128" fmla="*/ 51538 w 1364418"/>
              <a:gd name="connsiteY128" fmla="*/ 393828 h 6858000"/>
              <a:gd name="connsiteX129" fmla="*/ 51368 w 1364418"/>
              <a:gd name="connsiteY129" fmla="*/ 353137 h 6858000"/>
              <a:gd name="connsiteX130" fmla="*/ 55970 w 1364418"/>
              <a:gd name="connsiteY130" fmla="*/ 321428 h 6858000"/>
              <a:gd name="connsiteX131" fmla="*/ 57061 w 1364418"/>
              <a:gd name="connsiteY131" fmla="*/ 275771 h 6858000"/>
              <a:gd name="connsiteX132" fmla="*/ 74088 w 1364418"/>
              <a:gd name="connsiteY132" fmla="*/ 212860 h 6858000"/>
              <a:gd name="connsiteX133" fmla="*/ 65798 w 1364418"/>
              <a:gd name="connsiteY133" fmla="*/ 144983 h 6858000"/>
              <a:gd name="connsiteX134" fmla="*/ 78082 w 1364418"/>
              <a:gd name="connsiteY134" fmla="*/ 55288 h 6858000"/>
              <a:gd name="connsiteX135" fmla="*/ 37636 w 1364418"/>
              <a:gd name="connsiteY135"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286686 w 1364418"/>
              <a:gd name="connsiteY7" fmla="*/ 6664994 h 6858000"/>
              <a:gd name="connsiteX8" fmla="*/ 339152 w 1364418"/>
              <a:gd name="connsiteY8" fmla="*/ 6471804 h 6858000"/>
              <a:gd name="connsiteX9" fmla="*/ 310425 w 1364418"/>
              <a:gd name="connsiteY9" fmla="*/ 6379786 h 6858000"/>
              <a:gd name="connsiteX10" fmla="*/ 293648 w 1364418"/>
              <a:gd name="connsiteY10" fmla="*/ 6334727 h 6858000"/>
              <a:gd name="connsiteX11" fmla="*/ 271063 w 1364418"/>
              <a:gd name="connsiteY11" fmla="*/ 6313295 h 6858000"/>
              <a:gd name="connsiteX12" fmla="*/ 278227 w 1364418"/>
              <a:gd name="connsiteY12" fmla="*/ 6280046 h 6858000"/>
              <a:gd name="connsiteX13" fmla="*/ 281226 w 1364418"/>
              <a:gd name="connsiteY13" fmla="*/ 6272987 h 6858000"/>
              <a:gd name="connsiteX14" fmla="*/ 288000 w 1364418"/>
              <a:gd name="connsiteY14" fmla="*/ 6252834 h 6858000"/>
              <a:gd name="connsiteX15" fmla="*/ 265992 w 1364418"/>
              <a:gd name="connsiteY15" fmla="*/ 6202459 h 6858000"/>
              <a:gd name="connsiteX16" fmla="*/ 264790 w 1364418"/>
              <a:gd name="connsiteY16" fmla="*/ 6153037 h 6858000"/>
              <a:gd name="connsiteX17" fmla="*/ 280205 w 1364418"/>
              <a:gd name="connsiteY17" fmla="*/ 6078132 h 6858000"/>
              <a:gd name="connsiteX18" fmla="*/ 267592 w 1364418"/>
              <a:gd name="connsiteY18" fmla="*/ 6028119 h 6858000"/>
              <a:gd name="connsiteX19" fmla="*/ 252821 w 1364418"/>
              <a:gd name="connsiteY19" fmla="*/ 5926735 h 6858000"/>
              <a:gd name="connsiteX20" fmla="*/ 302333 w 1364418"/>
              <a:gd name="connsiteY20" fmla="*/ 5712857 h 6858000"/>
              <a:gd name="connsiteX21" fmla="*/ 332131 w 1364418"/>
              <a:gd name="connsiteY21" fmla="*/ 5660491 h 6858000"/>
              <a:gd name="connsiteX22" fmla="*/ 341254 w 1364418"/>
              <a:gd name="connsiteY22" fmla="*/ 5563435 h 6858000"/>
              <a:gd name="connsiteX23" fmla="*/ 368130 w 1364418"/>
              <a:gd name="connsiteY23" fmla="*/ 5437125 h 6858000"/>
              <a:gd name="connsiteX24" fmla="*/ 381698 w 1364418"/>
              <a:gd name="connsiteY24" fmla="*/ 5396260 h 6858000"/>
              <a:gd name="connsiteX25" fmla="*/ 397679 w 1364418"/>
              <a:gd name="connsiteY25" fmla="*/ 5330009 h 6858000"/>
              <a:gd name="connsiteX26" fmla="*/ 431172 w 1364418"/>
              <a:gd name="connsiteY26" fmla="*/ 5273739 h 6858000"/>
              <a:gd name="connsiteX27" fmla="*/ 440771 w 1364418"/>
              <a:gd name="connsiteY27" fmla="*/ 5241779 h 6858000"/>
              <a:gd name="connsiteX28" fmla="*/ 451997 w 1364418"/>
              <a:gd name="connsiteY28" fmla="*/ 5225268 h 6858000"/>
              <a:gd name="connsiteX29" fmla="*/ 453017 w 1364418"/>
              <a:gd name="connsiteY29" fmla="*/ 5217684 h 6858000"/>
              <a:gd name="connsiteX30" fmla="*/ 460358 w 1364418"/>
              <a:gd name="connsiteY30" fmla="*/ 5193377 h 6858000"/>
              <a:gd name="connsiteX31" fmla="*/ 463661 w 1364418"/>
              <a:gd name="connsiteY31" fmla="*/ 5179288 h 6858000"/>
              <a:gd name="connsiteX32" fmla="*/ 464645 w 1364418"/>
              <a:gd name="connsiteY32" fmla="*/ 5173621 h 6858000"/>
              <a:gd name="connsiteX33" fmla="*/ 460279 w 1364418"/>
              <a:gd name="connsiteY33" fmla="*/ 5159961 h 6858000"/>
              <a:gd name="connsiteX34" fmla="*/ 466956 w 1364418"/>
              <a:gd name="connsiteY34" fmla="*/ 5144295 h 6858000"/>
              <a:gd name="connsiteX35" fmla="*/ 463889 w 1364418"/>
              <a:gd name="connsiteY35" fmla="*/ 5125185 h 6858000"/>
              <a:gd name="connsiteX36" fmla="*/ 470719 w 1364418"/>
              <a:gd name="connsiteY36" fmla="*/ 5121884 h 6858000"/>
              <a:gd name="connsiteX37" fmla="*/ 477755 w 1364418"/>
              <a:gd name="connsiteY37" fmla="*/ 5067850 h 6858000"/>
              <a:gd name="connsiteX38" fmla="*/ 480486 w 1364418"/>
              <a:gd name="connsiteY38" fmla="*/ 5060861 h 6858000"/>
              <a:gd name="connsiteX39" fmla="*/ 477190 w 1364418"/>
              <a:gd name="connsiteY39" fmla="*/ 5034192 h 6858000"/>
              <a:gd name="connsiteX40" fmla="*/ 478744 w 1364418"/>
              <a:gd name="connsiteY40" fmla="*/ 4993030 h 6858000"/>
              <a:gd name="connsiteX41" fmla="*/ 485653 w 1364418"/>
              <a:gd name="connsiteY41" fmla="*/ 4946844 h 6858000"/>
              <a:gd name="connsiteX42" fmla="*/ 481509 w 1364418"/>
              <a:gd name="connsiteY42" fmla="*/ 4932692 h 6858000"/>
              <a:gd name="connsiteX43" fmla="*/ 496912 w 1364418"/>
              <a:gd name="connsiteY43" fmla="*/ 4858827 h 6858000"/>
              <a:gd name="connsiteX44" fmla="*/ 502815 w 1364418"/>
              <a:gd name="connsiteY44" fmla="*/ 4821170 h 6858000"/>
              <a:gd name="connsiteX45" fmla="*/ 507548 w 1364418"/>
              <a:gd name="connsiteY45" fmla="*/ 4780965 h 6858000"/>
              <a:gd name="connsiteX46" fmla="*/ 508841 w 1364418"/>
              <a:gd name="connsiteY46" fmla="*/ 4750867 h 6858000"/>
              <a:gd name="connsiteX47" fmla="*/ 506648 w 1364418"/>
              <a:gd name="connsiteY47" fmla="*/ 4690749 h 6858000"/>
              <a:gd name="connsiteX48" fmla="*/ 502128 w 1364418"/>
              <a:gd name="connsiteY48" fmla="*/ 4584173 h 6858000"/>
              <a:gd name="connsiteX49" fmla="*/ 497211 w 1364418"/>
              <a:gd name="connsiteY49" fmla="*/ 4444346 h 6858000"/>
              <a:gd name="connsiteX50" fmla="*/ 493776 w 1364418"/>
              <a:gd name="connsiteY50" fmla="*/ 4375228 h 6858000"/>
              <a:gd name="connsiteX51" fmla="*/ 474429 w 1364418"/>
              <a:gd name="connsiteY51" fmla="*/ 4214165 h 6858000"/>
              <a:gd name="connsiteX52" fmla="*/ 478502 w 1364418"/>
              <a:gd name="connsiteY52" fmla="*/ 4090296 h 6858000"/>
              <a:gd name="connsiteX53" fmla="*/ 463758 w 1364418"/>
              <a:gd name="connsiteY53" fmla="*/ 4033999 h 6858000"/>
              <a:gd name="connsiteX54" fmla="*/ 464907 w 1364418"/>
              <a:gd name="connsiteY54" fmla="*/ 4031933 h 6858000"/>
              <a:gd name="connsiteX55" fmla="*/ 463483 w 1364418"/>
              <a:gd name="connsiteY55" fmla="*/ 4013953 h 6858000"/>
              <a:gd name="connsiteX56" fmla="*/ 449778 w 1364418"/>
              <a:gd name="connsiteY56" fmla="*/ 3974753 h 6858000"/>
              <a:gd name="connsiteX57" fmla="*/ 451376 w 1364418"/>
              <a:gd name="connsiteY57" fmla="*/ 3969950 h 6858000"/>
              <a:gd name="connsiteX58" fmla="*/ 444798 w 1364418"/>
              <a:gd name="connsiteY58" fmla="*/ 3933779 h 6858000"/>
              <a:gd name="connsiteX59" fmla="*/ 446129 w 1364418"/>
              <a:gd name="connsiteY59" fmla="*/ 3933093 h 6858000"/>
              <a:gd name="connsiteX60" fmla="*/ 450483 w 1364418"/>
              <a:gd name="connsiteY60" fmla="*/ 3922082 h 6858000"/>
              <a:gd name="connsiteX61" fmla="*/ 455561 w 1364418"/>
              <a:gd name="connsiteY61" fmla="*/ 3901461 h 6858000"/>
              <a:gd name="connsiteX62" fmla="*/ 478155 w 1364418"/>
              <a:gd name="connsiteY62" fmla="*/ 3813873 h 6858000"/>
              <a:gd name="connsiteX63" fmla="*/ 477580 w 1364418"/>
              <a:gd name="connsiteY63" fmla="*/ 3806161 h 6858000"/>
              <a:gd name="connsiteX64" fmla="*/ 477887 w 1364418"/>
              <a:gd name="connsiteY64" fmla="*/ 3805957 h 6858000"/>
              <a:gd name="connsiteX65" fmla="*/ 477914 w 1364418"/>
              <a:gd name="connsiteY65" fmla="*/ 3797724 h 6858000"/>
              <a:gd name="connsiteX66" fmla="*/ 476529 w 1364418"/>
              <a:gd name="connsiteY66" fmla="*/ 3792098 h 6858000"/>
              <a:gd name="connsiteX67" fmla="*/ 475413 w 1364418"/>
              <a:gd name="connsiteY67" fmla="*/ 3777135 h 6858000"/>
              <a:gd name="connsiteX68" fmla="*/ 477146 w 1364418"/>
              <a:gd name="connsiteY68" fmla="*/ 3771656 h 6858000"/>
              <a:gd name="connsiteX69" fmla="*/ 480889 w 1364418"/>
              <a:gd name="connsiteY69" fmla="*/ 3769007 h 6858000"/>
              <a:gd name="connsiteX70" fmla="*/ 480355 w 1364418"/>
              <a:gd name="connsiteY70" fmla="*/ 3767709 h 6858000"/>
              <a:gd name="connsiteX71" fmla="*/ 489051 w 1364418"/>
              <a:gd name="connsiteY71" fmla="*/ 3738082 h 6858000"/>
              <a:gd name="connsiteX72" fmla="*/ 496397 w 1364418"/>
              <a:gd name="connsiteY72" fmla="*/ 3673397 h 6858000"/>
              <a:gd name="connsiteX73" fmla="*/ 495693 w 1364418"/>
              <a:gd name="connsiteY73" fmla="*/ 3637109 h 6858000"/>
              <a:gd name="connsiteX74" fmla="*/ 499136 w 1364418"/>
              <a:gd name="connsiteY74" fmla="*/ 3536883 h 6858000"/>
              <a:gd name="connsiteX75" fmla="*/ 506674 w 1364418"/>
              <a:gd name="connsiteY75" fmla="*/ 3435652 h 6858000"/>
              <a:gd name="connsiteX76" fmla="*/ 508345 w 1364418"/>
              <a:gd name="connsiteY76" fmla="*/ 3307769 h 6858000"/>
              <a:gd name="connsiteX77" fmla="*/ 525908 w 1364418"/>
              <a:gd name="connsiteY77" fmla="*/ 3250522 h 6858000"/>
              <a:gd name="connsiteX78" fmla="*/ 526333 w 1364418"/>
              <a:gd name="connsiteY78" fmla="*/ 3229163 h 6858000"/>
              <a:gd name="connsiteX79" fmla="*/ 528156 w 1364418"/>
              <a:gd name="connsiteY79" fmla="*/ 3217217 h 6858000"/>
              <a:gd name="connsiteX80" fmla="*/ 514991 w 1364418"/>
              <a:gd name="connsiteY80" fmla="*/ 3183755 h 6858000"/>
              <a:gd name="connsiteX81" fmla="*/ 515492 w 1364418"/>
              <a:gd name="connsiteY81" fmla="*/ 3178642 h 6858000"/>
              <a:gd name="connsiteX82" fmla="*/ 503092 w 1364418"/>
              <a:gd name="connsiteY82" fmla="*/ 3158586 h 6858000"/>
              <a:gd name="connsiteX83" fmla="*/ 488277 w 1364418"/>
              <a:gd name="connsiteY83" fmla="*/ 3129034 h 6858000"/>
              <a:gd name="connsiteX84" fmla="*/ 488942 w 1364418"/>
              <a:gd name="connsiteY84" fmla="*/ 3126682 h 6858000"/>
              <a:gd name="connsiteX85" fmla="*/ 479810 w 1364418"/>
              <a:gd name="connsiteY85" fmla="*/ 3114519 h 6858000"/>
              <a:gd name="connsiteX86" fmla="*/ 466419 w 1364418"/>
              <a:gd name="connsiteY86" fmla="*/ 3106272 h 6858000"/>
              <a:gd name="connsiteX87" fmla="*/ 439149 w 1364418"/>
              <a:gd name="connsiteY87" fmla="*/ 2958185 h 6858000"/>
              <a:gd name="connsiteX88" fmla="*/ 381763 w 1364418"/>
              <a:gd name="connsiteY88" fmla="*/ 2762989 h 6858000"/>
              <a:gd name="connsiteX89" fmla="*/ 330681 w 1364418"/>
              <a:gd name="connsiteY89" fmla="*/ 2554718 h 6858000"/>
              <a:gd name="connsiteX90" fmla="*/ 310775 w 1364418"/>
              <a:gd name="connsiteY90" fmla="*/ 2485734 h 6858000"/>
              <a:gd name="connsiteX91" fmla="*/ 301498 w 1364418"/>
              <a:gd name="connsiteY91" fmla="*/ 2447068 h 6858000"/>
              <a:gd name="connsiteX92" fmla="*/ 288459 w 1364418"/>
              <a:gd name="connsiteY92" fmla="*/ 2425819 h 6858000"/>
              <a:gd name="connsiteX93" fmla="*/ 294458 w 1364418"/>
              <a:gd name="connsiteY93" fmla="*/ 2402874 h 6858000"/>
              <a:gd name="connsiteX94" fmla="*/ 297070 w 1364418"/>
              <a:gd name="connsiteY94" fmla="*/ 2381443 h 6858000"/>
              <a:gd name="connsiteX95" fmla="*/ 273399 w 1364418"/>
              <a:gd name="connsiteY95" fmla="*/ 2261920 h 6858000"/>
              <a:gd name="connsiteX96" fmla="*/ 263286 w 1364418"/>
              <a:gd name="connsiteY96" fmla="*/ 2195378 h 6858000"/>
              <a:gd name="connsiteX97" fmla="*/ 247503 w 1364418"/>
              <a:gd name="connsiteY97" fmla="*/ 2155135 h 6858000"/>
              <a:gd name="connsiteX98" fmla="*/ 244961 w 1364418"/>
              <a:gd name="connsiteY98" fmla="*/ 2118008 h 6858000"/>
              <a:gd name="connsiteX99" fmla="*/ 245954 w 1364418"/>
              <a:gd name="connsiteY99" fmla="*/ 2050531 h 6858000"/>
              <a:gd name="connsiteX100" fmla="*/ 237760 w 1364418"/>
              <a:gd name="connsiteY100" fmla="*/ 1963269 h 6858000"/>
              <a:gd name="connsiteX101" fmla="*/ 218938 w 1364418"/>
              <a:gd name="connsiteY101" fmla="*/ 1906352 h 6858000"/>
              <a:gd name="connsiteX102" fmla="*/ 195495 w 1364418"/>
              <a:gd name="connsiteY102" fmla="*/ 1861531 h 6858000"/>
              <a:gd name="connsiteX103" fmla="*/ 149294 w 1364418"/>
              <a:gd name="connsiteY103" fmla="*/ 1732919 h 6858000"/>
              <a:gd name="connsiteX104" fmla="*/ 121605 w 1364418"/>
              <a:gd name="connsiteY104" fmla="*/ 1663540 h 6858000"/>
              <a:gd name="connsiteX105" fmla="*/ 120731 w 1364418"/>
              <a:gd name="connsiteY105" fmla="*/ 1615777 h 6858000"/>
              <a:gd name="connsiteX106" fmla="*/ 101526 w 1364418"/>
              <a:gd name="connsiteY106" fmla="*/ 1563678 h 6858000"/>
              <a:gd name="connsiteX107" fmla="*/ 114606 w 1364418"/>
              <a:gd name="connsiteY107" fmla="*/ 1519474 h 6858000"/>
              <a:gd name="connsiteX108" fmla="*/ 107348 w 1364418"/>
              <a:gd name="connsiteY108" fmla="*/ 1477995 h 6858000"/>
              <a:gd name="connsiteX109" fmla="*/ 93433 w 1364418"/>
              <a:gd name="connsiteY109" fmla="*/ 1373769 h 6858000"/>
              <a:gd name="connsiteX110" fmla="*/ 101740 w 1364418"/>
              <a:gd name="connsiteY110" fmla="*/ 1307086 h 6858000"/>
              <a:gd name="connsiteX111" fmla="*/ 102928 w 1364418"/>
              <a:gd name="connsiteY111" fmla="*/ 1189033 h 6858000"/>
              <a:gd name="connsiteX112" fmla="*/ 107613 w 1364418"/>
              <a:gd name="connsiteY112" fmla="*/ 1168288 h 6858000"/>
              <a:gd name="connsiteX113" fmla="*/ 99895 w 1364418"/>
              <a:gd name="connsiteY113" fmla="*/ 1142577 h 6858000"/>
              <a:gd name="connsiteX114" fmla="*/ 89201 w 1364418"/>
              <a:gd name="connsiteY114" fmla="*/ 1088484 h 6858000"/>
              <a:gd name="connsiteX115" fmla="*/ 77937 w 1364418"/>
              <a:gd name="connsiteY115" fmla="*/ 1016103 h 6858000"/>
              <a:gd name="connsiteX116" fmla="*/ 79393 w 1364418"/>
              <a:gd name="connsiteY116" fmla="*/ 954054 h 6858000"/>
              <a:gd name="connsiteX117" fmla="*/ 90309 w 1364418"/>
              <a:gd name="connsiteY117" fmla="*/ 921368 h 6858000"/>
              <a:gd name="connsiteX118" fmla="*/ 74258 w 1364418"/>
              <a:gd name="connsiteY118" fmla="*/ 896999 h 6858000"/>
              <a:gd name="connsiteX119" fmla="*/ 43666 w 1364418"/>
              <a:gd name="connsiteY119" fmla="*/ 821517 h 6858000"/>
              <a:gd name="connsiteX120" fmla="*/ 22616 w 1364418"/>
              <a:gd name="connsiteY120" fmla="*/ 751353 h 6858000"/>
              <a:gd name="connsiteX121" fmla="*/ 22174 w 1364418"/>
              <a:gd name="connsiteY121" fmla="*/ 721230 h 6858000"/>
              <a:gd name="connsiteX122" fmla="*/ 7845 w 1364418"/>
              <a:gd name="connsiteY122" fmla="*/ 681659 h 6858000"/>
              <a:gd name="connsiteX123" fmla="*/ 31306 w 1364418"/>
              <a:gd name="connsiteY123" fmla="*/ 619315 h 6858000"/>
              <a:gd name="connsiteX124" fmla="*/ 15184 w 1364418"/>
              <a:gd name="connsiteY124" fmla="*/ 585934 h 6858000"/>
              <a:gd name="connsiteX125" fmla="*/ 22258 w 1364418"/>
              <a:gd name="connsiteY125" fmla="*/ 538948 h 6858000"/>
              <a:gd name="connsiteX126" fmla="*/ 26166 w 1364418"/>
              <a:gd name="connsiteY126" fmla="*/ 525163 h 6858000"/>
              <a:gd name="connsiteX127" fmla="*/ 52290 w 1364418"/>
              <a:gd name="connsiteY127" fmla="*/ 446567 h 6858000"/>
              <a:gd name="connsiteX128" fmla="*/ 51538 w 1364418"/>
              <a:gd name="connsiteY128" fmla="*/ 393828 h 6858000"/>
              <a:gd name="connsiteX129" fmla="*/ 51368 w 1364418"/>
              <a:gd name="connsiteY129" fmla="*/ 353137 h 6858000"/>
              <a:gd name="connsiteX130" fmla="*/ 55970 w 1364418"/>
              <a:gd name="connsiteY130" fmla="*/ 321428 h 6858000"/>
              <a:gd name="connsiteX131" fmla="*/ 57061 w 1364418"/>
              <a:gd name="connsiteY131" fmla="*/ 275771 h 6858000"/>
              <a:gd name="connsiteX132" fmla="*/ 74088 w 1364418"/>
              <a:gd name="connsiteY132" fmla="*/ 212860 h 6858000"/>
              <a:gd name="connsiteX133" fmla="*/ 65798 w 1364418"/>
              <a:gd name="connsiteY133" fmla="*/ 144983 h 6858000"/>
              <a:gd name="connsiteX134" fmla="*/ 78082 w 1364418"/>
              <a:gd name="connsiteY134" fmla="*/ 55288 h 6858000"/>
              <a:gd name="connsiteX135" fmla="*/ 37636 w 1364418"/>
              <a:gd name="connsiteY135"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173944 w 1364418"/>
              <a:gd name="connsiteY6" fmla="*/ 6691589 h 6858000"/>
              <a:gd name="connsiteX7" fmla="*/ 286686 w 1364418"/>
              <a:gd name="connsiteY7" fmla="*/ 6664994 h 6858000"/>
              <a:gd name="connsiteX8" fmla="*/ 339152 w 1364418"/>
              <a:gd name="connsiteY8" fmla="*/ 6471804 h 6858000"/>
              <a:gd name="connsiteX9" fmla="*/ 334570 w 1364418"/>
              <a:gd name="connsiteY9" fmla="*/ 6389835 h 6858000"/>
              <a:gd name="connsiteX10" fmla="*/ 293648 w 1364418"/>
              <a:gd name="connsiteY10" fmla="*/ 6334727 h 6858000"/>
              <a:gd name="connsiteX11" fmla="*/ 271063 w 1364418"/>
              <a:gd name="connsiteY11" fmla="*/ 6313295 h 6858000"/>
              <a:gd name="connsiteX12" fmla="*/ 278227 w 1364418"/>
              <a:gd name="connsiteY12" fmla="*/ 6280046 h 6858000"/>
              <a:gd name="connsiteX13" fmla="*/ 281226 w 1364418"/>
              <a:gd name="connsiteY13" fmla="*/ 6272987 h 6858000"/>
              <a:gd name="connsiteX14" fmla="*/ 288000 w 1364418"/>
              <a:gd name="connsiteY14" fmla="*/ 6252834 h 6858000"/>
              <a:gd name="connsiteX15" fmla="*/ 265992 w 1364418"/>
              <a:gd name="connsiteY15" fmla="*/ 6202459 h 6858000"/>
              <a:gd name="connsiteX16" fmla="*/ 264790 w 1364418"/>
              <a:gd name="connsiteY16" fmla="*/ 6153037 h 6858000"/>
              <a:gd name="connsiteX17" fmla="*/ 280205 w 1364418"/>
              <a:gd name="connsiteY17" fmla="*/ 6078132 h 6858000"/>
              <a:gd name="connsiteX18" fmla="*/ 267592 w 1364418"/>
              <a:gd name="connsiteY18" fmla="*/ 6028119 h 6858000"/>
              <a:gd name="connsiteX19" fmla="*/ 252821 w 1364418"/>
              <a:gd name="connsiteY19" fmla="*/ 5926735 h 6858000"/>
              <a:gd name="connsiteX20" fmla="*/ 302333 w 1364418"/>
              <a:gd name="connsiteY20" fmla="*/ 5712857 h 6858000"/>
              <a:gd name="connsiteX21" fmla="*/ 332131 w 1364418"/>
              <a:gd name="connsiteY21" fmla="*/ 5660491 h 6858000"/>
              <a:gd name="connsiteX22" fmla="*/ 341254 w 1364418"/>
              <a:gd name="connsiteY22" fmla="*/ 5563435 h 6858000"/>
              <a:gd name="connsiteX23" fmla="*/ 368130 w 1364418"/>
              <a:gd name="connsiteY23" fmla="*/ 5437125 h 6858000"/>
              <a:gd name="connsiteX24" fmla="*/ 381698 w 1364418"/>
              <a:gd name="connsiteY24" fmla="*/ 5396260 h 6858000"/>
              <a:gd name="connsiteX25" fmla="*/ 397679 w 1364418"/>
              <a:gd name="connsiteY25" fmla="*/ 5330009 h 6858000"/>
              <a:gd name="connsiteX26" fmla="*/ 431172 w 1364418"/>
              <a:gd name="connsiteY26" fmla="*/ 5273739 h 6858000"/>
              <a:gd name="connsiteX27" fmla="*/ 440771 w 1364418"/>
              <a:gd name="connsiteY27" fmla="*/ 5241779 h 6858000"/>
              <a:gd name="connsiteX28" fmla="*/ 451997 w 1364418"/>
              <a:gd name="connsiteY28" fmla="*/ 5225268 h 6858000"/>
              <a:gd name="connsiteX29" fmla="*/ 453017 w 1364418"/>
              <a:gd name="connsiteY29" fmla="*/ 5217684 h 6858000"/>
              <a:gd name="connsiteX30" fmla="*/ 460358 w 1364418"/>
              <a:gd name="connsiteY30" fmla="*/ 5193377 h 6858000"/>
              <a:gd name="connsiteX31" fmla="*/ 463661 w 1364418"/>
              <a:gd name="connsiteY31" fmla="*/ 5179288 h 6858000"/>
              <a:gd name="connsiteX32" fmla="*/ 464645 w 1364418"/>
              <a:gd name="connsiteY32" fmla="*/ 5173621 h 6858000"/>
              <a:gd name="connsiteX33" fmla="*/ 460279 w 1364418"/>
              <a:gd name="connsiteY33" fmla="*/ 5159961 h 6858000"/>
              <a:gd name="connsiteX34" fmla="*/ 466956 w 1364418"/>
              <a:gd name="connsiteY34" fmla="*/ 5144295 h 6858000"/>
              <a:gd name="connsiteX35" fmla="*/ 463889 w 1364418"/>
              <a:gd name="connsiteY35" fmla="*/ 5125185 h 6858000"/>
              <a:gd name="connsiteX36" fmla="*/ 470719 w 1364418"/>
              <a:gd name="connsiteY36" fmla="*/ 5121884 h 6858000"/>
              <a:gd name="connsiteX37" fmla="*/ 477755 w 1364418"/>
              <a:gd name="connsiteY37" fmla="*/ 5067850 h 6858000"/>
              <a:gd name="connsiteX38" fmla="*/ 480486 w 1364418"/>
              <a:gd name="connsiteY38" fmla="*/ 5060861 h 6858000"/>
              <a:gd name="connsiteX39" fmla="*/ 477190 w 1364418"/>
              <a:gd name="connsiteY39" fmla="*/ 5034192 h 6858000"/>
              <a:gd name="connsiteX40" fmla="*/ 478744 w 1364418"/>
              <a:gd name="connsiteY40" fmla="*/ 4993030 h 6858000"/>
              <a:gd name="connsiteX41" fmla="*/ 485653 w 1364418"/>
              <a:gd name="connsiteY41" fmla="*/ 4946844 h 6858000"/>
              <a:gd name="connsiteX42" fmla="*/ 481509 w 1364418"/>
              <a:gd name="connsiteY42" fmla="*/ 4932692 h 6858000"/>
              <a:gd name="connsiteX43" fmla="*/ 496912 w 1364418"/>
              <a:gd name="connsiteY43" fmla="*/ 4858827 h 6858000"/>
              <a:gd name="connsiteX44" fmla="*/ 502815 w 1364418"/>
              <a:gd name="connsiteY44" fmla="*/ 4821170 h 6858000"/>
              <a:gd name="connsiteX45" fmla="*/ 507548 w 1364418"/>
              <a:gd name="connsiteY45" fmla="*/ 4780965 h 6858000"/>
              <a:gd name="connsiteX46" fmla="*/ 508841 w 1364418"/>
              <a:gd name="connsiteY46" fmla="*/ 4750867 h 6858000"/>
              <a:gd name="connsiteX47" fmla="*/ 506648 w 1364418"/>
              <a:gd name="connsiteY47" fmla="*/ 4690749 h 6858000"/>
              <a:gd name="connsiteX48" fmla="*/ 502128 w 1364418"/>
              <a:gd name="connsiteY48" fmla="*/ 4584173 h 6858000"/>
              <a:gd name="connsiteX49" fmla="*/ 497211 w 1364418"/>
              <a:gd name="connsiteY49" fmla="*/ 4444346 h 6858000"/>
              <a:gd name="connsiteX50" fmla="*/ 493776 w 1364418"/>
              <a:gd name="connsiteY50" fmla="*/ 4375228 h 6858000"/>
              <a:gd name="connsiteX51" fmla="*/ 474429 w 1364418"/>
              <a:gd name="connsiteY51" fmla="*/ 4214165 h 6858000"/>
              <a:gd name="connsiteX52" fmla="*/ 478502 w 1364418"/>
              <a:gd name="connsiteY52" fmla="*/ 4090296 h 6858000"/>
              <a:gd name="connsiteX53" fmla="*/ 463758 w 1364418"/>
              <a:gd name="connsiteY53" fmla="*/ 4033999 h 6858000"/>
              <a:gd name="connsiteX54" fmla="*/ 464907 w 1364418"/>
              <a:gd name="connsiteY54" fmla="*/ 4031933 h 6858000"/>
              <a:gd name="connsiteX55" fmla="*/ 463483 w 1364418"/>
              <a:gd name="connsiteY55" fmla="*/ 4013953 h 6858000"/>
              <a:gd name="connsiteX56" fmla="*/ 449778 w 1364418"/>
              <a:gd name="connsiteY56" fmla="*/ 3974753 h 6858000"/>
              <a:gd name="connsiteX57" fmla="*/ 451376 w 1364418"/>
              <a:gd name="connsiteY57" fmla="*/ 3969950 h 6858000"/>
              <a:gd name="connsiteX58" fmla="*/ 444798 w 1364418"/>
              <a:gd name="connsiteY58" fmla="*/ 3933779 h 6858000"/>
              <a:gd name="connsiteX59" fmla="*/ 446129 w 1364418"/>
              <a:gd name="connsiteY59" fmla="*/ 3933093 h 6858000"/>
              <a:gd name="connsiteX60" fmla="*/ 450483 w 1364418"/>
              <a:gd name="connsiteY60" fmla="*/ 3922082 h 6858000"/>
              <a:gd name="connsiteX61" fmla="*/ 455561 w 1364418"/>
              <a:gd name="connsiteY61" fmla="*/ 3901461 h 6858000"/>
              <a:gd name="connsiteX62" fmla="*/ 478155 w 1364418"/>
              <a:gd name="connsiteY62" fmla="*/ 3813873 h 6858000"/>
              <a:gd name="connsiteX63" fmla="*/ 477580 w 1364418"/>
              <a:gd name="connsiteY63" fmla="*/ 3806161 h 6858000"/>
              <a:gd name="connsiteX64" fmla="*/ 477887 w 1364418"/>
              <a:gd name="connsiteY64" fmla="*/ 3805957 h 6858000"/>
              <a:gd name="connsiteX65" fmla="*/ 477914 w 1364418"/>
              <a:gd name="connsiteY65" fmla="*/ 3797724 h 6858000"/>
              <a:gd name="connsiteX66" fmla="*/ 476529 w 1364418"/>
              <a:gd name="connsiteY66" fmla="*/ 3792098 h 6858000"/>
              <a:gd name="connsiteX67" fmla="*/ 475413 w 1364418"/>
              <a:gd name="connsiteY67" fmla="*/ 3777135 h 6858000"/>
              <a:gd name="connsiteX68" fmla="*/ 477146 w 1364418"/>
              <a:gd name="connsiteY68" fmla="*/ 3771656 h 6858000"/>
              <a:gd name="connsiteX69" fmla="*/ 480889 w 1364418"/>
              <a:gd name="connsiteY69" fmla="*/ 3769007 h 6858000"/>
              <a:gd name="connsiteX70" fmla="*/ 480355 w 1364418"/>
              <a:gd name="connsiteY70" fmla="*/ 3767709 h 6858000"/>
              <a:gd name="connsiteX71" fmla="*/ 489051 w 1364418"/>
              <a:gd name="connsiteY71" fmla="*/ 3738082 h 6858000"/>
              <a:gd name="connsiteX72" fmla="*/ 496397 w 1364418"/>
              <a:gd name="connsiteY72" fmla="*/ 3673397 h 6858000"/>
              <a:gd name="connsiteX73" fmla="*/ 495693 w 1364418"/>
              <a:gd name="connsiteY73" fmla="*/ 3637109 h 6858000"/>
              <a:gd name="connsiteX74" fmla="*/ 499136 w 1364418"/>
              <a:gd name="connsiteY74" fmla="*/ 3536883 h 6858000"/>
              <a:gd name="connsiteX75" fmla="*/ 506674 w 1364418"/>
              <a:gd name="connsiteY75" fmla="*/ 3435652 h 6858000"/>
              <a:gd name="connsiteX76" fmla="*/ 508345 w 1364418"/>
              <a:gd name="connsiteY76" fmla="*/ 3307769 h 6858000"/>
              <a:gd name="connsiteX77" fmla="*/ 525908 w 1364418"/>
              <a:gd name="connsiteY77" fmla="*/ 3250522 h 6858000"/>
              <a:gd name="connsiteX78" fmla="*/ 526333 w 1364418"/>
              <a:gd name="connsiteY78" fmla="*/ 3229163 h 6858000"/>
              <a:gd name="connsiteX79" fmla="*/ 528156 w 1364418"/>
              <a:gd name="connsiteY79" fmla="*/ 3217217 h 6858000"/>
              <a:gd name="connsiteX80" fmla="*/ 514991 w 1364418"/>
              <a:gd name="connsiteY80" fmla="*/ 3183755 h 6858000"/>
              <a:gd name="connsiteX81" fmla="*/ 515492 w 1364418"/>
              <a:gd name="connsiteY81" fmla="*/ 3178642 h 6858000"/>
              <a:gd name="connsiteX82" fmla="*/ 503092 w 1364418"/>
              <a:gd name="connsiteY82" fmla="*/ 3158586 h 6858000"/>
              <a:gd name="connsiteX83" fmla="*/ 488277 w 1364418"/>
              <a:gd name="connsiteY83" fmla="*/ 3129034 h 6858000"/>
              <a:gd name="connsiteX84" fmla="*/ 488942 w 1364418"/>
              <a:gd name="connsiteY84" fmla="*/ 3126682 h 6858000"/>
              <a:gd name="connsiteX85" fmla="*/ 479810 w 1364418"/>
              <a:gd name="connsiteY85" fmla="*/ 3114519 h 6858000"/>
              <a:gd name="connsiteX86" fmla="*/ 466419 w 1364418"/>
              <a:gd name="connsiteY86" fmla="*/ 3106272 h 6858000"/>
              <a:gd name="connsiteX87" fmla="*/ 439149 w 1364418"/>
              <a:gd name="connsiteY87" fmla="*/ 2958185 h 6858000"/>
              <a:gd name="connsiteX88" fmla="*/ 381763 w 1364418"/>
              <a:gd name="connsiteY88" fmla="*/ 2762989 h 6858000"/>
              <a:gd name="connsiteX89" fmla="*/ 330681 w 1364418"/>
              <a:gd name="connsiteY89" fmla="*/ 2554718 h 6858000"/>
              <a:gd name="connsiteX90" fmla="*/ 310775 w 1364418"/>
              <a:gd name="connsiteY90" fmla="*/ 2485734 h 6858000"/>
              <a:gd name="connsiteX91" fmla="*/ 301498 w 1364418"/>
              <a:gd name="connsiteY91" fmla="*/ 2447068 h 6858000"/>
              <a:gd name="connsiteX92" fmla="*/ 288459 w 1364418"/>
              <a:gd name="connsiteY92" fmla="*/ 2425819 h 6858000"/>
              <a:gd name="connsiteX93" fmla="*/ 294458 w 1364418"/>
              <a:gd name="connsiteY93" fmla="*/ 2402874 h 6858000"/>
              <a:gd name="connsiteX94" fmla="*/ 297070 w 1364418"/>
              <a:gd name="connsiteY94" fmla="*/ 2381443 h 6858000"/>
              <a:gd name="connsiteX95" fmla="*/ 273399 w 1364418"/>
              <a:gd name="connsiteY95" fmla="*/ 2261920 h 6858000"/>
              <a:gd name="connsiteX96" fmla="*/ 263286 w 1364418"/>
              <a:gd name="connsiteY96" fmla="*/ 2195378 h 6858000"/>
              <a:gd name="connsiteX97" fmla="*/ 247503 w 1364418"/>
              <a:gd name="connsiteY97" fmla="*/ 2155135 h 6858000"/>
              <a:gd name="connsiteX98" fmla="*/ 244961 w 1364418"/>
              <a:gd name="connsiteY98" fmla="*/ 2118008 h 6858000"/>
              <a:gd name="connsiteX99" fmla="*/ 245954 w 1364418"/>
              <a:gd name="connsiteY99" fmla="*/ 2050531 h 6858000"/>
              <a:gd name="connsiteX100" fmla="*/ 237760 w 1364418"/>
              <a:gd name="connsiteY100" fmla="*/ 1963269 h 6858000"/>
              <a:gd name="connsiteX101" fmla="*/ 218938 w 1364418"/>
              <a:gd name="connsiteY101" fmla="*/ 1906352 h 6858000"/>
              <a:gd name="connsiteX102" fmla="*/ 195495 w 1364418"/>
              <a:gd name="connsiteY102" fmla="*/ 1861531 h 6858000"/>
              <a:gd name="connsiteX103" fmla="*/ 149294 w 1364418"/>
              <a:gd name="connsiteY103" fmla="*/ 1732919 h 6858000"/>
              <a:gd name="connsiteX104" fmla="*/ 121605 w 1364418"/>
              <a:gd name="connsiteY104" fmla="*/ 1663540 h 6858000"/>
              <a:gd name="connsiteX105" fmla="*/ 120731 w 1364418"/>
              <a:gd name="connsiteY105" fmla="*/ 1615777 h 6858000"/>
              <a:gd name="connsiteX106" fmla="*/ 101526 w 1364418"/>
              <a:gd name="connsiteY106" fmla="*/ 1563678 h 6858000"/>
              <a:gd name="connsiteX107" fmla="*/ 114606 w 1364418"/>
              <a:gd name="connsiteY107" fmla="*/ 1519474 h 6858000"/>
              <a:gd name="connsiteX108" fmla="*/ 107348 w 1364418"/>
              <a:gd name="connsiteY108" fmla="*/ 1477995 h 6858000"/>
              <a:gd name="connsiteX109" fmla="*/ 93433 w 1364418"/>
              <a:gd name="connsiteY109" fmla="*/ 1373769 h 6858000"/>
              <a:gd name="connsiteX110" fmla="*/ 101740 w 1364418"/>
              <a:gd name="connsiteY110" fmla="*/ 1307086 h 6858000"/>
              <a:gd name="connsiteX111" fmla="*/ 102928 w 1364418"/>
              <a:gd name="connsiteY111" fmla="*/ 1189033 h 6858000"/>
              <a:gd name="connsiteX112" fmla="*/ 107613 w 1364418"/>
              <a:gd name="connsiteY112" fmla="*/ 1168288 h 6858000"/>
              <a:gd name="connsiteX113" fmla="*/ 99895 w 1364418"/>
              <a:gd name="connsiteY113" fmla="*/ 1142577 h 6858000"/>
              <a:gd name="connsiteX114" fmla="*/ 89201 w 1364418"/>
              <a:gd name="connsiteY114" fmla="*/ 1088484 h 6858000"/>
              <a:gd name="connsiteX115" fmla="*/ 77937 w 1364418"/>
              <a:gd name="connsiteY115" fmla="*/ 1016103 h 6858000"/>
              <a:gd name="connsiteX116" fmla="*/ 79393 w 1364418"/>
              <a:gd name="connsiteY116" fmla="*/ 954054 h 6858000"/>
              <a:gd name="connsiteX117" fmla="*/ 90309 w 1364418"/>
              <a:gd name="connsiteY117" fmla="*/ 921368 h 6858000"/>
              <a:gd name="connsiteX118" fmla="*/ 74258 w 1364418"/>
              <a:gd name="connsiteY118" fmla="*/ 896999 h 6858000"/>
              <a:gd name="connsiteX119" fmla="*/ 43666 w 1364418"/>
              <a:gd name="connsiteY119" fmla="*/ 821517 h 6858000"/>
              <a:gd name="connsiteX120" fmla="*/ 22616 w 1364418"/>
              <a:gd name="connsiteY120" fmla="*/ 751353 h 6858000"/>
              <a:gd name="connsiteX121" fmla="*/ 22174 w 1364418"/>
              <a:gd name="connsiteY121" fmla="*/ 721230 h 6858000"/>
              <a:gd name="connsiteX122" fmla="*/ 7845 w 1364418"/>
              <a:gd name="connsiteY122" fmla="*/ 681659 h 6858000"/>
              <a:gd name="connsiteX123" fmla="*/ 31306 w 1364418"/>
              <a:gd name="connsiteY123" fmla="*/ 619315 h 6858000"/>
              <a:gd name="connsiteX124" fmla="*/ 15184 w 1364418"/>
              <a:gd name="connsiteY124" fmla="*/ 585934 h 6858000"/>
              <a:gd name="connsiteX125" fmla="*/ 22258 w 1364418"/>
              <a:gd name="connsiteY125" fmla="*/ 538948 h 6858000"/>
              <a:gd name="connsiteX126" fmla="*/ 26166 w 1364418"/>
              <a:gd name="connsiteY126" fmla="*/ 525163 h 6858000"/>
              <a:gd name="connsiteX127" fmla="*/ 52290 w 1364418"/>
              <a:gd name="connsiteY127" fmla="*/ 446567 h 6858000"/>
              <a:gd name="connsiteX128" fmla="*/ 51538 w 1364418"/>
              <a:gd name="connsiteY128" fmla="*/ 393828 h 6858000"/>
              <a:gd name="connsiteX129" fmla="*/ 51368 w 1364418"/>
              <a:gd name="connsiteY129" fmla="*/ 353137 h 6858000"/>
              <a:gd name="connsiteX130" fmla="*/ 55970 w 1364418"/>
              <a:gd name="connsiteY130" fmla="*/ 321428 h 6858000"/>
              <a:gd name="connsiteX131" fmla="*/ 57061 w 1364418"/>
              <a:gd name="connsiteY131" fmla="*/ 275771 h 6858000"/>
              <a:gd name="connsiteX132" fmla="*/ 74088 w 1364418"/>
              <a:gd name="connsiteY132" fmla="*/ 212860 h 6858000"/>
              <a:gd name="connsiteX133" fmla="*/ 65798 w 1364418"/>
              <a:gd name="connsiteY133" fmla="*/ 144983 h 6858000"/>
              <a:gd name="connsiteX134" fmla="*/ 78082 w 1364418"/>
              <a:gd name="connsiteY134" fmla="*/ 55288 h 6858000"/>
              <a:gd name="connsiteX135" fmla="*/ 37636 w 1364418"/>
              <a:gd name="connsiteY135"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5 w 1364418"/>
              <a:gd name="connsiteY4" fmla="*/ 6776847 h 6858000"/>
              <a:gd name="connsiteX5" fmla="*/ 149205 w 1364418"/>
              <a:gd name="connsiteY5" fmla="*/ 6737706 h 6858000"/>
              <a:gd name="connsiteX6" fmla="*/ 240339 w 1364418"/>
              <a:gd name="connsiteY6" fmla="*/ 6711686 h 6858000"/>
              <a:gd name="connsiteX7" fmla="*/ 286686 w 1364418"/>
              <a:gd name="connsiteY7" fmla="*/ 6664994 h 6858000"/>
              <a:gd name="connsiteX8" fmla="*/ 339152 w 1364418"/>
              <a:gd name="connsiteY8" fmla="*/ 6471804 h 6858000"/>
              <a:gd name="connsiteX9" fmla="*/ 334570 w 1364418"/>
              <a:gd name="connsiteY9" fmla="*/ 6389835 h 6858000"/>
              <a:gd name="connsiteX10" fmla="*/ 293648 w 1364418"/>
              <a:gd name="connsiteY10" fmla="*/ 6334727 h 6858000"/>
              <a:gd name="connsiteX11" fmla="*/ 271063 w 1364418"/>
              <a:gd name="connsiteY11" fmla="*/ 6313295 h 6858000"/>
              <a:gd name="connsiteX12" fmla="*/ 278227 w 1364418"/>
              <a:gd name="connsiteY12" fmla="*/ 6280046 h 6858000"/>
              <a:gd name="connsiteX13" fmla="*/ 281226 w 1364418"/>
              <a:gd name="connsiteY13" fmla="*/ 6272987 h 6858000"/>
              <a:gd name="connsiteX14" fmla="*/ 288000 w 1364418"/>
              <a:gd name="connsiteY14" fmla="*/ 6252834 h 6858000"/>
              <a:gd name="connsiteX15" fmla="*/ 265992 w 1364418"/>
              <a:gd name="connsiteY15" fmla="*/ 6202459 h 6858000"/>
              <a:gd name="connsiteX16" fmla="*/ 264790 w 1364418"/>
              <a:gd name="connsiteY16" fmla="*/ 6153037 h 6858000"/>
              <a:gd name="connsiteX17" fmla="*/ 280205 w 1364418"/>
              <a:gd name="connsiteY17" fmla="*/ 6078132 h 6858000"/>
              <a:gd name="connsiteX18" fmla="*/ 267592 w 1364418"/>
              <a:gd name="connsiteY18" fmla="*/ 6028119 h 6858000"/>
              <a:gd name="connsiteX19" fmla="*/ 252821 w 1364418"/>
              <a:gd name="connsiteY19" fmla="*/ 5926735 h 6858000"/>
              <a:gd name="connsiteX20" fmla="*/ 302333 w 1364418"/>
              <a:gd name="connsiteY20" fmla="*/ 5712857 h 6858000"/>
              <a:gd name="connsiteX21" fmla="*/ 332131 w 1364418"/>
              <a:gd name="connsiteY21" fmla="*/ 5660491 h 6858000"/>
              <a:gd name="connsiteX22" fmla="*/ 341254 w 1364418"/>
              <a:gd name="connsiteY22" fmla="*/ 5563435 h 6858000"/>
              <a:gd name="connsiteX23" fmla="*/ 368130 w 1364418"/>
              <a:gd name="connsiteY23" fmla="*/ 5437125 h 6858000"/>
              <a:gd name="connsiteX24" fmla="*/ 381698 w 1364418"/>
              <a:gd name="connsiteY24" fmla="*/ 5396260 h 6858000"/>
              <a:gd name="connsiteX25" fmla="*/ 397679 w 1364418"/>
              <a:gd name="connsiteY25" fmla="*/ 5330009 h 6858000"/>
              <a:gd name="connsiteX26" fmla="*/ 431172 w 1364418"/>
              <a:gd name="connsiteY26" fmla="*/ 5273739 h 6858000"/>
              <a:gd name="connsiteX27" fmla="*/ 440771 w 1364418"/>
              <a:gd name="connsiteY27" fmla="*/ 5241779 h 6858000"/>
              <a:gd name="connsiteX28" fmla="*/ 451997 w 1364418"/>
              <a:gd name="connsiteY28" fmla="*/ 5225268 h 6858000"/>
              <a:gd name="connsiteX29" fmla="*/ 453017 w 1364418"/>
              <a:gd name="connsiteY29" fmla="*/ 5217684 h 6858000"/>
              <a:gd name="connsiteX30" fmla="*/ 460358 w 1364418"/>
              <a:gd name="connsiteY30" fmla="*/ 5193377 h 6858000"/>
              <a:gd name="connsiteX31" fmla="*/ 463661 w 1364418"/>
              <a:gd name="connsiteY31" fmla="*/ 5179288 h 6858000"/>
              <a:gd name="connsiteX32" fmla="*/ 464645 w 1364418"/>
              <a:gd name="connsiteY32" fmla="*/ 5173621 h 6858000"/>
              <a:gd name="connsiteX33" fmla="*/ 460279 w 1364418"/>
              <a:gd name="connsiteY33" fmla="*/ 5159961 h 6858000"/>
              <a:gd name="connsiteX34" fmla="*/ 466956 w 1364418"/>
              <a:gd name="connsiteY34" fmla="*/ 5144295 h 6858000"/>
              <a:gd name="connsiteX35" fmla="*/ 463889 w 1364418"/>
              <a:gd name="connsiteY35" fmla="*/ 5125185 h 6858000"/>
              <a:gd name="connsiteX36" fmla="*/ 470719 w 1364418"/>
              <a:gd name="connsiteY36" fmla="*/ 5121884 h 6858000"/>
              <a:gd name="connsiteX37" fmla="*/ 477755 w 1364418"/>
              <a:gd name="connsiteY37" fmla="*/ 5067850 h 6858000"/>
              <a:gd name="connsiteX38" fmla="*/ 480486 w 1364418"/>
              <a:gd name="connsiteY38" fmla="*/ 5060861 h 6858000"/>
              <a:gd name="connsiteX39" fmla="*/ 477190 w 1364418"/>
              <a:gd name="connsiteY39" fmla="*/ 5034192 h 6858000"/>
              <a:gd name="connsiteX40" fmla="*/ 478744 w 1364418"/>
              <a:gd name="connsiteY40" fmla="*/ 4993030 h 6858000"/>
              <a:gd name="connsiteX41" fmla="*/ 485653 w 1364418"/>
              <a:gd name="connsiteY41" fmla="*/ 4946844 h 6858000"/>
              <a:gd name="connsiteX42" fmla="*/ 481509 w 1364418"/>
              <a:gd name="connsiteY42" fmla="*/ 4932692 h 6858000"/>
              <a:gd name="connsiteX43" fmla="*/ 496912 w 1364418"/>
              <a:gd name="connsiteY43" fmla="*/ 4858827 h 6858000"/>
              <a:gd name="connsiteX44" fmla="*/ 502815 w 1364418"/>
              <a:gd name="connsiteY44" fmla="*/ 4821170 h 6858000"/>
              <a:gd name="connsiteX45" fmla="*/ 507548 w 1364418"/>
              <a:gd name="connsiteY45" fmla="*/ 4780965 h 6858000"/>
              <a:gd name="connsiteX46" fmla="*/ 508841 w 1364418"/>
              <a:gd name="connsiteY46" fmla="*/ 4750867 h 6858000"/>
              <a:gd name="connsiteX47" fmla="*/ 506648 w 1364418"/>
              <a:gd name="connsiteY47" fmla="*/ 4690749 h 6858000"/>
              <a:gd name="connsiteX48" fmla="*/ 502128 w 1364418"/>
              <a:gd name="connsiteY48" fmla="*/ 4584173 h 6858000"/>
              <a:gd name="connsiteX49" fmla="*/ 497211 w 1364418"/>
              <a:gd name="connsiteY49" fmla="*/ 4444346 h 6858000"/>
              <a:gd name="connsiteX50" fmla="*/ 493776 w 1364418"/>
              <a:gd name="connsiteY50" fmla="*/ 4375228 h 6858000"/>
              <a:gd name="connsiteX51" fmla="*/ 474429 w 1364418"/>
              <a:gd name="connsiteY51" fmla="*/ 4214165 h 6858000"/>
              <a:gd name="connsiteX52" fmla="*/ 478502 w 1364418"/>
              <a:gd name="connsiteY52" fmla="*/ 4090296 h 6858000"/>
              <a:gd name="connsiteX53" fmla="*/ 463758 w 1364418"/>
              <a:gd name="connsiteY53" fmla="*/ 4033999 h 6858000"/>
              <a:gd name="connsiteX54" fmla="*/ 464907 w 1364418"/>
              <a:gd name="connsiteY54" fmla="*/ 4031933 h 6858000"/>
              <a:gd name="connsiteX55" fmla="*/ 463483 w 1364418"/>
              <a:gd name="connsiteY55" fmla="*/ 4013953 h 6858000"/>
              <a:gd name="connsiteX56" fmla="*/ 449778 w 1364418"/>
              <a:gd name="connsiteY56" fmla="*/ 3974753 h 6858000"/>
              <a:gd name="connsiteX57" fmla="*/ 451376 w 1364418"/>
              <a:gd name="connsiteY57" fmla="*/ 3969950 h 6858000"/>
              <a:gd name="connsiteX58" fmla="*/ 444798 w 1364418"/>
              <a:gd name="connsiteY58" fmla="*/ 3933779 h 6858000"/>
              <a:gd name="connsiteX59" fmla="*/ 446129 w 1364418"/>
              <a:gd name="connsiteY59" fmla="*/ 3933093 h 6858000"/>
              <a:gd name="connsiteX60" fmla="*/ 450483 w 1364418"/>
              <a:gd name="connsiteY60" fmla="*/ 3922082 h 6858000"/>
              <a:gd name="connsiteX61" fmla="*/ 455561 w 1364418"/>
              <a:gd name="connsiteY61" fmla="*/ 3901461 h 6858000"/>
              <a:gd name="connsiteX62" fmla="*/ 478155 w 1364418"/>
              <a:gd name="connsiteY62" fmla="*/ 3813873 h 6858000"/>
              <a:gd name="connsiteX63" fmla="*/ 477580 w 1364418"/>
              <a:gd name="connsiteY63" fmla="*/ 3806161 h 6858000"/>
              <a:gd name="connsiteX64" fmla="*/ 477887 w 1364418"/>
              <a:gd name="connsiteY64" fmla="*/ 3805957 h 6858000"/>
              <a:gd name="connsiteX65" fmla="*/ 477914 w 1364418"/>
              <a:gd name="connsiteY65" fmla="*/ 3797724 h 6858000"/>
              <a:gd name="connsiteX66" fmla="*/ 476529 w 1364418"/>
              <a:gd name="connsiteY66" fmla="*/ 3792098 h 6858000"/>
              <a:gd name="connsiteX67" fmla="*/ 475413 w 1364418"/>
              <a:gd name="connsiteY67" fmla="*/ 3777135 h 6858000"/>
              <a:gd name="connsiteX68" fmla="*/ 477146 w 1364418"/>
              <a:gd name="connsiteY68" fmla="*/ 3771656 h 6858000"/>
              <a:gd name="connsiteX69" fmla="*/ 480889 w 1364418"/>
              <a:gd name="connsiteY69" fmla="*/ 3769007 h 6858000"/>
              <a:gd name="connsiteX70" fmla="*/ 480355 w 1364418"/>
              <a:gd name="connsiteY70" fmla="*/ 3767709 h 6858000"/>
              <a:gd name="connsiteX71" fmla="*/ 489051 w 1364418"/>
              <a:gd name="connsiteY71" fmla="*/ 3738082 h 6858000"/>
              <a:gd name="connsiteX72" fmla="*/ 496397 w 1364418"/>
              <a:gd name="connsiteY72" fmla="*/ 3673397 h 6858000"/>
              <a:gd name="connsiteX73" fmla="*/ 495693 w 1364418"/>
              <a:gd name="connsiteY73" fmla="*/ 3637109 h 6858000"/>
              <a:gd name="connsiteX74" fmla="*/ 499136 w 1364418"/>
              <a:gd name="connsiteY74" fmla="*/ 3536883 h 6858000"/>
              <a:gd name="connsiteX75" fmla="*/ 506674 w 1364418"/>
              <a:gd name="connsiteY75" fmla="*/ 3435652 h 6858000"/>
              <a:gd name="connsiteX76" fmla="*/ 508345 w 1364418"/>
              <a:gd name="connsiteY76" fmla="*/ 3307769 h 6858000"/>
              <a:gd name="connsiteX77" fmla="*/ 525908 w 1364418"/>
              <a:gd name="connsiteY77" fmla="*/ 3250522 h 6858000"/>
              <a:gd name="connsiteX78" fmla="*/ 526333 w 1364418"/>
              <a:gd name="connsiteY78" fmla="*/ 3229163 h 6858000"/>
              <a:gd name="connsiteX79" fmla="*/ 528156 w 1364418"/>
              <a:gd name="connsiteY79" fmla="*/ 3217217 h 6858000"/>
              <a:gd name="connsiteX80" fmla="*/ 514991 w 1364418"/>
              <a:gd name="connsiteY80" fmla="*/ 3183755 h 6858000"/>
              <a:gd name="connsiteX81" fmla="*/ 515492 w 1364418"/>
              <a:gd name="connsiteY81" fmla="*/ 3178642 h 6858000"/>
              <a:gd name="connsiteX82" fmla="*/ 503092 w 1364418"/>
              <a:gd name="connsiteY82" fmla="*/ 3158586 h 6858000"/>
              <a:gd name="connsiteX83" fmla="*/ 488277 w 1364418"/>
              <a:gd name="connsiteY83" fmla="*/ 3129034 h 6858000"/>
              <a:gd name="connsiteX84" fmla="*/ 488942 w 1364418"/>
              <a:gd name="connsiteY84" fmla="*/ 3126682 h 6858000"/>
              <a:gd name="connsiteX85" fmla="*/ 479810 w 1364418"/>
              <a:gd name="connsiteY85" fmla="*/ 3114519 h 6858000"/>
              <a:gd name="connsiteX86" fmla="*/ 466419 w 1364418"/>
              <a:gd name="connsiteY86" fmla="*/ 3106272 h 6858000"/>
              <a:gd name="connsiteX87" fmla="*/ 439149 w 1364418"/>
              <a:gd name="connsiteY87" fmla="*/ 2958185 h 6858000"/>
              <a:gd name="connsiteX88" fmla="*/ 381763 w 1364418"/>
              <a:gd name="connsiteY88" fmla="*/ 2762989 h 6858000"/>
              <a:gd name="connsiteX89" fmla="*/ 330681 w 1364418"/>
              <a:gd name="connsiteY89" fmla="*/ 2554718 h 6858000"/>
              <a:gd name="connsiteX90" fmla="*/ 310775 w 1364418"/>
              <a:gd name="connsiteY90" fmla="*/ 2485734 h 6858000"/>
              <a:gd name="connsiteX91" fmla="*/ 301498 w 1364418"/>
              <a:gd name="connsiteY91" fmla="*/ 2447068 h 6858000"/>
              <a:gd name="connsiteX92" fmla="*/ 288459 w 1364418"/>
              <a:gd name="connsiteY92" fmla="*/ 2425819 h 6858000"/>
              <a:gd name="connsiteX93" fmla="*/ 294458 w 1364418"/>
              <a:gd name="connsiteY93" fmla="*/ 2402874 h 6858000"/>
              <a:gd name="connsiteX94" fmla="*/ 297070 w 1364418"/>
              <a:gd name="connsiteY94" fmla="*/ 2381443 h 6858000"/>
              <a:gd name="connsiteX95" fmla="*/ 273399 w 1364418"/>
              <a:gd name="connsiteY95" fmla="*/ 2261920 h 6858000"/>
              <a:gd name="connsiteX96" fmla="*/ 263286 w 1364418"/>
              <a:gd name="connsiteY96" fmla="*/ 2195378 h 6858000"/>
              <a:gd name="connsiteX97" fmla="*/ 247503 w 1364418"/>
              <a:gd name="connsiteY97" fmla="*/ 2155135 h 6858000"/>
              <a:gd name="connsiteX98" fmla="*/ 244961 w 1364418"/>
              <a:gd name="connsiteY98" fmla="*/ 2118008 h 6858000"/>
              <a:gd name="connsiteX99" fmla="*/ 245954 w 1364418"/>
              <a:gd name="connsiteY99" fmla="*/ 2050531 h 6858000"/>
              <a:gd name="connsiteX100" fmla="*/ 237760 w 1364418"/>
              <a:gd name="connsiteY100" fmla="*/ 1963269 h 6858000"/>
              <a:gd name="connsiteX101" fmla="*/ 218938 w 1364418"/>
              <a:gd name="connsiteY101" fmla="*/ 1906352 h 6858000"/>
              <a:gd name="connsiteX102" fmla="*/ 195495 w 1364418"/>
              <a:gd name="connsiteY102" fmla="*/ 1861531 h 6858000"/>
              <a:gd name="connsiteX103" fmla="*/ 149294 w 1364418"/>
              <a:gd name="connsiteY103" fmla="*/ 1732919 h 6858000"/>
              <a:gd name="connsiteX104" fmla="*/ 121605 w 1364418"/>
              <a:gd name="connsiteY104" fmla="*/ 1663540 h 6858000"/>
              <a:gd name="connsiteX105" fmla="*/ 120731 w 1364418"/>
              <a:gd name="connsiteY105" fmla="*/ 1615777 h 6858000"/>
              <a:gd name="connsiteX106" fmla="*/ 101526 w 1364418"/>
              <a:gd name="connsiteY106" fmla="*/ 1563678 h 6858000"/>
              <a:gd name="connsiteX107" fmla="*/ 114606 w 1364418"/>
              <a:gd name="connsiteY107" fmla="*/ 1519474 h 6858000"/>
              <a:gd name="connsiteX108" fmla="*/ 107348 w 1364418"/>
              <a:gd name="connsiteY108" fmla="*/ 1477995 h 6858000"/>
              <a:gd name="connsiteX109" fmla="*/ 93433 w 1364418"/>
              <a:gd name="connsiteY109" fmla="*/ 1373769 h 6858000"/>
              <a:gd name="connsiteX110" fmla="*/ 101740 w 1364418"/>
              <a:gd name="connsiteY110" fmla="*/ 1307086 h 6858000"/>
              <a:gd name="connsiteX111" fmla="*/ 102928 w 1364418"/>
              <a:gd name="connsiteY111" fmla="*/ 1189033 h 6858000"/>
              <a:gd name="connsiteX112" fmla="*/ 107613 w 1364418"/>
              <a:gd name="connsiteY112" fmla="*/ 1168288 h 6858000"/>
              <a:gd name="connsiteX113" fmla="*/ 99895 w 1364418"/>
              <a:gd name="connsiteY113" fmla="*/ 1142577 h 6858000"/>
              <a:gd name="connsiteX114" fmla="*/ 89201 w 1364418"/>
              <a:gd name="connsiteY114" fmla="*/ 1088484 h 6858000"/>
              <a:gd name="connsiteX115" fmla="*/ 77937 w 1364418"/>
              <a:gd name="connsiteY115" fmla="*/ 1016103 h 6858000"/>
              <a:gd name="connsiteX116" fmla="*/ 79393 w 1364418"/>
              <a:gd name="connsiteY116" fmla="*/ 954054 h 6858000"/>
              <a:gd name="connsiteX117" fmla="*/ 90309 w 1364418"/>
              <a:gd name="connsiteY117" fmla="*/ 921368 h 6858000"/>
              <a:gd name="connsiteX118" fmla="*/ 74258 w 1364418"/>
              <a:gd name="connsiteY118" fmla="*/ 896999 h 6858000"/>
              <a:gd name="connsiteX119" fmla="*/ 43666 w 1364418"/>
              <a:gd name="connsiteY119" fmla="*/ 821517 h 6858000"/>
              <a:gd name="connsiteX120" fmla="*/ 22616 w 1364418"/>
              <a:gd name="connsiteY120" fmla="*/ 751353 h 6858000"/>
              <a:gd name="connsiteX121" fmla="*/ 22174 w 1364418"/>
              <a:gd name="connsiteY121" fmla="*/ 721230 h 6858000"/>
              <a:gd name="connsiteX122" fmla="*/ 7845 w 1364418"/>
              <a:gd name="connsiteY122" fmla="*/ 681659 h 6858000"/>
              <a:gd name="connsiteX123" fmla="*/ 31306 w 1364418"/>
              <a:gd name="connsiteY123" fmla="*/ 619315 h 6858000"/>
              <a:gd name="connsiteX124" fmla="*/ 15184 w 1364418"/>
              <a:gd name="connsiteY124" fmla="*/ 585934 h 6858000"/>
              <a:gd name="connsiteX125" fmla="*/ 22258 w 1364418"/>
              <a:gd name="connsiteY125" fmla="*/ 538948 h 6858000"/>
              <a:gd name="connsiteX126" fmla="*/ 26166 w 1364418"/>
              <a:gd name="connsiteY126" fmla="*/ 525163 h 6858000"/>
              <a:gd name="connsiteX127" fmla="*/ 52290 w 1364418"/>
              <a:gd name="connsiteY127" fmla="*/ 446567 h 6858000"/>
              <a:gd name="connsiteX128" fmla="*/ 51538 w 1364418"/>
              <a:gd name="connsiteY128" fmla="*/ 393828 h 6858000"/>
              <a:gd name="connsiteX129" fmla="*/ 51368 w 1364418"/>
              <a:gd name="connsiteY129" fmla="*/ 353137 h 6858000"/>
              <a:gd name="connsiteX130" fmla="*/ 55970 w 1364418"/>
              <a:gd name="connsiteY130" fmla="*/ 321428 h 6858000"/>
              <a:gd name="connsiteX131" fmla="*/ 57061 w 1364418"/>
              <a:gd name="connsiteY131" fmla="*/ 275771 h 6858000"/>
              <a:gd name="connsiteX132" fmla="*/ 74088 w 1364418"/>
              <a:gd name="connsiteY132" fmla="*/ 212860 h 6858000"/>
              <a:gd name="connsiteX133" fmla="*/ 65798 w 1364418"/>
              <a:gd name="connsiteY133" fmla="*/ 144983 h 6858000"/>
              <a:gd name="connsiteX134" fmla="*/ 78082 w 1364418"/>
              <a:gd name="connsiteY134" fmla="*/ 55288 h 6858000"/>
              <a:gd name="connsiteX135" fmla="*/ 37636 w 1364418"/>
              <a:gd name="connsiteY135"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4 w 1364418"/>
              <a:gd name="connsiteY4" fmla="*/ 6832113 h 6858000"/>
              <a:gd name="connsiteX5" fmla="*/ 149205 w 1364418"/>
              <a:gd name="connsiteY5" fmla="*/ 6737706 h 6858000"/>
              <a:gd name="connsiteX6" fmla="*/ 240339 w 1364418"/>
              <a:gd name="connsiteY6" fmla="*/ 6711686 h 6858000"/>
              <a:gd name="connsiteX7" fmla="*/ 286686 w 1364418"/>
              <a:gd name="connsiteY7" fmla="*/ 6664994 h 6858000"/>
              <a:gd name="connsiteX8" fmla="*/ 339152 w 1364418"/>
              <a:gd name="connsiteY8" fmla="*/ 6471804 h 6858000"/>
              <a:gd name="connsiteX9" fmla="*/ 334570 w 1364418"/>
              <a:gd name="connsiteY9" fmla="*/ 6389835 h 6858000"/>
              <a:gd name="connsiteX10" fmla="*/ 293648 w 1364418"/>
              <a:gd name="connsiteY10" fmla="*/ 6334727 h 6858000"/>
              <a:gd name="connsiteX11" fmla="*/ 271063 w 1364418"/>
              <a:gd name="connsiteY11" fmla="*/ 6313295 h 6858000"/>
              <a:gd name="connsiteX12" fmla="*/ 278227 w 1364418"/>
              <a:gd name="connsiteY12" fmla="*/ 6280046 h 6858000"/>
              <a:gd name="connsiteX13" fmla="*/ 281226 w 1364418"/>
              <a:gd name="connsiteY13" fmla="*/ 6272987 h 6858000"/>
              <a:gd name="connsiteX14" fmla="*/ 288000 w 1364418"/>
              <a:gd name="connsiteY14" fmla="*/ 6252834 h 6858000"/>
              <a:gd name="connsiteX15" fmla="*/ 265992 w 1364418"/>
              <a:gd name="connsiteY15" fmla="*/ 6202459 h 6858000"/>
              <a:gd name="connsiteX16" fmla="*/ 264790 w 1364418"/>
              <a:gd name="connsiteY16" fmla="*/ 6153037 h 6858000"/>
              <a:gd name="connsiteX17" fmla="*/ 280205 w 1364418"/>
              <a:gd name="connsiteY17" fmla="*/ 6078132 h 6858000"/>
              <a:gd name="connsiteX18" fmla="*/ 267592 w 1364418"/>
              <a:gd name="connsiteY18" fmla="*/ 6028119 h 6858000"/>
              <a:gd name="connsiteX19" fmla="*/ 252821 w 1364418"/>
              <a:gd name="connsiteY19" fmla="*/ 5926735 h 6858000"/>
              <a:gd name="connsiteX20" fmla="*/ 302333 w 1364418"/>
              <a:gd name="connsiteY20" fmla="*/ 5712857 h 6858000"/>
              <a:gd name="connsiteX21" fmla="*/ 332131 w 1364418"/>
              <a:gd name="connsiteY21" fmla="*/ 5660491 h 6858000"/>
              <a:gd name="connsiteX22" fmla="*/ 341254 w 1364418"/>
              <a:gd name="connsiteY22" fmla="*/ 5563435 h 6858000"/>
              <a:gd name="connsiteX23" fmla="*/ 368130 w 1364418"/>
              <a:gd name="connsiteY23" fmla="*/ 5437125 h 6858000"/>
              <a:gd name="connsiteX24" fmla="*/ 381698 w 1364418"/>
              <a:gd name="connsiteY24" fmla="*/ 5396260 h 6858000"/>
              <a:gd name="connsiteX25" fmla="*/ 397679 w 1364418"/>
              <a:gd name="connsiteY25" fmla="*/ 5330009 h 6858000"/>
              <a:gd name="connsiteX26" fmla="*/ 431172 w 1364418"/>
              <a:gd name="connsiteY26" fmla="*/ 5273739 h 6858000"/>
              <a:gd name="connsiteX27" fmla="*/ 440771 w 1364418"/>
              <a:gd name="connsiteY27" fmla="*/ 5241779 h 6858000"/>
              <a:gd name="connsiteX28" fmla="*/ 451997 w 1364418"/>
              <a:gd name="connsiteY28" fmla="*/ 5225268 h 6858000"/>
              <a:gd name="connsiteX29" fmla="*/ 453017 w 1364418"/>
              <a:gd name="connsiteY29" fmla="*/ 5217684 h 6858000"/>
              <a:gd name="connsiteX30" fmla="*/ 460358 w 1364418"/>
              <a:gd name="connsiteY30" fmla="*/ 5193377 h 6858000"/>
              <a:gd name="connsiteX31" fmla="*/ 463661 w 1364418"/>
              <a:gd name="connsiteY31" fmla="*/ 5179288 h 6858000"/>
              <a:gd name="connsiteX32" fmla="*/ 464645 w 1364418"/>
              <a:gd name="connsiteY32" fmla="*/ 5173621 h 6858000"/>
              <a:gd name="connsiteX33" fmla="*/ 460279 w 1364418"/>
              <a:gd name="connsiteY33" fmla="*/ 5159961 h 6858000"/>
              <a:gd name="connsiteX34" fmla="*/ 466956 w 1364418"/>
              <a:gd name="connsiteY34" fmla="*/ 5144295 h 6858000"/>
              <a:gd name="connsiteX35" fmla="*/ 463889 w 1364418"/>
              <a:gd name="connsiteY35" fmla="*/ 5125185 h 6858000"/>
              <a:gd name="connsiteX36" fmla="*/ 470719 w 1364418"/>
              <a:gd name="connsiteY36" fmla="*/ 5121884 h 6858000"/>
              <a:gd name="connsiteX37" fmla="*/ 477755 w 1364418"/>
              <a:gd name="connsiteY37" fmla="*/ 5067850 h 6858000"/>
              <a:gd name="connsiteX38" fmla="*/ 480486 w 1364418"/>
              <a:gd name="connsiteY38" fmla="*/ 5060861 h 6858000"/>
              <a:gd name="connsiteX39" fmla="*/ 477190 w 1364418"/>
              <a:gd name="connsiteY39" fmla="*/ 5034192 h 6858000"/>
              <a:gd name="connsiteX40" fmla="*/ 478744 w 1364418"/>
              <a:gd name="connsiteY40" fmla="*/ 4993030 h 6858000"/>
              <a:gd name="connsiteX41" fmla="*/ 485653 w 1364418"/>
              <a:gd name="connsiteY41" fmla="*/ 4946844 h 6858000"/>
              <a:gd name="connsiteX42" fmla="*/ 481509 w 1364418"/>
              <a:gd name="connsiteY42" fmla="*/ 4932692 h 6858000"/>
              <a:gd name="connsiteX43" fmla="*/ 496912 w 1364418"/>
              <a:gd name="connsiteY43" fmla="*/ 4858827 h 6858000"/>
              <a:gd name="connsiteX44" fmla="*/ 502815 w 1364418"/>
              <a:gd name="connsiteY44" fmla="*/ 4821170 h 6858000"/>
              <a:gd name="connsiteX45" fmla="*/ 507548 w 1364418"/>
              <a:gd name="connsiteY45" fmla="*/ 4780965 h 6858000"/>
              <a:gd name="connsiteX46" fmla="*/ 508841 w 1364418"/>
              <a:gd name="connsiteY46" fmla="*/ 4750867 h 6858000"/>
              <a:gd name="connsiteX47" fmla="*/ 506648 w 1364418"/>
              <a:gd name="connsiteY47" fmla="*/ 4690749 h 6858000"/>
              <a:gd name="connsiteX48" fmla="*/ 502128 w 1364418"/>
              <a:gd name="connsiteY48" fmla="*/ 4584173 h 6858000"/>
              <a:gd name="connsiteX49" fmla="*/ 497211 w 1364418"/>
              <a:gd name="connsiteY49" fmla="*/ 4444346 h 6858000"/>
              <a:gd name="connsiteX50" fmla="*/ 493776 w 1364418"/>
              <a:gd name="connsiteY50" fmla="*/ 4375228 h 6858000"/>
              <a:gd name="connsiteX51" fmla="*/ 474429 w 1364418"/>
              <a:gd name="connsiteY51" fmla="*/ 4214165 h 6858000"/>
              <a:gd name="connsiteX52" fmla="*/ 478502 w 1364418"/>
              <a:gd name="connsiteY52" fmla="*/ 4090296 h 6858000"/>
              <a:gd name="connsiteX53" fmla="*/ 463758 w 1364418"/>
              <a:gd name="connsiteY53" fmla="*/ 4033999 h 6858000"/>
              <a:gd name="connsiteX54" fmla="*/ 464907 w 1364418"/>
              <a:gd name="connsiteY54" fmla="*/ 4031933 h 6858000"/>
              <a:gd name="connsiteX55" fmla="*/ 463483 w 1364418"/>
              <a:gd name="connsiteY55" fmla="*/ 4013953 h 6858000"/>
              <a:gd name="connsiteX56" fmla="*/ 449778 w 1364418"/>
              <a:gd name="connsiteY56" fmla="*/ 3974753 h 6858000"/>
              <a:gd name="connsiteX57" fmla="*/ 451376 w 1364418"/>
              <a:gd name="connsiteY57" fmla="*/ 3969950 h 6858000"/>
              <a:gd name="connsiteX58" fmla="*/ 444798 w 1364418"/>
              <a:gd name="connsiteY58" fmla="*/ 3933779 h 6858000"/>
              <a:gd name="connsiteX59" fmla="*/ 446129 w 1364418"/>
              <a:gd name="connsiteY59" fmla="*/ 3933093 h 6858000"/>
              <a:gd name="connsiteX60" fmla="*/ 450483 w 1364418"/>
              <a:gd name="connsiteY60" fmla="*/ 3922082 h 6858000"/>
              <a:gd name="connsiteX61" fmla="*/ 455561 w 1364418"/>
              <a:gd name="connsiteY61" fmla="*/ 3901461 h 6858000"/>
              <a:gd name="connsiteX62" fmla="*/ 478155 w 1364418"/>
              <a:gd name="connsiteY62" fmla="*/ 3813873 h 6858000"/>
              <a:gd name="connsiteX63" fmla="*/ 477580 w 1364418"/>
              <a:gd name="connsiteY63" fmla="*/ 3806161 h 6858000"/>
              <a:gd name="connsiteX64" fmla="*/ 477887 w 1364418"/>
              <a:gd name="connsiteY64" fmla="*/ 3805957 h 6858000"/>
              <a:gd name="connsiteX65" fmla="*/ 477914 w 1364418"/>
              <a:gd name="connsiteY65" fmla="*/ 3797724 h 6858000"/>
              <a:gd name="connsiteX66" fmla="*/ 476529 w 1364418"/>
              <a:gd name="connsiteY66" fmla="*/ 3792098 h 6858000"/>
              <a:gd name="connsiteX67" fmla="*/ 475413 w 1364418"/>
              <a:gd name="connsiteY67" fmla="*/ 3777135 h 6858000"/>
              <a:gd name="connsiteX68" fmla="*/ 477146 w 1364418"/>
              <a:gd name="connsiteY68" fmla="*/ 3771656 h 6858000"/>
              <a:gd name="connsiteX69" fmla="*/ 480889 w 1364418"/>
              <a:gd name="connsiteY69" fmla="*/ 3769007 h 6858000"/>
              <a:gd name="connsiteX70" fmla="*/ 480355 w 1364418"/>
              <a:gd name="connsiteY70" fmla="*/ 3767709 h 6858000"/>
              <a:gd name="connsiteX71" fmla="*/ 489051 w 1364418"/>
              <a:gd name="connsiteY71" fmla="*/ 3738082 h 6858000"/>
              <a:gd name="connsiteX72" fmla="*/ 496397 w 1364418"/>
              <a:gd name="connsiteY72" fmla="*/ 3673397 h 6858000"/>
              <a:gd name="connsiteX73" fmla="*/ 495693 w 1364418"/>
              <a:gd name="connsiteY73" fmla="*/ 3637109 h 6858000"/>
              <a:gd name="connsiteX74" fmla="*/ 499136 w 1364418"/>
              <a:gd name="connsiteY74" fmla="*/ 3536883 h 6858000"/>
              <a:gd name="connsiteX75" fmla="*/ 506674 w 1364418"/>
              <a:gd name="connsiteY75" fmla="*/ 3435652 h 6858000"/>
              <a:gd name="connsiteX76" fmla="*/ 508345 w 1364418"/>
              <a:gd name="connsiteY76" fmla="*/ 3307769 h 6858000"/>
              <a:gd name="connsiteX77" fmla="*/ 525908 w 1364418"/>
              <a:gd name="connsiteY77" fmla="*/ 3250522 h 6858000"/>
              <a:gd name="connsiteX78" fmla="*/ 526333 w 1364418"/>
              <a:gd name="connsiteY78" fmla="*/ 3229163 h 6858000"/>
              <a:gd name="connsiteX79" fmla="*/ 528156 w 1364418"/>
              <a:gd name="connsiteY79" fmla="*/ 3217217 h 6858000"/>
              <a:gd name="connsiteX80" fmla="*/ 514991 w 1364418"/>
              <a:gd name="connsiteY80" fmla="*/ 3183755 h 6858000"/>
              <a:gd name="connsiteX81" fmla="*/ 515492 w 1364418"/>
              <a:gd name="connsiteY81" fmla="*/ 3178642 h 6858000"/>
              <a:gd name="connsiteX82" fmla="*/ 503092 w 1364418"/>
              <a:gd name="connsiteY82" fmla="*/ 3158586 h 6858000"/>
              <a:gd name="connsiteX83" fmla="*/ 488277 w 1364418"/>
              <a:gd name="connsiteY83" fmla="*/ 3129034 h 6858000"/>
              <a:gd name="connsiteX84" fmla="*/ 488942 w 1364418"/>
              <a:gd name="connsiteY84" fmla="*/ 3126682 h 6858000"/>
              <a:gd name="connsiteX85" fmla="*/ 479810 w 1364418"/>
              <a:gd name="connsiteY85" fmla="*/ 3114519 h 6858000"/>
              <a:gd name="connsiteX86" fmla="*/ 466419 w 1364418"/>
              <a:gd name="connsiteY86" fmla="*/ 3106272 h 6858000"/>
              <a:gd name="connsiteX87" fmla="*/ 439149 w 1364418"/>
              <a:gd name="connsiteY87" fmla="*/ 2958185 h 6858000"/>
              <a:gd name="connsiteX88" fmla="*/ 381763 w 1364418"/>
              <a:gd name="connsiteY88" fmla="*/ 2762989 h 6858000"/>
              <a:gd name="connsiteX89" fmla="*/ 330681 w 1364418"/>
              <a:gd name="connsiteY89" fmla="*/ 2554718 h 6858000"/>
              <a:gd name="connsiteX90" fmla="*/ 310775 w 1364418"/>
              <a:gd name="connsiteY90" fmla="*/ 2485734 h 6858000"/>
              <a:gd name="connsiteX91" fmla="*/ 301498 w 1364418"/>
              <a:gd name="connsiteY91" fmla="*/ 2447068 h 6858000"/>
              <a:gd name="connsiteX92" fmla="*/ 288459 w 1364418"/>
              <a:gd name="connsiteY92" fmla="*/ 2425819 h 6858000"/>
              <a:gd name="connsiteX93" fmla="*/ 294458 w 1364418"/>
              <a:gd name="connsiteY93" fmla="*/ 2402874 h 6858000"/>
              <a:gd name="connsiteX94" fmla="*/ 297070 w 1364418"/>
              <a:gd name="connsiteY94" fmla="*/ 2381443 h 6858000"/>
              <a:gd name="connsiteX95" fmla="*/ 273399 w 1364418"/>
              <a:gd name="connsiteY95" fmla="*/ 2261920 h 6858000"/>
              <a:gd name="connsiteX96" fmla="*/ 263286 w 1364418"/>
              <a:gd name="connsiteY96" fmla="*/ 2195378 h 6858000"/>
              <a:gd name="connsiteX97" fmla="*/ 247503 w 1364418"/>
              <a:gd name="connsiteY97" fmla="*/ 2155135 h 6858000"/>
              <a:gd name="connsiteX98" fmla="*/ 244961 w 1364418"/>
              <a:gd name="connsiteY98" fmla="*/ 2118008 h 6858000"/>
              <a:gd name="connsiteX99" fmla="*/ 245954 w 1364418"/>
              <a:gd name="connsiteY99" fmla="*/ 2050531 h 6858000"/>
              <a:gd name="connsiteX100" fmla="*/ 237760 w 1364418"/>
              <a:gd name="connsiteY100" fmla="*/ 1963269 h 6858000"/>
              <a:gd name="connsiteX101" fmla="*/ 218938 w 1364418"/>
              <a:gd name="connsiteY101" fmla="*/ 1906352 h 6858000"/>
              <a:gd name="connsiteX102" fmla="*/ 195495 w 1364418"/>
              <a:gd name="connsiteY102" fmla="*/ 1861531 h 6858000"/>
              <a:gd name="connsiteX103" fmla="*/ 149294 w 1364418"/>
              <a:gd name="connsiteY103" fmla="*/ 1732919 h 6858000"/>
              <a:gd name="connsiteX104" fmla="*/ 121605 w 1364418"/>
              <a:gd name="connsiteY104" fmla="*/ 1663540 h 6858000"/>
              <a:gd name="connsiteX105" fmla="*/ 120731 w 1364418"/>
              <a:gd name="connsiteY105" fmla="*/ 1615777 h 6858000"/>
              <a:gd name="connsiteX106" fmla="*/ 101526 w 1364418"/>
              <a:gd name="connsiteY106" fmla="*/ 1563678 h 6858000"/>
              <a:gd name="connsiteX107" fmla="*/ 114606 w 1364418"/>
              <a:gd name="connsiteY107" fmla="*/ 1519474 h 6858000"/>
              <a:gd name="connsiteX108" fmla="*/ 107348 w 1364418"/>
              <a:gd name="connsiteY108" fmla="*/ 1477995 h 6858000"/>
              <a:gd name="connsiteX109" fmla="*/ 93433 w 1364418"/>
              <a:gd name="connsiteY109" fmla="*/ 1373769 h 6858000"/>
              <a:gd name="connsiteX110" fmla="*/ 101740 w 1364418"/>
              <a:gd name="connsiteY110" fmla="*/ 1307086 h 6858000"/>
              <a:gd name="connsiteX111" fmla="*/ 102928 w 1364418"/>
              <a:gd name="connsiteY111" fmla="*/ 1189033 h 6858000"/>
              <a:gd name="connsiteX112" fmla="*/ 107613 w 1364418"/>
              <a:gd name="connsiteY112" fmla="*/ 1168288 h 6858000"/>
              <a:gd name="connsiteX113" fmla="*/ 99895 w 1364418"/>
              <a:gd name="connsiteY113" fmla="*/ 1142577 h 6858000"/>
              <a:gd name="connsiteX114" fmla="*/ 89201 w 1364418"/>
              <a:gd name="connsiteY114" fmla="*/ 1088484 h 6858000"/>
              <a:gd name="connsiteX115" fmla="*/ 77937 w 1364418"/>
              <a:gd name="connsiteY115" fmla="*/ 1016103 h 6858000"/>
              <a:gd name="connsiteX116" fmla="*/ 79393 w 1364418"/>
              <a:gd name="connsiteY116" fmla="*/ 954054 h 6858000"/>
              <a:gd name="connsiteX117" fmla="*/ 90309 w 1364418"/>
              <a:gd name="connsiteY117" fmla="*/ 921368 h 6858000"/>
              <a:gd name="connsiteX118" fmla="*/ 74258 w 1364418"/>
              <a:gd name="connsiteY118" fmla="*/ 896999 h 6858000"/>
              <a:gd name="connsiteX119" fmla="*/ 43666 w 1364418"/>
              <a:gd name="connsiteY119" fmla="*/ 821517 h 6858000"/>
              <a:gd name="connsiteX120" fmla="*/ 22616 w 1364418"/>
              <a:gd name="connsiteY120" fmla="*/ 751353 h 6858000"/>
              <a:gd name="connsiteX121" fmla="*/ 22174 w 1364418"/>
              <a:gd name="connsiteY121" fmla="*/ 721230 h 6858000"/>
              <a:gd name="connsiteX122" fmla="*/ 7845 w 1364418"/>
              <a:gd name="connsiteY122" fmla="*/ 681659 h 6858000"/>
              <a:gd name="connsiteX123" fmla="*/ 31306 w 1364418"/>
              <a:gd name="connsiteY123" fmla="*/ 619315 h 6858000"/>
              <a:gd name="connsiteX124" fmla="*/ 15184 w 1364418"/>
              <a:gd name="connsiteY124" fmla="*/ 585934 h 6858000"/>
              <a:gd name="connsiteX125" fmla="*/ 22258 w 1364418"/>
              <a:gd name="connsiteY125" fmla="*/ 538948 h 6858000"/>
              <a:gd name="connsiteX126" fmla="*/ 26166 w 1364418"/>
              <a:gd name="connsiteY126" fmla="*/ 525163 h 6858000"/>
              <a:gd name="connsiteX127" fmla="*/ 52290 w 1364418"/>
              <a:gd name="connsiteY127" fmla="*/ 446567 h 6858000"/>
              <a:gd name="connsiteX128" fmla="*/ 51538 w 1364418"/>
              <a:gd name="connsiteY128" fmla="*/ 393828 h 6858000"/>
              <a:gd name="connsiteX129" fmla="*/ 51368 w 1364418"/>
              <a:gd name="connsiteY129" fmla="*/ 353137 h 6858000"/>
              <a:gd name="connsiteX130" fmla="*/ 55970 w 1364418"/>
              <a:gd name="connsiteY130" fmla="*/ 321428 h 6858000"/>
              <a:gd name="connsiteX131" fmla="*/ 57061 w 1364418"/>
              <a:gd name="connsiteY131" fmla="*/ 275771 h 6858000"/>
              <a:gd name="connsiteX132" fmla="*/ 74088 w 1364418"/>
              <a:gd name="connsiteY132" fmla="*/ 212860 h 6858000"/>
              <a:gd name="connsiteX133" fmla="*/ 65798 w 1364418"/>
              <a:gd name="connsiteY133" fmla="*/ 144983 h 6858000"/>
              <a:gd name="connsiteX134" fmla="*/ 78082 w 1364418"/>
              <a:gd name="connsiteY134" fmla="*/ 55288 h 6858000"/>
              <a:gd name="connsiteX135" fmla="*/ 37636 w 1364418"/>
              <a:gd name="connsiteY135"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4 w 1364418"/>
              <a:gd name="connsiteY4" fmla="*/ 6832113 h 6858000"/>
              <a:gd name="connsiteX5" fmla="*/ 209564 w 1364418"/>
              <a:gd name="connsiteY5" fmla="*/ 6777899 h 6858000"/>
              <a:gd name="connsiteX6" fmla="*/ 240339 w 1364418"/>
              <a:gd name="connsiteY6" fmla="*/ 6711686 h 6858000"/>
              <a:gd name="connsiteX7" fmla="*/ 286686 w 1364418"/>
              <a:gd name="connsiteY7" fmla="*/ 6664994 h 6858000"/>
              <a:gd name="connsiteX8" fmla="*/ 339152 w 1364418"/>
              <a:gd name="connsiteY8" fmla="*/ 6471804 h 6858000"/>
              <a:gd name="connsiteX9" fmla="*/ 334570 w 1364418"/>
              <a:gd name="connsiteY9" fmla="*/ 6389835 h 6858000"/>
              <a:gd name="connsiteX10" fmla="*/ 293648 w 1364418"/>
              <a:gd name="connsiteY10" fmla="*/ 6334727 h 6858000"/>
              <a:gd name="connsiteX11" fmla="*/ 271063 w 1364418"/>
              <a:gd name="connsiteY11" fmla="*/ 6313295 h 6858000"/>
              <a:gd name="connsiteX12" fmla="*/ 278227 w 1364418"/>
              <a:gd name="connsiteY12" fmla="*/ 6280046 h 6858000"/>
              <a:gd name="connsiteX13" fmla="*/ 281226 w 1364418"/>
              <a:gd name="connsiteY13" fmla="*/ 6272987 h 6858000"/>
              <a:gd name="connsiteX14" fmla="*/ 288000 w 1364418"/>
              <a:gd name="connsiteY14" fmla="*/ 6252834 h 6858000"/>
              <a:gd name="connsiteX15" fmla="*/ 265992 w 1364418"/>
              <a:gd name="connsiteY15" fmla="*/ 6202459 h 6858000"/>
              <a:gd name="connsiteX16" fmla="*/ 264790 w 1364418"/>
              <a:gd name="connsiteY16" fmla="*/ 6153037 h 6858000"/>
              <a:gd name="connsiteX17" fmla="*/ 280205 w 1364418"/>
              <a:gd name="connsiteY17" fmla="*/ 6078132 h 6858000"/>
              <a:gd name="connsiteX18" fmla="*/ 267592 w 1364418"/>
              <a:gd name="connsiteY18" fmla="*/ 6028119 h 6858000"/>
              <a:gd name="connsiteX19" fmla="*/ 252821 w 1364418"/>
              <a:gd name="connsiteY19" fmla="*/ 5926735 h 6858000"/>
              <a:gd name="connsiteX20" fmla="*/ 302333 w 1364418"/>
              <a:gd name="connsiteY20" fmla="*/ 5712857 h 6858000"/>
              <a:gd name="connsiteX21" fmla="*/ 332131 w 1364418"/>
              <a:gd name="connsiteY21" fmla="*/ 5660491 h 6858000"/>
              <a:gd name="connsiteX22" fmla="*/ 341254 w 1364418"/>
              <a:gd name="connsiteY22" fmla="*/ 5563435 h 6858000"/>
              <a:gd name="connsiteX23" fmla="*/ 368130 w 1364418"/>
              <a:gd name="connsiteY23" fmla="*/ 5437125 h 6858000"/>
              <a:gd name="connsiteX24" fmla="*/ 381698 w 1364418"/>
              <a:gd name="connsiteY24" fmla="*/ 5396260 h 6858000"/>
              <a:gd name="connsiteX25" fmla="*/ 397679 w 1364418"/>
              <a:gd name="connsiteY25" fmla="*/ 5330009 h 6858000"/>
              <a:gd name="connsiteX26" fmla="*/ 431172 w 1364418"/>
              <a:gd name="connsiteY26" fmla="*/ 5273739 h 6858000"/>
              <a:gd name="connsiteX27" fmla="*/ 440771 w 1364418"/>
              <a:gd name="connsiteY27" fmla="*/ 5241779 h 6858000"/>
              <a:gd name="connsiteX28" fmla="*/ 451997 w 1364418"/>
              <a:gd name="connsiteY28" fmla="*/ 5225268 h 6858000"/>
              <a:gd name="connsiteX29" fmla="*/ 453017 w 1364418"/>
              <a:gd name="connsiteY29" fmla="*/ 5217684 h 6858000"/>
              <a:gd name="connsiteX30" fmla="*/ 460358 w 1364418"/>
              <a:gd name="connsiteY30" fmla="*/ 5193377 h 6858000"/>
              <a:gd name="connsiteX31" fmla="*/ 463661 w 1364418"/>
              <a:gd name="connsiteY31" fmla="*/ 5179288 h 6858000"/>
              <a:gd name="connsiteX32" fmla="*/ 464645 w 1364418"/>
              <a:gd name="connsiteY32" fmla="*/ 5173621 h 6858000"/>
              <a:gd name="connsiteX33" fmla="*/ 460279 w 1364418"/>
              <a:gd name="connsiteY33" fmla="*/ 5159961 h 6858000"/>
              <a:gd name="connsiteX34" fmla="*/ 466956 w 1364418"/>
              <a:gd name="connsiteY34" fmla="*/ 5144295 h 6858000"/>
              <a:gd name="connsiteX35" fmla="*/ 463889 w 1364418"/>
              <a:gd name="connsiteY35" fmla="*/ 5125185 h 6858000"/>
              <a:gd name="connsiteX36" fmla="*/ 470719 w 1364418"/>
              <a:gd name="connsiteY36" fmla="*/ 5121884 h 6858000"/>
              <a:gd name="connsiteX37" fmla="*/ 477755 w 1364418"/>
              <a:gd name="connsiteY37" fmla="*/ 5067850 h 6858000"/>
              <a:gd name="connsiteX38" fmla="*/ 480486 w 1364418"/>
              <a:gd name="connsiteY38" fmla="*/ 5060861 h 6858000"/>
              <a:gd name="connsiteX39" fmla="*/ 477190 w 1364418"/>
              <a:gd name="connsiteY39" fmla="*/ 5034192 h 6858000"/>
              <a:gd name="connsiteX40" fmla="*/ 478744 w 1364418"/>
              <a:gd name="connsiteY40" fmla="*/ 4993030 h 6858000"/>
              <a:gd name="connsiteX41" fmla="*/ 485653 w 1364418"/>
              <a:gd name="connsiteY41" fmla="*/ 4946844 h 6858000"/>
              <a:gd name="connsiteX42" fmla="*/ 481509 w 1364418"/>
              <a:gd name="connsiteY42" fmla="*/ 4932692 h 6858000"/>
              <a:gd name="connsiteX43" fmla="*/ 496912 w 1364418"/>
              <a:gd name="connsiteY43" fmla="*/ 4858827 h 6858000"/>
              <a:gd name="connsiteX44" fmla="*/ 502815 w 1364418"/>
              <a:gd name="connsiteY44" fmla="*/ 4821170 h 6858000"/>
              <a:gd name="connsiteX45" fmla="*/ 507548 w 1364418"/>
              <a:gd name="connsiteY45" fmla="*/ 4780965 h 6858000"/>
              <a:gd name="connsiteX46" fmla="*/ 508841 w 1364418"/>
              <a:gd name="connsiteY46" fmla="*/ 4750867 h 6858000"/>
              <a:gd name="connsiteX47" fmla="*/ 506648 w 1364418"/>
              <a:gd name="connsiteY47" fmla="*/ 4690749 h 6858000"/>
              <a:gd name="connsiteX48" fmla="*/ 502128 w 1364418"/>
              <a:gd name="connsiteY48" fmla="*/ 4584173 h 6858000"/>
              <a:gd name="connsiteX49" fmla="*/ 497211 w 1364418"/>
              <a:gd name="connsiteY49" fmla="*/ 4444346 h 6858000"/>
              <a:gd name="connsiteX50" fmla="*/ 493776 w 1364418"/>
              <a:gd name="connsiteY50" fmla="*/ 4375228 h 6858000"/>
              <a:gd name="connsiteX51" fmla="*/ 474429 w 1364418"/>
              <a:gd name="connsiteY51" fmla="*/ 4214165 h 6858000"/>
              <a:gd name="connsiteX52" fmla="*/ 478502 w 1364418"/>
              <a:gd name="connsiteY52" fmla="*/ 4090296 h 6858000"/>
              <a:gd name="connsiteX53" fmla="*/ 463758 w 1364418"/>
              <a:gd name="connsiteY53" fmla="*/ 4033999 h 6858000"/>
              <a:gd name="connsiteX54" fmla="*/ 464907 w 1364418"/>
              <a:gd name="connsiteY54" fmla="*/ 4031933 h 6858000"/>
              <a:gd name="connsiteX55" fmla="*/ 463483 w 1364418"/>
              <a:gd name="connsiteY55" fmla="*/ 4013953 h 6858000"/>
              <a:gd name="connsiteX56" fmla="*/ 449778 w 1364418"/>
              <a:gd name="connsiteY56" fmla="*/ 3974753 h 6858000"/>
              <a:gd name="connsiteX57" fmla="*/ 451376 w 1364418"/>
              <a:gd name="connsiteY57" fmla="*/ 3969950 h 6858000"/>
              <a:gd name="connsiteX58" fmla="*/ 444798 w 1364418"/>
              <a:gd name="connsiteY58" fmla="*/ 3933779 h 6858000"/>
              <a:gd name="connsiteX59" fmla="*/ 446129 w 1364418"/>
              <a:gd name="connsiteY59" fmla="*/ 3933093 h 6858000"/>
              <a:gd name="connsiteX60" fmla="*/ 450483 w 1364418"/>
              <a:gd name="connsiteY60" fmla="*/ 3922082 h 6858000"/>
              <a:gd name="connsiteX61" fmla="*/ 455561 w 1364418"/>
              <a:gd name="connsiteY61" fmla="*/ 3901461 h 6858000"/>
              <a:gd name="connsiteX62" fmla="*/ 478155 w 1364418"/>
              <a:gd name="connsiteY62" fmla="*/ 3813873 h 6858000"/>
              <a:gd name="connsiteX63" fmla="*/ 477580 w 1364418"/>
              <a:gd name="connsiteY63" fmla="*/ 3806161 h 6858000"/>
              <a:gd name="connsiteX64" fmla="*/ 477887 w 1364418"/>
              <a:gd name="connsiteY64" fmla="*/ 3805957 h 6858000"/>
              <a:gd name="connsiteX65" fmla="*/ 477914 w 1364418"/>
              <a:gd name="connsiteY65" fmla="*/ 3797724 h 6858000"/>
              <a:gd name="connsiteX66" fmla="*/ 476529 w 1364418"/>
              <a:gd name="connsiteY66" fmla="*/ 3792098 h 6858000"/>
              <a:gd name="connsiteX67" fmla="*/ 475413 w 1364418"/>
              <a:gd name="connsiteY67" fmla="*/ 3777135 h 6858000"/>
              <a:gd name="connsiteX68" fmla="*/ 477146 w 1364418"/>
              <a:gd name="connsiteY68" fmla="*/ 3771656 h 6858000"/>
              <a:gd name="connsiteX69" fmla="*/ 480889 w 1364418"/>
              <a:gd name="connsiteY69" fmla="*/ 3769007 h 6858000"/>
              <a:gd name="connsiteX70" fmla="*/ 480355 w 1364418"/>
              <a:gd name="connsiteY70" fmla="*/ 3767709 h 6858000"/>
              <a:gd name="connsiteX71" fmla="*/ 489051 w 1364418"/>
              <a:gd name="connsiteY71" fmla="*/ 3738082 h 6858000"/>
              <a:gd name="connsiteX72" fmla="*/ 496397 w 1364418"/>
              <a:gd name="connsiteY72" fmla="*/ 3673397 h 6858000"/>
              <a:gd name="connsiteX73" fmla="*/ 495693 w 1364418"/>
              <a:gd name="connsiteY73" fmla="*/ 3637109 h 6858000"/>
              <a:gd name="connsiteX74" fmla="*/ 499136 w 1364418"/>
              <a:gd name="connsiteY74" fmla="*/ 3536883 h 6858000"/>
              <a:gd name="connsiteX75" fmla="*/ 506674 w 1364418"/>
              <a:gd name="connsiteY75" fmla="*/ 3435652 h 6858000"/>
              <a:gd name="connsiteX76" fmla="*/ 508345 w 1364418"/>
              <a:gd name="connsiteY76" fmla="*/ 3307769 h 6858000"/>
              <a:gd name="connsiteX77" fmla="*/ 525908 w 1364418"/>
              <a:gd name="connsiteY77" fmla="*/ 3250522 h 6858000"/>
              <a:gd name="connsiteX78" fmla="*/ 526333 w 1364418"/>
              <a:gd name="connsiteY78" fmla="*/ 3229163 h 6858000"/>
              <a:gd name="connsiteX79" fmla="*/ 528156 w 1364418"/>
              <a:gd name="connsiteY79" fmla="*/ 3217217 h 6858000"/>
              <a:gd name="connsiteX80" fmla="*/ 514991 w 1364418"/>
              <a:gd name="connsiteY80" fmla="*/ 3183755 h 6858000"/>
              <a:gd name="connsiteX81" fmla="*/ 515492 w 1364418"/>
              <a:gd name="connsiteY81" fmla="*/ 3178642 h 6858000"/>
              <a:gd name="connsiteX82" fmla="*/ 503092 w 1364418"/>
              <a:gd name="connsiteY82" fmla="*/ 3158586 h 6858000"/>
              <a:gd name="connsiteX83" fmla="*/ 488277 w 1364418"/>
              <a:gd name="connsiteY83" fmla="*/ 3129034 h 6858000"/>
              <a:gd name="connsiteX84" fmla="*/ 488942 w 1364418"/>
              <a:gd name="connsiteY84" fmla="*/ 3126682 h 6858000"/>
              <a:gd name="connsiteX85" fmla="*/ 479810 w 1364418"/>
              <a:gd name="connsiteY85" fmla="*/ 3114519 h 6858000"/>
              <a:gd name="connsiteX86" fmla="*/ 466419 w 1364418"/>
              <a:gd name="connsiteY86" fmla="*/ 3106272 h 6858000"/>
              <a:gd name="connsiteX87" fmla="*/ 439149 w 1364418"/>
              <a:gd name="connsiteY87" fmla="*/ 2958185 h 6858000"/>
              <a:gd name="connsiteX88" fmla="*/ 381763 w 1364418"/>
              <a:gd name="connsiteY88" fmla="*/ 2762989 h 6858000"/>
              <a:gd name="connsiteX89" fmla="*/ 330681 w 1364418"/>
              <a:gd name="connsiteY89" fmla="*/ 2554718 h 6858000"/>
              <a:gd name="connsiteX90" fmla="*/ 310775 w 1364418"/>
              <a:gd name="connsiteY90" fmla="*/ 2485734 h 6858000"/>
              <a:gd name="connsiteX91" fmla="*/ 301498 w 1364418"/>
              <a:gd name="connsiteY91" fmla="*/ 2447068 h 6858000"/>
              <a:gd name="connsiteX92" fmla="*/ 288459 w 1364418"/>
              <a:gd name="connsiteY92" fmla="*/ 2425819 h 6858000"/>
              <a:gd name="connsiteX93" fmla="*/ 294458 w 1364418"/>
              <a:gd name="connsiteY93" fmla="*/ 2402874 h 6858000"/>
              <a:gd name="connsiteX94" fmla="*/ 297070 w 1364418"/>
              <a:gd name="connsiteY94" fmla="*/ 2381443 h 6858000"/>
              <a:gd name="connsiteX95" fmla="*/ 273399 w 1364418"/>
              <a:gd name="connsiteY95" fmla="*/ 2261920 h 6858000"/>
              <a:gd name="connsiteX96" fmla="*/ 263286 w 1364418"/>
              <a:gd name="connsiteY96" fmla="*/ 2195378 h 6858000"/>
              <a:gd name="connsiteX97" fmla="*/ 247503 w 1364418"/>
              <a:gd name="connsiteY97" fmla="*/ 2155135 h 6858000"/>
              <a:gd name="connsiteX98" fmla="*/ 244961 w 1364418"/>
              <a:gd name="connsiteY98" fmla="*/ 2118008 h 6858000"/>
              <a:gd name="connsiteX99" fmla="*/ 245954 w 1364418"/>
              <a:gd name="connsiteY99" fmla="*/ 2050531 h 6858000"/>
              <a:gd name="connsiteX100" fmla="*/ 237760 w 1364418"/>
              <a:gd name="connsiteY100" fmla="*/ 1963269 h 6858000"/>
              <a:gd name="connsiteX101" fmla="*/ 218938 w 1364418"/>
              <a:gd name="connsiteY101" fmla="*/ 1906352 h 6858000"/>
              <a:gd name="connsiteX102" fmla="*/ 195495 w 1364418"/>
              <a:gd name="connsiteY102" fmla="*/ 1861531 h 6858000"/>
              <a:gd name="connsiteX103" fmla="*/ 149294 w 1364418"/>
              <a:gd name="connsiteY103" fmla="*/ 1732919 h 6858000"/>
              <a:gd name="connsiteX104" fmla="*/ 121605 w 1364418"/>
              <a:gd name="connsiteY104" fmla="*/ 1663540 h 6858000"/>
              <a:gd name="connsiteX105" fmla="*/ 120731 w 1364418"/>
              <a:gd name="connsiteY105" fmla="*/ 1615777 h 6858000"/>
              <a:gd name="connsiteX106" fmla="*/ 101526 w 1364418"/>
              <a:gd name="connsiteY106" fmla="*/ 1563678 h 6858000"/>
              <a:gd name="connsiteX107" fmla="*/ 114606 w 1364418"/>
              <a:gd name="connsiteY107" fmla="*/ 1519474 h 6858000"/>
              <a:gd name="connsiteX108" fmla="*/ 107348 w 1364418"/>
              <a:gd name="connsiteY108" fmla="*/ 1477995 h 6858000"/>
              <a:gd name="connsiteX109" fmla="*/ 93433 w 1364418"/>
              <a:gd name="connsiteY109" fmla="*/ 1373769 h 6858000"/>
              <a:gd name="connsiteX110" fmla="*/ 101740 w 1364418"/>
              <a:gd name="connsiteY110" fmla="*/ 1307086 h 6858000"/>
              <a:gd name="connsiteX111" fmla="*/ 102928 w 1364418"/>
              <a:gd name="connsiteY111" fmla="*/ 1189033 h 6858000"/>
              <a:gd name="connsiteX112" fmla="*/ 107613 w 1364418"/>
              <a:gd name="connsiteY112" fmla="*/ 1168288 h 6858000"/>
              <a:gd name="connsiteX113" fmla="*/ 99895 w 1364418"/>
              <a:gd name="connsiteY113" fmla="*/ 1142577 h 6858000"/>
              <a:gd name="connsiteX114" fmla="*/ 89201 w 1364418"/>
              <a:gd name="connsiteY114" fmla="*/ 1088484 h 6858000"/>
              <a:gd name="connsiteX115" fmla="*/ 77937 w 1364418"/>
              <a:gd name="connsiteY115" fmla="*/ 1016103 h 6858000"/>
              <a:gd name="connsiteX116" fmla="*/ 79393 w 1364418"/>
              <a:gd name="connsiteY116" fmla="*/ 954054 h 6858000"/>
              <a:gd name="connsiteX117" fmla="*/ 90309 w 1364418"/>
              <a:gd name="connsiteY117" fmla="*/ 921368 h 6858000"/>
              <a:gd name="connsiteX118" fmla="*/ 74258 w 1364418"/>
              <a:gd name="connsiteY118" fmla="*/ 896999 h 6858000"/>
              <a:gd name="connsiteX119" fmla="*/ 43666 w 1364418"/>
              <a:gd name="connsiteY119" fmla="*/ 821517 h 6858000"/>
              <a:gd name="connsiteX120" fmla="*/ 22616 w 1364418"/>
              <a:gd name="connsiteY120" fmla="*/ 751353 h 6858000"/>
              <a:gd name="connsiteX121" fmla="*/ 22174 w 1364418"/>
              <a:gd name="connsiteY121" fmla="*/ 721230 h 6858000"/>
              <a:gd name="connsiteX122" fmla="*/ 7845 w 1364418"/>
              <a:gd name="connsiteY122" fmla="*/ 681659 h 6858000"/>
              <a:gd name="connsiteX123" fmla="*/ 31306 w 1364418"/>
              <a:gd name="connsiteY123" fmla="*/ 619315 h 6858000"/>
              <a:gd name="connsiteX124" fmla="*/ 15184 w 1364418"/>
              <a:gd name="connsiteY124" fmla="*/ 585934 h 6858000"/>
              <a:gd name="connsiteX125" fmla="*/ 22258 w 1364418"/>
              <a:gd name="connsiteY125" fmla="*/ 538948 h 6858000"/>
              <a:gd name="connsiteX126" fmla="*/ 26166 w 1364418"/>
              <a:gd name="connsiteY126" fmla="*/ 525163 h 6858000"/>
              <a:gd name="connsiteX127" fmla="*/ 52290 w 1364418"/>
              <a:gd name="connsiteY127" fmla="*/ 446567 h 6858000"/>
              <a:gd name="connsiteX128" fmla="*/ 51538 w 1364418"/>
              <a:gd name="connsiteY128" fmla="*/ 393828 h 6858000"/>
              <a:gd name="connsiteX129" fmla="*/ 51368 w 1364418"/>
              <a:gd name="connsiteY129" fmla="*/ 353137 h 6858000"/>
              <a:gd name="connsiteX130" fmla="*/ 55970 w 1364418"/>
              <a:gd name="connsiteY130" fmla="*/ 321428 h 6858000"/>
              <a:gd name="connsiteX131" fmla="*/ 57061 w 1364418"/>
              <a:gd name="connsiteY131" fmla="*/ 275771 h 6858000"/>
              <a:gd name="connsiteX132" fmla="*/ 74088 w 1364418"/>
              <a:gd name="connsiteY132" fmla="*/ 212860 h 6858000"/>
              <a:gd name="connsiteX133" fmla="*/ 65798 w 1364418"/>
              <a:gd name="connsiteY133" fmla="*/ 144983 h 6858000"/>
              <a:gd name="connsiteX134" fmla="*/ 78082 w 1364418"/>
              <a:gd name="connsiteY134" fmla="*/ 55288 h 6858000"/>
              <a:gd name="connsiteX135" fmla="*/ 37636 w 1364418"/>
              <a:gd name="connsiteY135"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4 w 1364418"/>
              <a:gd name="connsiteY4" fmla="*/ 6832113 h 6858000"/>
              <a:gd name="connsiteX5" fmla="*/ 209564 w 1364418"/>
              <a:gd name="connsiteY5" fmla="*/ 6777899 h 6858000"/>
              <a:gd name="connsiteX6" fmla="*/ 240339 w 1364418"/>
              <a:gd name="connsiteY6" fmla="*/ 6711686 h 6858000"/>
              <a:gd name="connsiteX7" fmla="*/ 286686 w 1364418"/>
              <a:gd name="connsiteY7" fmla="*/ 6664994 h 6858000"/>
              <a:gd name="connsiteX8" fmla="*/ 339152 w 1364418"/>
              <a:gd name="connsiteY8" fmla="*/ 6471804 h 6858000"/>
              <a:gd name="connsiteX9" fmla="*/ 334570 w 1364418"/>
              <a:gd name="connsiteY9" fmla="*/ 6389835 h 6858000"/>
              <a:gd name="connsiteX10" fmla="*/ 293648 w 1364418"/>
              <a:gd name="connsiteY10" fmla="*/ 6334727 h 6858000"/>
              <a:gd name="connsiteX11" fmla="*/ 271063 w 1364418"/>
              <a:gd name="connsiteY11" fmla="*/ 6313295 h 6858000"/>
              <a:gd name="connsiteX12" fmla="*/ 278227 w 1364418"/>
              <a:gd name="connsiteY12" fmla="*/ 6280046 h 6858000"/>
              <a:gd name="connsiteX13" fmla="*/ 288000 w 1364418"/>
              <a:gd name="connsiteY13" fmla="*/ 6252834 h 6858000"/>
              <a:gd name="connsiteX14" fmla="*/ 265992 w 1364418"/>
              <a:gd name="connsiteY14" fmla="*/ 6202459 h 6858000"/>
              <a:gd name="connsiteX15" fmla="*/ 264790 w 1364418"/>
              <a:gd name="connsiteY15" fmla="*/ 6153037 h 6858000"/>
              <a:gd name="connsiteX16" fmla="*/ 280205 w 1364418"/>
              <a:gd name="connsiteY16" fmla="*/ 6078132 h 6858000"/>
              <a:gd name="connsiteX17" fmla="*/ 267592 w 1364418"/>
              <a:gd name="connsiteY17" fmla="*/ 6028119 h 6858000"/>
              <a:gd name="connsiteX18" fmla="*/ 252821 w 1364418"/>
              <a:gd name="connsiteY18" fmla="*/ 5926735 h 6858000"/>
              <a:gd name="connsiteX19" fmla="*/ 302333 w 1364418"/>
              <a:gd name="connsiteY19" fmla="*/ 5712857 h 6858000"/>
              <a:gd name="connsiteX20" fmla="*/ 332131 w 1364418"/>
              <a:gd name="connsiteY20" fmla="*/ 5660491 h 6858000"/>
              <a:gd name="connsiteX21" fmla="*/ 341254 w 1364418"/>
              <a:gd name="connsiteY21" fmla="*/ 5563435 h 6858000"/>
              <a:gd name="connsiteX22" fmla="*/ 368130 w 1364418"/>
              <a:gd name="connsiteY22" fmla="*/ 5437125 h 6858000"/>
              <a:gd name="connsiteX23" fmla="*/ 381698 w 1364418"/>
              <a:gd name="connsiteY23" fmla="*/ 5396260 h 6858000"/>
              <a:gd name="connsiteX24" fmla="*/ 397679 w 1364418"/>
              <a:gd name="connsiteY24" fmla="*/ 5330009 h 6858000"/>
              <a:gd name="connsiteX25" fmla="*/ 431172 w 1364418"/>
              <a:gd name="connsiteY25" fmla="*/ 5273739 h 6858000"/>
              <a:gd name="connsiteX26" fmla="*/ 440771 w 1364418"/>
              <a:gd name="connsiteY26" fmla="*/ 5241779 h 6858000"/>
              <a:gd name="connsiteX27" fmla="*/ 451997 w 1364418"/>
              <a:gd name="connsiteY27" fmla="*/ 5225268 h 6858000"/>
              <a:gd name="connsiteX28" fmla="*/ 453017 w 1364418"/>
              <a:gd name="connsiteY28" fmla="*/ 5217684 h 6858000"/>
              <a:gd name="connsiteX29" fmla="*/ 460358 w 1364418"/>
              <a:gd name="connsiteY29" fmla="*/ 5193377 h 6858000"/>
              <a:gd name="connsiteX30" fmla="*/ 463661 w 1364418"/>
              <a:gd name="connsiteY30" fmla="*/ 5179288 h 6858000"/>
              <a:gd name="connsiteX31" fmla="*/ 464645 w 1364418"/>
              <a:gd name="connsiteY31" fmla="*/ 5173621 h 6858000"/>
              <a:gd name="connsiteX32" fmla="*/ 460279 w 1364418"/>
              <a:gd name="connsiteY32" fmla="*/ 5159961 h 6858000"/>
              <a:gd name="connsiteX33" fmla="*/ 466956 w 1364418"/>
              <a:gd name="connsiteY33" fmla="*/ 5144295 h 6858000"/>
              <a:gd name="connsiteX34" fmla="*/ 463889 w 1364418"/>
              <a:gd name="connsiteY34" fmla="*/ 5125185 h 6858000"/>
              <a:gd name="connsiteX35" fmla="*/ 470719 w 1364418"/>
              <a:gd name="connsiteY35" fmla="*/ 5121884 h 6858000"/>
              <a:gd name="connsiteX36" fmla="*/ 477755 w 1364418"/>
              <a:gd name="connsiteY36" fmla="*/ 5067850 h 6858000"/>
              <a:gd name="connsiteX37" fmla="*/ 480486 w 1364418"/>
              <a:gd name="connsiteY37" fmla="*/ 5060861 h 6858000"/>
              <a:gd name="connsiteX38" fmla="*/ 477190 w 1364418"/>
              <a:gd name="connsiteY38" fmla="*/ 5034192 h 6858000"/>
              <a:gd name="connsiteX39" fmla="*/ 478744 w 1364418"/>
              <a:gd name="connsiteY39" fmla="*/ 4993030 h 6858000"/>
              <a:gd name="connsiteX40" fmla="*/ 485653 w 1364418"/>
              <a:gd name="connsiteY40" fmla="*/ 4946844 h 6858000"/>
              <a:gd name="connsiteX41" fmla="*/ 481509 w 1364418"/>
              <a:gd name="connsiteY41" fmla="*/ 4932692 h 6858000"/>
              <a:gd name="connsiteX42" fmla="*/ 496912 w 1364418"/>
              <a:gd name="connsiteY42" fmla="*/ 4858827 h 6858000"/>
              <a:gd name="connsiteX43" fmla="*/ 502815 w 1364418"/>
              <a:gd name="connsiteY43" fmla="*/ 4821170 h 6858000"/>
              <a:gd name="connsiteX44" fmla="*/ 507548 w 1364418"/>
              <a:gd name="connsiteY44" fmla="*/ 4780965 h 6858000"/>
              <a:gd name="connsiteX45" fmla="*/ 508841 w 1364418"/>
              <a:gd name="connsiteY45" fmla="*/ 4750867 h 6858000"/>
              <a:gd name="connsiteX46" fmla="*/ 506648 w 1364418"/>
              <a:gd name="connsiteY46" fmla="*/ 4690749 h 6858000"/>
              <a:gd name="connsiteX47" fmla="*/ 502128 w 1364418"/>
              <a:gd name="connsiteY47" fmla="*/ 4584173 h 6858000"/>
              <a:gd name="connsiteX48" fmla="*/ 497211 w 1364418"/>
              <a:gd name="connsiteY48" fmla="*/ 4444346 h 6858000"/>
              <a:gd name="connsiteX49" fmla="*/ 493776 w 1364418"/>
              <a:gd name="connsiteY49" fmla="*/ 4375228 h 6858000"/>
              <a:gd name="connsiteX50" fmla="*/ 474429 w 1364418"/>
              <a:gd name="connsiteY50" fmla="*/ 4214165 h 6858000"/>
              <a:gd name="connsiteX51" fmla="*/ 478502 w 1364418"/>
              <a:gd name="connsiteY51" fmla="*/ 4090296 h 6858000"/>
              <a:gd name="connsiteX52" fmla="*/ 463758 w 1364418"/>
              <a:gd name="connsiteY52" fmla="*/ 4033999 h 6858000"/>
              <a:gd name="connsiteX53" fmla="*/ 464907 w 1364418"/>
              <a:gd name="connsiteY53" fmla="*/ 4031933 h 6858000"/>
              <a:gd name="connsiteX54" fmla="*/ 463483 w 1364418"/>
              <a:gd name="connsiteY54" fmla="*/ 4013953 h 6858000"/>
              <a:gd name="connsiteX55" fmla="*/ 449778 w 1364418"/>
              <a:gd name="connsiteY55" fmla="*/ 3974753 h 6858000"/>
              <a:gd name="connsiteX56" fmla="*/ 451376 w 1364418"/>
              <a:gd name="connsiteY56" fmla="*/ 3969950 h 6858000"/>
              <a:gd name="connsiteX57" fmla="*/ 444798 w 1364418"/>
              <a:gd name="connsiteY57" fmla="*/ 3933779 h 6858000"/>
              <a:gd name="connsiteX58" fmla="*/ 446129 w 1364418"/>
              <a:gd name="connsiteY58" fmla="*/ 3933093 h 6858000"/>
              <a:gd name="connsiteX59" fmla="*/ 450483 w 1364418"/>
              <a:gd name="connsiteY59" fmla="*/ 3922082 h 6858000"/>
              <a:gd name="connsiteX60" fmla="*/ 455561 w 1364418"/>
              <a:gd name="connsiteY60" fmla="*/ 3901461 h 6858000"/>
              <a:gd name="connsiteX61" fmla="*/ 478155 w 1364418"/>
              <a:gd name="connsiteY61" fmla="*/ 3813873 h 6858000"/>
              <a:gd name="connsiteX62" fmla="*/ 477580 w 1364418"/>
              <a:gd name="connsiteY62" fmla="*/ 3806161 h 6858000"/>
              <a:gd name="connsiteX63" fmla="*/ 477887 w 1364418"/>
              <a:gd name="connsiteY63" fmla="*/ 3805957 h 6858000"/>
              <a:gd name="connsiteX64" fmla="*/ 477914 w 1364418"/>
              <a:gd name="connsiteY64" fmla="*/ 3797724 h 6858000"/>
              <a:gd name="connsiteX65" fmla="*/ 476529 w 1364418"/>
              <a:gd name="connsiteY65" fmla="*/ 3792098 h 6858000"/>
              <a:gd name="connsiteX66" fmla="*/ 475413 w 1364418"/>
              <a:gd name="connsiteY66" fmla="*/ 3777135 h 6858000"/>
              <a:gd name="connsiteX67" fmla="*/ 477146 w 1364418"/>
              <a:gd name="connsiteY67" fmla="*/ 3771656 h 6858000"/>
              <a:gd name="connsiteX68" fmla="*/ 480889 w 1364418"/>
              <a:gd name="connsiteY68" fmla="*/ 3769007 h 6858000"/>
              <a:gd name="connsiteX69" fmla="*/ 480355 w 1364418"/>
              <a:gd name="connsiteY69" fmla="*/ 3767709 h 6858000"/>
              <a:gd name="connsiteX70" fmla="*/ 489051 w 1364418"/>
              <a:gd name="connsiteY70" fmla="*/ 3738082 h 6858000"/>
              <a:gd name="connsiteX71" fmla="*/ 496397 w 1364418"/>
              <a:gd name="connsiteY71" fmla="*/ 3673397 h 6858000"/>
              <a:gd name="connsiteX72" fmla="*/ 495693 w 1364418"/>
              <a:gd name="connsiteY72" fmla="*/ 3637109 h 6858000"/>
              <a:gd name="connsiteX73" fmla="*/ 499136 w 1364418"/>
              <a:gd name="connsiteY73" fmla="*/ 3536883 h 6858000"/>
              <a:gd name="connsiteX74" fmla="*/ 506674 w 1364418"/>
              <a:gd name="connsiteY74" fmla="*/ 3435652 h 6858000"/>
              <a:gd name="connsiteX75" fmla="*/ 508345 w 1364418"/>
              <a:gd name="connsiteY75" fmla="*/ 3307769 h 6858000"/>
              <a:gd name="connsiteX76" fmla="*/ 525908 w 1364418"/>
              <a:gd name="connsiteY76" fmla="*/ 3250522 h 6858000"/>
              <a:gd name="connsiteX77" fmla="*/ 526333 w 1364418"/>
              <a:gd name="connsiteY77" fmla="*/ 3229163 h 6858000"/>
              <a:gd name="connsiteX78" fmla="*/ 528156 w 1364418"/>
              <a:gd name="connsiteY78" fmla="*/ 3217217 h 6858000"/>
              <a:gd name="connsiteX79" fmla="*/ 514991 w 1364418"/>
              <a:gd name="connsiteY79" fmla="*/ 3183755 h 6858000"/>
              <a:gd name="connsiteX80" fmla="*/ 515492 w 1364418"/>
              <a:gd name="connsiteY80" fmla="*/ 3178642 h 6858000"/>
              <a:gd name="connsiteX81" fmla="*/ 503092 w 1364418"/>
              <a:gd name="connsiteY81" fmla="*/ 3158586 h 6858000"/>
              <a:gd name="connsiteX82" fmla="*/ 488277 w 1364418"/>
              <a:gd name="connsiteY82" fmla="*/ 3129034 h 6858000"/>
              <a:gd name="connsiteX83" fmla="*/ 488942 w 1364418"/>
              <a:gd name="connsiteY83" fmla="*/ 3126682 h 6858000"/>
              <a:gd name="connsiteX84" fmla="*/ 479810 w 1364418"/>
              <a:gd name="connsiteY84" fmla="*/ 3114519 h 6858000"/>
              <a:gd name="connsiteX85" fmla="*/ 466419 w 1364418"/>
              <a:gd name="connsiteY85" fmla="*/ 3106272 h 6858000"/>
              <a:gd name="connsiteX86" fmla="*/ 439149 w 1364418"/>
              <a:gd name="connsiteY86" fmla="*/ 2958185 h 6858000"/>
              <a:gd name="connsiteX87" fmla="*/ 381763 w 1364418"/>
              <a:gd name="connsiteY87" fmla="*/ 2762989 h 6858000"/>
              <a:gd name="connsiteX88" fmla="*/ 330681 w 1364418"/>
              <a:gd name="connsiteY88" fmla="*/ 2554718 h 6858000"/>
              <a:gd name="connsiteX89" fmla="*/ 310775 w 1364418"/>
              <a:gd name="connsiteY89" fmla="*/ 2485734 h 6858000"/>
              <a:gd name="connsiteX90" fmla="*/ 301498 w 1364418"/>
              <a:gd name="connsiteY90" fmla="*/ 2447068 h 6858000"/>
              <a:gd name="connsiteX91" fmla="*/ 288459 w 1364418"/>
              <a:gd name="connsiteY91" fmla="*/ 2425819 h 6858000"/>
              <a:gd name="connsiteX92" fmla="*/ 294458 w 1364418"/>
              <a:gd name="connsiteY92" fmla="*/ 2402874 h 6858000"/>
              <a:gd name="connsiteX93" fmla="*/ 297070 w 1364418"/>
              <a:gd name="connsiteY93" fmla="*/ 2381443 h 6858000"/>
              <a:gd name="connsiteX94" fmla="*/ 273399 w 1364418"/>
              <a:gd name="connsiteY94" fmla="*/ 2261920 h 6858000"/>
              <a:gd name="connsiteX95" fmla="*/ 263286 w 1364418"/>
              <a:gd name="connsiteY95" fmla="*/ 2195378 h 6858000"/>
              <a:gd name="connsiteX96" fmla="*/ 247503 w 1364418"/>
              <a:gd name="connsiteY96" fmla="*/ 2155135 h 6858000"/>
              <a:gd name="connsiteX97" fmla="*/ 244961 w 1364418"/>
              <a:gd name="connsiteY97" fmla="*/ 2118008 h 6858000"/>
              <a:gd name="connsiteX98" fmla="*/ 245954 w 1364418"/>
              <a:gd name="connsiteY98" fmla="*/ 2050531 h 6858000"/>
              <a:gd name="connsiteX99" fmla="*/ 237760 w 1364418"/>
              <a:gd name="connsiteY99" fmla="*/ 1963269 h 6858000"/>
              <a:gd name="connsiteX100" fmla="*/ 218938 w 1364418"/>
              <a:gd name="connsiteY100" fmla="*/ 1906352 h 6858000"/>
              <a:gd name="connsiteX101" fmla="*/ 195495 w 1364418"/>
              <a:gd name="connsiteY101" fmla="*/ 1861531 h 6858000"/>
              <a:gd name="connsiteX102" fmla="*/ 149294 w 1364418"/>
              <a:gd name="connsiteY102" fmla="*/ 1732919 h 6858000"/>
              <a:gd name="connsiteX103" fmla="*/ 121605 w 1364418"/>
              <a:gd name="connsiteY103" fmla="*/ 1663540 h 6858000"/>
              <a:gd name="connsiteX104" fmla="*/ 120731 w 1364418"/>
              <a:gd name="connsiteY104" fmla="*/ 1615777 h 6858000"/>
              <a:gd name="connsiteX105" fmla="*/ 101526 w 1364418"/>
              <a:gd name="connsiteY105" fmla="*/ 1563678 h 6858000"/>
              <a:gd name="connsiteX106" fmla="*/ 114606 w 1364418"/>
              <a:gd name="connsiteY106" fmla="*/ 1519474 h 6858000"/>
              <a:gd name="connsiteX107" fmla="*/ 107348 w 1364418"/>
              <a:gd name="connsiteY107" fmla="*/ 1477995 h 6858000"/>
              <a:gd name="connsiteX108" fmla="*/ 93433 w 1364418"/>
              <a:gd name="connsiteY108" fmla="*/ 1373769 h 6858000"/>
              <a:gd name="connsiteX109" fmla="*/ 101740 w 1364418"/>
              <a:gd name="connsiteY109" fmla="*/ 1307086 h 6858000"/>
              <a:gd name="connsiteX110" fmla="*/ 102928 w 1364418"/>
              <a:gd name="connsiteY110" fmla="*/ 1189033 h 6858000"/>
              <a:gd name="connsiteX111" fmla="*/ 107613 w 1364418"/>
              <a:gd name="connsiteY111" fmla="*/ 1168288 h 6858000"/>
              <a:gd name="connsiteX112" fmla="*/ 99895 w 1364418"/>
              <a:gd name="connsiteY112" fmla="*/ 1142577 h 6858000"/>
              <a:gd name="connsiteX113" fmla="*/ 89201 w 1364418"/>
              <a:gd name="connsiteY113" fmla="*/ 1088484 h 6858000"/>
              <a:gd name="connsiteX114" fmla="*/ 77937 w 1364418"/>
              <a:gd name="connsiteY114" fmla="*/ 1016103 h 6858000"/>
              <a:gd name="connsiteX115" fmla="*/ 79393 w 1364418"/>
              <a:gd name="connsiteY115" fmla="*/ 954054 h 6858000"/>
              <a:gd name="connsiteX116" fmla="*/ 90309 w 1364418"/>
              <a:gd name="connsiteY116" fmla="*/ 921368 h 6858000"/>
              <a:gd name="connsiteX117" fmla="*/ 74258 w 1364418"/>
              <a:gd name="connsiteY117" fmla="*/ 896999 h 6858000"/>
              <a:gd name="connsiteX118" fmla="*/ 43666 w 1364418"/>
              <a:gd name="connsiteY118" fmla="*/ 821517 h 6858000"/>
              <a:gd name="connsiteX119" fmla="*/ 22616 w 1364418"/>
              <a:gd name="connsiteY119" fmla="*/ 751353 h 6858000"/>
              <a:gd name="connsiteX120" fmla="*/ 22174 w 1364418"/>
              <a:gd name="connsiteY120" fmla="*/ 721230 h 6858000"/>
              <a:gd name="connsiteX121" fmla="*/ 7845 w 1364418"/>
              <a:gd name="connsiteY121" fmla="*/ 681659 h 6858000"/>
              <a:gd name="connsiteX122" fmla="*/ 31306 w 1364418"/>
              <a:gd name="connsiteY122" fmla="*/ 619315 h 6858000"/>
              <a:gd name="connsiteX123" fmla="*/ 15184 w 1364418"/>
              <a:gd name="connsiteY123" fmla="*/ 585934 h 6858000"/>
              <a:gd name="connsiteX124" fmla="*/ 22258 w 1364418"/>
              <a:gd name="connsiteY124" fmla="*/ 538948 h 6858000"/>
              <a:gd name="connsiteX125" fmla="*/ 26166 w 1364418"/>
              <a:gd name="connsiteY125" fmla="*/ 525163 h 6858000"/>
              <a:gd name="connsiteX126" fmla="*/ 52290 w 1364418"/>
              <a:gd name="connsiteY126" fmla="*/ 446567 h 6858000"/>
              <a:gd name="connsiteX127" fmla="*/ 51538 w 1364418"/>
              <a:gd name="connsiteY127" fmla="*/ 393828 h 6858000"/>
              <a:gd name="connsiteX128" fmla="*/ 51368 w 1364418"/>
              <a:gd name="connsiteY128" fmla="*/ 353137 h 6858000"/>
              <a:gd name="connsiteX129" fmla="*/ 55970 w 1364418"/>
              <a:gd name="connsiteY129" fmla="*/ 321428 h 6858000"/>
              <a:gd name="connsiteX130" fmla="*/ 57061 w 1364418"/>
              <a:gd name="connsiteY130" fmla="*/ 275771 h 6858000"/>
              <a:gd name="connsiteX131" fmla="*/ 74088 w 1364418"/>
              <a:gd name="connsiteY131" fmla="*/ 212860 h 6858000"/>
              <a:gd name="connsiteX132" fmla="*/ 65798 w 1364418"/>
              <a:gd name="connsiteY132" fmla="*/ 144983 h 6858000"/>
              <a:gd name="connsiteX133" fmla="*/ 78082 w 1364418"/>
              <a:gd name="connsiteY133" fmla="*/ 55288 h 6858000"/>
              <a:gd name="connsiteX134" fmla="*/ 37636 w 1364418"/>
              <a:gd name="connsiteY134"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4 w 1364418"/>
              <a:gd name="connsiteY4" fmla="*/ 6832113 h 6858000"/>
              <a:gd name="connsiteX5" fmla="*/ 209564 w 1364418"/>
              <a:gd name="connsiteY5" fmla="*/ 6777899 h 6858000"/>
              <a:gd name="connsiteX6" fmla="*/ 240339 w 1364418"/>
              <a:gd name="connsiteY6" fmla="*/ 6711686 h 6858000"/>
              <a:gd name="connsiteX7" fmla="*/ 286686 w 1364418"/>
              <a:gd name="connsiteY7" fmla="*/ 6664994 h 6858000"/>
              <a:gd name="connsiteX8" fmla="*/ 339152 w 1364418"/>
              <a:gd name="connsiteY8" fmla="*/ 6471804 h 6858000"/>
              <a:gd name="connsiteX9" fmla="*/ 334570 w 1364418"/>
              <a:gd name="connsiteY9" fmla="*/ 6389835 h 6858000"/>
              <a:gd name="connsiteX10" fmla="*/ 293648 w 1364418"/>
              <a:gd name="connsiteY10" fmla="*/ 6334727 h 6858000"/>
              <a:gd name="connsiteX11" fmla="*/ 278227 w 1364418"/>
              <a:gd name="connsiteY11" fmla="*/ 6280046 h 6858000"/>
              <a:gd name="connsiteX12" fmla="*/ 288000 w 1364418"/>
              <a:gd name="connsiteY12" fmla="*/ 6252834 h 6858000"/>
              <a:gd name="connsiteX13" fmla="*/ 265992 w 1364418"/>
              <a:gd name="connsiteY13" fmla="*/ 6202459 h 6858000"/>
              <a:gd name="connsiteX14" fmla="*/ 264790 w 1364418"/>
              <a:gd name="connsiteY14" fmla="*/ 6153037 h 6858000"/>
              <a:gd name="connsiteX15" fmla="*/ 280205 w 1364418"/>
              <a:gd name="connsiteY15" fmla="*/ 6078132 h 6858000"/>
              <a:gd name="connsiteX16" fmla="*/ 267592 w 1364418"/>
              <a:gd name="connsiteY16" fmla="*/ 6028119 h 6858000"/>
              <a:gd name="connsiteX17" fmla="*/ 252821 w 1364418"/>
              <a:gd name="connsiteY17" fmla="*/ 5926735 h 6858000"/>
              <a:gd name="connsiteX18" fmla="*/ 302333 w 1364418"/>
              <a:gd name="connsiteY18" fmla="*/ 5712857 h 6858000"/>
              <a:gd name="connsiteX19" fmla="*/ 332131 w 1364418"/>
              <a:gd name="connsiteY19" fmla="*/ 5660491 h 6858000"/>
              <a:gd name="connsiteX20" fmla="*/ 341254 w 1364418"/>
              <a:gd name="connsiteY20" fmla="*/ 5563435 h 6858000"/>
              <a:gd name="connsiteX21" fmla="*/ 368130 w 1364418"/>
              <a:gd name="connsiteY21" fmla="*/ 5437125 h 6858000"/>
              <a:gd name="connsiteX22" fmla="*/ 381698 w 1364418"/>
              <a:gd name="connsiteY22" fmla="*/ 5396260 h 6858000"/>
              <a:gd name="connsiteX23" fmla="*/ 397679 w 1364418"/>
              <a:gd name="connsiteY23" fmla="*/ 5330009 h 6858000"/>
              <a:gd name="connsiteX24" fmla="*/ 431172 w 1364418"/>
              <a:gd name="connsiteY24" fmla="*/ 5273739 h 6858000"/>
              <a:gd name="connsiteX25" fmla="*/ 440771 w 1364418"/>
              <a:gd name="connsiteY25" fmla="*/ 5241779 h 6858000"/>
              <a:gd name="connsiteX26" fmla="*/ 451997 w 1364418"/>
              <a:gd name="connsiteY26" fmla="*/ 5225268 h 6858000"/>
              <a:gd name="connsiteX27" fmla="*/ 453017 w 1364418"/>
              <a:gd name="connsiteY27" fmla="*/ 5217684 h 6858000"/>
              <a:gd name="connsiteX28" fmla="*/ 460358 w 1364418"/>
              <a:gd name="connsiteY28" fmla="*/ 5193377 h 6858000"/>
              <a:gd name="connsiteX29" fmla="*/ 463661 w 1364418"/>
              <a:gd name="connsiteY29" fmla="*/ 5179288 h 6858000"/>
              <a:gd name="connsiteX30" fmla="*/ 464645 w 1364418"/>
              <a:gd name="connsiteY30" fmla="*/ 5173621 h 6858000"/>
              <a:gd name="connsiteX31" fmla="*/ 460279 w 1364418"/>
              <a:gd name="connsiteY31" fmla="*/ 5159961 h 6858000"/>
              <a:gd name="connsiteX32" fmla="*/ 466956 w 1364418"/>
              <a:gd name="connsiteY32" fmla="*/ 5144295 h 6858000"/>
              <a:gd name="connsiteX33" fmla="*/ 463889 w 1364418"/>
              <a:gd name="connsiteY33" fmla="*/ 5125185 h 6858000"/>
              <a:gd name="connsiteX34" fmla="*/ 470719 w 1364418"/>
              <a:gd name="connsiteY34" fmla="*/ 5121884 h 6858000"/>
              <a:gd name="connsiteX35" fmla="*/ 477755 w 1364418"/>
              <a:gd name="connsiteY35" fmla="*/ 5067850 h 6858000"/>
              <a:gd name="connsiteX36" fmla="*/ 480486 w 1364418"/>
              <a:gd name="connsiteY36" fmla="*/ 5060861 h 6858000"/>
              <a:gd name="connsiteX37" fmla="*/ 477190 w 1364418"/>
              <a:gd name="connsiteY37" fmla="*/ 5034192 h 6858000"/>
              <a:gd name="connsiteX38" fmla="*/ 478744 w 1364418"/>
              <a:gd name="connsiteY38" fmla="*/ 4993030 h 6858000"/>
              <a:gd name="connsiteX39" fmla="*/ 485653 w 1364418"/>
              <a:gd name="connsiteY39" fmla="*/ 4946844 h 6858000"/>
              <a:gd name="connsiteX40" fmla="*/ 481509 w 1364418"/>
              <a:gd name="connsiteY40" fmla="*/ 4932692 h 6858000"/>
              <a:gd name="connsiteX41" fmla="*/ 496912 w 1364418"/>
              <a:gd name="connsiteY41" fmla="*/ 4858827 h 6858000"/>
              <a:gd name="connsiteX42" fmla="*/ 502815 w 1364418"/>
              <a:gd name="connsiteY42" fmla="*/ 4821170 h 6858000"/>
              <a:gd name="connsiteX43" fmla="*/ 507548 w 1364418"/>
              <a:gd name="connsiteY43" fmla="*/ 4780965 h 6858000"/>
              <a:gd name="connsiteX44" fmla="*/ 508841 w 1364418"/>
              <a:gd name="connsiteY44" fmla="*/ 4750867 h 6858000"/>
              <a:gd name="connsiteX45" fmla="*/ 506648 w 1364418"/>
              <a:gd name="connsiteY45" fmla="*/ 4690749 h 6858000"/>
              <a:gd name="connsiteX46" fmla="*/ 502128 w 1364418"/>
              <a:gd name="connsiteY46" fmla="*/ 4584173 h 6858000"/>
              <a:gd name="connsiteX47" fmla="*/ 497211 w 1364418"/>
              <a:gd name="connsiteY47" fmla="*/ 4444346 h 6858000"/>
              <a:gd name="connsiteX48" fmla="*/ 493776 w 1364418"/>
              <a:gd name="connsiteY48" fmla="*/ 4375228 h 6858000"/>
              <a:gd name="connsiteX49" fmla="*/ 474429 w 1364418"/>
              <a:gd name="connsiteY49" fmla="*/ 4214165 h 6858000"/>
              <a:gd name="connsiteX50" fmla="*/ 478502 w 1364418"/>
              <a:gd name="connsiteY50" fmla="*/ 4090296 h 6858000"/>
              <a:gd name="connsiteX51" fmla="*/ 463758 w 1364418"/>
              <a:gd name="connsiteY51" fmla="*/ 4033999 h 6858000"/>
              <a:gd name="connsiteX52" fmla="*/ 464907 w 1364418"/>
              <a:gd name="connsiteY52" fmla="*/ 4031933 h 6858000"/>
              <a:gd name="connsiteX53" fmla="*/ 463483 w 1364418"/>
              <a:gd name="connsiteY53" fmla="*/ 4013953 h 6858000"/>
              <a:gd name="connsiteX54" fmla="*/ 449778 w 1364418"/>
              <a:gd name="connsiteY54" fmla="*/ 3974753 h 6858000"/>
              <a:gd name="connsiteX55" fmla="*/ 451376 w 1364418"/>
              <a:gd name="connsiteY55" fmla="*/ 3969950 h 6858000"/>
              <a:gd name="connsiteX56" fmla="*/ 444798 w 1364418"/>
              <a:gd name="connsiteY56" fmla="*/ 3933779 h 6858000"/>
              <a:gd name="connsiteX57" fmla="*/ 446129 w 1364418"/>
              <a:gd name="connsiteY57" fmla="*/ 3933093 h 6858000"/>
              <a:gd name="connsiteX58" fmla="*/ 450483 w 1364418"/>
              <a:gd name="connsiteY58" fmla="*/ 3922082 h 6858000"/>
              <a:gd name="connsiteX59" fmla="*/ 455561 w 1364418"/>
              <a:gd name="connsiteY59" fmla="*/ 3901461 h 6858000"/>
              <a:gd name="connsiteX60" fmla="*/ 478155 w 1364418"/>
              <a:gd name="connsiteY60" fmla="*/ 3813873 h 6858000"/>
              <a:gd name="connsiteX61" fmla="*/ 477580 w 1364418"/>
              <a:gd name="connsiteY61" fmla="*/ 3806161 h 6858000"/>
              <a:gd name="connsiteX62" fmla="*/ 477887 w 1364418"/>
              <a:gd name="connsiteY62" fmla="*/ 3805957 h 6858000"/>
              <a:gd name="connsiteX63" fmla="*/ 477914 w 1364418"/>
              <a:gd name="connsiteY63" fmla="*/ 3797724 h 6858000"/>
              <a:gd name="connsiteX64" fmla="*/ 476529 w 1364418"/>
              <a:gd name="connsiteY64" fmla="*/ 3792098 h 6858000"/>
              <a:gd name="connsiteX65" fmla="*/ 475413 w 1364418"/>
              <a:gd name="connsiteY65" fmla="*/ 3777135 h 6858000"/>
              <a:gd name="connsiteX66" fmla="*/ 477146 w 1364418"/>
              <a:gd name="connsiteY66" fmla="*/ 3771656 h 6858000"/>
              <a:gd name="connsiteX67" fmla="*/ 480889 w 1364418"/>
              <a:gd name="connsiteY67" fmla="*/ 3769007 h 6858000"/>
              <a:gd name="connsiteX68" fmla="*/ 480355 w 1364418"/>
              <a:gd name="connsiteY68" fmla="*/ 3767709 h 6858000"/>
              <a:gd name="connsiteX69" fmla="*/ 489051 w 1364418"/>
              <a:gd name="connsiteY69" fmla="*/ 3738082 h 6858000"/>
              <a:gd name="connsiteX70" fmla="*/ 496397 w 1364418"/>
              <a:gd name="connsiteY70" fmla="*/ 3673397 h 6858000"/>
              <a:gd name="connsiteX71" fmla="*/ 495693 w 1364418"/>
              <a:gd name="connsiteY71" fmla="*/ 3637109 h 6858000"/>
              <a:gd name="connsiteX72" fmla="*/ 499136 w 1364418"/>
              <a:gd name="connsiteY72" fmla="*/ 3536883 h 6858000"/>
              <a:gd name="connsiteX73" fmla="*/ 506674 w 1364418"/>
              <a:gd name="connsiteY73" fmla="*/ 3435652 h 6858000"/>
              <a:gd name="connsiteX74" fmla="*/ 508345 w 1364418"/>
              <a:gd name="connsiteY74" fmla="*/ 3307769 h 6858000"/>
              <a:gd name="connsiteX75" fmla="*/ 525908 w 1364418"/>
              <a:gd name="connsiteY75" fmla="*/ 3250522 h 6858000"/>
              <a:gd name="connsiteX76" fmla="*/ 526333 w 1364418"/>
              <a:gd name="connsiteY76" fmla="*/ 3229163 h 6858000"/>
              <a:gd name="connsiteX77" fmla="*/ 528156 w 1364418"/>
              <a:gd name="connsiteY77" fmla="*/ 3217217 h 6858000"/>
              <a:gd name="connsiteX78" fmla="*/ 514991 w 1364418"/>
              <a:gd name="connsiteY78" fmla="*/ 3183755 h 6858000"/>
              <a:gd name="connsiteX79" fmla="*/ 515492 w 1364418"/>
              <a:gd name="connsiteY79" fmla="*/ 3178642 h 6858000"/>
              <a:gd name="connsiteX80" fmla="*/ 503092 w 1364418"/>
              <a:gd name="connsiteY80" fmla="*/ 3158586 h 6858000"/>
              <a:gd name="connsiteX81" fmla="*/ 488277 w 1364418"/>
              <a:gd name="connsiteY81" fmla="*/ 3129034 h 6858000"/>
              <a:gd name="connsiteX82" fmla="*/ 488942 w 1364418"/>
              <a:gd name="connsiteY82" fmla="*/ 3126682 h 6858000"/>
              <a:gd name="connsiteX83" fmla="*/ 479810 w 1364418"/>
              <a:gd name="connsiteY83" fmla="*/ 3114519 h 6858000"/>
              <a:gd name="connsiteX84" fmla="*/ 466419 w 1364418"/>
              <a:gd name="connsiteY84" fmla="*/ 3106272 h 6858000"/>
              <a:gd name="connsiteX85" fmla="*/ 439149 w 1364418"/>
              <a:gd name="connsiteY85" fmla="*/ 2958185 h 6858000"/>
              <a:gd name="connsiteX86" fmla="*/ 381763 w 1364418"/>
              <a:gd name="connsiteY86" fmla="*/ 2762989 h 6858000"/>
              <a:gd name="connsiteX87" fmla="*/ 330681 w 1364418"/>
              <a:gd name="connsiteY87" fmla="*/ 2554718 h 6858000"/>
              <a:gd name="connsiteX88" fmla="*/ 310775 w 1364418"/>
              <a:gd name="connsiteY88" fmla="*/ 2485734 h 6858000"/>
              <a:gd name="connsiteX89" fmla="*/ 301498 w 1364418"/>
              <a:gd name="connsiteY89" fmla="*/ 2447068 h 6858000"/>
              <a:gd name="connsiteX90" fmla="*/ 288459 w 1364418"/>
              <a:gd name="connsiteY90" fmla="*/ 2425819 h 6858000"/>
              <a:gd name="connsiteX91" fmla="*/ 294458 w 1364418"/>
              <a:gd name="connsiteY91" fmla="*/ 2402874 h 6858000"/>
              <a:gd name="connsiteX92" fmla="*/ 297070 w 1364418"/>
              <a:gd name="connsiteY92" fmla="*/ 2381443 h 6858000"/>
              <a:gd name="connsiteX93" fmla="*/ 273399 w 1364418"/>
              <a:gd name="connsiteY93" fmla="*/ 2261920 h 6858000"/>
              <a:gd name="connsiteX94" fmla="*/ 263286 w 1364418"/>
              <a:gd name="connsiteY94" fmla="*/ 2195378 h 6858000"/>
              <a:gd name="connsiteX95" fmla="*/ 247503 w 1364418"/>
              <a:gd name="connsiteY95" fmla="*/ 2155135 h 6858000"/>
              <a:gd name="connsiteX96" fmla="*/ 244961 w 1364418"/>
              <a:gd name="connsiteY96" fmla="*/ 2118008 h 6858000"/>
              <a:gd name="connsiteX97" fmla="*/ 245954 w 1364418"/>
              <a:gd name="connsiteY97" fmla="*/ 2050531 h 6858000"/>
              <a:gd name="connsiteX98" fmla="*/ 237760 w 1364418"/>
              <a:gd name="connsiteY98" fmla="*/ 1963269 h 6858000"/>
              <a:gd name="connsiteX99" fmla="*/ 218938 w 1364418"/>
              <a:gd name="connsiteY99" fmla="*/ 1906352 h 6858000"/>
              <a:gd name="connsiteX100" fmla="*/ 195495 w 1364418"/>
              <a:gd name="connsiteY100" fmla="*/ 1861531 h 6858000"/>
              <a:gd name="connsiteX101" fmla="*/ 149294 w 1364418"/>
              <a:gd name="connsiteY101" fmla="*/ 1732919 h 6858000"/>
              <a:gd name="connsiteX102" fmla="*/ 121605 w 1364418"/>
              <a:gd name="connsiteY102" fmla="*/ 1663540 h 6858000"/>
              <a:gd name="connsiteX103" fmla="*/ 120731 w 1364418"/>
              <a:gd name="connsiteY103" fmla="*/ 1615777 h 6858000"/>
              <a:gd name="connsiteX104" fmla="*/ 101526 w 1364418"/>
              <a:gd name="connsiteY104" fmla="*/ 1563678 h 6858000"/>
              <a:gd name="connsiteX105" fmla="*/ 114606 w 1364418"/>
              <a:gd name="connsiteY105" fmla="*/ 1519474 h 6858000"/>
              <a:gd name="connsiteX106" fmla="*/ 107348 w 1364418"/>
              <a:gd name="connsiteY106" fmla="*/ 1477995 h 6858000"/>
              <a:gd name="connsiteX107" fmla="*/ 93433 w 1364418"/>
              <a:gd name="connsiteY107" fmla="*/ 1373769 h 6858000"/>
              <a:gd name="connsiteX108" fmla="*/ 101740 w 1364418"/>
              <a:gd name="connsiteY108" fmla="*/ 1307086 h 6858000"/>
              <a:gd name="connsiteX109" fmla="*/ 102928 w 1364418"/>
              <a:gd name="connsiteY109" fmla="*/ 1189033 h 6858000"/>
              <a:gd name="connsiteX110" fmla="*/ 107613 w 1364418"/>
              <a:gd name="connsiteY110" fmla="*/ 1168288 h 6858000"/>
              <a:gd name="connsiteX111" fmla="*/ 99895 w 1364418"/>
              <a:gd name="connsiteY111" fmla="*/ 1142577 h 6858000"/>
              <a:gd name="connsiteX112" fmla="*/ 89201 w 1364418"/>
              <a:gd name="connsiteY112" fmla="*/ 1088484 h 6858000"/>
              <a:gd name="connsiteX113" fmla="*/ 77937 w 1364418"/>
              <a:gd name="connsiteY113" fmla="*/ 1016103 h 6858000"/>
              <a:gd name="connsiteX114" fmla="*/ 79393 w 1364418"/>
              <a:gd name="connsiteY114" fmla="*/ 954054 h 6858000"/>
              <a:gd name="connsiteX115" fmla="*/ 90309 w 1364418"/>
              <a:gd name="connsiteY115" fmla="*/ 921368 h 6858000"/>
              <a:gd name="connsiteX116" fmla="*/ 74258 w 1364418"/>
              <a:gd name="connsiteY116" fmla="*/ 896999 h 6858000"/>
              <a:gd name="connsiteX117" fmla="*/ 43666 w 1364418"/>
              <a:gd name="connsiteY117" fmla="*/ 821517 h 6858000"/>
              <a:gd name="connsiteX118" fmla="*/ 22616 w 1364418"/>
              <a:gd name="connsiteY118" fmla="*/ 751353 h 6858000"/>
              <a:gd name="connsiteX119" fmla="*/ 22174 w 1364418"/>
              <a:gd name="connsiteY119" fmla="*/ 721230 h 6858000"/>
              <a:gd name="connsiteX120" fmla="*/ 7845 w 1364418"/>
              <a:gd name="connsiteY120" fmla="*/ 681659 h 6858000"/>
              <a:gd name="connsiteX121" fmla="*/ 31306 w 1364418"/>
              <a:gd name="connsiteY121" fmla="*/ 619315 h 6858000"/>
              <a:gd name="connsiteX122" fmla="*/ 15184 w 1364418"/>
              <a:gd name="connsiteY122" fmla="*/ 585934 h 6858000"/>
              <a:gd name="connsiteX123" fmla="*/ 22258 w 1364418"/>
              <a:gd name="connsiteY123" fmla="*/ 538948 h 6858000"/>
              <a:gd name="connsiteX124" fmla="*/ 26166 w 1364418"/>
              <a:gd name="connsiteY124" fmla="*/ 525163 h 6858000"/>
              <a:gd name="connsiteX125" fmla="*/ 52290 w 1364418"/>
              <a:gd name="connsiteY125" fmla="*/ 446567 h 6858000"/>
              <a:gd name="connsiteX126" fmla="*/ 51538 w 1364418"/>
              <a:gd name="connsiteY126" fmla="*/ 393828 h 6858000"/>
              <a:gd name="connsiteX127" fmla="*/ 51368 w 1364418"/>
              <a:gd name="connsiteY127" fmla="*/ 353137 h 6858000"/>
              <a:gd name="connsiteX128" fmla="*/ 55970 w 1364418"/>
              <a:gd name="connsiteY128" fmla="*/ 321428 h 6858000"/>
              <a:gd name="connsiteX129" fmla="*/ 57061 w 1364418"/>
              <a:gd name="connsiteY129" fmla="*/ 275771 h 6858000"/>
              <a:gd name="connsiteX130" fmla="*/ 74088 w 1364418"/>
              <a:gd name="connsiteY130" fmla="*/ 212860 h 6858000"/>
              <a:gd name="connsiteX131" fmla="*/ 65798 w 1364418"/>
              <a:gd name="connsiteY131" fmla="*/ 144983 h 6858000"/>
              <a:gd name="connsiteX132" fmla="*/ 78082 w 1364418"/>
              <a:gd name="connsiteY132" fmla="*/ 55288 h 6858000"/>
              <a:gd name="connsiteX133" fmla="*/ 37636 w 1364418"/>
              <a:gd name="connsiteY133"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137704 w 1364418"/>
              <a:gd name="connsiteY4" fmla="*/ 6832113 h 6858000"/>
              <a:gd name="connsiteX5" fmla="*/ 209564 w 1364418"/>
              <a:gd name="connsiteY5" fmla="*/ 6777899 h 6858000"/>
              <a:gd name="connsiteX6" fmla="*/ 240339 w 1364418"/>
              <a:gd name="connsiteY6" fmla="*/ 6711686 h 6858000"/>
              <a:gd name="connsiteX7" fmla="*/ 286686 w 1364418"/>
              <a:gd name="connsiteY7" fmla="*/ 6664994 h 6858000"/>
              <a:gd name="connsiteX8" fmla="*/ 339152 w 1364418"/>
              <a:gd name="connsiteY8" fmla="*/ 6471804 h 6858000"/>
              <a:gd name="connsiteX9" fmla="*/ 334570 w 1364418"/>
              <a:gd name="connsiteY9" fmla="*/ 6389835 h 6858000"/>
              <a:gd name="connsiteX10" fmla="*/ 317792 w 1364418"/>
              <a:gd name="connsiteY10" fmla="*/ 6324679 h 6858000"/>
              <a:gd name="connsiteX11" fmla="*/ 278227 w 1364418"/>
              <a:gd name="connsiteY11" fmla="*/ 6280046 h 6858000"/>
              <a:gd name="connsiteX12" fmla="*/ 288000 w 1364418"/>
              <a:gd name="connsiteY12" fmla="*/ 6252834 h 6858000"/>
              <a:gd name="connsiteX13" fmla="*/ 265992 w 1364418"/>
              <a:gd name="connsiteY13" fmla="*/ 6202459 h 6858000"/>
              <a:gd name="connsiteX14" fmla="*/ 264790 w 1364418"/>
              <a:gd name="connsiteY14" fmla="*/ 6153037 h 6858000"/>
              <a:gd name="connsiteX15" fmla="*/ 280205 w 1364418"/>
              <a:gd name="connsiteY15" fmla="*/ 6078132 h 6858000"/>
              <a:gd name="connsiteX16" fmla="*/ 267592 w 1364418"/>
              <a:gd name="connsiteY16" fmla="*/ 6028119 h 6858000"/>
              <a:gd name="connsiteX17" fmla="*/ 252821 w 1364418"/>
              <a:gd name="connsiteY17" fmla="*/ 5926735 h 6858000"/>
              <a:gd name="connsiteX18" fmla="*/ 302333 w 1364418"/>
              <a:gd name="connsiteY18" fmla="*/ 5712857 h 6858000"/>
              <a:gd name="connsiteX19" fmla="*/ 332131 w 1364418"/>
              <a:gd name="connsiteY19" fmla="*/ 5660491 h 6858000"/>
              <a:gd name="connsiteX20" fmla="*/ 341254 w 1364418"/>
              <a:gd name="connsiteY20" fmla="*/ 5563435 h 6858000"/>
              <a:gd name="connsiteX21" fmla="*/ 368130 w 1364418"/>
              <a:gd name="connsiteY21" fmla="*/ 5437125 h 6858000"/>
              <a:gd name="connsiteX22" fmla="*/ 381698 w 1364418"/>
              <a:gd name="connsiteY22" fmla="*/ 5396260 h 6858000"/>
              <a:gd name="connsiteX23" fmla="*/ 397679 w 1364418"/>
              <a:gd name="connsiteY23" fmla="*/ 5330009 h 6858000"/>
              <a:gd name="connsiteX24" fmla="*/ 431172 w 1364418"/>
              <a:gd name="connsiteY24" fmla="*/ 5273739 h 6858000"/>
              <a:gd name="connsiteX25" fmla="*/ 440771 w 1364418"/>
              <a:gd name="connsiteY25" fmla="*/ 5241779 h 6858000"/>
              <a:gd name="connsiteX26" fmla="*/ 451997 w 1364418"/>
              <a:gd name="connsiteY26" fmla="*/ 5225268 h 6858000"/>
              <a:gd name="connsiteX27" fmla="*/ 453017 w 1364418"/>
              <a:gd name="connsiteY27" fmla="*/ 5217684 h 6858000"/>
              <a:gd name="connsiteX28" fmla="*/ 460358 w 1364418"/>
              <a:gd name="connsiteY28" fmla="*/ 5193377 h 6858000"/>
              <a:gd name="connsiteX29" fmla="*/ 463661 w 1364418"/>
              <a:gd name="connsiteY29" fmla="*/ 5179288 h 6858000"/>
              <a:gd name="connsiteX30" fmla="*/ 464645 w 1364418"/>
              <a:gd name="connsiteY30" fmla="*/ 5173621 h 6858000"/>
              <a:gd name="connsiteX31" fmla="*/ 460279 w 1364418"/>
              <a:gd name="connsiteY31" fmla="*/ 5159961 h 6858000"/>
              <a:gd name="connsiteX32" fmla="*/ 466956 w 1364418"/>
              <a:gd name="connsiteY32" fmla="*/ 5144295 h 6858000"/>
              <a:gd name="connsiteX33" fmla="*/ 463889 w 1364418"/>
              <a:gd name="connsiteY33" fmla="*/ 5125185 h 6858000"/>
              <a:gd name="connsiteX34" fmla="*/ 470719 w 1364418"/>
              <a:gd name="connsiteY34" fmla="*/ 5121884 h 6858000"/>
              <a:gd name="connsiteX35" fmla="*/ 477755 w 1364418"/>
              <a:gd name="connsiteY35" fmla="*/ 5067850 h 6858000"/>
              <a:gd name="connsiteX36" fmla="*/ 480486 w 1364418"/>
              <a:gd name="connsiteY36" fmla="*/ 5060861 h 6858000"/>
              <a:gd name="connsiteX37" fmla="*/ 477190 w 1364418"/>
              <a:gd name="connsiteY37" fmla="*/ 5034192 h 6858000"/>
              <a:gd name="connsiteX38" fmla="*/ 478744 w 1364418"/>
              <a:gd name="connsiteY38" fmla="*/ 4993030 h 6858000"/>
              <a:gd name="connsiteX39" fmla="*/ 485653 w 1364418"/>
              <a:gd name="connsiteY39" fmla="*/ 4946844 h 6858000"/>
              <a:gd name="connsiteX40" fmla="*/ 481509 w 1364418"/>
              <a:gd name="connsiteY40" fmla="*/ 4932692 h 6858000"/>
              <a:gd name="connsiteX41" fmla="*/ 496912 w 1364418"/>
              <a:gd name="connsiteY41" fmla="*/ 4858827 h 6858000"/>
              <a:gd name="connsiteX42" fmla="*/ 502815 w 1364418"/>
              <a:gd name="connsiteY42" fmla="*/ 4821170 h 6858000"/>
              <a:gd name="connsiteX43" fmla="*/ 507548 w 1364418"/>
              <a:gd name="connsiteY43" fmla="*/ 4780965 h 6858000"/>
              <a:gd name="connsiteX44" fmla="*/ 508841 w 1364418"/>
              <a:gd name="connsiteY44" fmla="*/ 4750867 h 6858000"/>
              <a:gd name="connsiteX45" fmla="*/ 506648 w 1364418"/>
              <a:gd name="connsiteY45" fmla="*/ 4690749 h 6858000"/>
              <a:gd name="connsiteX46" fmla="*/ 502128 w 1364418"/>
              <a:gd name="connsiteY46" fmla="*/ 4584173 h 6858000"/>
              <a:gd name="connsiteX47" fmla="*/ 497211 w 1364418"/>
              <a:gd name="connsiteY47" fmla="*/ 4444346 h 6858000"/>
              <a:gd name="connsiteX48" fmla="*/ 493776 w 1364418"/>
              <a:gd name="connsiteY48" fmla="*/ 4375228 h 6858000"/>
              <a:gd name="connsiteX49" fmla="*/ 474429 w 1364418"/>
              <a:gd name="connsiteY49" fmla="*/ 4214165 h 6858000"/>
              <a:gd name="connsiteX50" fmla="*/ 478502 w 1364418"/>
              <a:gd name="connsiteY50" fmla="*/ 4090296 h 6858000"/>
              <a:gd name="connsiteX51" fmla="*/ 463758 w 1364418"/>
              <a:gd name="connsiteY51" fmla="*/ 4033999 h 6858000"/>
              <a:gd name="connsiteX52" fmla="*/ 464907 w 1364418"/>
              <a:gd name="connsiteY52" fmla="*/ 4031933 h 6858000"/>
              <a:gd name="connsiteX53" fmla="*/ 463483 w 1364418"/>
              <a:gd name="connsiteY53" fmla="*/ 4013953 h 6858000"/>
              <a:gd name="connsiteX54" fmla="*/ 449778 w 1364418"/>
              <a:gd name="connsiteY54" fmla="*/ 3974753 h 6858000"/>
              <a:gd name="connsiteX55" fmla="*/ 451376 w 1364418"/>
              <a:gd name="connsiteY55" fmla="*/ 3969950 h 6858000"/>
              <a:gd name="connsiteX56" fmla="*/ 444798 w 1364418"/>
              <a:gd name="connsiteY56" fmla="*/ 3933779 h 6858000"/>
              <a:gd name="connsiteX57" fmla="*/ 446129 w 1364418"/>
              <a:gd name="connsiteY57" fmla="*/ 3933093 h 6858000"/>
              <a:gd name="connsiteX58" fmla="*/ 450483 w 1364418"/>
              <a:gd name="connsiteY58" fmla="*/ 3922082 h 6858000"/>
              <a:gd name="connsiteX59" fmla="*/ 455561 w 1364418"/>
              <a:gd name="connsiteY59" fmla="*/ 3901461 h 6858000"/>
              <a:gd name="connsiteX60" fmla="*/ 478155 w 1364418"/>
              <a:gd name="connsiteY60" fmla="*/ 3813873 h 6858000"/>
              <a:gd name="connsiteX61" fmla="*/ 477580 w 1364418"/>
              <a:gd name="connsiteY61" fmla="*/ 3806161 h 6858000"/>
              <a:gd name="connsiteX62" fmla="*/ 477887 w 1364418"/>
              <a:gd name="connsiteY62" fmla="*/ 3805957 h 6858000"/>
              <a:gd name="connsiteX63" fmla="*/ 477914 w 1364418"/>
              <a:gd name="connsiteY63" fmla="*/ 3797724 h 6858000"/>
              <a:gd name="connsiteX64" fmla="*/ 476529 w 1364418"/>
              <a:gd name="connsiteY64" fmla="*/ 3792098 h 6858000"/>
              <a:gd name="connsiteX65" fmla="*/ 475413 w 1364418"/>
              <a:gd name="connsiteY65" fmla="*/ 3777135 h 6858000"/>
              <a:gd name="connsiteX66" fmla="*/ 477146 w 1364418"/>
              <a:gd name="connsiteY66" fmla="*/ 3771656 h 6858000"/>
              <a:gd name="connsiteX67" fmla="*/ 480889 w 1364418"/>
              <a:gd name="connsiteY67" fmla="*/ 3769007 h 6858000"/>
              <a:gd name="connsiteX68" fmla="*/ 480355 w 1364418"/>
              <a:gd name="connsiteY68" fmla="*/ 3767709 h 6858000"/>
              <a:gd name="connsiteX69" fmla="*/ 489051 w 1364418"/>
              <a:gd name="connsiteY69" fmla="*/ 3738082 h 6858000"/>
              <a:gd name="connsiteX70" fmla="*/ 496397 w 1364418"/>
              <a:gd name="connsiteY70" fmla="*/ 3673397 h 6858000"/>
              <a:gd name="connsiteX71" fmla="*/ 495693 w 1364418"/>
              <a:gd name="connsiteY71" fmla="*/ 3637109 h 6858000"/>
              <a:gd name="connsiteX72" fmla="*/ 499136 w 1364418"/>
              <a:gd name="connsiteY72" fmla="*/ 3536883 h 6858000"/>
              <a:gd name="connsiteX73" fmla="*/ 506674 w 1364418"/>
              <a:gd name="connsiteY73" fmla="*/ 3435652 h 6858000"/>
              <a:gd name="connsiteX74" fmla="*/ 508345 w 1364418"/>
              <a:gd name="connsiteY74" fmla="*/ 3307769 h 6858000"/>
              <a:gd name="connsiteX75" fmla="*/ 525908 w 1364418"/>
              <a:gd name="connsiteY75" fmla="*/ 3250522 h 6858000"/>
              <a:gd name="connsiteX76" fmla="*/ 526333 w 1364418"/>
              <a:gd name="connsiteY76" fmla="*/ 3229163 h 6858000"/>
              <a:gd name="connsiteX77" fmla="*/ 528156 w 1364418"/>
              <a:gd name="connsiteY77" fmla="*/ 3217217 h 6858000"/>
              <a:gd name="connsiteX78" fmla="*/ 514991 w 1364418"/>
              <a:gd name="connsiteY78" fmla="*/ 3183755 h 6858000"/>
              <a:gd name="connsiteX79" fmla="*/ 515492 w 1364418"/>
              <a:gd name="connsiteY79" fmla="*/ 3178642 h 6858000"/>
              <a:gd name="connsiteX80" fmla="*/ 503092 w 1364418"/>
              <a:gd name="connsiteY80" fmla="*/ 3158586 h 6858000"/>
              <a:gd name="connsiteX81" fmla="*/ 488277 w 1364418"/>
              <a:gd name="connsiteY81" fmla="*/ 3129034 h 6858000"/>
              <a:gd name="connsiteX82" fmla="*/ 488942 w 1364418"/>
              <a:gd name="connsiteY82" fmla="*/ 3126682 h 6858000"/>
              <a:gd name="connsiteX83" fmla="*/ 479810 w 1364418"/>
              <a:gd name="connsiteY83" fmla="*/ 3114519 h 6858000"/>
              <a:gd name="connsiteX84" fmla="*/ 466419 w 1364418"/>
              <a:gd name="connsiteY84" fmla="*/ 3106272 h 6858000"/>
              <a:gd name="connsiteX85" fmla="*/ 439149 w 1364418"/>
              <a:gd name="connsiteY85" fmla="*/ 2958185 h 6858000"/>
              <a:gd name="connsiteX86" fmla="*/ 381763 w 1364418"/>
              <a:gd name="connsiteY86" fmla="*/ 2762989 h 6858000"/>
              <a:gd name="connsiteX87" fmla="*/ 330681 w 1364418"/>
              <a:gd name="connsiteY87" fmla="*/ 2554718 h 6858000"/>
              <a:gd name="connsiteX88" fmla="*/ 310775 w 1364418"/>
              <a:gd name="connsiteY88" fmla="*/ 2485734 h 6858000"/>
              <a:gd name="connsiteX89" fmla="*/ 301498 w 1364418"/>
              <a:gd name="connsiteY89" fmla="*/ 2447068 h 6858000"/>
              <a:gd name="connsiteX90" fmla="*/ 288459 w 1364418"/>
              <a:gd name="connsiteY90" fmla="*/ 2425819 h 6858000"/>
              <a:gd name="connsiteX91" fmla="*/ 294458 w 1364418"/>
              <a:gd name="connsiteY91" fmla="*/ 2402874 h 6858000"/>
              <a:gd name="connsiteX92" fmla="*/ 297070 w 1364418"/>
              <a:gd name="connsiteY92" fmla="*/ 2381443 h 6858000"/>
              <a:gd name="connsiteX93" fmla="*/ 273399 w 1364418"/>
              <a:gd name="connsiteY93" fmla="*/ 2261920 h 6858000"/>
              <a:gd name="connsiteX94" fmla="*/ 263286 w 1364418"/>
              <a:gd name="connsiteY94" fmla="*/ 2195378 h 6858000"/>
              <a:gd name="connsiteX95" fmla="*/ 247503 w 1364418"/>
              <a:gd name="connsiteY95" fmla="*/ 2155135 h 6858000"/>
              <a:gd name="connsiteX96" fmla="*/ 244961 w 1364418"/>
              <a:gd name="connsiteY96" fmla="*/ 2118008 h 6858000"/>
              <a:gd name="connsiteX97" fmla="*/ 245954 w 1364418"/>
              <a:gd name="connsiteY97" fmla="*/ 2050531 h 6858000"/>
              <a:gd name="connsiteX98" fmla="*/ 237760 w 1364418"/>
              <a:gd name="connsiteY98" fmla="*/ 1963269 h 6858000"/>
              <a:gd name="connsiteX99" fmla="*/ 218938 w 1364418"/>
              <a:gd name="connsiteY99" fmla="*/ 1906352 h 6858000"/>
              <a:gd name="connsiteX100" fmla="*/ 195495 w 1364418"/>
              <a:gd name="connsiteY100" fmla="*/ 1861531 h 6858000"/>
              <a:gd name="connsiteX101" fmla="*/ 149294 w 1364418"/>
              <a:gd name="connsiteY101" fmla="*/ 1732919 h 6858000"/>
              <a:gd name="connsiteX102" fmla="*/ 121605 w 1364418"/>
              <a:gd name="connsiteY102" fmla="*/ 1663540 h 6858000"/>
              <a:gd name="connsiteX103" fmla="*/ 120731 w 1364418"/>
              <a:gd name="connsiteY103" fmla="*/ 1615777 h 6858000"/>
              <a:gd name="connsiteX104" fmla="*/ 101526 w 1364418"/>
              <a:gd name="connsiteY104" fmla="*/ 1563678 h 6858000"/>
              <a:gd name="connsiteX105" fmla="*/ 114606 w 1364418"/>
              <a:gd name="connsiteY105" fmla="*/ 1519474 h 6858000"/>
              <a:gd name="connsiteX106" fmla="*/ 107348 w 1364418"/>
              <a:gd name="connsiteY106" fmla="*/ 1477995 h 6858000"/>
              <a:gd name="connsiteX107" fmla="*/ 93433 w 1364418"/>
              <a:gd name="connsiteY107" fmla="*/ 1373769 h 6858000"/>
              <a:gd name="connsiteX108" fmla="*/ 101740 w 1364418"/>
              <a:gd name="connsiteY108" fmla="*/ 1307086 h 6858000"/>
              <a:gd name="connsiteX109" fmla="*/ 102928 w 1364418"/>
              <a:gd name="connsiteY109" fmla="*/ 1189033 h 6858000"/>
              <a:gd name="connsiteX110" fmla="*/ 107613 w 1364418"/>
              <a:gd name="connsiteY110" fmla="*/ 1168288 h 6858000"/>
              <a:gd name="connsiteX111" fmla="*/ 99895 w 1364418"/>
              <a:gd name="connsiteY111" fmla="*/ 1142577 h 6858000"/>
              <a:gd name="connsiteX112" fmla="*/ 89201 w 1364418"/>
              <a:gd name="connsiteY112" fmla="*/ 1088484 h 6858000"/>
              <a:gd name="connsiteX113" fmla="*/ 77937 w 1364418"/>
              <a:gd name="connsiteY113" fmla="*/ 1016103 h 6858000"/>
              <a:gd name="connsiteX114" fmla="*/ 79393 w 1364418"/>
              <a:gd name="connsiteY114" fmla="*/ 954054 h 6858000"/>
              <a:gd name="connsiteX115" fmla="*/ 90309 w 1364418"/>
              <a:gd name="connsiteY115" fmla="*/ 921368 h 6858000"/>
              <a:gd name="connsiteX116" fmla="*/ 74258 w 1364418"/>
              <a:gd name="connsiteY116" fmla="*/ 896999 h 6858000"/>
              <a:gd name="connsiteX117" fmla="*/ 43666 w 1364418"/>
              <a:gd name="connsiteY117" fmla="*/ 821517 h 6858000"/>
              <a:gd name="connsiteX118" fmla="*/ 22616 w 1364418"/>
              <a:gd name="connsiteY118" fmla="*/ 751353 h 6858000"/>
              <a:gd name="connsiteX119" fmla="*/ 22174 w 1364418"/>
              <a:gd name="connsiteY119" fmla="*/ 721230 h 6858000"/>
              <a:gd name="connsiteX120" fmla="*/ 7845 w 1364418"/>
              <a:gd name="connsiteY120" fmla="*/ 681659 h 6858000"/>
              <a:gd name="connsiteX121" fmla="*/ 31306 w 1364418"/>
              <a:gd name="connsiteY121" fmla="*/ 619315 h 6858000"/>
              <a:gd name="connsiteX122" fmla="*/ 15184 w 1364418"/>
              <a:gd name="connsiteY122" fmla="*/ 585934 h 6858000"/>
              <a:gd name="connsiteX123" fmla="*/ 22258 w 1364418"/>
              <a:gd name="connsiteY123" fmla="*/ 538948 h 6858000"/>
              <a:gd name="connsiteX124" fmla="*/ 26166 w 1364418"/>
              <a:gd name="connsiteY124" fmla="*/ 525163 h 6858000"/>
              <a:gd name="connsiteX125" fmla="*/ 52290 w 1364418"/>
              <a:gd name="connsiteY125" fmla="*/ 446567 h 6858000"/>
              <a:gd name="connsiteX126" fmla="*/ 51538 w 1364418"/>
              <a:gd name="connsiteY126" fmla="*/ 393828 h 6858000"/>
              <a:gd name="connsiteX127" fmla="*/ 51368 w 1364418"/>
              <a:gd name="connsiteY127" fmla="*/ 353137 h 6858000"/>
              <a:gd name="connsiteX128" fmla="*/ 55970 w 1364418"/>
              <a:gd name="connsiteY128" fmla="*/ 321428 h 6858000"/>
              <a:gd name="connsiteX129" fmla="*/ 57061 w 1364418"/>
              <a:gd name="connsiteY129" fmla="*/ 275771 h 6858000"/>
              <a:gd name="connsiteX130" fmla="*/ 74088 w 1364418"/>
              <a:gd name="connsiteY130" fmla="*/ 212860 h 6858000"/>
              <a:gd name="connsiteX131" fmla="*/ 65798 w 1364418"/>
              <a:gd name="connsiteY131" fmla="*/ 144983 h 6858000"/>
              <a:gd name="connsiteX132" fmla="*/ 78082 w 1364418"/>
              <a:gd name="connsiteY132" fmla="*/ 55288 h 6858000"/>
              <a:gd name="connsiteX133" fmla="*/ 37636 w 1364418"/>
              <a:gd name="connsiteY133" fmla="*/ 0 h 6858000"/>
              <a:gd name="connsiteX0" fmla="*/ 37636 w 1364418"/>
              <a:gd name="connsiteY0" fmla="*/ 0 h 6889521"/>
              <a:gd name="connsiteX1" fmla="*/ 1364418 w 1364418"/>
              <a:gd name="connsiteY1" fmla="*/ 0 h 6889521"/>
              <a:gd name="connsiteX2" fmla="*/ 1364418 w 1364418"/>
              <a:gd name="connsiteY2" fmla="*/ 6858000 h 6889521"/>
              <a:gd name="connsiteX3" fmla="*/ 101112 w 1364418"/>
              <a:gd name="connsiteY3" fmla="*/ 6857735 h 6889521"/>
              <a:gd name="connsiteX4" fmla="*/ 222208 w 1364418"/>
              <a:gd name="connsiteY4" fmla="*/ 6882355 h 6889521"/>
              <a:gd name="connsiteX5" fmla="*/ 209564 w 1364418"/>
              <a:gd name="connsiteY5" fmla="*/ 6777899 h 6889521"/>
              <a:gd name="connsiteX6" fmla="*/ 240339 w 1364418"/>
              <a:gd name="connsiteY6" fmla="*/ 6711686 h 6889521"/>
              <a:gd name="connsiteX7" fmla="*/ 286686 w 1364418"/>
              <a:gd name="connsiteY7" fmla="*/ 6664994 h 6889521"/>
              <a:gd name="connsiteX8" fmla="*/ 339152 w 1364418"/>
              <a:gd name="connsiteY8" fmla="*/ 6471804 h 6889521"/>
              <a:gd name="connsiteX9" fmla="*/ 334570 w 1364418"/>
              <a:gd name="connsiteY9" fmla="*/ 6389835 h 6889521"/>
              <a:gd name="connsiteX10" fmla="*/ 317792 w 1364418"/>
              <a:gd name="connsiteY10" fmla="*/ 6324679 h 6889521"/>
              <a:gd name="connsiteX11" fmla="*/ 278227 w 1364418"/>
              <a:gd name="connsiteY11" fmla="*/ 6280046 h 6889521"/>
              <a:gd name="connsiteX12" fmla="*/ 288000 w 1364418"/>
              <a:gd name="connsiteY12" fmla="*/ 6252834 h 6889521"/>
              <a:gd name="connsiteX13" fmla="*/ 265992 w 1364418"/>
              <a:gd name="connsiteY13" fmla="*/ 6202459 h 6889521"/>
              <a:gd name="connsiteX14" fmla="*/ 264790 w 1364418"/>
              <a:gd name="connsiteY14" fmla="*/ 6153037 h 6889521"/>
              <a:gd name="connsiteX15" fmla="*/ 280205 w 1364418"/>
              <a:gd name="connsiteY15" fmla="*/ 6078132 h 6889521"/>
              <a:gd name="connsiteX16" fmla="*/ 267592 w 1364418"/>
              <a:gd name="connsiteY16" fmla="*/ 6028119 h 6889521"/>
              <a:gd name="connsiteX17" fmla="*/ 252821 w 1364418"/>
              <a:gd name="connsiteY17" fmla="*/ 5926735 h 6889521"/>
              <a:gd name="connsiteX18" fmla="*/ 302333 w 1364418"/>
              <a:gd name="connsiteY18" fmla="*/ 5712857 h 6889521"/>
              <a:gd name="connsiteX19" fmla="*/ 332131 w 1364418"/>
              <a:gd name="connsiteY19" fmla="*/ 5660491 h 6889521"/>
              <a:gd name="connsiteX20" fmla="*/ 341254 w 1364418"/>
              <a:gd name="connsiteY20" fmla="*/ 5563435 h 6889521"/>
              <a:gd name="connsiteX21" fmla="*/ 368130 w 1364418"/>
              <a:gd name="connsiteY21" fmla="*/ 5437125 h 6889521"/>
              <a:gd name="connsiteX22" fmla="*/ 381698 w 1364418"/>
              <a:gd name="connsiteY22" fmla="*/ 5396260 h 6889521"/>
              <a:gd name="connsiteX23" fmla="*/ 397679 w 1364418"/>
              <a:gd name="connsiteY23" fmla="*/ 5330009 h 6889521"/>
              <a:gd name="connsiteX24" fmla="*/ 431172 w 1364418"/>
              <a:gd name="connsiteY24" fmla="*/ 5273739 h 6889521"/>
              <a:gd name="connsiteX25" fmla="*/ 440771 w 1364418"/>
              <a:gd name="connsiteY25" fmla="*/ 5241779 h 6889521"/>
              <a:gd name="connsiteX26" fmla="*/ 451997 w 1364418"/>
              <a:gd name="connsiteY26" fmla="*/ 5225268 h 6889521"/>
              <a:gd name="connsiteX27" fmla="*/ 453017 w 1364418"/>
              <a:gd name="connsiteY27" fmla="*/ 5217684 h 6889521"/>
              <a:gd name="connsiteX28" fmla="*/ 460358 w 1364418"/>
              <a:gd name="connsiteY28" fmla="*/ 5193377 h 6889521"/>
              <a:gd name="connsiteX29" fmla="*/ 463661 w 1364418"/>
              <a:gd name="connsiteY29" fmla="*/ 5179288 h 6889521"/>
              <a:gd name="connsiteX30" fmla="*/ 464645 w 1364418"/>
              <a:gd name="connsiteY30" fmla="*/ 5173621 h 6889521"/>
              <a:gd name="connsiteX31" fmla="*/ 460279 w 1364418"/>
              <a:gd name="connsiteY31" fmla="*/ 5159961 h 6889521"/>
              <a:gd name="connsiteX32" fmla="*/ 466956 w 1364418"/>
              <a:gd name="connsiteY32" fmla="*/ 5144295 h 6889521"/>
              <a:gd name="connsiteX33" fmla="*/ 463889 w 1364418"/>
              <a:gd name="connsiteY33" fmla="*/ 5125185 h 6889521"/>
              <a:gd name="connsiteX34" fmla="*/ 470719 w 1364418"/>
              <a:gd name="connsiteY34" fmla="*/ 5121884 h 6889521"/>
              <a:gd name="connsiteX35" fmla="*/ 477755 w 1364418"/>
              <a:gd name="connsiteY35" fmla="*/ 5067850 h 6889521"/>
              <a:gd name="connsiteX36" fmla="*/ 480486 w 1364418"/>
              <a:gd name="connsiteY36" fmla="*/ 5060861 h 6889521"/>
              <a:gd name="connsiteX37" fmla="*/ 477190 w 1364418"/>
              <a:gd name="connsiteY37" fmla="*/ 5034192 h 6889521"/>
              <a:gd name="connsiteX38" fmla="*/ 478744 w 1364418"/>
              <a:gd name="connsiteY38" fmla="*/ 4993030 h 6889521"/>
              <a:gd name="connsiteX39" fmla="*/ 485653 w 1364418"/>
              <a:gd name="connsiteY39" fmla="*/ 4946844 h 6889521"/>
              <a:gd name="connsiteX40" fmla="*/ 481509 w 1364418"/>
              <a:gd name="connsiteY40" fmla="*/ 4932692 h 6889521"/>
              <a:gd name="connsiteX41" fmla="*/ 496912 w 1364418"/>
              <a:gd name="connsiteY41" fmla="*/ 4858827 h 6889521"/>
              <a:gd name="connsiteX42" fmla="*/ 502815 w 1364418"/>
              <a:gd name="connsiteY42" fmla="*/ 4821170 h 6889521"/>
              <a:gd name="connsiteX43" fmla="*/ 507548 w 1364418"/>
              <a:gd name="connsiteY43" fmla="*/ 4780965 h 6889521"/>
              <a:gd name="connsiteX44" fmla="*/ 508841 w 1364418"/>
              <a:gd name="connsiteY44" fmla="*/ 4750867 h 6889521"/>
              <a:gd name="connsiteX45" fmla="*/ 506648 w 1364418"/>
              <a:gd name="connsiteY45" fmla="*/ 4690749 h 6889521"/>
              <a:gd name="connsiteX46" fmla="*/ 502128 w 1364418"/>
              <a:gd name="connsiteY46" fmla="*/ 4584173 h 6889521"/>
              <a:gd name="connsiteX47" fmla="*/ 497211 w 1364418"/>
              <a:gd name="connsiteY47" fmla="*/ 4444346 h 6889521"/>
              <a:gd name="connsiteX48" fmla="*/ 493776 w 1364418"/>
              <a:gd name="connsiteY48" fmla="*/ 4375228 h 6889521"/>
              <a:gd name="connsiteX49" fmla="*/ 474429 w 1364418"/>
              <a:gd name="connsiteY49" fmla="*/ 4214165 h 6889521"/>
              <a:gd name="connsiteX50" fmla="*/ 478502 w 1364418"/>
              <a:gd name="connsiteY50" fmla="*/ 4090296 h 6889521"/>
              <a:gd name="connsiteX51" fmla="*/ 463758 w 1364418"/>
              <a:gd name="connsiteY51" fmla="*/ 4033999 h 6889521"/>
              <a:gd name="connsiteX52" fmla="*/ 464907 w 1364418"/>
              <a:gd name="connsiteY52" fmla="*/ 4031933 h 6889521"/>
              <a:gd name="connsiteX53" fmla="*/ 463483 w 1364418"/>
              <a:gd name="connsiteY53" fmla="*/ 4013953 h 6889521"/>
              <a:gd name="connsiteX54" fmla="*/ 449778 w 1364418"/>
              <a:gd name="connsiteY54" fmla="*/ 3974753 h 6889521"/>
              <a:gd name="connsiteX55" fmla="*/ 451376 w 1364418"/>
              <a:gd name="connsiteY55" fmla="*/ 3969950 h 6889521"/>
              <a:gd name="connsiteX56" fmla="*/ 444798 w 1364418"/>
              <a:gd name="connsiteY56" fmla="*/ 3933779 h 6889521"/>
              <a:gd name="connsiteX57" fmla="*/ 446129 w 1364418"/>
              <a:gd name="connsiteY57" fmla="*/ 3933093 h 6889521"/>
              <a:gd name="connsiteX58" fmla="*/ 450483 w 1364418"/>
              <a:gd name="connsiteY58" fmla="*/ 3922082 h 6889521"/>
              <a:gd name="connsiteX59" fmla="*/ 455561 w 1364418"/>
              <a:gd name="connsiteY59" fmla="*/ 3901461 h 6889521"/>
              <a:gd name="connsiteX60" fmla="*/ 478155 w 1364418"/>
              <a:gd name="connsiteY60" fmla="*/ 3813873 h 6889521"/>
              <a:gd name="connsiteX61" fmla="*/ 477580 w 1364418"/>
              <a:gd name="connsiteY61" fmla="*/ 3806161 h 6889521"/>
              <a:gd name="connsiteX62" fmla="*/ 477887 w 1364418"/>
              <a:gd name="connsiteY62" fmla="*/ 3805957 h 6889521"/>
              <a:gd name="connsiteX63" fmla="*/ 477914 w 1364418"/>
              <a:gd name="connsiteY63" fmla="*/ 3797724 h 6889521"/>
              <a:gd name="connsiteX64" fmla="*/ 476529 w 1364418"/>
              <a:gd name="connsiteY64" fmla="*/ 3792098 h 6889521"/>
              <a:gd name="connsiteX65" fmla="*/ 475413 w 1364418"/>
              <a:gd name="connsiteY65" fmla="*/ 3777135 h 6889521"/>
              <a:gd name="connsiteX66" fmla="*/ 477146 w 1364418"/>
              <a:gd name="connsiteY66" fmla="*/ 3771656 h 6889521"/>
              <a:gd name="connsiteX67" fmla="*/ 480889 w 1364418"/>
              <a:gd name="connsiteY67" fmla="*/ 3769007 h 6889521"/>
              <a:gd name="connsiteX68" fmla="*/ 480355 w 1364418"/>
              <a:gd name="connsiteY68" fmla="*/ 3767709 h 6889521"/>
              <a:gd name="connsiteX69" fmla="*/ 489051 w 1364418"/>
              <a:gd name="connsiteY69" fmla="*/ 3738082 h 6889521"/>
              <a:gd name="connsiteX70" fmla="*/ 496397 w 1364418"/>
              <a:gd name="connsiteY70" fmla="*/ 3673397 h 6889521"/>
              <a:gd name="connsiteX71" fmla="*/ 495693 w 1364418"/>
              <a:gd name="connsiteY71" fmla="*/ 3637109 h 6889521"/>
              <a:gd name="connsiteX72" fmla="*/ 499136 w 1364418"/>
              <a:gd name="connsiteY72" fmla="*/ 3536883 h 6889521"/>
              <a:gd name="connsiteX73" fmla="*/ 506674 w 1364418"/>
              <a:gd name="connsiteY73" fmla="*/ 3435652 h 6889521"/>
              <a:gd name="connsiteX74" fmla="*/ 508345 w 1364418"/>
              <a:gd name="connsiteY74" fmla="*/ 3307769 h 6889521"/>
              <a:gd name="connsiteX75" fmla="*/ 525908 w 1364418"/>
              <a:gd name="connsiteY75" fmla="*/ 3250522 h 6889521"/>
              <a:gd name="connsiteX76" fmla="*/ 526333 w 1364418"/>
              <a:gd name="connsiteY76" fmla="*/ 3229163 h 6889521"/>
              <a:gd name="connsiteX77" fmla="*/ 528156 w 1364418"/>
              <a:gd name="connsiteY77" fmla="*/ 3217217 h 6889521"/>
              <a:gd name="connsiteX78" fmla="*/ 514991 w 1364418"/>
              <a:gd name="connsiteY78" fmla="*/ 3183755 h 6889521"/>
              <a:gd name="connsiteX79" fmla="*/ 515492 w 1364418"/>
              <a:gd name="connsiteY79" fmla="*/ 3178642 h 6889521"/>
              <a:gd name="connsiteX80" fmla="*/ 503092 w 1364418"/>
              <a:gd name="connsiteY80" fmla="*/ 3158586 h 6889521"/>
              <a:gd name="connsiteX81" fmla="*/ 488277 w 1364418"/>
              <a:gd name="connsiteY81" fmla="*/ 3129034 h 6889521"/>
              <a:gd name="connsiteX82" fmla="*/ 488942 w 1364418"/>
              <a:gd name="connsiteY82" fmla="*/ 3126682 h 6889521"/>
              <a:gd name="connsiteX83" fmla="*/ 479810 w 1364418"/>
              <a:gd name="connsiteY83" fmla="*/ 3114519 h 6889521"/>
              <a:gd name="connsiteX84" fmla="*/ 466419 w 1364418"/>
              <a:gd name="connsiteY84" fmla="*/ 3106272 h 6889521"/>
              <a:gd name="connsiteX85" fmla="*/ 439149 w 1364418"/>
              <a:gd name="connsiteY85" fmla="*/ 2958185 h 6889521"/>
              <a:gd name="connsiteX86" fmla="*/ 381763 w 1364418"/>
              <a:gd name="connsiteY86" fmla="*/ 2762989 h 6889521"/>
              <a:gd name="connsiteX87" fmla="*/ 330681 w 1364418"/>
              <a:gd name="connsiteY87" fmla="*/ 2554718 h 6889521"/>
              <a:gd name="connsiteX88" fmla="*/ 310775 w 1364418"/>
              <a:gd name="connsiteY88" fmla="*/ 2485734 h 6889521"/>
              <a:gd name="connsiteX89" fmla="*/ 301498 w 1364418"/>
              <a:gd name="connsiteY89" fmla="*/ 2447068 h 6889521"/>
              <a:gd name="connsiteX90" fmla="*/ 288459 w 1364418"/>
              <a:gd name="connsiteY90" fmla="*/ 2425819 h 6889521"/>
              <a:gd name="connsiteX91" fmla="*/ 294458 w 1364418"/>
              <a:gd name="connsiteY91" fmla="*/ 2402874 h 6889521"/>
              <a:gd name="connsiteX92" fmla="*/ 297070 w 1364418"/>
              <a:gd name="connsiteY92" fmla="*/ 2381443 h 6889521"/>
              <a:gd name="connsiteX93" fmla="*/ 273399 w 1364418"/>
              <a:gd name="connsiteY93" fmla="*/ 2261920 h 6889521"/>
              <a:gd name="connsiteX94" fmla="*/ 263286 w 1364418"/>
              <a:gd name="connsiteY94" fmla="*/ 2195378 h 6889521"/>
              <a:gd name="connsiteX95" fmla="*/ 247503 w 1364418"/>
              <a:gd name="connsiteY95" fmla="*/ 2155135 h 6889521"/>
              <a:gd name="connsiteX96" fmla="*/ 244961 w 1364418"/>
              <a:gd name="connsiteY96" fmla="*/ 2118008 h 6889521"/>
              <a:gd name="connsiteX97" fmla="*/ 245954 w 1364418"/>
              <a:gd name="connsiteY97" fmla="*/ 2050531 h 6889521"/>
              <a:gd name="connsiteX98" fmla="*/ 237760 w 1364418"/>
              <a:gd name="connsiteY98" fmla="*/ 1963269 h 6889521"/>
              <a:gd name="connsiteX99" fmla="*/ 218938 w 1364418"/>
              <a:gd name="connsiteY99" fmla="*/ 1906352 h 6889521"/>
              <a:gd name="connsiteX100" fmla="*/ 195495 w 1364418"/>
              <a:gd name="connsiteY100" fmla="*/ 1861531 h 6889521"/>
              <a:gd name="connsiteX101" fmla="*/ 149294 w 1364418"/>
              <a:gd name="connsiteY101" fmla="*/ 1732919 h 6889521"/>
              <a:gd name="connsiteX102" fmla="*/ 121605 w 1364418"/>
              <a:gd name="connsiteY102" fmla="*/ 1663540 h 6889521"/>
              <a:gd name="connsiteX103" fmla="*/ 120731 w 1364418"/>
              <a:gd name="connsiteY103" fmla="*/ 1615777 h 6889521"/>
              <a:gd name="connsiteX104" fmla="*/ 101526 w 1364418"/>
              <a:gd name="connsiteY104" fmla="*/ 1563678 h 6889521"/>
              <a:gd name="connsiteX105" fmla="*/ 114606 w 1364418"/>
              <a:gd name="connsiteY105" fmla="*/ 1519474 h 6889521"/>
              <a:gd name="connsiteX106" fmla="*/ 107348 w 1364418"/>
              <a:gd name="connsiteY106" fmla="*/ 1477995 h 6889521"/>
              <a:gd name="connsiteX107" fmla="*/ 93433 w 1364418"/>
              <a:gd name="connsiteY107" fmla="*/ 1373769 h 6889521"/>
              <a:gd name="connsiteX108" fmla="*/ 101740 w 1364418"/>
              <a:gd name="connsiteY108" fmla="*/ 1307086 h 6889521"/>
              <a:gd name="connsiteX109" fmla="*/ 102928 w 1364418"/>
              <a:gd name="connsiteY109" fmla="*/ 1189033 h 6889521"/>
              <a:gd name="connsiteX110" fmla="*/ 107613 w 1364418"/>
              <a:gd name="connsiteY110" fmla="*/ 1168288 h 6889521"/>
              <a:gd name="connsiteX111" fmla="*/ 99895 w 1364418"/>
              <a:gd name="connsiteY111" fmla="*/ 1142577 h 6889521"/>
              <a:gd name="connsiteX112" fmla="*/ 89201 w 1364418"/>
              <a:gd name="connsiteY112" fmla="*/ 1088484 h 6889521"/>
              <a:gd name="connsiteX113" fmla="*/ 77937 w 1364418"/>
              <a:gd name="connsiteY113" fmla="*/ 1016103 h 6889521"/>
              <a:gd name="connsiteX114" fmla="*/ 79393 w 1364418"/>
              <a:gd name="connsiteY114" fmla="*/ 954054 h 6889521"/>
              <a:gd name="connsiteX115" fmla="*/ 90309 w 1364418"/>
              <a:gd name="connsiteY115" fmla="*/ 921368 h 6889521"/>
              <a:gd name="connsiteX116" fmla="*/ 74258 w 1364418"/>
              <a:gd name="connsiteY116" fmla="*/ 896999 h 6889521"/>
              <a:gd name="connsiteX117" fmla="*/ 43666 w 1364418"/>
              <a:gd name="connsiteY117" fmla="*/ 821517 h 6889521"/>
              <a:gd name="connsiteX118" fmla="*/ 22616 w 1364418"/>
              <a:gd name="connsiteY118" fmla="*/ 751353 h 6889521"/>
              <a:gd name="connsiteX119" fmla="*/ 22174 w 1364418"/>
              <a:gd name="connsiteY119" fmla="*/ 721230 h 6889521"/>
              <a:gd name="connsiteX120" fmla="*/ 7845 w 1364418"/>
              <a:gd name="connsiteY120" fmla="*/ 681659 h 6889521"/>
              <a:gd name="connsiteX121" fmla="*/ 31306 w 1364418"/>
              <a:gd name="connsiteY121" fmla="*/ 619315 h 6889521"/>
              <a:gd name="connsiteX122" fmla="*/ 15184 w 1364418"/>
              <a:gd name="connsiteY122" fmla="*/ 585934 h 6889521"/>
              <a:gd name="connsiteX123" fmla="*/ 22258 w 1364418"/>
              <a:gd name="connsiteY123" fmla="*/ 538948 h 6889521"/>
              <a:gd name="connsiteX124" fmla="*/ 26166 w 1364418"/>
              <a:gd name="connsiteY124" fmla="*/ 525163 h 6889521"/>
              <a:gd name="connsiteX125" fmla="*/ 52290 w 1364418"/>
              <a:gd name="connsiteY125" fmla="*/ 446567 h 6889521"/>
              <a:gd name="connsiteX126" fmla="*/ 51538 w 1364418"/>
              <a:gd name="connsiteY126" fmla="*/ 393828 h 6889521"/>
              <a:gd name="connsiteX127" fmla="*/ 51368 w 1364418"/>
              <a:gd name="connsiteY127" fmla="*/ 353137 h 6889521"/>
              <a:gd name="connsiteX128" fmla="*/ 55970 w 1364418"/>
              <a:gd name="connsiteY128" fmla="*/ 321428 h 6889521"/>
              <a:gd name="connsiteX129" fmla="*/ 57061 w 1364418"/>
              <a:gd name="connsiteY129" fmla="*/ 275771 h 6889521"/>
              <a:gd name="connsiteX130" fmla="*/ 74088 w 1364418"/>
              <a:gd name="connsiteY130" fmla="*/ 212860 h 6889521"/>
              <a:gd name="connsiteX131" fmla="*/ 65798 w 1364418"/>
              <a:gd name="connsiteY131" fmla="*/ 144983 h 6889521"/>
              <a:gd name="connsiteX132" fmla="*/ 78082 w 1364418"/>
              <a:gd name="connsiteY132" fmla="*/ 55288 h 6889521"/>
              <a:gd name="connsiteX133" fmla="*/ 37636 w 1364418"/>
              <a:gd name="connsiteY133" fmla="*/ 0 h 6889521"/>
              <a:gd name="connsiteX0" fmla="*/ 37636 w 1364418"/>
              <a:gd name="connsiteY0" fmla="*/ 0 h 6858000"/>
              <a:gd name="connsiteX1" fmla="*/ 1364418 w 1364418"/>
              <a:gd name="connsiteY1" fmla="*/ 0 h 6858000"/>
              <a:gd name="connsiteX2" fmla="*/ 1364418 w 1364418"/>
              <a:gd name="connsiteY2" fmla="*/ 6858000 h 6858000"/>
              <a:gd name="connsiteX3" fmla="*/ 101112 w 1364418"/>
              <a:gd name="connsiteY3" fmla="*/ 6857735 h 6858000"/>
              <a:gd name="connsiteX4" fmla="*/ 209564 w 1364418"/>
              <a:gd name="connsiteY4" fmla="*/ 6777899 h 6858000"/>
              <a:gd name="connsiteX5" fmla="*/ 240339 w 1364418"/>
              <a:gd name="connsiteY5" fmla="*/ 6711686 h 6858000"/>
              <a:gd name="connsiteX6" fmla="*/ 286686 w 1364418"/>
              <a:gd name="connsiteY6" fmla="*/ 6664994 h 6858000"/>
              <a:gd name="connsiteX7" fmla="*/ 339152 w 1364418"/>
              <a:gd name="connsiteY7" fmla="*/ 6471804 h 6858000"/>
              <a:gd name="connsiteX8" fmla="*/ 334570 w 1364418"/>
              <a:gd name="connsiteY8" fmla="*/ 6389835 h 6858000"/>
              <a:gd name="connsiteX9" fmla="*/ 317792 w 1364418"/>
              <a:gd name="connsiteY9" fmla="*/ 6324679 h 6858000"/>
              <a:gd name="connsiteX10" fmla="*/ 278227 w 1364418"/>
              <a:gd name="connsiteY10" fmla="*/ 6280046 h 6858000"/>
              <a:gd name="connsiteX11" fmla="*/ 288000 w 1364418"/>
              <a:gd name="connsiteY11" fmla="*/ 6252834 h 6858000"/>
              <a:gd name="connsiteX12" fmla="*/ 265992 w 1364418"/>
              <a:gd name="connsiteY12" fmla="*/ 6202459 h 6858000"/>
              <a:gd name="connsiteX13" fmla="*/ 264790 w 1364418"/>
              <a:gd name="connsiteY13" fmla="*/ 6153037 h 6858000"/>
              <a:gd name="connsiteX14" fmla="*/ 280205 w 1364418"/>
              <a:gd name="connsiteY14" fmla="*/ 6078132 h 6858000"/>
              <a:gd name="connsiteX15" fmla="*/ 267592 w 1364418"/>
              <a:gd name="connsiteY15" fmla="*/ 6028119 h 6858000"/>
              <a:gd name="connsiteX16" fmla="*/ 252821 w 1364418"/>
              <a:gd name="connsiteY16" fmla="*/ 5926735 h 6858000"/>
              <a:gd name="connsiteX17" fmla="*/ 302333 w 1364418"/>
              <a:gd name="connsiteY17" fmla="*/ 5712857 h 6858000"/>
              <a:gd name="connsiteX18" fmla="*/ 332131 w 1364418"/>
              <a:gd name="connsiteY18" fmla="*/ 5660491 h 6858000"/>
              <a:gd name="connsiteX19" fmla="*/ 341254 w 1364418"/>
              <a:gd name="connsiteY19" fmla="*/ 5563435 h 6858000"/>
              <a:gd name="connsiteX20" fmla="*/ 368130 w 1364418"/>
              <a:gd name="connsiteY20" fmla="*/ 5437125 h 6858000"/>
              <a:gd name="connsiteX21" fmla="*/ 381698 w 1364418"/>
              <a:gd name="connsiteY21" fmla="*/ 5396260 h 6858000"/>
              <a:gd name="connsiteX22" fmla="*/ 397679 w 1364418"/>
              <a:gd name="connsiteY22" fmla="*/ 5330009 h 6858000"/>
              <a:gd name="connsiteX23" fmla="*/ 431172 w 1364418"/>
              <a:gd name="connsiteY23" fmla="*/ 5273739 h 6858000"/>
              <a:gd name="connsiteX24" fmla="*/ 440771 w 1364418"/>
              <a:gd name="connsiteY24" fmla="*/ 5241779 h 6858000"/>
              <a:gd name="connsiteX25" fmla="*/ 451997 w 1364418"/>
              <a:gd name="connsiteY25" fmla="*/ 5225268 h 6858000"/>
              <a:gd name="connsiteX26" fmla="*/ 453017 w 1364418"/>
              <a:gd name="connsiteY26" fmla="*/ 5217684 h 6858000"/>
              <a:gd name="connsiteX27" fmla="*/ 460358 w 1364418"/>
              <a:gd name="connsiteY27" fmla="*/ 5193377 h 6858000"/>
              <a:gd name="connsiteX28" fmla="*/ 463661 w 1364418"/>
              <a:gd name="connsiteY28" fmla="*/ 5179288 h 6858000"/>
              <a:gd name="connsiteX29" fmla="*/ 464645 w 1364418"/>
              <a:gd name="connsiteY29" fmla="*/ 5173621 h 6858000"/>
              <a:gd name="connsiteX30" fmla="*/ 460279 w 1364418"/>
              <a:gd name="connsiteY30" fmla="*/ 5159961 h 6858000"/>
              <a:gd name="connsiteX31" fmla="*/ 466956 w 1364418"/>
              <a:gd name="connsiteY31" fmla="*/ 5144295 h 6858000"/>
              <a:gd name="connsiteX32" fmla="*/ 463889 w 1364418"/>
              <a:gd name="connsiteY32" fmla="*/ 5125185 h 6858000"/>
              <a:gd name="connsiteX33" fmla="*/ 470719 w 1364418"/>
              <a:gd name="connsiteY33" fmla="*/ 5121884 h 6858000"/>
              <a:gd name="connsiteX34" fmla="*/ 477755 w 1364418"/>
              <a:gd name="connsiteY34" fmla="*/ 5067850 h 6858000"/>
              <a:gd name="connsiteX35" fmla="*/ 480486 w 1364418"/>
              <a:gd name="connsiteY35" fmla="*/ 5060861 h 6858000"/>
              <a:gd name="connsiteX36" fmla="*/ 477190 w 1364418"/>
              <a:gd name="connsiteY36" fmla="*/ 5034192 h 6858000"/>
              <a:gd name="connsiteX37" fmla="*/ 478744 w 1364418"/>
              <a:gd name="connsiteY37" fmla="*/ 4993030 h 6858000"/>
              <a:gd name="connsiteX38" fmla="*/ 485653 w 1364418"/>
              <a:gd name="connsiteY38" fmla="*/ 4946844 h 6858000"/>
              <a:gd name="connsiteX39" fmla="*/ 481509 w 1364418"/>
              <a:gd name="connsiteY39" fmla="*/ 4932692 h 6858000"/>
              <a:gd name="connsiteX40" fmla="*/ 496912 w 1364418"/>
              <a:gd name="connsiteY40" fmla="*/ 4858827 h 6858000"/>
              <a:gd name="connsiteX41" fmla="*/ 502815 w 1364418"/>
              <a:gd name="connsiteY41" fmla="*/ 4821170 h 6858000"/>
              <a:gd name="connsiteX42" fmla="*/ 507548 w 1364418"/>
              <a:gd name="connsiteY42" fmla="*/ 4780965 h 6858000"/>
              <a:gd name="connsiteX43" fmla="*/ 508841 w 1364418"/>
              <a:gd name="connsiteY43" fmla="*/ 4750867 h 6858000"/>
              <a:gd name="connsiteX44" fmla="*/ 506648 w 1364418"/>
              <a:gd name="connsiteY44" fmla="*/ 4690749 h 6858000"/>
              <a:gd name="connsiteX45" fmla="*/ 502128 w 1364418"/>
              <a:gd name="connsiteY45" fmla="*/ 4584173 h 6858000"/>
              <a:gd name="connsiteX46" fmla="*/ 497211 w 1364418"/>
              <a:gd name="connsiteY46" fmla="*/ 4444346 h 6858000"/>
              <a:gd name="connsiteX47" fmla="*/ 493776 w 1364418"/>
              <a:gd name="connsiteY47" fmla="*/ 4375228 h 6858000"/>
              <a:gd name="connsiteX48" fmla="*/ 474429 w 1364418"/>
              <a:gd name="connsiteY48" fmla="*/ 4214165 h 6858000"/>
              <a:gd name="connsiteX49" fmla="*/ 478502 w 1364418"/>
              <a:gd name="connsiteY49" fmla="*/ 4090296 h 6858000"/>
              <a:gd name="connsiteX50" fmla="*/ 463758 w 1364418"/>
              <a:gd name="connsiteY50" fmla="*/ 4033999 h 6858000"/>
              <a:gd name="connsiteX51" fmla="*/ 464907 w 1364418"/>
              <a:gd name="connsiteY51" fmla="*/ 4031933 h 6858000"/>
              <a:gd name="connsiteX52" fmla="*/ 463483 w 1364418"/>
              <a:gd name="connsiteY52" fmla="*/ 4013953 h 6858000"/>
              <a:gd name="connsiteX53" fmla="*/ 449778 w 1364418"/>
              <a:gd name="connsiteY53" fmla="*/ 3974753 h 6858000"/>
              <a:gd name="connsiteX54" fmla="*/ 451376 w 1364418"/>
              <a:gd name="connsiteY54" fmla="*/ 3969950 h 6858000"/>
              <a:gd name="connsiteX55" fmla="*/ 444798 w 1364418"/>
              <a:gd name="connsiteY55" fmla="*/ 3933779 h 6858000"/>
              <a:gd name="connsiteX56" fmla="*/ 446129 w 1364418"/>
              <a:gd name="connsiteY56" fmla="*/ 3933093 h 6858000"/>
              <a:gd name="connsiteX57" fmla="*/ 450483 w 1364418"/>
              <a:gd name="connsiteY57" fmla="*/ 3922082 h 6858000"/>
              <a:gd name="connsiteX58" fmla="*/ 455561 w 1364418"/>
              <a:gd name="connsiteY58" fmla="*/ 3901461 h 6858000"/>
              <a:gd name="connsiteX59" fmla="*/ 478155 w 1364418"/>
              <a:gd name="connsiteY59" fmla="*/ 3813873 h 6858000"/>
              <a:gd name="connsiteX60" fmla="*/ 477580 w 1364418"/>
              <a:gd name="connsiteY60" fmla="*/ 3806161 h 6858000"/>
              <a:gd name="connsiteX61" fmla="*/ 477887 w 1364418"/>
              <a:gd name="connsiteY61" fmla="*/ 3805957 h 6858000"/>
              <a:gd name="connsiteX62" fmla="*/ 477914 w 1364418"/>
              <a:gd name="connsiteY62" fmla="*/ 3797724 h 6858000"/>
              <a:gd name="connsiteX63" fmla="*/ 476529 w 1364418"/>
              <a:gd name="connsiteY63" fmla="*/ 3792098 h 6858000"/>
              <a:gd name="connsiteX64" fmla="*/ 475413 w 1364418"/>
              <a:gd name="connsiteY64" fmla="*/ 3777135 h 6858000"/>
              <a:gd name="connsiteX65" fmla="*/ 477146 w 1364418"/>
              <a:gd name="connsiteY65" fmla="*/ 3771656 h 6858000"/>
              <a:gd name="connsiteX66" fmla="*/ 480889 w 1364418"/>
              <a:gd name="connsiteY66" fmla="*/ 3769007 h 6858000"/>
              <a:gd name="connsiteX67" fmla="*/ 480355 w 1364418"/>
              <a:gd name="connsiteY67" fmla="*/ 3767709 h 6858000"/>
              <a:gd name="connsiteX68" fmla="*/ 489051 w 1364418"/>
              <a:gd name="connsiteY68" fmla="*/ 3738082 h 6858000"/>
              <a:gd name="connsiteX69" fmla="*/ 496397 w 1364418"/>
              <a:gd name="connsiteY69" fmla="*/ 3673397 h 6858000"/>
              <a:gd name="connsiteX70" fmla="*/ 495693 w 1364418"/>
              <a:gd name="connsiteY70" fmla="*/ 3637109 h 6858000"/>
              <a:gd name="connsiteX71" fmla="*/ 499136 w 1364418"/>
              <a:gd name="connsiteY71" fmla="*/ 3536883 h 6858000"/>
              <a:gd name="connsiteX72" fmla="*/ 506674 w 1364418"/>
              <a:gd name="connsiteY72" fmla="*/ 3435652 h 6858000"/>
              <a:gd name="connsiteX73" fmla="*/ 508345 w 1364418"/>
              <a:gd name="connsiteY73" fmla="*/ 3307769 h 6858000"/>
              <a:gd name="connsiteX74" fmla="*/ 525908 w 1364418"/>
              <a:gd name="connsiteY74" fmla="*/ 3250522 h 6858000"/>
              <a:gd name="connsiteX75" fmla="*/ 526333 w 1364418"/>
              <a:gd name="connsiteY75" fmla="*/ 3229163 h 6858000"/>
              <a:gd name="connsiteX76" fmla="*/ 528156 w 1364418"/>
              <a:gd name="connsiteY76" fmla="*/ 3217217 h 6858000"/>
              <a:gd name="connsiteX77" fmla="*/ 514991 w 1364418"/>
              <a:gd name="connsiteY77" fmla="*/ 3183755 h 6858000"/>
              <a:gd name="connsiteX78" fmla="*/ 515492 w 1364418"/>
              <a:gd name="connsiteY78" fmla="*/ 3178642 h 6858000"/>
              <a:gd name="connsiteX79" fmla="*/ 503092 w 1364418"/>
              <a:gd name="connsiteY79" fmla="*/ 3158586 h 6858000"/>
              <a:gd name="connsiteX80" fmla="*/ 488277 w 1364418"/>
              <a:gd name="connsiteY80" fmla="*/ 3129034 h 6858000"/>
              <a:gd name="connsiteX81" fmla="*/ 488942 w 1364418"/>
              <a:gd name="connsiteY81" fmla="*/ 3126682 h 6858000"/>
              <a:gd name="connsiteX82" fmla="*/ 479810 w 1364418"/>
              <a:gd name="connsiteY82" fmla="*/ 3114519 h 6858000"/>
              <a:gd name="connsiteX83" fmla="*/ 466419 w 1364418"/>
              <a:gd name="connsiteY83" fmla="*/ 3106272 h 6858000"/>
              <a:gd name="connsiteX84" fmla="*/ 439149 w 1364418"/>
              <a:gd name="connsiteY84" fmla="*/ 2958185 h 6858000"/>
              <a:gd name="connsiteX85" fmla="*/ 381763 w 1364418"/>
              <a:gd name="connsiteY85" fmla="*/ 2762989 h 6858000"/>
              <a:gd name="connsiteX86" fmla="*/ 330681 w 1364418"/>
              <a:gd name="connsiteY86" fmla="*/ 2554718 h 6858000"/>
              <a:gd name="connsiteX87" fmla="*/ 310775 w 1364418"/>
              <a:gd name="connsiteY87" fmla="*/ 2485734 h 6858000"/>
              <a:gd name="connsiteX88" fmla="*/ 301498 w 1364418"/>
              <a:gd name="connsiteY88" fmla="*/ 2447068 h 6858000"/>
              <a:gd name="connsiteX89" fmla="*/ 288459 w 1364418"/>
              <a:gd name="connsiteY89" fmla="*/ 2425819 h 6858000"/>
              <a:gd name="connsiteX90" fmla="*/ 294458 w 1364418"/>
              <a:gd name="connsiteY90" fmla="*/ 2402874 h 6858000"/>
              <a:gd name="connsiteX91" fmla="*/ 297070 w 1364418"/>
              <a:gd name="connsiteY91" fmla="*/ 2381443 h 6858000"/>
              <a:gd name="connsiteX92" fmla="*/ 273399 w 1364418"/>
              <a:gd name="connsiteY92" fmla="*/ 2261920 h 6858000"/>
              <a:gd name="connsiteX93" fmla="*/ 263286 w 1364418"/>
              <a:gd name="connsiteY93" fmla="*/ 2195378 h 6858000"/>
              <a:gd name="connsiteX94" fmla="*/ 247503 w 1364418"/>
              <a:gd name="connsiteY94" fmla="*/ 2155135 h 6858000"/>
              <a:gd name="connsiteX95" fmla="*/ 244961 w 1364418"/>
              <a:gd name="connsiteY95" fmla="*/ 2118008 h 6858000"/>
              <a:gd name="connsiteX96" fmla="*/ 245954 w 1364418"/>
              <a:gd name="connsiteY96" fmla="*/ 2050531 h 6858000"/>
              <a:gd name="connsiteX97" fmla="*/ 237760 w 1364418"/>
              <a:gd name="connsiteY97" fmla="*/ 1963269 h 6858000"/>
              <a:gd name="connsiteX98" fmla="*/ 218938 w 1364418"/>
              <a:gd name="connsiteY98" fmla="*/ 1906352 h 6858000"/>
              <a:gd name="connsiteX99" fmla="*/ 195495 w 1364418"/>
              <a:gd name="connsiteY99" fmla="*/ 1861531 h 6858000"/>
              <a:gd name="connsiteX100" fmla="*/ 149294 w 1364418"/>
              <a:gd name="connsiteY100" fmla="*/ 1732919 h 6858000"/>
              <a:gd name="connsiteX101" fmla="*/ 121605 w 1364418"/>
              <a:gd name="connsiteY101" fmla="*/ 1663540 h 6858000"/>
              <a:gd name="connsiteX102" fmla="*/ 120731 w 1364418"/>
              <a:gd name="connsiteY102" fmla="*/ 1615777 h 6858000"/>
              <a:gd name="connsiteX103" fmla="*/ 101526 w 1364418"/>
              <a:gd name="connsiteY103" fmla="*/ 1563678 h 6858000"/>
              <a:gd name="connsiteX104" fmla="*/ 114606 w 1364418"/>
              <a:gd name="connsiteY104" fmla="*/ 1519474 h 6858000"/>
              <a:gd name="connsiteX105" fmla="*/ 107348 w 1364418"/>
              <a:gd name="connsiteY105" fmla="*/ 1477995 h 6858000"/>
              <a:gd name="connsiteX106" fmla="*/ 93433 w 1364418"/>
              <a:gd name="connsiteY106" fmla="*/ 1373769 h 6858000"/>
              <a:gd name="connsiteX107" fmla="*/ 101740 w 1364418"/>
              <a:gd name="connsiteY107" fmla="*/ 1307086 h 6858000"/>
              <a:gd name="connsiteX108" fmla="*/ 102928 w 1364418"/>
              <a:gd name="connsiteY108" fmla="*/ 1189033 h 6858000"/>
              <a:gd name="connsiteX109" fmla="*/ 107613 w 1364418"/>
              <a:gd name="connsiteY109" fmla="*/ 1168288 h 6858000"/>
              <a:gd name="connsiteX110" fmla="*/ 99895 w 1364418"/>
              <a:gd name="connsiteY110" fmla="*/ 1142577 h 6858000"/>
              <a:gd name="connsiteX111" fmla="*/ 89201 w 1364418"/>
              <a:gd name="connsiteY111" fmla="*/ 1088484 h 6858000"/>
              <a:gd name="connsiteX112" fmla="*/ 77937 w 1364418"/>
              <a:gd name="connsiteY112" fmla="*/ 1016103 h 6858000"/>
              <a:gd name="connsiteX113" fmla="*/ 79393 w 1364418"/>
              <a:gd name="connsiteY113" fmla="*/ 954054 h 6858000"/>
              <a:gd name="connsiteX114" fmla="*/ 90309 w 1364418"/>
              <a:gd name="connsiteY114" fmla="*/ 921368 h 6858000"/>
              <a:gd name="connsiteX115" fmla="*/ 74258 w 1364418"/>
              <a:gd name="connsiteY115" fmla="*/ 896999 h 6858000"/>
              <a:gd name="connsiteX116" fmla="*/ 43666 w 1364418"/>
              <a:gd name="connsiteY116" fmla="*/ 821517 h 6858000"/>
              <a:gd name="connsiteX117" fmla="*/ 22616 w 1364418"/>
              <a:gd name="connsiteY117" fmla="*/ 751353 h 6858000"/>
              <a:gd name="connsiteX118" fmla="*/ 22174 w 1364418"/>
              <a:gd name="connsiteY118" fmla="*/ 721230 h 6858000"/>
              <a:gd name="connsiteX119" fmla="*/ 7845 w 1364418"/>
              <a:gd name="connsiteY119" fmla="*/ 681659 h 6858000"/>
              <a:gd name="connsiteX120" fmla="*/ 31306 w 1364418"/>
              <a:gd name="connsiteY120" fmla="*/ 619315 h 6858000"/>
              <a:gd name="connsiteX121" fmla="*/ 15184 w 1364418"/>
              <a:gd name="connsiteY121" fmla="*/ 585934 h 6858000"/>
              <a:gd name="connsiteX122" fmla="*/ 22258 w 1364418"/>
              <a:gd name="connsiteY122" fmla="*/ 538948 h 6858000"/>
              <a:gd name="connsiteX123" fmla="*/ 26166 w 1364418"/>
              <a:gd name="connsiteY123" fmla="*/ 525163 h 6858000"/>
              <a:gd name="connsiteX124" fmla="*/ 52290 w 1364418"/>
              <a:gd name="connsiteY124" fmla="*/ 446567 h 6858000"/>
              <a:gd name="connsiteX125" fmla="*/ 51538 w 1364418"/>
              <a:gd name="connsiteY125" fmla="*/ 393828 h 6858000"/>
              <a:gd name="connsiteX126" fmla="*/ 51368 w 1364418"/>
              <a:gd name="connsiteY126" fmla="*/ 353137 h 6858000"/>
              <a:gd name="connsiteX127" fmla="*/ 55970 w 1364418"/>
              <a:gd name="connsiteY127" fmla="*/ 321428 h 6858000"/>
              <a:gd name="connsiteX128" fmla="*/ 57061 w 1364418"/>
              <a:gd name="connsiteY128" fmla="*/ 275771 h 6858000"/>
              <a:gd name="connsiteX129" fmla="*/ 74088 w 1364418"/>
              <a:gd name="connsiteY129" fmla="*/ 212860 h 6858000"/>
              <a:gd name="connsiteX130" fmla="*/ 65798 w 1364418"/>
              <a:gd name="connsiteY130" fmla="*/ 144983 h 6858000"/>
              <a:gd name="connsiteX131" fmla="*/ 78082 w 1364418"/>
              <a:gd name="connsiteY131" fmla="*/ 55288 h 6858000"/>
              <a:gd name="connsiteX132" fmla="*/ 37636 w 1364418"/>
              <a:gd name="connsiteY132"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245974 w 1364418"/>
              <a:gd name="connsiteY3" fmla="*/ 6857735 h 6858000"/>
              <a:gd name="connsiteX4" fmla="*/ 209564 w 1364418"/>
              <a:gd name="connsiteY4" fmla="*/ 6777899 h 6858000"/>
              <a:gd name="connsiteX5" fmla="*/ 240339 w 1364418"/>
              <a:gd name="connsiteY5" fmla="*/ 6711686 h 6858000"/>
              <a:gd name="connsiteX6" fmla="*/ 286686 w 1364418"/>
              <a:gd name="connsiteY6" fmla="*/ 6664994 h 6858000"/>
              <a:gd name="connsiteX7" fmla="*/ 339152 w 1364418"/>
              <a:gd name="connsiteY7" fmla="*/ 6471804 h 6858000"/>
              <a:gd name="connsiteX8" fmla="*/ 334570 w 1364418"/>
              <a:gd name="connsiteY8" fmla="*/ 6389835 h 6858000"/>
              <a:gd name="connsiteX9" fmla="*/ 317792 w 1364418"/>
              <a:gd name="connsiteY9" fmla="*/ 6324679 h 6858000"/>
              <a:gd name="connsiteX10" fmla="*/ 278227 w 1364418"/>
              <a:gd name="connsiteY10" fmla="*/ 6280046 h 6858000"/>
              <a:gd name="connsiteX11" fmla="*/ 288000 w 1364418"/>
              <a:gd name="connsiteY11" fmla="*/ 6252834 h 6858000"/>
              <a:gd name="connsiteX12" fmla="*/ 265992 w 1364418"/>
              <a:gd name="connsiteY12" fmla="*/ 6202459 h 6858000"/>
              <a:gd name="connsiteX13" fmla="*/ 264790 w 1364418"/>
              <a:gd name="connsiteY13" fmla="*/ 6153037 h 6858000"/>
              <a:gd name="connsiteX14" fmla="*/ 280205 w 1364418"/>
              <a:gd name="connsiteY14" fmla="*/ 6078132 h 6858000"/>
              <a:gd name="connsiteX15" fmla="*/ 267592 w 1364418"/>
              <a:gd name="connsiteY15" fmla="*/ 6028119 h 6858000"/>
              <a:gd name="connsiteX16" fmla="*/ 252821 w 1364418"/>
              <a:gd name="connsiteY16" fmla="*/ 5926735 h 6858000"/>
              <a:gd name="connsiteX17" fmla="*/ 302333 w 1364418"/>
              <a:gd name="connsiteY17" fmla="*/ 5712857 h 6858000"/>
              <a:gd name="connsiteX18" fmla="*/ 332131 w 1364418"/>
              <a:gd name="connsiteY18" fmla="*/ 5660491 h 6858000"/>
              <a:gd name="connsiteX19" fmla="*/ 341254 w 1364418"/>
              <a:gd name="connsiteY19" fmla="*/ 5563435 h 6858000"/>
              <a:gd name="connsiteX20" fmla="*/ 368130 w 1364418"/>
              <a:gd name="connsiteY20" fmla="*/ 5437125 h 6858000"/>
              <a:gd name="connsiteX21" fmla="*/ 381698 w 1364418"/>
              <a:gd name="connsiteY21" fmla="*/ 5396260 h 6858000"/>
              <a:gd name="connsiteX22" fmla="*/ 397679 w 1364418"/>
              <a:gd name="connsiteY22" fmla="*/ 5330009 h 6858000"/>
              <a:gd name="connsiteX23" fmla="*/ 431172 w 1364418"/>
              <a:gd name="connsiteY23" fmla="*/ 5273739 h 6858000"/>
              <a:gd name="connsiteX24" fmla="*/ 440771 w 1364418"/>
              <a:gd name="connsiteY24" fmla="*/ 5241779 h 6858000"/>
              <a:gd name="connsiteX25" fmla="*/ 451997 w 1364418"/>
              <a:gd name="connsiteY25" fmla="*/ 5225268 h 6858000"/>
              <a:gd name="connsiteX26" fmla="*/ 453017 w 1364418"/>
              <a:gd name="connsiteY26" fmla="*/ 5217684 h 6858000"/>
              <a:gd name="connsiteX27" fmla="*/ 460358 w 1364418"/>
              <a:gd name="connsiteY27" fmla="*/ 5193377 h 6858000"/>
              <a:gd name="connsiteX28" fmla="*/ 463661 w 1364418"/>
              <a:gd name="connsiteY28" fmla="*/ 5179288 h 6858000"/>
              <a:gd name="connsiteX29" fmla="*/ 464645 w 1364418"/>
              <a:gd name="connsiteY29" fmla="*/ 5173621 h 6858000"/>
              <a:gd name="connsiteX30" fmla="*/ 460279 w 1364418"/>
              <a:gd name="connsiteY30" fmla="*/ 5159961 h 6858000"/>
              <a:gd name="connsiteX31" fmla="*/ 466956 w 1364418"/>
              <a:gd name="connsiteY31" fmla="*/ 5144295 h 6858000"/>
              <a:gd name="connsiteX32" fmla="*/ 463889 w 1364418"/>
              <a:gd name="connsiteY32" fmla="*/ 5125185 h 6858000"/>
              <a:gd name="connsiteX33" fmla="*/ 470719 w 1364418"/>
              <a:gd name="connsiteY33" fmla="*/ 5121884 h 6858000"/>
              <a:gd name="connsiteX34" fmla="*/ 477755 w 1364418"/>
              <a:gd name="connsiteY34" fmla="*/ 5067850 h 6858000"/>
              <a:gd name="connsiteX35" fmla="*/ 480486 w 1364418"/>
              <a:gd name="connsiteY35" fmla="*/ 5060861 h 6858000"/>
              <a:gd name="connsiteX36" fmla="*/ 477190 w 1364418"/>
              <a:gd name="connsiteY36" fmla="*/ 5034192 h 6858000"/>
              <a:gd name="connsiteX37" fmla="*/ 478744 w 1364418"/>
              <a:gd name="connsiteY37" fmla="*/ 4993030 h 6858000"/>
              <a:gd name="connsiteX38" fmla="*/ 485653 w 1364418"/>
              <a:gd name="connsiteY38" fmla="*/ 4946844 h 6858000"/>
              <a:gd name="connsiteX39" fmla="*/ 481509 w 1364418"/>
              <a:gd name="connsiteY39" fmla="*/ 4932692 h 6858000"/>
              <a:gd name="connsiteX40" fmla="*/ 496912 w 1364418"/>
              <a:gd name="connsiteY40" fmla="*/ 4858827 h 6858000"/>
              <a:gd name="connsiteX41" fmla="*/ 502815 w 1364418"/>
              <a:gd name="connsiteY41" fmla="*/ 4821170 h 6858000"/>
              <a:gd name="connsiteX42" fmla="*/ 507548 w 1364418"/>
              <a:gd name="connsiteY42" fmla="*/ 4780965 h 6858000"/>
              <a:gd name="connsiteX43" fmla="*/ 508841 w 1364418"/>
              <a:gd name="connsiteY43" fmla="*/ 4750867 h 6858000"/>
              <a:gd name="connsiteX44" fmla="*/ 506648 w 1364418"/>
              <a:gd name="connsiteY44" fmla="*/ 4690749 h 6858000"/>
              <a:gd name="connsiteX45" fmla="*/ 502128 w 1364418"/>
              <a:gd name="connsiteY45" fmla="*/ 4584173 h 6858000"/>
              <a:gd name="connsiteX46" fmla="*/ 497211 w 1364418"/>
              <a:gd name="connsiteY46" fmla="*/ 4444346 h 6858000"/>
              <a:gd name="connsiteX47" fmla="*/ 493776 w 1364418"/>
              <a:gd name="connsiteY47" fmla="*/ 4375228 h 6858000"/>
              <a:gd name="connsiteX48" fmla="*/ 474429 w 1364418"/>
              <a:gd name="connsiteY48" fmla="*/ 4214165 h 6858000"/>
              <a:gd name="connsiteX49" fmla="*/ 478502 w 1364418"/>
              <a:gd name="connsiteY49" fmla="*/ 4090296 h 6858000"/>
              <a:gd name="connsiteX50" fmla="*/ 463758 w 1364418"/>
              <a:gd name="connsiteY50" fmla="*/ 4033999 h 6858000"/>
              <a:gd name="connsiteX51" fmla="*/ 464907 w 1364418"/>
              <a:gd name="connsiteY51" fmla="*/ 4031933 h 6858000"/>
              <a:gd name="connsiteX52" fmla="*/ 463483 w 1364418"/>
              <a:gd name="connsiteY52" fmla="*/ 4013953 h 6858000"/>
              <a:gd name="connsiteX53" fmla="*/ 449778 w 1364418"/>
              <a:gd name="connsiteY53" fmla="*/ 3974753 h 6858000"/>
              <a:gd name="connsiteX54" fmla="*/ 451376 w 1364418"/>
              <a:gd name="connsiteY54" fmla="*/ 3969950 h 6858000"/>
              <a:gd name="connsiteX55" fmla="*/ 444798 w 1364418"/>
              <a:gd name="connsiteY55" fmla="*/ 3933779 h 6858000"/>
              <a:gd name="connsiteX56" fmla="*/ 446129 w 1364418"/>
              <a:gd name="connsiteY56" fmla="*/ 3933093 h 6858000"/>
              <a:gd name="connsiteX57" fmla="*/ 450483 w 1364418"/>
              <a:gd name="connsiteY57" fmla="*/ 3922082 h 6858000"/>
              <a:gd name="connsiteX58" fmla="*/ 455561 w 1364418"/>
              <a:gd name="connsiteY58" fmla="*/ 3901461 h 6858000"/>
              <a:gd name="connsiteX59" fmla="*/ 478155 w 1364418"/>
              <a:gd name="connsiteY59" fmla="*/ 3813873 h 6858000"/>
              <a:gd name="connsiteX60" fmla="*/ 477580 w 1364418"/>
              <a:gd name="connsiteY60" fmla="*/ 3806161 h 6858000"/>
              <a:gd name="connsiteX61" fmla="*/ 477887 w 1364418"/>
              <a:gd name="connsiteY61" fmla="*/ 3805957 h 6858000"/>
              <a:gd name="connsiteX62" fmla="*/ 477914 w 1364418"/>
              <a:gd name="connsiteY62" fmla="*/ 3797724 h 6858000"/>
              <a:gd name="connsiteX63" fmla="*/ 476529 w 1364418"/>
              <a:gd name="connsiteY63" fmla="*/ 3792098 h 6858000"/>
              <a:gd name="connsiteX64" fmla="*/ 475413 w 1364418"/>
              <a:gd name="connsiteY64" fmla="*/ 3777135 h 6858000"/>
              <a:gd name="connsiteX65" fmla="*/ 477146 w 1364418"/>
              <a:gd name="connsiteY65" fmla="*/ 3771656 h 6858000"/>
              <a:gd name="connsiteX66" fmla="*/ 480889 w 1364418"/>
              <a:gd name="connsiteY66" fmla="*/ 3769007 h 6858000"/>
              <a:gd name="connsiteX67" fmla="*/ 480355 w 1364418"/>
              <a:gd name="connsiteY67" fmla="*/ 3767709 h 6858000"/>
              <a:gd name="connsiteX68" fmla="*/ 489051 w 1364418"/>
              <a:gd name="connsiteY68" fmla="*/ 3738082 h 6858000"/>
              <a:gd name="connsiteX69" fmla="*/ 496397 w 1364418"/>
              <a:gd name="connsiteY69" fmla="*/ 3673397 h 6858000"/>
              <a:gd name="connsiteX70" fmla="*/ 495693 w 1364418"/>
              <a:gd name="connsiteY70" fmla="*/ 3637109 h 6858000"/>
              <a:gd name="connsiteX71" fmla="*/ 499136 w 1364418"/>
              <a:gd name="connsiteY71" fmla="*/ 3536883 h 6858000"/>
              <a:gd name="connsiteX72" fmla="*/ 506674 w 1364418"/>
              <a:gd name="connsiteY72" fmla="*/ 3435652 h 6858000"/>
              <a:gd name="connsiteX73" fmla="*/ 508345 w 1364418"/>
              <a:gd name="connsiteY73" fmla="*/ 3307769 h 6858000"/>
              <a:gd name="connsiteX74" fmla="*/ 525908 w 1364418"/>
              <a:gd name="connsiteY74" fmla="*/ 3250522 h 6858000"/>
              <a:gd name="connsiteX75" fmla="*/ 526333 w 1364418"/>
              <a:gd name="connsiteY75" fmla="*/ 3229163 h 6858000"/>
              <a:gd name="connsiteX76" fmla="*/ 528156 w 1364418"/>
              <a:gd name="connsiteY76" fmla="*/ 3217217 h 6858000"/>
              <a:gd name="connsiteX77" fmla="*/ 514991 w 1364418"/>
              <a:gd name="connsiteY77" fmla="*/ 3183755 h 6858000"/>
              <a:gd name="connsiteX78" fmla="*/ 515492 w 1364418"/>
              <a:gd name="connsiteY78" fmla="*/ 3178642 h 6858000"/>
              <a:gd name="connsiteX79" fmla="*/ 503092 w 1364418"/>
              <a:gd name="connsiteY79" fmla="*/ 3158586 h 6858000"/>
              <a:gd name="connsiteX80" fmla="*/ 488277 w 1364418"/>
              <a:gd name="connsiteY80" fmla="*/ 3129034 h 6858000"/>
              <a:gd name="connsiteX81" fmla="*/ 488942 w 1364418"/>
              <a:gd name="connsiteY81" fmla="*/ 3126682 h 6858000"/>
              <a:gd name="connsiteX82" fmla="*/ 479810 w 1364418"/>
              <a:gd name="connsiteY82" fmla="*/ 3114519 h 6858000"/>
              <a:gd name="connsiteX83" fmla="*/ 466419 w 1364418"/>
              <a:gd name="connsiteY83" fmla="*/ 3106272 h 6858000"/>
              <a:gd name="connsiteX84" fmla="*/ 439149 w 1364418"/>
              <a:gd name="connsiteY84" fmla="*/ 2958185 h 6858000"/>
              <a:gd name="connsiteX85" fmla="*/ 381763 w 1364418"/>
              <a:gd name="connsiteY85" fmla="*/ 2762989 h 6858000"/>
              <a:gd name="connsiteX86" fmla="*/ 330681 w 1364418"/>
              <a:gd name="connsiteY86" fmla="*/ 2554718 h 6858000"/>
              <a:gd name="connsiteX87" fmla="*/ 310775 w 1364418"/>
              <a:gd name="connsiteY87" fmla="*/ 2485734 h 6858000"/>
              <a:gd name="connsiteX88" fmla="*/ 301498 w 1364418"/>
              <a:gd name="connsiteY88" fmla="*/ 2447068 h 6858000"/>
              <a:gd name="connsiteX89" fmla="*/ 288459 w 1364418"/>
              <a:gd name="connsiteY89" fmla="*/ 2425819 h 6858000"/>
              <a:gd name="connsiteX90" fmla="*/ 294458 w 1364418"/>
              <a:gd name="connsiteY90" fmla="*/ 2402874 h 6858000"/>
              <a:gd name="connsiteX91" fmla="*/ 297070 w 1364418"/>
              <a:gd name="connsiteY91" fmla="*/ 2381443 h 6858000"/>
              <a:gd name="connsiteX92" fmla="*/ 273399 w 1364418"/>
              <a:gd name="connsiteY92" fmla="*/ 2261920 h 6858000"/>
              <a:gd name="connsiteX93" fmla="*/ 263286 w 1364418"/>
              <a:gd name="connsiteY93" fmla="*/ 2195378 h 6858000"/>
              <a:gd name="connsiteX94" fmla="*/ 247503 w 1364418"/>
              <a:gd name="connsiteY94" fmla="*/ 2155135 h 6858000"/>
              <a:gd name="connsiteX95" fmla="*/ 244961 w 1364418"/>
              <a:gd name="connsiteY95" fmla="*/ 2118008 h 6858000"/>
              <a:gd name="connsiteX96" fmla="*/ 245954 w 1364418"/>
              <a:gd name="connsiteY96" fmla="*/ 2050531 h 6858000"/>
              <a:gd name="connsiteX97" fmla="*/ 237760 w 1364418"/>
              <a:gd name="connsiteY97" fmla="*/ 1963269 h 6858000"/>
              <a:gd name="connsiteX98" fmla="*/ 218938 w 1364418"/>
              <a:gd name="connsiteY98" fmla="*/ 1906352 h 6858000"/>
              <a:gd name="connsiteX99" fmla="*/ 195495 w 1364418"/>
              <a:gd name="connsiteY99" fmla="*/ 1861531 h 6858000"/>
              <a:gd name="connsiteX100" fmla="*/ 149294 w 1364418"/>
              <a:gd name="connsiteY100" fmla="*/ 1732919 h 6858000"/>
              <a:gd name="connsiteX101" fmla="*/ 121605 w 1364418"/>
              <a:gd name="connsiteY101" fmla="*/ 1663540 h 6858000"/>
              <a:gd name="connsiteX102" fmla="*/ 120731 w 1364418"/>
              <a:gd name="connsiteY102" fmla="*/ 1615777 h 6858000"/>
              <a:gd name="connsiteX103" fmla="*/ 101526 w 1364418"/>
              <a:gd name="connsiteY103" fmla="*/ 1563678 h 6858000"/>
              <a:gd name="connsiteX104" fmla="*/ 114606 w 1364418"/>
              <a:gd name="connsiteY104" fmla="*/ 1519474 h 6858000"/>
              <a:gd name="connsiteX105" fmla="*/ 107348 w 1364418"/>
              <a:gd name="connsiteY105" fmla="*/ 1477995 h 6858000"/>
              <a:gd name="connsiteX106" fmla="*/ 93433 w 1364418"/>
              <a:gd name="connsiteY106" fmla="*/ 1373769 h 6858000"/>
              <a:gd name="connsiteX107" fmla="*/ 101740 w 1364418"/>
              <a:gd name="connsiteY107" fmla="*/ 1307086 h 6858000"/>
              <a:gd name="connsiteX108" fmla="*/ 102928 w 1364418"/>
              <a:gd name="connsiteY108" fmla="*/ 1189033 h 6858000"/>
              <a:gd name="connsiteX109" fmla="*/ 107613 w 1364418"/>
              <a:gd name="connsiteY109" fmla="*/ 1168288 h 6858000"/>
              <a:gd name="connsiteX110" fmla="*/ 99895 w 1364418"/>
              <a:gd name="connsiteY110" fmla="*/ 1142577 h 6858000"/>
              <a:gd name="connsiteX111" fmla="*/ 89201 w 1364418"/>
              <a:gd name="connsiteY111" fmla="*/ 1088484 h 6858000"/>
              <a:gd name="connsiteX112" fmla="*/ 77937 w 1364418"/>
              <a:gd name="connsiteY112" fmla="*/ 1016103 h 6858000"/>
              <a:gd name="connsiteX113" fmla="*/ 79393 w 1364418"/>
              <a:gd name="connsiteY113" fmla="*/ 954054 h 6858000"/>
              <a:gd name="connsiteX114" fmla="*/ 90309 w 1364418"/>
              <a:gd name="connsiteY114" fmla="*/ 921368 h 6858000"/>
              <a:gd name="connsiteX115" fmla="*/ 74258 w 1364418"/>
              <a:gd name="connsiteY115" fmla="*/ 896999 h 6858000"/>
              <a:gd name="connsiteX116" fmla="*/ 43666 w 1364418"/>
              <a:gd name="connsiteY116" fmla="*/ 821517 h 6858000"/>
              <a:gd name="connsiteX117" fmla="*/ 22616 w 1364418"/>
              <a:gd name="connsiteY117" fmla="*/ 751353 h 6858000"/>
              <a:gd name="connsiteX118" fmla="*/ 22174 w 1364418"/>
              <a:gd name="connsiteY118" fmla="*/ 721230 h 6858000"/>
              <a:gd name="connsiteX119" fmla="*/ 7845 w 1364418"/>
              <a:gd name="connsiteY119" fmla="*/ 681659 h 6858000"/>
              <a:gd name="connsiteX120" fmla="*/ 31306 w 1364418"/>
              <a:gd name="connsiteY120" fmla="*/ 619315 h 6858000"/>
              <a:gd name="connsiteX121" fmla="*/ 15184 w 1364418"/>
              <a:gd name="connsiteY121" fmla="*/ 585934 h 6858000"/>
              <a:gd name="connsiteX122" fmla="*/ 22258 w 1364418"/>
              <a:gd name="connsiteY122" fmla="*/ 538948 h 6858000"/>
              <a:gd name="connsiteX123" fmla="*/ 26166 w 1364418"/>
              <a:gd name="connsiteY123" fmla="*/ 525163 h 6858000"/>
              <a:gd name="connsiteX124" fmla="*/ 52290 w 1364418"/>
              <a:gd name="connsiteY124" fmla="*/ 446567 h 6858000"/>
              <a:gd name="connsiteX125" fmla="*/ 51538 w 1364418"/>
              <a:gd name="connsiteY125" fmla="*/ 393828 h 6858000"/>
              <a:gd name="connsiteX126" fmla="*/ 51368 w 1364418"/>
              <a:gd name="connsiteY126" fmla="*/ 353137 h 6858000"/>
              <a:gd name="connsiteX127" fmla="*/ 55970 w 1364418"/>
              <a:gd name="connsiteY127" fmla="*/ 321428 h 6858000"/>
              <a:gd name="connsiteX128" fmla="*/ 57061 w 1364418"/>
              <a:gd name="connsiteY128" fmla="*/ 275771 h 6858000"/>
              <a:gd name="connsiteX129" fmla="*/ 74088 w 1364418"/>
              <a:gd name="connsiteY129" fmla="*/ 212860 h 6858000"/>
              <a:gd name="connsiteX130" fmla="*/ 65798 w 1364418"/>
              <a:gd name="connsiteY130" fmla="*/ 144983 h 6858000"/>
              <a:gd name="connsiteX131" fmla="*/ 78082 w 1364418"/>
              <a:gd name="connsiteY131" fmla="*/ 55288 h 6858000"/>
              <a:gd name="connsiteX132" fmla="*/ 37636 w 1364418"/>
              <a:gd name="connsiteY132"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245974 w 1364418"/>
              <a:gd name="connsiteY3" fmla="*/ 6857735 h 6858000"/>
              <a:gd name="connsiteX4" fmla="*/ 209564 w 1364418"/>
              <a:gd name="connsiteY4" fmla="*/ 6777899 h 6858000"/>
              <a:gd name="connsiteX5" fmla="*/ 240339 w 1364418"/>
              <a:gd name="connsiteY5" fmla="*/ 6711686 h 6858000"/>
              <a:gd name="connsiteX6" fmla="*/ 286686 w 1364418"/>
              <a:gd name="connsiteY6" fmla="*/ 6664994 h 6858000"/>
              <a:gd name="connsiteX7" fmla="*/ 339152 w 1364418"/>
              <a:gd name="connsiteY7" fmla="*/ 6471804 h 6858000"/>
              <a:gd name="connsiteX8" fmla="*/ 334570 w 1364418"/>
              <a:gd name="connsiteY8" fmla="*/ 6389835 h 6858000"/>
              <a:gd name="connsiteX9" fmla="*/ 317792 w 1364418"/>
              <a:gd name="connsiteY9" fmla="*/ 6324679 h 6858000"/>
              <a:gd name="connsiteX10" fmla="*/ 278227 w 1364418"/>
              <a:gd name="connsiteY10" fmla="*/ 6280046 h 6858000"/>
              <a:gd name="connsiteX11" fmla="*/ 288000 w 1364418"/>
              <a:gd name="connsiteY11" fmla="*/ 6252834 h 6858000"/>
              <a:gd name="connsiteX12" fmla="*/ 265992 w 1364418"/>
              <a:gd name="connsiteY12" fmla="*/ 6202459 h 6858000"/>
              <a:gd name="connsiteX13" fmla="*/ 264790 w 1364418"/>
              <a:gd name="connsiteY13" fmla="*/ 6153037 h 6858000"/>
              <a:gd name="connsiteX14" fmla="*/ 280205 w 1364418"/>
              <a:gd name="connsiteY14" fmla="*/ 6078132 h 6858000"/>
              <a:gd name="connsiteX15" fmla="*/ 267592 w 1364418"/>
              <a:gd name="connsiteY15" fmla="*/ 6028119 h 6858000"/>
              <a:gd name="connsiteX16" fmla="*/ 252821 w 1364418"/>
              <a:gd name="connsiteY16" fmla="*/ 5926735 h 6858000"/>
              <a:gd name="connsiteX17" fmla="*/ 302333 w 1364418"/>
              <a:gd name="connsiteY17" fmla="*/ 5712857 h 6858000"/>
              <a:gd name="connsiteX18" fmla="*/ 332131 w 1364418"/>
              <a:gd name="connsiteY18" fmla="*/ 5660491 h 6858000"/>
              <a:gd name="connsiteX19" fmla="*/ 341254 w 1364418"/>
              <a:gd name="connsiteY19" fmla="*/ 5563435 h 6858000"/>
              <a:gd name="connsiteX20" fmla="*/ 368130 w 1364418"/>
              <a:gd name="connsiteY20" fmla="*/ 5437125 h 6858000"/>
              <a:gd name="connsiteX21" fmla="*/ 381698 w 1364418"/>
              <a:gd name="connsiteY21" fmla="*/ 5396260 h 6858000"/>
              <a:gd name="connsiteX22" fmla="*/ 397679 w 1364418"/>
              <a:gd name="connsiteY22" fmla="*/ 5330009 h 6858000"/>
              <a:gd name="connsiteX23" fmla="*/ 431172 w 1364418"/>
              <a:gd name="connsiteY23" fmla="*/ 5273739 h 6858000"/>
              <a:gd name="connsiteX24" fmla="*/ 440771 w 1364418"/>
              <a:gd name="connsiteY24" fmla="*/ 5241779 h 6858000"/>
              <a:gd name="connsiteX25" fmla="*/ 451997 w 1364418"/>
              <a:gd name="connsiteY25" fmla="*/ 5225268 h 6858000"/>
              <a:gd name="connsiteX26" fmla="*/ 453017 w 1364418"/>
              <a:gd name="connsiteY26" fmla="*/ 5217684 h 6858000"/>
              <a:gd name="connsiteX27" fmla="*/ 460358 w 1364418"/>
              <a:gd name="connsiteY27" fmla="*/ 5193377 h 6858000"/>
              <a:gd name="connsiteX28" fmla="*/ 463661 w 1364418"/>
              <a:gd name="connsiteY28" fmla="*/ 5179288 h 6858000"/>
              <a:gd name="connsiteX29" fmla="*/ 464645 w 1364418"/>
              <a:gd name="connsiteY29" fmla="*/ 5173621 h 6858000"/>
              <a:gd name="connsiteX30" fmla="*/ 460279 w 1364418"/>
              <a:gd name="connsiteY30" fmla="*/ 5159961 h 6858000"/>
              <a:gd name="connsiteX31" fmla="*/ 466956 w 1364418"/>
              <a:gd name="connsiteY31" fmla="*/ 5144295 h 6858000"/>
              <a:gd name="connsiteX32" fmla="*/ 463889 w 1364418"/>
              <a:gd name="connsiteY32" fmla="*/ 5125185 h 6858000"/>
              <a:gd name="connsiteX33" fmla="*/ 470719 w 1364418"/>
              <a:gd name="connsiteY33" fmla="*/ 5121884 h 6858000"/>
              <a:gd name="connsiteX34" fmla="*/ 477755 w 1364418"/>
              <a:gd name="connsiteY34" fmla="*/ 5067850 h 6858000"/>
              <a:gd name="connsiteX35" fmla="*/ 480486 w 1364418"/>
              <a:gd name="connsiteY35" fmla="*/ 5060861 h 6858000"/>
              <a:gd name="connsiteX36" fmla="*/ 477190 w 1364418"/>
              <a:gd name="connsiteY36" fmla="*/ 5034192 h 6858000"/>
              <a:gd name="connsiteX37" fmla="*/ 478744 w 1364418"/>
              <a:gd name="connsiteY37" fmla="*/ 4993030 h 6858000"/>
              <a:gd name="connsiteX38" fmla="*/ 485653 w 1364418"/>
              <a:gd name="connsiteY38" fmla="*/ 4946844 h 6858000"/>
              <a:gd name="connsiteX39" fmla="*/ 481509 w 1364418"/>
              <a:gd name="connsiteY39" fmla="*/ 4932692 h 6858000"/>
              <a:gd name="connsiteX40" fmla="*/ 496912 w 1364418"/>
              <a:gd name="connsiteY40" fmla="*/ 4858827 h 6858000"/>
              <a:gd name="connsiteX41" fmla="*/ 502815 w 1364418"/>
              <a:gd name="connsiteY41" fmla="*/ 4821170 h 6858000"/>
              <a:gd name="connsiteX42" fmla="*/ 507548 w 1364418"/>
              <a:gd name="connsiteY42" fmla="*/ 4780965 h 6858000"/>
              <a:gd name="connsiteX43" fmla="*/ 508841 w 1364418"/>
              <a:gd name="connsiteY43" fmla="*/ 4750867 h 6858000"/>
              <a:gd name="connsiteX44" fmla="*/ 506648 w 1364418"/>
              <a:gd name="connsiteY44" fmla="*/ 4690749 h 6858000"/>
              <a:gd name="connsiteX45" fmla="*/ 502128 w 1364418"/>
              <a:gd name="connsiteY45" fmla="*/ 4584173 h 6858000"/>
              <a:gd name="connsiteX46" fmla="*/ 497211 w 1364418"/>
              <a:gd name="connsiteY46" fmla="*/ 4444346 h 6858000"/>
              <a:gd name="connsiteX47" fmla="*/ 493776 w 1364418"/>
              <a:gd name="connsiteY47" fmla="*/ 4375228 h 6858000"/>
              <a:gd name="connsiteX48" fmla="*/ 474429 w 1364418"/>
              <a:gd name="connsiteY48" fmla="*/ 4214165 h 6858000"/>
              <a:gd name="connsiteX49" fmla="*/ 478502 w 1364418"/>
              <a:gd name="connsiteY49" fmla="*/ 4090296 h 6858000"/>
              <a:gd name="connsiteX50" fmla="*/ 463758 w 1364418"/>
              <a:gd name="connsiteY50" fmla="*/ 4033999 h 6858000"/>
              <a:gd name="connsiteX51" fmla="*/ 464907 w 1364418"/>
              <a:gd name="connsiteY51" fmla="*/ 4031933 h 6858000"/>
              <a:gd name="connsiteX52" fmla="*/ 463483 w 1364418"/>
              <a:gd name="connsiteY52" fmla="*/ 4013953 h 6858000"/>
              <a:gd name="connsiteX53" fmla="*/ 449778 w 1364418"/>
              <a:gd name="connsiteY53" fmla="*/ 3974753 h 6858000"/>
              <a:gd name="connsiteX54" fmla="*/ 451376 w 1364418"/>
              <a:gd name="connsiteY54" fmla="*/ 3969950 h 6858000"/>
              <a:gd name="connsiteX55" fmla="*/ 444798 w 1364418"/>
              <a:gd name="connsiteY55" fmla="*/ 3933779 h 6858000"/>
              <a:gd name="connsiteX56" fmla="*/ 446129 w 1364418"/>
              <a:gd name="connsiteY56" fmla="*/ 3933093 h 6858000"/>
              <a:gd name="connsiteX57" fmla="*/ 450483 w 1364418"/>
              <a:gd name="connsiteY57" fmla="*/ 3922082 h 6858000"/>
              <a:gd name="connsiteX58" fmla="*/ 455561 w 1364418"/>
              <a:gd name="connsiteY58" fmla="*/ 3901461 h 6858000"/>
              <a:gd name="connsiteX59" fmla="*/ 478155 w 1364418"/>
              <a:gd name="connsiteY59" fmla="*/ 3813873 h 6858000"/>
              <a:gd name="connsiteX60" fmla="*/ 477580 w 1364418"/>
              <a:gd name="connsiteY60" fmla="*/ 3806161 h 6858000"/>
              <a:gd name="connsiteX61" fmla="*/ 477887 w 1364418"/>
              <a:gd name="connsiteY61" fmla="*/ 3805957 h 6858000"/>
              <a:gd name="connsiteX62" fmla="*/ 477914 w 1364418"/>
              <a:gd name="connsiteY62" fmla="*/ 3797724 h 6858000"/>
              <a:gd name="connsiteX63" fmla="*/ 476529 w 1364418"/>
              <a:gd name="connsiteY63" fmla="*/ 3792098 h 6858000"/>
              <a:gd name="connsiteX64" fmla="*/ 475413 w 1364418"/>
              <a:gd name="connsiteY64" fmla="*/ 3777135 h 6858000"/>
              <a:gd name="connsiteX65" fmla="*/ 477146 w 1364418"/>
              <a:gd name="connsiteY65" fmla="*/ 3771656 h 6858000"/>
              <a:gd name="connsiteX66" fmla="*/ 480889 w 1364418"/>
              <a:gd name="connsiteY66" fmla="*/ 3769007 h 6858000"/>
              <a:gd name="connsiteX67" fmla="*/ 480355 w 1364418"/>
              <a:gd name="connsiteY67" fmla="*/ 3767709 h 6858000"/>
              <a:gd name="connsiteX68" fmla="*/ 489051 w 1364418"/>
              <a:gd name="connsiteY68" fmla="*/ 3738082 h 6858000"/>
              <a:gd name="connsiteX69" fmla="*/ 496397 w 1364418"/>
              <a:gd name="connsiteY69" fmla="*/ 3673397 h 6858000"/>
              <a:gd name="connsiteX70" fmla="*/ 495693 w 1364418"/>
              <a:gd name="connsiteY70" fmla="*/ 3637109 h 6858000"/>
              <a:gd name="connsiteX71" fmla="*/ 499136 w 1364418"/>
              <a:gd name="connsiteY71" fmla="*/ 3536883 h 6858000"/>
              <a:gd name="connsiteX72" fmla="*/ 506674 w 1364418"/>
              <a:gd name="connsiteY72" fmla="*/ 3435652 h 6858000"/>
              <a:gd name="connsiteX73" fmla="*/ 508345 w 1364418"/>
              <a:gd name="connsiteY73" fmla="*/ 3307769 h 6858000"/>
              <a:gd name="connsiteX74" fmla="*/ 525908 w 1364418"/>
              <a:gd name="connsiteY74" fmla="*/ 3250522 h 6858000"/>
              <a:gd name="connsiteX75" fmla="*/ 526333 w 1364418"/>
              <a:gd name="connsiteY75" fmla="*/ 3229163 h 6858000"/>
              <a:gd name="connsiteX76" fmla="*/ 528156 w 1364418"/>
              <a:gd name="connsiteY76" fmla="*/ 3217217 h 6858000"/>
              <a:gd name="connsiteX77" fmla="*/ 514991 w 1364418"/>
              <a:gd name="connsiteY77" fmla="*/ 3183755 h 6858000"/>
              <a:gd name="connsiteX78" fmla="*/ 515492 w 1364418"/>
              <a:gd name="connsiteY78" fmla="*/ 3178642 h 6858000"/>
              <a:gd name="connsiteX79" fmla="*/ 503092 w 1364418"/>
              <a:gd name="connsiteY79" fmla="*/ 3158586 h 6858000"/>
              <a:gd name="connsiteX80" fmla="*/ 488277 w 1364418"/>
              <a:gd name="connsiteY80" fmla="*/ 3129034 h 6858000"/>
              <a:gd name="connsiteX81" fmla="*/ 488942 w 1364418"/>
              <a:gd name="connsiteY81" fmla="*/ 3126682 h 6858000"/>
              <a:gd name="connsiteX82" fmla="*/ 479810 w 1364418"/>
              <a:gd name="connsiteY82" fmla="*/ 3114519 h 6858000"/>
              <a:gd name="connsiteX83" fmla="*/ 466419 w 1364418"/>
              <a:gd name="connsiteY83" fmla="*/ 3106272 h 6858000"/>
              <a:gd name="connsiteX84" fmla="*/ 439149 w 1364418"/>
              <a:gd name="connsiteY84" fmla="*/ 2958185 h 6858000"/>
              <a:gd name="connsiteX85" fmla="*/ 381763 w 1364418"/>
              <a:gd name="connsiteY85" fmla="*/ 2762989 h 6858000"/>
              <a:gd name="connsiteX86" fmla="*/ 330681 w 1364418"/>
              <a:gd name="connsiteY86" fmla="*/ 2554718 h 6858000"/>
              <a:gd name="connsiteX87" fmla="*/ 310775 w 1364418"/>
              <a:gd name="connsiteY87" fmla="*/ 2485734 h 6858000"/>
              <a:gd name="connsiteX88" fmla="*/ 301498 w 1364418"/>
              <a:gd name="connsiteY88" fmla="*/ 2447068 h 6858000"/>
              <a:gd name="connsiteX89" fmla="*/ 288459 w 1364418"/>
              <a:gd name="connsiteY89" fmla="*/ 2425819 h 6858000"/>
              <a:gd name="connsiteX90" fmla="*/ 294458 w 1364418"/>
              <a:gd name="connsiteY90" fmla="*/ 2402874 h 6858000"/>
              <a:gd name="connsiteX91" fmla="*/ 297070 w 1364418"/>
              <a:gd name="connsiteY91" fmla="*/ 2381443 h 6858000"/>
              <a:gd name="connsiteX92" fmla="*/ 273399 w 1364418"/>
              <a:gd name="connsiteY92" fmla="*/ 2261920 h 6858000"/>
              <a:gd name="connsiteX93" fmla="*/ 263286 w 1364418"/>
              <a:gd name="connsiteY93" fmla="*/ 2195378 h 6858000"/>
              <a:gd name="connsiteX94" fmla="*/ 247503 w 1364418"/>
              <a:gd name="connsiteY94" fmla="*/ 2155135 h 6858000"/>
              <a:gd name="connsiteX95" fmla="*/ 244961 w 1364418"/>
              <a:gd name="connsiteY95" fmla="*/ 2118008 h 6858000"/>
              <a:gd name="connsiteX96" fmla="*/ 245954 w 1364418"/>
              <a:gd name="connsiteY96" fmla="*/ 2050531 h 6858000"/>
              <a:gd name="connsiteX97" fmla="*/ 237760 w 1364418"/>
              <a:gd name="connsiteY97" fmla="*/ 1963269 h 6858000"/>
              <a:gd name="connsiteX98" fmla="*/ 218938 w 1364418"/>
              <a:gd name="connsiteY98" fmla="*/ 1906352 h 6858000"/>
              <a:gd name="connsiteX99" fmla="*/ 195495 w 1364418"/>
              <a:gd name="connsiteY99" fmla="*/ 1861531 h 6858000"/>
              <a:gd name="connsiteX100" fmla="*/ 149294 w 1364418"/>
              <a:gd name="connsiteY100" fmla="*/ 1732919 h 6858000"/>
              <a:gd name="connsiteX101" fmla="*/ 121605 w 1364418"/>
              <a:gd name="connsiteY101" fmla="*/ 1663540 h 6858000"/>
              <a:gd name="connsiteX102" fmla="*/ 120731 w 1364418"/>
              <a:gd name="connsiteY102" fmla="*/ 1615777 h 6858000"/>
              <a:gd name="connsiteX103" fmla="*/ 101526 w 1364418"/>
              <a:gd name="connsiteY103" fmla="*/ 1563678 h 6858000"/>
              <a:gd name="connsiteX104" fmla="*/ 114606 w 1364418"/>
              <a:gd name="connsiteY104" fmla="*/ 1519474 h 6858000"/>
              <a:gd name="connsiteX105" fmla="*/ 107348 w 1364418"/>
              <a:gd name="connsiteY105" fmla="*/ 1477995 h 6858000"/>
              <a:gd name="connsiteX106" fmla="*/ 93433 w 1364418"/>
              <a:gd name="connsiteY106" fmla="*/ 1373769 h 6858000"/>
              <a:gd name="connsiteX107" fmla="*/ 101740 w 1364418"/>
              <a:gd name="connsiteY107" fmla="*/ 1307086 h 6858000"/>
              <a:gd name="connsiteX108" fmla="*/ 102928 w 1364418"/>
              <a:gd name="connsiteY108" fmla="*/ 1189033 h 6858000"/>
              <a:gd name="connsiteX109" fmla="*/ 107613 w 1364418"/>
              <a:gd name="connsiteY109" fmla="*/ 1168288 h 6858000"/>
              <a:gd name="connsiteX110" fmla="*/ 99895 w 1364418"/>
              <a:gd name="connsiteY110" fmla="*/ 1142577 h 6858000"/>
              <a:gd name="connsiteX111" fmla="*/ 89201 w 1364418"/>
              <a:gd name="connsiteY111" fmla="*/ 1088484 h 6858000"/>
              <a:gd name="connsiteX112" fmla="*/ 77937 w 1364418"/>
              <a:gd name="connsiteY112" fmla="*/ 1016103 h 6858000"/>
              <a:gd name="connsiteX113" fmla="*/ 79393 w 1364418"/>
              <a:gd name="connsiteY113" fmla="*/ 954054 h 6858000"/>
              <a:gd name="connsiteX114" fmla="*/ 90309 w 1364418"/>
              <a:gd name="connsiteY114" fmla="*/ 921368 h 6858000"/>
              <a:gd name="connsiteX115" fmla="*/ 74258 w 1364418"/>
              <a:gd name="connsiteY115" fmla="*/ 896999 h 6858000"/>
              <a:gd name="connsiteX116" fmla="*/ 43666 w 1364418"/>
              <a:gd name="connsiteY116" fmla="*/ 821517 h 6858000"/>
              <a:gd name="connsiteX117" fmla="*/ 22616 w 1364418"/>
              <a:gd name="connsiteY117" fmla="*/ 751353 h 6858000"/>
              <a:gd name="connsiteX118" fmla="*/ 22174 w 1364418"/>
              <a:gd name="connsiteY118" fmla="*/ 721230 h 6858000"/>
              <a:gd name="connsiteX119" fmla="*/ 7845 w 1364418"/>
              <a:gd name="connsiteY119" fmla="*/ 681659 h 6858000"/>
              <a:gd name="connsiteX120" fmla="*/ 31306 w 1364418"/>
              <a:gd name="connsiteY120" fmla="*/ 619315 h 6858000"/>
              <a:gd name="connsiteX121" fmla="*/ 15184 w 1364418"/>
              <a:gd name="connsiteY121" fmla="*/ 585934 h 6858000"/>
              <a:gd name="connsiteX122" fmla="*/ 22258 w 1364418"/>
              <a:gd name="connsiteY122" fmla="*/ 538948 h 6858000"/>
              <a:gd name="connsiteX123" fmla="*/ 26166 w 1364418"/>
              <a:gd name="connsiteY123" fmla="*/ 525163 h 6858000"/>
              <a:gd name="connsiteX124" fmla="*/ 52290 w 1364418"/>
              <a:gd name="connsiteY124" fmla="*/ 446567 h 6858000"/>
              <a:gd name="connsiteX125" fmla="*/ 51538 w 1364418"/>
              <a:gd name="connsiteY125" fmla="*/ 393828 h 6858000"/>
              <a:gd name="connsiteX126" fmla="*/ 51368 w 1364418"/>
              <a:gd name="connsiteY126" fmla="*/ 353137 h 6858000"/>
              <a:gd name="connsiteX127" fmla="*/ 55970 w 1364418"/>
              <a:gd name="connsiteY127" fmla="*/ 321428 h 6858000"/>
              <a:gd name="connsiteX128" fmla="*/ 57061 w 1364418"/>
              <a:gd name="connsiteY128" fmla="*/ 275771 h 6858000"/>
              <a:gd name="connsiteX129" fmla="*/ 74088 w 1364418"/>
              <a:gd name="connsiteY129" fmla="*/ 212860 h 6858000"/>
              <a:gd name="connsiteX130" fmla="*/ 65798 w 1364418"/>
              <a:gd name="connsiteY130" fmla="*/ 144983 h 6858000"/>
              <a:gd name="connsiteX131" fmla="*/ 78082 w 1364418"/>
              <a:gd name="connsiteY131" fmla="*/ 55288 h 6858000"/>
              <a:gd name="connsiteX132" fmla="*/ 37636 w 1364418"/>
              <a:gd name="connsiteY132"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245974 w 1364418"/>
              <a:gd name="connsiteY3" fmla="*/ 6857735 h 6858000"/>
              <a:gd name="connsiteX4" fmla="*/ 239744 w 1364418"/>
              <a:gd name="connsiteY4" fmla="*/ 6777899 h 6858000"/>
              <a:gd name="connsiteX5" fmla="*/ 240339 w 1364418"/>
              <a:gd name="connsiteY5" fmla="*/ 6711686 h 6858000"/>
              <a:gd name="connsiteX6" fmla="*/ 286686 w 1364418"/>
              <a:gd name="connsiteY6" fmla="*/ 6664994 h 6858000"/>
              <a:gd name="connsiteX7" fmla="*/ 339152 w 1364418"/>
              <a:gd name="connsiteY7" fmla="*/ 6471804 h 6858000"/>
              <a:gd name="connsiteX8" fmla="*/ 334570 w 1364418"/>
              <a:gd name="connsiteY8" fmla="*/ 6389835 h 6858000"/>
              <a:gd name="connsiteX9" fmla="*/ 317792 w 1364418"/>
              <a:gd name="connsiteY9" fmla="*/ 6324679 h 6858000"/>
              <a:gd name="connsiteX10" fmla="*/ 278227 w 1364418"/>
              <a:gd name="connsiteY10" fmla="*/ 6280046 h 6858000"/>
              <a:gd name="connsiteX11" fmla="*/ 288000 w 1364418"/>
              <a:gd name="connsiteY11" fmla="*/ 6252834 h 6858000"/>
              <a:gd name="connsiteX12" fmla="*/ 265992 w 1364418"/>
              <a:gd name="connsiteY12" fmla="*/ 6202459 h 6858000"/>
              <a:gd name="connsiteX13" fmla="*/ 264790 w 1364418"/>
              <a:gd name="connsiteY13" fmla="*/ 6153037 h 6858000"/>
              <a:gd name="connsiteX14" fmla="*/ 280205 w 1364418"/>
              <a:gd name="connsiteY14" fmla="*/ 6078132 h 6858000"/>
              <a:gd name="connsiteX15" fmla="*/ 267592 w 1364418"/>
              <a:gd name="connsiteY15" fmla="*/ 6028119 h 6858000"/>
              <a:gd name="connsiteX16" fmla="*/ 252821 w 1364418"/>
              <a:gd name="connsiteY16" fmla="*/ 5926735 h 6858000"/>
              <a:gd name="connsiteX17" fmla="*/ 302333 w 1364418"/>
              <a:gd name="connsiteY17" fmla="*/ 5712857 h 6858000"/>
              <a:gd name="connsiteX18" fmla="*/ 332131 w 1364418"/>
              <a:gd name="connsiteY18" fmla="*/ 5660491 h 6858000"/>
              <a:gd name="connsiteX19" fmla="*/ 341254 w 1364418"/>
              <a:gd name="connsiteY19" fmla="*/ 5563435 h 6858000"/>
              <a:gd name="connsiteX20" fmla="*/ 368130 w 1364418"/>
              <a:gd name="connsiteY20" fmla="*/ 5437125 h 6858000"/>
              <a:gd name="connsiteX21" fmla="*/ 381698 w 1364418"/>
              <a:gd name="connsiteY21" fmla="*/ 5396260 h 6858000"/>
              <a:gd name="connsiteX22" fmla="*/ 397679 w 1364418"/>
              <a:gd name="connsiteY22" fmla="*/ 5330009 h 6858000"/>
              <a:gd name="connsiteX23" fmla="*/ 431172 w 1364418"/>
              <a:gd name="connsiteY23" fmla="*/ 5273739 h 6858000"/>
              <a:gd name="connsiteX24" fmla="*/ 440771 w 1364418"/>
              <a:gd name="connsiteY24" fmla="*/ 5241779 h 6858000"/>
              <a:gd name="connsiteX25" fmla="*/ 451997 w 1364418"/>
              <a:gd name="connsiteY25" fmla="*/ 5225268 h 6858000"/>
              <a:gd name="connsiteX26" fmla="*/ 453017 w 1364418"/>
              <a:gd name="connsiteY26" fmla="*/ 5217684 h 6858000"/>
              <a:gd name="connsiteX27" fmla="*/ 460358 w 1364418"/>
              <a:gd name="connsiteY27" fmla="*/ 5193377 h 6858000"/>
              <a:gd name="connsiteX28" fmla="*/ 463661 w 1364418"/>
              <a:gd name="connsiteY28" fmla="*/ 5179288 h 6858000"/>
              <a:gd name="connsiteX29" fmla="*/ 464645 w 1364418"/>
              <a:gd name="connsiteY29" fmla="*/ 5173621 h 6858000"/>
              <a:gd name="connsiteX30" fmla="*/ 460279 w 1364418"/>
              <a:gd name="connsiteY30" fmla="*/ 5159961 h 6858000"/>
              <a:gd name="connsiteX31" fmla="*/ 466956 w 1364418"/>
              <a:gd name="connsiteY31" fmla="*/ 5144295 h 6858000"/>
              <a:gd name="connsiteX32" fmla="*/ 463889 w 1364418"/>
              <a:gd name="connsiteY32" fmla="*/ 5125185 h 6858000"/>
              <a:gd name="connsiteX33" fmla="*/ 470719 w 1364418"/>
              <a:gd name="connsiteY33" fmla="*/ 5121884 h 6858000"/>
              <a:gd name="connsiteX34" fmla="*/ 477755 w 1364418"/>
              <a:gd name="connsiteY34" fmla="*/ 5067850 h 6858000"/>
              <a:gd name="connsiteX35" fmla="*/ 480486 w 1364418"/>
              <a:gd name="connsiteY35" fmla="*/ 5060861 h 6858000"/>
              <a:gd name="connsiteX36" fmla="*/ 477190 w 1364418"/>
              <a:gd name="connsiteY36" fmla="*/ 5034192 h 6858000"/>
              <a:gd name="connsiteX37" fmla="*/ 478744 w 1364418"/>
              <a:gd name="connsiteY37" fmla="*/ 4993030 h 6858000"/>
              <a:gd name="connsiteX38" fmla="*/ 485653 w 1364418"/>
              <a:gd name="connsiteY38" fmla="*/ 4946844 h 6858000"/>
              <a:gd name="connsiteX39" fmla="*/ 481509 w 1364418"/>
              <a:gd name="connsiteY39" fmla="*/ 4932692 h 6858000"/>
              <a:gd name="connsiteX40" fmla="*/ 496912 w 1364418"/>
              <a:gd name="connsiteY40" fmla="*/ 4858827 h 6858000"/>
              <a:gd name="connsiteX41" fmla="*/ 502815 w 1364418"/>
              <a:gd name="connsiteY41" fmla="*/ 4821170 h 6858000"/>
              <a:gd name="connsiteX42" fmla="*/ 507548 w 1364418"/>
              <a:gd name="connsiteY42" fmla="*/ 4780965 h 6858000"/>
              <a:gd name="connsiteX43" fmla="*/ 508841 w 1364418"/>
              <a:gd name="connsiteY43" fmla="*/ 4750867 h 6858000"/>
              <a:gd name="connsiteX44" fmla="*/ 506648 w 1364418"/>
              <a:gd name="connsiteY44" fmla="*/ 4690749 h 6858000"/>
              <a:gd name="connsiteX45" fmla="*/ 502128 w 1364418"/>
              <a:gd name="connsiteY45" fmla="*/ 4584173 h 6858000"/>
              <a:gd name="connsiteX46" fmla="*/ 497211 w 1364418"/>
              <a:gd name="connsiteY46" fmla="*/ 4444346 h 6858000"/>
              <a:gd name="connsiteX47" fmla="*/ 493776 w 1364418"/>
              <a:gd name="connsiteY47" fmla="*/ 4375228 h 6858000"/>
              <a:gd name="connsiteX48" fmla="*/ 474429 w 1364418"/>
              <a:gd name="connsiteY48" fmla="*/ 4214165 h 6858000"/>
              <a:gd name="connsiteX49" fmla="*/ 478502 w 1364418"/>
              <a:gd name="connsiteY49" fmla="*/ 4090296 h 6858000"/>
              <a:gd name="connsiteX50" fmla="*/ 463758 w 1364418"/>
              <a:gd name="connsiteY50" fmla="*/ 4033999 h 6858000"/>
              <a:gd name="connsiteX51" fmla="*/ 464907 w 1364418"/>
              <a:gd name="connsiteY51" fmla="*/ 4031933 h 6858000"/>
              <a:gd name="connsiteX52" fmla="*/ 463483 w 1364418"/>
              <a:gd name="connsiteY52" fmla="*/ 4013953 h 6858000"/>
              <a:gd name="connsiteX53" fmla="*/ 449778 w 1364418"/>
              <a:gd name="connsiteY53" fmla="*/ 3974753 h 6858000"/>
              <a:gd name="connsiteX54" fmla="*/ 451376 w 1364418"/>
              <a:gd name="connsiteY54" fmla="*/ 3969950 h 6858000"/>
              <a:gd name="connsiteX55" fmla="*/ 444798 w 1364418"/>
              <a:gd name="connsiteY55" fmla="*/ 3933779 h 6858000"/>
              <a:gd name="connsiteX56" fmla="*/ 446129 w 1364418"/>
              <a:gd name="connsiteY56" fmla="*/ 3933093 h 6858000"/>
              <a:gd name="connsiteX57" fmla="*/ 450483 w 1364418"/>
              <a:gd name="connsiteY57" fmla="*/ 3922082 h 6858000"/>
              <a:gd name="connsiteX58" fmla="*/ 455561 w 1364418"/>
              <a:gd name="connsiteY58" fmla="*/ 3901461 h 6858000"/>
              <a:gd name="connsiteX59" fmla="*/ 478155 w 1364418"/>
              <a:gd name="connsiteY59" fmla="*/ 3813873 h 6858000"/>
              <a:gd name="connsiteX60" fmla="*/ 477580 w 1364418"/>
              <a:gd name="connsiteY60" fmla="*/ 3806161 h 6858000"/>
              <a:gd name="connsiteX61" fmla="*/ 477887 w 1364418"/>
              <a:gd name="connsiteY61" fmla="*/ 3805957 h 6858000"/>
              <a:gd name="connsiteX62" fmla="*/ 477914 w 1364418"/>
              <a:gd name="connsiteY62" fmla="*/ 3797724 h 6858000"/>
              <a:gd name="connsiteX63" fmla="*/ 476529 w 1364418"/>
              <a:gd name="connsiteY63" fmla="*/ 3792098 h 6858000"/>
              <a:gd name="connsiteX64" fmla="*/ 475413 w 1364418"/>
              <a:gd name="connsiteY64" fmla="*/ 3777135 h 6858000"/>
              <a:gd name="connsiteX65" fmla="*/ 477146 w 1364418"/>
              <a:gd name="connsiteY65" fmla="*/ 3771656 h 6858000"/>
              <a:gd name="connsiteX66" fmla="*/ 480889 w 1364418"/>
              <a:gd name="connsiteY66" fmla="*/ 3769007 h 6858000"/>
              <a:gd name="connsiteX67" fmla="*/ 480355 w 1364418"/>
              <a:gd name="connsiteY67" fmla="*/ 3767709 h 6858000"/>
              <a:gd name="connsiteX68" fmla="*/ 489051 w 1364418"/>
              <a:gd name="connsiteY68" fmla="*/ 3738082 h 6858000"/>
              <a:gd name="connsiteX69" fmla="*/ 496397 w 1364418"/>
              <a:gd name="connsiteY69" fmla="*/ 3673397 h 6858000"/>
              <a:gd name="connsiteX70" fmla="*/ 495693 w 1364418"/>
              <a:gd name="connsiteY70" fmla="*/ 3637109 h 6858000"/>
              <a:gd name="connsiteX71" fmla="*/ 499136 w 1364418"/>
              <a:gd name="connsiteY71" fmla="*/ 3536883 h 6858000"/>
              <a:gd name="connsiteX72" fmla="*/ 506674 w 1364418"/>
              <a:gd name="connsiteY72" fmla="*/ 3435652 h 6858000"/>
              <a:gd name="connsiteX73" fmla="*/ 508345 w 1364418"/>
              <a:gd name="connsiteY73" fmla="*/ 3307769 h 6858000"/>
              <a:gd name="connsiteX74" fmla="*/ 525908 w 1364418"/>
              <a:gd name="connsiteY74" fmla="*/ 3250522 h 6858000"/>
              <a:gd name="connsiteX75" fmla="*/ 526333 w 1364418"/>
              <a:gd name="connsiteY75" fmla="*/ 3229163 h 6858000"/>
              <a:gd name="connsiteX76" fmla="*/ 528156 w 1364418"/>
              <a:gd name="connsiteY76" fmla="*/ 3217217 h 6858000"/>
              <a:gd name="connsiteX77" fmla="*/ 514991 w 1364418"/>
              <a:gd name="connsiteY77" fmla="*/ 3183755 h 6858000"/>
              <a:gd name="connsiteX78" fmla="*/ 515492 w 1364418"/>
              <a:gd name="connsiteY78" fmla="*/ 3178642 h 6858000"/>
              <a:gd name="connsiteX79" fmla="*/ 503092 w 1364418"/>
              <a:gd name="connsiteY79" fmla="*/ 3158586 h 6858000"/>
              <a:gd name="connsiteX80" fmla="*/ 488277 w 1364418"/>
              <a:gd name="connsiteY80" fmla="*/ 3129034 h 6858000"/>
              <a:gd name="connsiteX81" fmla="*/ 488942 w 1364418"/>
              <a:gd name="connsiteY81" fmla="*/ 3126682 h 6858000"/>
              <a:gd name="connsiteX82" fmla="*/ 479810 w 1364418"/>
              <a:gd name="connsiteY82" fmla="*/ 3114519 h 6858000"/>
              <a:gd name="connsiteX83" fmla="*/ 466419 w 1364418"/>
              <a:gd name="connsiteY83" fmla="*/ 3106272 h 6858000"/>
              <a:gd name="connsiteX84" fmla="*/ 439149 w 1364418"/>
              <a:gd name="connsiteY84" fmla="*/ 2958185 h 6858000"/>
              <a:gd name="connsiteX85" fmla="*/ 381763 w 1364418"/>
              <a:gd name="connsiteY85" fmla="*/ 2762989 h 6858000"/>
              <a:gd name="connsiteX86" fmla="*/ 330681 w 1364418"/>
              <a:gd name="connsiteY86" fmla="*/ 2554718 h 6858000"/>
              <a:gd name="connsiteX87" fmla="*/ 310775 w 1364418"/>
              <a:gd name="connsiteY87" fmla="*/ 2485734 h 6858000"/>
              <a:gd name="connsiteX88" fmla="*/ 301498 w 1364418"/>
              <a:gd name="connsiteY88" fmla="*/ 2447068 h 6858000"/>
              <a:gd name="connsiteX89" fmla="*/ 288459 w 1364418"/>
              <a:gd name="connsiteY89" fmla="*/ 2425819 h 6858000"/>
              <a:gd name="connsiteX90" fmla="*/ 294458 w 1364418"/>
              <a:gd name="connsiteY90" fmla="*/ 2402874 h 6858000"/>
              <a:gd name="connsiteX91" fmla="*/ 297070 w 1364418"/>
              <a:gd name="connsiteY91" fmla="*/ 2381443 h 6858000"/>
              <a:gd name="connsiteX92" fmla="*/ 273399 w 1364418"/>
              <a:gd name="connsiteY92" fmla="*/ 2261920 h 6858000"/>
              <a:gd name="connsiteX93" fmla="*/ 263286 w 1364418"/>
              <a:gd name="connsiteY93" fmla="*/ 2195378 h 6858000"/>
              <a:gd name="connsiteX94" fmla="*/ 247503 w 1364418"/>
              <a:gd name="connsiteY94" fmla="*/ 2155135 h 6858000"/>
              <a:gd name="connsiteX95" fmla="*/ 244961 w 1364418"/>
              <a:gd name="connsiteY95" fmla="*/ 2118008 h 6858000"/>
              <a:gd name="connsiteX96" fmla="*/ 245954 w 1364418"/>
              <a:gd name="connsiteY96" fmla="*/ 2050531 h 6858000"/>
              <a:gd name="connsiteX97" fmla="*/ 237760 w 1364418"/>
              <a:gd name="connsiteY97" fmla="*/ 1963269 h 6858000"/>
              <a:gd name="connsiteX98" fmla="*/ 218938 w 1364418"/>
              <a:gd name="connsiteY98" fmla="*/ 1906352 h 6858000"/>
              <a:gd name="connsiteX99" fmla="*/ 195495 w 1364418"/>
              <a:gd name="connsiteY99" fmla="*/ 1861531 h 6858000"/>
              <a:gd name="connsiteX100" fmla="*/ 149294 w 1364418"/>
              <a:gd name="connsiteY100" fmla="*/ 1732919 h 6858000"/>
              <a:gd name="connsiteX101" fmla="*/ 121605 w 1364418"/>
              <a:gd name="connsiteY101" fmla="*/ 1663540 h 6858000"/>
              <a:gd name="connsiteX102" fmla="*/ 120731 w 1364418"/>
              <a:gd name="connsiteY102" fmla="*/ 1615777 h 6858000"/>
              <a:gd name="connsiteX103" fmla="*/ 101526 w 1364418"/>
              <a:gd name="connsiteY103" fmla="*/ 1563678 h 6858000"/>
              <a:gd name="connsiteX104" fmla="*/ 114606 w 1364418"/>
              <a:gd name="connsiteY104" fmla="*/ 1519474 h 6858000"/>
              <a:gd name="connsiteX105" fmla="*/ 107348 w 1364418"/>
              <a:gd name="connsiteY105" fmla="*/ 1477995 h 6858000"/>
              <a:gd name="connsiteX106" fmla="*/ 93433 w 1364418"/>
              <a:gd name="connsiteY106" fmla="*/ 1373769 h 6858000"/>
              <a:gd name="connsiteX107" fmla="*/ 101740 w 1364418"/>
              <a:gd name="connsiteY107" fmla="*/ 1307086 h 6858000"/>
              <a:gd name="connsiteX108" fmla="*/ 102928 w 1364418"/>
              <a:gd name="connsiteY108" fmla="*/ 1189033 h 6858000"/>
              <a:gd name="connsiteX109" fmla="*/ 107613 w 1364418"/>
              <a:gd name="connsiteY109" fmla="*/ 1168288 h 6858000"/>
              <a:gd name="connsiteX110" fmla="*/ 99895 w 1364418"/>
              <a:gd name="connsiteY110" fmla="*/ 1142577 h 6858000"/>
              <a:gd name="connsiteX111" fmla="*/ 89201 w 1364418"/>
              <a:gd name="connsiteY111" fmla="*/ 1088484 h 6858000"/>
              <a:gd name="connsiteX112" fmla="*/ 77937 w 1364418"/>
              <a:gd name="connsiteY112" fmla="*/ 1016103 h 6858000"/>
              <a:gd name="connsiteX113" fmla="*/ 79393 w 1364418"/>
              <a:gd name="connsiteY113" fmla="*/ 954054 h 6858000"/>
              <a:gd name="connsiteX114" fmla="*/ 90309 w 1364418"/>
              <a:gd name="connsiteY114" fmla="*/ 921368 h 6858000"/>
              <a:gd name="connsiteX115" fmla="*/ 74258 w 1364418"/>
              <a:gd name="connsiteY115" fmla="*/ 896999 h 6858000"/>
              <a:gd name="connsiteX116" fmla="*/ 43666 w 1364418"/>
              <a:gd name="connsiteY116" fmla="*/ 821517 h 6858000"/>
              <a:gd name="connsiteX117" fmla="*/ 22616 w 1364418"/>
              <a:gd name="connsiteY117" fmla="*/ 751353 h 6858000"/>
              <a:gd name="connsiteX118" fmla="*/ 22174 w 1364418"/>
              <a:gd name="connsiteY118" fmla="*/ 721230 h 6858000"/>
              <a:gd name="connsiteX119" fmla="*/ 7845 w 1364418"/>
              <a:gd name="connsiteY119" fmla="*/ 681659 h 6858000"/>
              <a:gd name="connsiteX120" fmla="*/ 31306 w 1364418"/>
              <a:gd name="connsiteY120" fmla="*/ 619315 h 6858000"/>
              <a:gd name="connsiteX121" fmla="*/ 15184 w 1364418"/>
              <a:gd name="connsiteY121" fmla="*/ 585934 h 6858000"/>
              <a:gd name="connsiteX122" fmla="*/ 22258 w 1364418"/>
              <a:gd name="connsiteY122" fmla="*/ 538948 h 6858000"/>
              <a:gd name="connsiteX123" fmla="*/ 26166 w 1364418"/>
              <a:gd name="connsiteY123" fmla="*/ 525163 h 6858000"/>
              <a:gd name="connsiteX124" fmla="*/ 52290 w 1364418"/>
              <a:gd name="connsiteY124" fmla="*/ 446567 h 6858000"/>
              <a:gd name="connsiteX125" fmla="*/ 51538 w 1364418"/>
              <a:gd name="connsiteY125" fmla="*/ 393828 h 6858000"/>
              <a:gd name="connsiteX126" fmla="*/ 51368 w 1364418"/>
              <a:gd name="connsiteY126" fmla="*/ 353137 h 6858000"/>
              <a:gd name="connsiteX127" fmla="*/ 55970 w 1364418"/>
              <a:gd name="connsiteY127" fmla="*/ 321428 h 6858000"/>
              <a:gd name="connsiteX128" fmla="*/ 57061 w 1364418"/>
              <a:gd name="connsiteY128" fmla="*/ 275771 h 6858000"/>
              <a:gd name="connsiteX129" fmla="*/ 74088 w 1364418"/>
              <a:gd name="connsiteY129" fmla="*/ 212860 h 6858000"/>
              <a:gd name="connsiteX130" fmla="*/ 65798 w 1364418"/>
              <a:gd name="connsiteY130" fmla="*/ 144983 h 6858000"/>
              <a:gd name="connsiteX131" fmla="*/ 78082 w 1364418"/>
              <a:gd name="connsiteY131" fmla="*/ 55288 h 6858000"/>
              <a:gd name="connsiteX132" fmla="*/ 37636 w 1364418"/>
              <a:gd name="connsiteY132"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245974 w 1364418"/>
              <a:gd name="connsiteY3" fmla="*/ 6857735 h 6858000"/>
              <a:gd name="connsiteX4" fmla="*/ 239744 w 1364418"/>
              <a:gd name="connsiteY4" fmla="*/ 6777899 h 6858000"/>
              <a:gd name="connsiteX5" fmla="*/ 264484 w 1364418"/>
              <a:gd name="connsiteY5" fmla="*/ 6716710 h 6858000"/>
              <a:gd name="connsiteX6" fmla="*/ 286686 w 1364418"/>
              <a:gd name="connsiteY6" fmla="*/ 6664994 h 6858000"/>
              <a:gd name="connsiteX7" fmla="*/ 339152 w 1364418"/>
              <a:gd name="connsiteY7" fmla="*/ 6471804 h 6858000"/>
              <a:gd name="connsiteX8" fmla="*/ 334570 w 1364418"/>
              <a:gd name="connsiteY8" fmla="*/ 6389835 h 6858000"/>
              <a:gd name="connsiteX9" fmla="*/ 317792 w 1364418"/>
              <a:gd name="connsiteY9" fmla="*/ 6324679 h 6858000"/>
              <a:gd name="connsiteX10" fmla="*/ 278227 w 1364418"/>
              <a:gd name="connsiteY10" fmla="*/ 6280046 h 6858000"/>
              <a:gd name="connsiteX11" fmla="*/ 288000 w 1364418"/>
              <a:gd name="connsiteY11" fmla="*/ 6252834 h 6858000"/>
              <a:gd name="connsiteX12" fmla="*/ 265992 w 1364418"/>
              <a:gd name="connsiteY12" fmla="*/ 6202459 h 6858000"/>
              <a:gd name="connsiteX13" fmla="*/ 264790 w 1364418"/>
              <a:gd name="connsiteY13" fmla="*/ 6153037 h 6858000"/>
              <a:gd name="connsiteX14" fmla="*/ 280205 w 1364418"/>
              <a:gd name="connsiteY14" fmla="*/ 6078132 h 6858000"/>
              <a:gd name="connsiteX15" fmla="*/ 267592 w 1364418"/>
              <a:gd name="connsiteY15" fmla="*/ 6028119 h 6858000"/>
              <a:gd name="connsiteX16" fmla="*/ 252821 w 1364418"/>
              <a:gd name="connsiteY16" fmla="*/ 5926735 h 6858000"/>
              <a:gd name="connsiteX17" fmla="*/ 302333 w 1364418"/>
              <a:gd name="connsiteY17" fmla="*/ 5712857 h 6858000"/>
              <a:gd name="connsiteX18" fmla="*/ 332131 w 1364418"/>
              <a:gd name="connsiteY18" fmla="*/ 5660491 h 6858000"/>
              <a:gd name="connsiteX19" fmla="*/ 341254 w 1364418"/>
              <a:gd name="connsiteY19" fmla="*/ 5563435 h 6858000"/>
              <a:gd name="connsiteX20" fmla="*/ 368130 w 1364418"/>
              <a:gd name="connsiteY20" fmla="*/ 5437125 h 6858000"/>
              <a:gd name="connsiteX21" fmla="*/ 381698 w 1364418"/>
              <a:gd name="connsiteY21" fmla="*/ 5396260 h 6858000"/>
              <a:gd name="connsiteX22" fmla="*/ 397679 w 1364418"/>
              <a:gd name="connsiteY22" fmla="*/ 5330009 h 6858000"/>
              <a:gd name="connsiteX23" fmla="*/ 431172 w 1364418"/>
              <a:gd name="connsiteY23" fmla="*/ 5273739 h 6858000"/>
              <a:gd name="connsiteX24" fmla="*/ 440771 w 1364418"/>
              <a:gd name="connsiteY24" fmla="*/ 5241779 h 6858000"/>
              <a:gd name="connsiteX25" fmla="*/ 451997 w 1364418"/>
              <a:gd name="connsiteY25" fmla="*/ 5225268 h 6858000"/>
              <a:gd name="connsiteX26" fmla="*/ 453017 w 1364418"/>
              <a:gd name="connsiteY26" fmla="*/ 5217684 h 6858000"/>
              <a:gd name="connsiteX27" fmla="*/ 460358 w 1364418"/>
              <a:gd name="connsiteY27" fmla="*/ 5193377 h 6858000"/>
              <a:gd name="connsiteX28" fmla="*/ 463661 w 1364418"/>
              <a:gd name="connsiteY28" fmla="*/ 5179288 h 6858000"/>
              <a:gd name="connsiteX29" fmla="*/ 464645 w 1364418"/>
              <a:gd name="connsiteY29" fmla="*/ 5173621 h 6858000"/>
              <a:gd name="connsiteX30" fmla="*/ 460279 w 1364418"/>
              <a:gd name="connsiteY30" fmla="*/ 5159961 h 6858000"/>
              <a:gd name="connsiteX31" fmla="*/ 466956 w 1364418"/>
              <a:gd name="connsiteY31" fmla="*/ 5144295 h 6858000"/>
              <a:gd name="connsiteX32" fmla="*/ 463889 w 1364418"/>
              <a:gd name="connsiteY32" fmla="*/ 5125185 h 6858000"/>
              <a:gd name="connsiteX33" fmla="*/ 470719 w 1364418"/>
              <a:gd name="connsiteY33" fmla="*/ 5121884 h 6858000"/>
              <a:gd name="connsiteX34" fmla="*/ 477755 w 1364418"/>
              <a:gd name="connsiteY34" fmla="*/ 5067850 h 6858000"/>
              <a:gd name="connsiteX35" fmla="*/ 480486 w 1364418"/>
              <a:gd name="connsiteY35" fmla="*/ 5060861 h 6858000"/>
              <a:gd name="connsiteX36" fmla="*/ 477190 w 1364418"/>
              <a:gd name="connsiteY36" fmla="*/ 5034192 h 6858000"/>
              <a:gd name="connsiteX37" fmla="*/ 478744 w 1364418"/>
              <a:gd name="connsiteY37" fmla="*/ 4993030 h 6858000"/>
              <a:gd name="connsiteX38" fmla="*/ 485653 w 1364418"/>
              <a:gd name="connsiteY38" fmla="*/ 4946844 h 6858000"/>
              <a:gd name="connsiteX39" fmla="*/ 481509 w 1364418"/>
              <a:gd name="connsiteY39" fmla="*/ 4932692 h 6858000"/>
              <a:gd name="connsiteX40" fmla="*/ 496912 w 1364418"/>
              <a:gd name="connsiteY40" fmla="*/ 4858827 h 6858000"/>
              <a:gd name="connsiteX41" fmla="*/ 502815 w 1364418"/>
              <a:gd name="connsiteY41" fmla="*/ 4821170 h 6858000"/>
              <a:gd name="connsiteX42" fmla="*/ 507548 w 1364418"/>
              <a:gd name="connsiteY42" fmla="*/ 4780965 h 6858000"/>
              <a:gd name="connsiteX43" fmla="*/ 508841 w 1364418"/>
              <a:gd name="connsiteY43" fmla="*/ 4750867 h 6858000"/>
              <a:gd name="connsiteX44" fmla="*/ 506648 w 1364418"/>
              <a:gd name="connsiteY44" fmla="*/ 4690749 h 6858000"/>
              <a:gd name="connsiteX45" fmla="*/ 502128 w 1364418"/>
              <a:gd name="connsiteY45" fmla="*/ 4584173 h 6858000"/>
              <a:gd name="connsiteX46" fmla="*/ 497211 w 1364418"/>
              <a:gd name="connsiteY46" fmla="*/ 4444346 h 6858000"/>
              <a:gd name="connsiteX47" fmla="*/ 493776 w 1364418"/>
              <a:gd name="connsiteY47" fmla="*/ 4375228 h 6858000"/>
              <a:gd name="connsiteX48" fmla="*/ 474429 w 1364418"/>
              <a:gd name="connsiteY48" fmla="*/ 4214165 h 6858000"/>
              <a:gd name="connsiteX49" fmla="*/ 478502 w 1364418"/>
              <a:gd name="connsiteY49" fmla="*/ 4090296 h 6858000"/>
              <a:gd name="connsiteX50" fmla="*/ 463758 w 1364418"/>
              <a:gd name="connsiteY50" fmla="*/ 4033999 h 6858000"/>
              <a:gd name="connsiteX51" fmla="*/ 464907 w 1364418"/>
              <a:gd name="connsiteY51" fmla="*/ 4031933 h 6858000"/>
              <a:gd name="connsiteX52" fmla="*/ 463483 w 1364418"/>
              <a:gd name="connsiteY52" fmla="*/ 4013953 h 6858000"/>
              <a:gd name="connsiteX53" fmla="*/ 449778 w 1364418"/>
              <a:gd name="connsiteY53" fmla="*/ 3974753 h 6858000"/>
              <a:gd name="connsiteX54" fmla="*/ 451376 w 1364418"/>
              <a:gd name="connsiteY54" fmla="*/ 3969950 h 6858000"/>
              <a:gd name="connsiteX55" fmla="*/ 444798 w 1364418"/>
              <a:gd name="connsiteY55" fmla="*/ 3933779 h 6858000"/>
              <a:gd name="connsiteX56" fmla="*/ 446129 w 1364418"/>
              <a:gd name="connsiteY56" fmla="*/ 3933093 h 6858000"/>
              <a:gd name="connsiteX57" fmla="*/ 450483 w 1364418"/>
              <a:gd name="connsiteY57" fmla="*/ 3922082 h 6858000"/>
              <a:gd name="connsiteX58" fmla="*/ 455561 w 1364418"/>
              <a:gd name="connsiteY58" fmla="*/ 3901461 h 6858000"/>
              <a:gd name="connsiteX59" fmla="*/ 478155 w 1364418"/>
              <a:gd name="connsiteY59" fmla="*/ 3813873 h 6858000"/>
              <a:gd name="connsiteX60" fmla="*/ 477580 w 1364418"/>
              <a:gd name="connsiteY60" fmla="*/ 3806161 h 6858000"/>
              <a:gd name="connsiteX61" fmla="*/ 477887 w 1364418"/>
              <a:gd name="connsiteY61" fmla="*/ 3805957 h 6858000"/>
              <a:gd name="connsiteX62" fmla="*/ 477914 w 1364418"/>
              <a:gd name="connsiteY62" fmla="*/ 3797724 h 6858000"/>
              <a:gd name="connsiteX63" fmla="*/ 476529 w 1364418"/>
              <a:gd name="connsiteY63" fmla="*/ 3792098 h 6858000"/>
              <a:gd name="connsiteX64" fmla="*/ 475413 w 1364418"/>
              <a:gd name="connsiteY64" fmla="*/ 3777135 h 6858000"/>
              <a:gd name="connsiteX65" fmla="*/ 477146 w 1364418"/>
              <a:gd name="connsiteY65" fmla="*/ 3771656 h 6858000"/>
              <a:gd name="connsiteX66" fmla="*/ 480889 w 1364418"/>
              <a:gd name="connsiteY66" fmla="*/ 3769007 h 6858000"/>
              <a:gd name="connsiteX67" fmla="*/ 480355 w 1364418"/>
              <a:gd name="connsiteY67" fmla="*/ 3767709 h 6858000"/>
              <a:gd name="connsiteX68" fmla="*/ 489051 w 1364418"/>
              <a:gd name="connsiteY68" fmla="*/ 3738082 h 6858000"/>
              <a:gd name="connsiteX69" fmla="*/ 496397 w 1364418"/>
              <a:gd name="connsiteY69" fmla="*/ 3673397 h 6858000"/>
              <a:gd name="connsiteX70" fmla="*/ 495693 w 1364418"/>
              <a:gd name="connsiteY70" fmla="*/ 3637109 h 6858000"/>
              <a:gd name="connsiteX71" fmla="*/ 499136 w 1364418"/>
              <a:gd name="connsiteY71" fmla="*/ 3536883 h 6858000"/>
              <a:gd name="connsiteX72" fmla="*/ 506674 w 1364418"/>
              <a:gd name="connsiteY72" fmla="*/ 3435652 h 6858000"/>
              <a:gd name="connsiteX73" fmla="*/ 508345 w 1364418"/>
              <a:gd name="connsiteY73" fmla="*/ 3307769 h 6858000"/>
              <a:gd name="connsiteX74" fmla="*/ 525908 w 1364418"/>
              <a:gd name="connsiteY74" fmla="*/ 3250522 h 6858000"/>
              <a:gd name="connsiteX75" fmla="*/ 526333 w 1364418"/>
              <a:gd name="connsiteY75" fmla="*/ 3229163 h 6858000"/>
              <a:gd name="connsiteX76" fmla="*/ 528156 w 1364418"/>
              <a:gd name="connsiteY76" fmla="*/ 3217217 h 6858000"/>
              <a:gd name="connsiteX77" fmla="*/ 514991 w 1364418"/>
              <a:gd name="connsiteY77" fmla="*/ 3183755 h 6858000"/>
              <a:gd name="connsiteX78" fmla="*/ 515492 w 1364418"/>
              <a:gd name="connsiteY78" fmla="*/ 3178642 h 6858000"/>
              <a:gd name="connsiteX79" fmla="*/ 503092 w 1364418"/>
              <a:gd name="connsiteY79" fmla="*/ 3158586 h 6858000"/>
              <a:gd name="connsiteX80" fmla="*/ 488277 w 1364418"/>
              <a:gd name="connsiteY80" fmla="*/ 3129034 h 6858000"/>
              <a:gd name="connsiteX81" fmla="*/ 488942 w 1364418"/>
              <a:gd name="connsiteY81" fmla="*/ 3126682 h 6858000"/>
              <a:gd name="connsiteX82" fmla="*/ 479810 w 1364418"/>
              <a:gd name="connsiteY82" fmla="*/ 3114519 h 6858000"/>
              <a:gd name="connsiteX83" fmla="*/ 466419 w 1364418"/>
              <a:gd name="connsiteY83" fmla="*/ 3106272 h 6858000"/>
              <a:gd name="connsiteX84" fmla="*/ 439149 w 1364418"/>
              <a:gd name="connsiteY84" fmla="*/ 2958185 h 6858000"/>
              <a:gd name="connsiteX85" fmla="*/ 381763 w 1364418"/>
              <a:gd name="connsiteY85" fmla="*/ 2762989 h 6858000"/>
              <a:gd name="connsiteX86" fmla="*/ 330681 w 1364418"/>
              <a:gd name="connsiteY86" fmla="*/ 2554718 h 6858000"/>
              <a:gd name="connsiteX87" fmla="*/ 310775 w 1364418"/>
              <a:gd name="connsiteY87" fmla="*/ 2485734 h 6858000"/>
              <a:gd name="connsiteX88" fmla="*/ 301498 w 1364418"/>
              <a:gd name="connsiteY88" fmla="*/ 2447068 h 6858000"/>
              <a:gd name="connsiteX89" fmla="*/ 288459 w 1364418"/>
              <a:gd name="connsiteY89" fmla="*/ 2425819 h 6858000"/>
              <a:gd name="connsiteX90" fmla="*/ 294458 w 1364418"/>
              <a:gd name="connsiteY90" fmla="*/ 2402874 h 6858000"/>
              <a:gd name="connsiteX91" fmla="*/ 297070 w 1364418"/>
              <a:gd name="connsiteY91" fmla="*/ 2381443 h 6858000"/>
              <a:gd name="connsiteX92" fmla="*/ 273399 w 1364418"/>
              <a:gd name="connsiteY92" fmla="*/ 2261920 h 6858000"/>
              <a:gd name="connsiteX93" fmla="*/ 263286 w 1364418"/>
              <a:gd name="connsiteY93" fmla="*/ 2195378 h 6858000"/>
              <a:gd name="connsiteX94" fmla="*/ 247503 w 1364418"/>
              <a:gd name="connsiteY94" fmla="*/ 2155135 h 6858000"/>
              <a:gd name="connsiteX95" fmla="*/ 244961 w 1364418"/>
              <a:gd name="connsiteY95" fmla="*/ 2118008 h 6858000"/>
              <a:gd name="connsiteX96" fmla="*/ 245954 w 1364418"/>
              <a:gd name="connsiteY96" fmla="*/ 2050531 h 6858000"/>
              <a:gd name="connsiteX97" fmla="*/ 237760 w 1364418"/>
              <a:gd name="connsiteY97" fmla="*/ 1963269 h 6858000"/>
              <a:gd name="connsiteX98" fmla="*/ 218938 w 1364418"/>
              <a:gd name="connsiteY98" fmla="*/ 1906352 h 6858000"/>
              <a:gd name="connsiteX99" fmla="*/ 195495 w 1364418"/>
              <a:gd name="connsiteY99" fmla="*/ 1861531 h 6858000"/>
              <a:gd name="connsiteX100" fmla="*/ 149294 w 1364418"/>
              <a:gd name="connsiteY100" fmla="*/ 1732919 h 6858000"/>
              <a:gd name="connsiteX101" fmla="*/ 121605 w 1364418"/>
              <a:gd name="connsiteY101" fmla="*/ 1663540 h 6858000"/>
              <a:gd name="connsiteX102" fmla="*/ 120731 w 1364418"/>
              <a:gd name="connsiteY102" fmla="*/ 1615777 h 6858000"/>
              <a:gd name="connsiteX103" fmla="*/ 101526 w 1364418"/>
              <a:gd name="connsiteY103" fmla="*/ 1563678 h 6858000"/>
              <a:gd name="connsiteX104" fmla="*/ 114606 w 1364418"/>
              <a:gd name="connsiteY104" fmla="*/ 1519474 h 6858000"/>
              <a:gd name="connsiteX105" fmla="*/ 107348 w 1364418"/>
              <a:gd name="connsiteY105" fmla="*/ 1477995 h 6858000"/>
              <a:gd name="connsiteX106" fmla="*/ 93433 w 1364418"/>
              <a:gd name="connsiteY106" fmla="*/ 1373769 h 6858000"/>
              <a:gd name="connsiteX107" fmla="*/ 101740 w 1364418"/>
              <a:gd name="connsiteY107" fmla="*/ 1307086 h 6858000"/>
              <a:gd name="connsiteX108" fmla="*/ 102928 w 1364418"/>
              <a:gd name="connsiteY108" fmla="*/ 1189033 h 6858000"/>
              <a:gd name="connsiteX109" fmla="*/ 107613 w 1364418"/>
              <a:gd name="connsiteY109" fmla="*/ 1168288 h 6858000"/>
              <a:gd name="connsiteX110" fmla="*/ 99895 w 1364418"/>
              <a:gd name="connsiteY110" fmla="*/ 1142577 h 6858000"/>
              <a:gd name="connsiteX111" fmla="*/ 89201 w 1364418"/>
              <a:gd name="connsiteY111" fmla="*/ 1088484 h 6858000"/>
              <a:gd name="connsiteX112" fmla="*/ 77937 w 1364418"/>
              <a:gd name="connsiteY112" fmla="*/ 1016103 h 6858000"/>
              <a:gd name="connsiteX113" fmla="*/ 79393 w 1364418"/>
              <a:gd name="connsiteY113" fmla="*/ 954054 h 6858000"/>
              <a:gd name="connsiteX114" fmla="*/ 90309 w 1364418"/>
              <a:gd name="connsiteY114" fmla="*/ 921368 h 6858000"/>
              <a:gd name="connsiteX115" fmla="*/ 74258 w 1364418"/>
              <a:gd name="connsiteY115" fmla="*/ 896999 h 6858000"/>
              <a:gd name="connsiteX116" fmla="*/ 43666 w 1364418"/>
              <a:gd name="connsiteY116" fmla="*/ 821517 h 6858000"/>
              <a:gd name="connsiteX117" fmla="*/ 22616 w 1364418"/>
              <a:gd name="connsiteY117" fmla="*/ 751353 h 6858000"/>
              <a:gd name="connsiteX118" fmla="*/ 22174 w 1364418"/>
              <a:gd name="connsiteY118" fmla="*/ 721230 h 6858000"/>
              <a:gd name="connsiteX119" fmla="*/ 7845 w 1364418"/>
              <a:gd name="connsiteY119" fmla="*/ 681659 h 6858000"/>
              <a:gd name="connsiteX120" fmla="*/ 31306 w 1364418"/>
              <a:gd name="connsiteY120" fmla="*/ 619315 h 6858000"/>
              <a:gd name="connsiteX121" fmla="*/ 15184 w 1364418"/>
              <a:gd name="connsiteY121" fmla="*/ 585934 h 6858000"/>
              <a:gd name="connsiteX122" fmla="*/ 22258 w 1364418"/>
              <a:gd name="connsiteY122" fmla="*/ 538948 h 6858000"/>
              <a:gd name="connsiteX123" fmla="*/ 26166 w 1364418"/>
              <a:gd name="connsiteY123" fmla="*/ 525163 h 6858000"/>
              <a:gd name="connsiteX124" fmla="*/ 52290 w 1364418"/>
              <a:gd name="connsiteY124" fmla="*/ 446567 h 6858000"/>
              <a:gd name="connsiteX125" fmla="*/ 51538 w 1364418"/>
              <a:gd name="connsiteY125" fmla="*/ 393828 h 6858000"/>
              <a:gd name="connsiteX126" fmla="*/ 51368 w 1364418"/>
              <a:gd name="connsiteY126" fmla="*/ 353137 h 6858000"/>
              <a:gd name="connsiteX127" fmla="*/ 55970 w 1364418"/>
              <a:gd name="connsiteY127" fmla="*/ 321428 h 6858000"/>
              <a:gd name="connsiteX128" fmla="*/ 57061 w 1364418"/>
              <a:gd name="connsiteY128" fmla="*/ 275771 h 6858000"/>
              <a:gd name="connsiteX129" fmla="*/ 74088 w 1364418"/>
              <a:gd name="connsiteY129" fmla="*/ 212860 h 6858000"/>
              <a:gd name="connsiteX130" fmla="*/ 65798 w 1364418"/>
              <a:gd name="connsiteY130" fmla="*/ 144983 h 6858000"/>
              <a:gd name="connsiteX131" fmla="*/ 78082 w 1364418"/>
              <a:gd name="connsiteY131" fmla="*/ 55288 h 6858000"/>
              <a:gd name="connsiteX132" fmla="*/ 37636 w 1364418"/>
              <a:gd name="connsiteY132"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245974 w 1364418"/>
              <a:gd name="connsiteY3" fmla="*/ 6857735 h 6858000"/>
              <a:gd name="connsiteX4" fmla="*/ 239744 w 1364418"/>
              <a:gd name="connsiteY4" fmla="*/ 6777899 h 6858000"/>
              <a:gd name="connsiteX5" fmla="*/ 264484 w 1364418"/>
              <a:gd name="connsiteY5" fmla="*/ 6716710 h 6858000"/>
              <a:gd name="connsiteX6" fmla="*/ 280651 w 1364418"/>
              <a:gd name="connsiteY6" fmla="*/ 6639873 h 6858000"/>
              <a:gd name="connsiteX7" fmla="*/ 339152 w 1364418"/>
              <a:gd name="connsiteY7" fmla="*/ 6471804 h 6858000"/>
              <a:gd name="connsiteX8" fmla="*/ 334570 w 1364418"/>
              <a:gd name="connsiteY8" fmla="*/ 6389835 h 6858000"/>
              <a:gd name="connsiteX9" fmla="*/ 317792 w 1364418"/>
              <a:gd name="connsiteY9" fmla="*/ 6324679 h 6858000"/>
              <a:gd name="connsiteX10" fmla="*/ 278227 w 1364418"/>
              <a:gd name="connsiteY10" fmla="*/ 6280046 h 6858000"/>
              <a:gd name="connsiteX11" fmla="*/ 288000 w 1364418"/>
              <a:gd name="connsiteY11" fmla="*/ 6252834 h 6858000"/>
              <a:gd name="connsiteX12" fmla="*/ 265992 w 1364418"/>
              <a:gd name="connsiteY12" fmla="*/ 6202459 h 6858000"/>
              <a:gd name="connsiteX13" fmla="*/ 264790 w 1364418"/>
              <a:gd name="connsiteY13" fmla="*/ 6153037 h 6858000"/>
              <a:gd name="connsiteX14" fmla="*/ 280205 w 1364418"/>
              <a:gd name="connsiteY14" fmla="*/ 6078132 h 6858000"/>
              <a:gd name="connsiteX15" fmla="*/ 267592 w 1364418"/>
              <a:gd name="connsiteY15" fmla="*/ 6028119 h 6858000"/>
              <a:gd name="connsiteX16" fmla="*/ 252821 w 1364418"/>
              <a:gd name="connsiteY16" fmla="*/ 5926735 h 6858000"/>
              <a:gd name="connsiteX17" fmla="*/ 302333 w 1364418"/>
              <a:gd name="connsiteY17" fmla="*/ 5712857 h 6858000"/>
              <a:gd name="connsiteX18" fmla="*/ 332131 w 1364418"/>
              <a:gd name="connsiteY18" fmla="*/ 5660491 h 6858000"/>
              <a:gd name="connsiteX19" fmla="*/ 341254 w 1364418"/>
              <a:gd name="connsiteY19" fmla="*/ 5563435 h 6858000"/>
              <a:gd name="connsiteX20" fmla="*/ 368130 w 1364418"/>
              <a:gd name="connsiteY20" fmla="*/ 5437125 h 6858000"/>
              <a:gd name="connsiteX21" fmla="*/ 381698 w 1364418"/>
              <a:gd name="connsiteY21" fmla="*/ 5396260 h 6858000"/>
              <a:gd name="connsiteX22" fmla="*/ 397679 w 1364418"/>
              <a:gd name="connsiteY22" fmla="*/ 5330009 h 6858000"/>
              <a:gd name="connsiteX23" fmla="*/ 431172 w 1364418"/>
              <a:gd name="connsiteY23" fmla="*/ 5273739 h 6858000"/>
              <a:gd name="connsiteX24" fmla="*/ 440771 w 1364418"/>
              <a:gd name="connsiteY24" fmla="*/ 5241779 h 6858000"/>
              <a:gd name="connsiteX25" fmla="*/ 451997 w 1364418"/>
              <a:gd name="connsiteY25" fmla="*/ 5225268 h 6858000"/>
              <a:gd name="connsiteX26" fmla="*/ 453017 w 1364418"/>
              <a:gd name="connsiteY26" fmla="*/ 5217684 h 6858000"/>
              <a:gd name="connsiteX27" fmla="*/ 460358 w 1364418"/>
              <a:gd name="connsiteY27" fmla="*/ 5193377 h 6858000"/>
              <a:gd name="connsiteX28" fmla="*/ 463661 w 1364418"/>
              <a:gd name="connsiteY28" fmla="*/ 5179288 h 6858000"/>
              <a:gd name="connsiteX29" fmla="*/ 464645 w 1364418"/>
              <a:gd name="connsiteY29" fmla="*/ 5173621 h 6858000"/>
              <a:gd name="connsiteX30" fmla="*/ 460279 w 1364418"/>
              <a:gd name="connsiteY30" fmla="*/ 5159961 h 6858000"/>
              <a:gd name="connsiteX31" fmla="*/ 466956 w 1364418"/>
              <a:gd name="connsiteY31" fmla="*/ 5144295 h 6858000"/>
              <a:gd name="connsiteX32" fmla="*/ 463889 w 1364418"/>
              <a:gd name="connsiteY32" fmla="*/ 5125185 h 6858000"/>
              <a:gd name="connsiteX33" fmla="*/ 470719 w 1364418"/>
              <a:gd name="connsiteY33" fmla="*/ 5121884 h 6858000"/>
              <a:gd name="connsiteX34" fmla="*/ 477755 w 1364418"/>
              <a:gd name="connsiteY34" fmla="*/ 5067850 h 6858000"/>
              <a:gd name="connsiteX35" fmla="*/ 480486 w 1364418"/>
              <a:gd name="connsiteY35" fmla="*/ 5060861 h 6858000"/>
              <a:gd name="connsiteX36" fmla="*/ 477190 w 1364418"/>
              <a:gd name="connsiteY36" fmla="*/ 5034192 h 6858000"/>
              <a:gd name="connsiteX37" fmla="*/ 478744 w 1364418"/>
              <a:gd name="connsiteY37" fmla="*/ 4993030 h 6858000"/>
              <a:gd name="connsiteX38" fmla="*/ 485653 w 1364418"/>
              <a:gd name="connsiteY38" fmla="*/ 4946844 h 6858000"/>
              <a:gd name="connsiteX39" fmla="*/ 481509 w 1364418"/>
              <a:gd name="connsiteY39" fmla="*/ 4932692 h 6858000"/>
              <a:gd name="connsiteX40" fmla="*/ 496912 w 1364418"/>
              <a:gd name="connsiteY40" fmla="*/ 4858827 h 6858000"/>
              <a:gd name="connsiteX41" fmla="*/ 502815 w 1364418"/>
              <a:gd name="connsiteY41" fmla="*/ 4821170 h 6858000"/>
              <a:gd name="connsiteX42" fmla="*/ 507548 w 1364418"/>
              <a:gd name="connsiteY42" fmla="*/ 4780965 h 6858000"/>
              <a:gd name="connsiteX43" fmla="*/ 508841 w 1364418"/>
              <a:gd name="connsiteY43" fmla="*/ 4750867 h 6858000"/>
              <a:gd name="connsiteX44" fmla="*/ 506648 w 1364418"/>
              <a:gd name="connsiteY44" fmla="*/ 4690749 h 6858000"/>
              <a:gd name="connsiteX45" fmla="*/ 502128 w 1364418"/>
              <a:gd name="connsiteY45" fmla="*/ 4584173 h 6858000"/>
              <a:gd name="connsiteX46" fmla="*/ 497211 w 1364418"/>
              <a:gd name="connsiteY46" fmla="*/ 4444346 h 6858000"/>
              <a:gd name="connsiteX47" fmla="*/ 493776 w 1364418"/>
              <a:gd name="connsiteY47" fmla="*/ 4375228 h 6858000"/>
              <a:gd name="connsiteX48" fmla="*/ 474429 w 1364418"/>
              <a:gd name="connsiteY48" fmla="*/ 4214165 h 6858000"/>
              <a:gd name="connsiteX49" fmla="*/ 478502 w 1364418"/>
              <a:gd name="connsiteY49" fmla="*/ 4090296 h 6858000"/>
              <a:gd name="connsiteX50" fmla="*/ 463758 w 1364418"/>
              <a:gd name="connsiteY50" fmla="*/ 4033999 h 6858000"/>
              <a:gd name="connsiteX51" fmla="*/ 464907 w 1364418"/>
              <a:gd name="connsiteY51" fmla="*/ 4031933 h 6858000"/>
              <a:gd name="connsiteX52" fmla="*/ 463483 w 1364418"/>
              <a:gd name="connsiteY52" fmla="*/ 4013953 h 6858000"/>
              <a:gd name="connsiteX53" fmla="*/ 449778 w 1364418"/>
              <a:gd name="connsiteY53" fmla="*/ 3974753 h 6858000"/>
              <a:gd name="connsiteX54" fmla="*/ 451376 w 1364418"/>
              <a:gd name="connsiteY54" fmla="*/ 3969950 h 6858000"/>
              <a:gd name="connsiteX55" fmla="*/ 444798 w 1364418"/>
              <a:gd name="connsiteY55" fmla="*/ 3933779 h 6858000"/>
              <a:gd name="connsiteX56" fmla="*/ 446129 w 1364418"/>
              <a:gd name="connsiteY56" fmla="*/ 3933093 h 6858000"/>
              <a:gd name="connsiteX57" fmla="*/ 450483 w 1364418"/>
              <a:gd name="connsiteY57" fmla="*/ 3922082 h 6858000"/>
              <a:gd name="connsiteX58" fmla="*/ 455561 w 1364418"/>
              <a:gd name="connsiteY58" fmla="*/ 3901461 h 6858000"/>
              <a:gd name="connsiteX59" fmla="*/ 478155 w 1364418"/>
              <a:gd name="connsiteY59" fmla="*/ 3813873 h 6858000"/>
              <a:gd name="connsiteX60" fmla="*/ 477580 w 1364418"/>
              <a:gd name="connsiteY60" fmla="*/ 3806161 h 6858000"/>
              <a:gd name="connsiteX61" fmla="*/ 477887 w 1364418"/>
              <a:gd name="connsiteY61" fmla="*/ 3805957 h 6858000"/>
              <a:gd name="connsiteX62" fmla="*/ 477914 w 1364418"/>
              <a:gd name="connsiteY62" fmla="*/ 3797724 h 6858000"/>
              <a:gd name="connsiteX63" fmla="*/ 476529 w 1364418"/>
              <a:gd name="connsiteY63" fmla="*/ 3792098 h 6858000"/>
              <a:gd name="connsiteX64" fmla="*/ 475413 w 1364418"/>
              <a:gd name="connsiteY64" fmla="*/ 3777135 h 6858000"/>
              <a:gd name="connsiteX65" fmla="*/ 477146 w 1364418"/>
              <a:gd name="connsiteY65" fmla="*/ 3771656 h 6858000"/>
              <a:gd name="connsiteX66" fmla="*/ 480889 w 1364418"/>
              <a:gd name="connsiteY66" fmla="*/ 3769007 h 6858000"/>
              <a:gd name="connsiteX67" fmla="*/ 480355 w 1364418"/>
              <a:gd name="connsiteY67" fmla="*/ 3767709 h 6858000"/>
              <a:gd name="connsiteX68" fmla="*/ 489051 w 1364418"/>
              <a:gd name="connsiteY68" fmla="*/ 3738082 h 6858000"/>
              <a:gd name="connsiteX69" fmla="*/ 496397 w 1364418"/>
              <a:gd name="connsiteY69" fmla="*/ 3673397 h 6858000"/>
              <a:gd name="connsiteX70" fmla="*/ 495693 w 1364418"/>
              <a:gd name="connsiteY70" fmla="*/ 3637109 h 6858000"/>
              <a:gd name="connsiteX71" fmla="*/ 499136 w 1364418"/>
              <a:gd name="connsiteY71" fmla="*/ 3536883 h 6858000"/>
              <a:gd name="connsiteX72" fmla="*/ 506674 w 1364418"/>
              <a:gd name="connsiteY72" fmla="*/ 3435652 h 6858000"/>
              <a:gd name="connsiteX73" fmla="*/ 508345 w 1364418"/>
              <a:gd name="connsiteY73" fmla="*/ 3307769 h 6858000"/>
              <a:gd name="connsiteX74" fmla="*/ 525908 w 1364418"/>
              <a:gd name="connsiteY74" fmla="*/ 3250522 h 6858000"/>
              <a:gd name="connsiteX75" fmla="*/ 526333 w 1364418"/>
              <a:gd name="connsiteY75" fmla="*/ 3229163 h 6858000"/>
              <a:gd name="connsiteX76" fmla="*/ 528156 w 1364418"/>
              <a:gd name="connsiteY76" fmla="*/ 3217217 h 6858000"/>
              <a:gd name="connsiteX77" fmla="*/ 514991 w 1364418"/>
              <a:gd name="connsiteY77" fmla="*/ 3183755 h 6858000"/>
              <a:gd name="connsiteX78" fmla="*/ 515492 w 1364418"/>
              <a:gd name="connsiteY78" fmla="*/ 3178642 h 6858000"/>
              <a:gd name="connsiteX79" fmla="*/ 503092 w 1364418"/>
              <a:gd name="connsiteY79" fmla="*/ 3158586 h 6858000"/>
              <a:gd name="connsiteX80" fmla="*/ 488277 w 1364418"/>
              <a:gd name="connsiteY80" fmla="*/ 3129034 h 6858000"/>
              <a:gd name="connsiteX81" fmla="*/ 488942 w 1364418"/>
              <a:gd name="connsiteY81" fmla="*/ 3126682 h 6858000"/>
              <a:gd name="connsiteX82" fmla="*/ 479810 w 1364418"/>
              <a:gd name="connsiteY82" fmla="*/ 3114519 h 6858000"/>
              <a:gd name="connsiteX83" fmla="*/ 466419 w 1364418"/>
              <a:gd name="connsiteY83" fmla="*/ 3106272 h 6858000"/>
              <a:gd name="connsiteX84" fmla="*/ 439149 w 1364418"/>
              <a:gd name="connsiteY84" fmla="*/ 2958185 h 6858000"/>
              <a:gd name="connsiteX85" fmla="*/ 381763 w 1364418"/>
              <a:gd name="connsiteY85" fmla="*/ 2762989 h 6858000"/>
              <a:gd name="connsiteX86" fmla="*/ 330681 w 1364418"/>
              <a:gd name="connsiteY86" fmla="*/ 2554718 h 6858000"/>
              <a:gd name="connsiteX87" fmla="*/ 310775 w 1364418"/>
              <a:gd name="connsiteY87" fmla="*/ 2485734 h 6858000"/>
              <a:gd name="connsiteX88" fmla="*/ 301498 w 1364418"/>
              <a:gd name="connsiteY88" fmla="*/ 2447068 h 6858000"/>
              <a:gd name="connsiteX89" fmla="*/ 288459 w 1364418"/>
              <a:gd name="connsiteY89" fmla="*/ 2425819 h 6858000"/>
              <a:gd name="connsiteX90" fmla="*/ 294458 w 1364418"/>
              <a:gd name="connsiteY90" fmla="*/ 2402874 h 6858000"/>
              <a:gd name="connsiteX91" fmla="*/ 297070 w 1364418"/>
              <a:gd name="connsiteY91" fmla="*/ 2381443 h 6858000"/>
              <a:gd name="connsiteX92" fmla="*/ 273399 w 1364418"/>
              <a:gd name="connsiteY92" fmla="*/ 2261920 h 6858000"/>
              <a:gd name="connsiteX93" fmla="*/ 263286 w 1364418"/>
              <a:gd name="connsiteY93" fmla="*/ 2195378 h 6858000"/>
              <a:gd name="connsiteX94" fmla="*/ 247503 w 1364418"/>
              <a:gd name="connsiteY94" fmla="*/ 2155135 h 6858000"/>
              <a:gd name="connsiteX95" fmla="*/ 244961 w 1364418"/>
              <a:gd name="connsiteY95" fmla="*/ 2118008 h 6858000"/>
              <a:gd name="connsiteX96" fmla="*/ 245954 w 1364418"/>
              <a:gd name="connsiteY96" fmla="*/ 2050531 h 6858000"/>
              <a:gd name="connsiteX97" fmla="*/ 237760 w 1364418"/>
              <a:gd name="connsiteY97" fmla="*/ 1963269 h 6858000"/>
              <a:gd name="connsiteX98" fmla="*/ 218938 w 1364418"/>
              <a:gd name="connsiteY98" fmla="*/ 1906352 h 6858000"/>
              <a:gd name="connsiteX99" fmla="*/ 195495 w 1364418"/>
              <a:gd name="connsiteY99" fmla="*/ 1861531 h 6858000"/>
              <a:gd name="connsiteX100" fmla="*/ 149294 w 1364418"/>
              <a:gd name="connsiteY100" fmla="*/ 1732919 h 6858000"/>
              <a:gd name="connsiteX101" fmla="*/ 121605 w 1364418"/>
              <a:gd name="connsiteY101" fmla="*/ 1663540 h 6858000"/>
              <a:gd name="connsiteX102" fmla="*/ 120731 w 1364418"/>
              <a:gd name="connsiteY102" fmla="*/ 1615777 h 6858000"/>
              <a:gd name="connsiteX103" fmla="*/ 101526 w 1364418"/>
              <a:gd name="connsiteY103" fmla="*/ 1563678 h 6858000"/>
              <a:gd name="connsiteX104" fmla="*/ 114606 w 1364418"/>
              <a:gd name="connsiteY104" fmla="*/ 1519474 h 6858000"/>
              <a:gd name="connsiteX105" fmla="*/ 107348 w 1364418"/>
              <a:gd name="connsiteY105" fmla="*/ 1477995 h 6858000"/>
              <a:gd name="connsiteX106" fmla="*/ 93433 w 1364418"/>
              <a:gd name="connsiteY106" fmla="*/ 1373769 h 6858000"/>
              <a:gd name="connsiteX107" fmla="*/ 101740 w 1364418"/>
              <a:gd name="connsiteY107" fmla="*/ 1307086 h 6858000"/>
              <a:gd name="connsiteX108" fmla="*/ 102928 w 1364418"/>
              <a:gd name="connsiteY108" fmla="*/ 1189033 h 6858000"/>
              <a:gd name="connsiteX109" fmla="*/ 107613 w 1364418"/>
              <a:gd name="connsiteY109" fmla="*/ 1168288 h 6858000"/>
              <a:gd name="connsiteX110" fmla="*/ 99895 w 1364418"/>
              <a:gd name="connsiteY110" fmla="*/ 1142577 h 6858000"/>
              <a:gd name="connsiteX111" fmla="*/ 89201 w 1364418"/>
              <a:gd name="connsiteY111" fmla="*/ 1088484 h 6858000"/>
              <a:gd name="connsiteX112" fmla="*/ 77937 w 1364418"/>
              <a:gd name="connsiteY112" fmla="*/ 1016103 h 6858000"/>
              <a:gd name="connsiteX113" fmla="*/ 79393 w 1364418"/>
              <a:gd name="connsiteY113" fmla="*/ 954054 h 6858000"/>
              <a:gd name="connsiteX114" fmla="*/ 90309 w 1364418"/>
              <a:gd name="connsiteY114" fmla="*/ 921368 h 6858000"/>
              <a:gd name="connsiteX115" fmla="*/ 74258 w 1364418"/>
              <a:gd name="connsiteY115" fmla="*/ 896999 h 6858000"/>
              <a:gd name="connsiteX116" fmla="*/ 43666 w 1364418"/>
              <a:gd name="connsiteY116" fmla="*/ 821517 h 6858000"/>
              <a:gd name="connsiteX117" fmla="*/ 22616 w 1364418"/>
              <a:gd name="connsiteY117" fmla="*/ 751353 h 6858000"/>
              <a:gd name="connsiteX118" fmla="*/ 22174 w 1364418"/>
              <a:gd name="connsiteY118" fmla="*/ 721230 h 6858000"/>
              <a:gd name="connsiteX119" fmla="*/ 7845 w 1364418"/>
              <a:gd name="connsiteY119" fmla="*/ 681659 h 6858000"/>
              <a:gd name="connsiteX120" fmla="*/ 31306 w 1364418"/>
              <a:gd name="connsiteY120" fmla="*/ 619315 h 6858000"/>
              <a:gd name="connsiteX121" fmla="*/ 15184 w 1364418"/>
              <a:gd name="connsiteY121" fmla="*/ 585934 h 6858000"/>
              <a:gd name="connsiteX122" fmla="*/ 22258 w 1364418"/>
              <a:gd name="connsiteY122" fmla="*/ 538948 h 6858000"/>
              <a:gd name="connsiteX123" fmla="*/ 26166 w 1364418"/>
              <a:gd name="connsiteY123" fmla="*/ 525163 h 6858000"/>
              <a:gd name="connsiteX124" fmla="*/ 52290 w 1364418"/>
              <a:gd name="connsiteY124" fmla="*/ 446567 h 6858000"/>
              <a:gd name="connsiteX125" fmla="*/ 51538 w 1364418"/>
              <a:gd name="connsiteY125" fmla="*/ 393828 h 6858000"/>
              <a:gd name="connsiteX126" fmla="*/ 51368 w 1364418"/>
              <a:gd name="connsiteY126" fmla="*/ 353137 h 6858000"/>
              <a:gd name="connsiteX127" fmla="*/ 55970 w 1364418"/>
              <a:gd name="connsiteY127" fmla="*/ 321428 h 6858000"/>
              <a:gd name="connsiteX128" fmla="*/ 57061 w 1364418"/>
              <a:gd name="connsiteY128" fmla="*/ 275771 h 6858000"/>
              <a:gd name="connsiteX129" fmla="*/ 74088 w 1364418"/>
              <a:gd name="connsiteY129" fmla="*/ 212860 h 6858000"/>
              <a:gd name="connsiteX130" fmla="*/ 65798 w 1364418"/>
              <a:gd name="connsiteY130" fmla="*/ 144983 h 6858000"/>
              <a:gd name="connsiteX131" fmla="*/ 78082 w 1364418"/>
              <a:gd name="connsiteY131" fmla="*/ 55288 h 6858000"/>
              <a:gd name="connsiteX132" fmla="*/ 37636 w 1364418"/>
              <a:gd name="connsiteY132" fmla="*/ 0 h 6858000"/>
              <a:gd name="connsiteX0" fmla="*/ 37636 w 1364418"/>
              <a:gd name="connsiteY0" fmla="*/ 0 h 6858000"/>
              <a:gd name="connsiteX1" fmla="*/ 1364418 w 1364418"/>
              <a:gd name="connsiteY1" fmla="*/ 0 h 6858000"/>
              <a:gd name="connsiteX2" fmla="*/ 1364418 w 1364418"/>
              <a:gd name="connsiteY2" fmla="*/ 6858000 h 6858000"/>
              <a:gd name="connsiteX3" fmla="*/ 245974 w 1364418"/>
              <a:gd name="connsiteY3" fmla="*/ 6857735 h 6858000"/>
              <a:gd name="connsiteX4" fmla="*/ 281996 w 1364418"/>
              <a:gd name="connsiteY4" fmla="*/ 6792972 h 6858000"/>
              <a:gd name="connsiteX5" fmla="*/ 264484 w 1364418"/>
              <a:gd name="connsiteY5" fmla="*/ 6716710 h 6858000"/>
              <a:gd name="connsiteX6" fmla="*/ 280651 w 1364418"/>
              <a:gd name="connsiteY6" fmla="*/ 6639873 h 6858000"/>
              <a:gd name="connsiteX7" fmla="*/ 339152 w 1364418"/>
              <a:gd name="connsiteY7" fmla="*/ 6471804 h 6858000"/>
              <a:gd name="connsiteX8" fmla="*/ 334570 w 1364418"/>
              <a:gd name="connsiteY8" fmla="*/ 6389835 h 6858000"/>
              <a:gd name="connsiteX9" fmla="*/ 317792 w 1364418"/>
              <a:gd name="connsiteY9" fmla="*/ 6324679 h 6858000"/>
              <a:gd name="connsiteX10" fmla="*/ 278227 w 1364418"/>
              <a:gd name="connsiteY10" fmla="*/ 6280046 h 6858000"/>
              <a:gd name="connsiteX11" fmla="*/ 288000 w 1364418"/>
              <a:gd name="connsiteY11" fmla="*/ 6252834 h 6858000"/>
              <a:gd name="connsiteX12" fmla="*/ 265992 w 1364418"/>
              <a:gd name="connsiteY12" fmla="*/ 6202459 h 6858000"/>
              <a:gd name="connsiteX13" fmla="*/ 264790 w 1364418"/>
              <a:gd name="connsiteY13" fmla="*/ 6153037 h 6858000"/>
              <a:gd name="connsiteX14" fmla="*/ 280205 w 1364418"/>
              <a:gd name="connsiteY14" fmla="*/ 6078132 h 6858000"/>
              <a:gd name="connsiteX15" fmla="*/ 267592 w 1364418"/>
              <a:gd name="connsiteY15" fmla="*/ 6028119 h 6858000"/>
              <a:gd name="connsiteX16" fmla="*/ 252821 w 1364418"/>
              <a:gd name="connsiteY16" fmla="*/ 5926735 h 6858000"/>
              <a:gd name="connsiteX17" fmla="*/ 302333 w 1364418"/>
              <a:gd name="connsiteY17" fmla="*/ 5712857 h 6858000"/>
              <a:gd name="connsiteX18" fmla="*/ 332131 w 1364418"/>
              <a:gd name="connsiteY18" fmla="*/ 5660491 h 6858000"/>
              <a:gd name="connsiteX19" fmla="*/ 341254 w 1364418"/>
              <a:gd name="connsiteY19" fmla="*/ 5563435 h 6858000"/>
              <a:gd name="connsiteX20" fmla="*/ 368130 w 1364418"/>
              <a:gd name="connsiteY20" fmla="*/ 5437125 h 6858000"/>
              <a:gd name="connsiteX21" fmla="*/ 381698 w 1364418"/>
              <a:gd name="connsiteY21" fmla="*/ 5396260 h 6858000"/>
              <a:gd name="connsiteX22" fmla="*/ 397679 w 1364418"/>
              <a:gd name="connsiteY22" fmla="*/ 5330009 h 6858000"/>
              <a:gd name="connsiteX23" fmla="*/ 431172 w 1364418"/>
              <a:gd name="connsiteY23" fmla="*/ 5273739 h 6858000"/>
              <a:gd name="connsiteX24" fmla="*/ 440771 w 1364418"/>
              <a:gd name="connsiteY24" fmla="*/ 5241779 h 6858000"/>
              <a:gd name="connsiteX25" fmla="*/ 451997 w 1364418"/>
              <a:gd name="connsiteY25" fmla="*/ 5225268 h 6858000"/>
              <a:gd name="connsiteX26" fmla="*/ 453017 w 1364418"/>
              <a:gd name="connsiteY26" fmla="*/ 5217684 h 6858000"/>
              <a:gd name="connsiteX27" fmla="*/ 460358 w 1364418"/>
              <a:gd name="connsiteY27" fmla="*/ 5193377 h 6858000"/>
              <a:gd name="connsiteX28" fmla="*/ 463661 w 1364418"/>
              <a:gd name="connsiteY28" fmla="*/ 5179288 h 6858000"/>
              <a:gd name="connsiteX29" fmla="*/ 464645 w 1364418"/>
              <a:gd name="connsiteY29" fmla="*/ 5173621 h 6858000"/>
              <a:gd name="connsiteX30" fmla="*/ 460279 w 1364418"/>
              <a:gd name="connsiteY30" fmla="*/ 5159961 h 6858000"/>
              <a:gd name="connsiteX31" fmla="*/ 466956 w 1364418"/>
              <a:gd name="connsiteY31" fmla="*/ 5144295 h 6858000"/>
              <a:gd name="connsiteX32" fmla="*/ 463889 w 1364418"/>
              <a:gd name="connsiteY32" fmla="*/ 5125185 h 6858000"/>
              <a:gd name="connsiteX33" fmla="*/ 470719 w 1364418"/>
              <a:gd name="connsiteY33" fmla="*/ 5121884 h 6858000"/>
              <a:gd name="connsiteX34" fmla="*/ 477755 w 1364418"/>
              <a:gd name="connsiteY34" fmla="*/ 5067850 h 6858000"/>
              <a:gd name="connsiteX35" fmla="*/ 480486 w 1364418"/>
              <a:gd name="connsiteY35" fmla="*/ 5060861 h 6858000"/>
              <a:gd name="connsiteX36" fmla="*/ 477190 w 1364418"/>
              <a:gd name="connsiteY36" fmla="*/ 5034192 h 6858000"/>
              <a:gd name="connsiteX37" fmla="*/ 478744 w 1364418"/>
              <a:gd name="connsiteY37" fmla="*/ 4993030 h 6858000"/>
              <a:gd name="connsiteX38" fmla="*/ 485653 w 1364418"/>
              <a:gd name="connsiteY38" fmla="*/ 4946844 h 6858000"/>
              <a:gd name="connsiteX39" fmla="*/ 481509 w 1364418"/>
              <a:gd name="connsiteY39" fmla="*/ 4932692 h 6858000"/>
              <a:gd name="connsiteX40" fmla="*/ 496912 w 1364418"/>
              <a:gd name="connsiteY40" fmla="*/ 4858827 h 6858000"/>
              <a:gd name="connsiteX41" fmla="*/ 502815 w 1364418"/>
              <a:gd name="connsiteY41" fmla="*/ 4821170 h 6858000"/>
              <a:gd name="connsiteX42" fmla="*/ 507548 w 1364418"/>
              <a:gd name="connsiteY42" fmla="*/ 4780965 h 6858000"/>
              <a:gd name="connsiteX43" fmla="*/ 508841 w 1364418"/>
              <a:gd name="connsiteY43" fmla="*/ 4750867 h 6858000"/>
              <a:gd name="connsiteX44" fmla="*/ 506648 w 1364418"/>
              <a:gd name="connsiteY44" fmla="*/ 4690749 h 6858000"/>
              <a:gd name="connsiteX45" fmla="*/ 502128 w 1364418"/>
              <a:gd name="connsiteY45" fmla="*/ 4584173 h 6858000"/>
              <a:gd name="connsiteX46" fmla="*/ 497211 w 1364418"/>
              <a:gd name="connsiteY46" fmla="*/ 4444346 h 6858000"/>
              <a:gd name="connsiteX47" fmla="*/ 493776 w 1364418"/>
              <a:gd name="connsiteY47" fmla="*/ 4375228 h 6858000"/>
              <a:gd name="connsiteX48" fmla="*/ 474429 w 1364418"/>
              <a:gd name="connsiteY48" fmla="*/ 4214165 h 6858000"/>
              <a:gd name="connsiteX49" fmla="*/ 478502 w 1364418"/>
              <a:gd name="connsiteY49" fmla="*/ 4090296 h 6858000"/>
              <a:gd name="connsiteX50" fmla="*/ 463758 w 1364418"/>
              <a:gd name="connsiteY50" fmla="*/ 4033999 h 6858000"/>
              <a:gd name="connsiteX51" fmla="*/ 464907 w 1364418"/>
              <a:gd name="connsiteY51" fmla="*/ 4031933 h 6858000"/>
              <a:gd name="connsiteX52" fmla="*/ 463483 w 1364418"/>
              <a:gd name="connsiteY52" fmla="*/ 4013953 h 6858000"/>
              <a:gd name="connsiteX53" fmla="*/ 449778 w 1364418"/>
              <a:gd name="connsiteY53" fmla="*/ 3974753 h 6858000"/>
              <a:gd name="connsiteX54" fmla="*/ 451376 w 1364418"/>
              <a:gd name="connsiteY54" fmla="*/ 3969950 h 6858000"/>
              <a:gd name="connsiteX55" fmla="*/ 444798 w 1364418"/>
              <a:gd name="connsiteY55" fmla="*/ 3933779 h 6858000"/>
              <a:gd name="connsiteX56" fmla="*/ 446129 w 1364418"/>
              <a:gd name="connsiteY56" fmla="*/ 3933093 h 6858000"/>
              <a:gd name="connsiteX57" fmla="*/ 450483 w 1364418"/>
              <a:gd name="connsiteY57" fmla="*/ 3922082 h 6858000"/>
              <a:gd name="connsiteX58" fmla="*/ 455561 w 1364418"/>
              <a:gd name="connsiteY58" fmla="*/ 3901461 h 6858000"/>
              <a:gd name="connsiteX59" fmla="*/ 478155 w 1364418"/>
              <a:gd name="connsiteY59" fmla="*/ 3813873 h 6858000"/>
              <a:gd name="connsiteX60" fmla="*/ 477580 w 1364418"/>
              <a:gd name="connsiteY60" fmla="*/ 3806161 h 6858000"/>
              <a:gd name="connsiteX61" fmla="*/ 477887 w 1364418"/>
              <a:gd name="connsiteY61" fmla="*/ 3805957 h 6858000"/>
              <a:gd name="connsiteX62" fmla="*/ 477914 w 1364418"/>
              <a:gd name="connsiteY62" fmla="*/ 3797724 h 6858000"/>
              <a:gd name="connsiteX63" fmla="*/ 476529 w 1364418"/>
              <a:gd name="connsiteY63" fmla="*/ 3792098 h 6858000"/>
              <a:gd name="connsiteX64" fmla="*/ 475413 w 1364418"/>
              <a:gd name="connsiteY64" fmla="*/ 3777135 h 6858000"/>
              <a:gd name="connsiteX65" fmla="*/ 477146 w 1364418"/>
              <a:gd name="connsiteY65" fmla="*/ 3771656 h 6858000"/>
              <a:gd name="connsiteX66" fmla="*/ 480889 w 1364418"/>
              <a:gd name="connsiteY66" fmla="*/ 3769007 h 6858000"/>
              <a:gd name="connsiteX67" fmla="*/ 480355 w 1364418"/>
              <a:gd name="connsiteY67" fmla="*/ 3767709 h 6858000"/>
              <a:gd name="connsiteX68" fmla="*/ 489051 w 1364418"/>
              <a:gd name="connsiteY68" fmla="*/ 3738082 h 6858000"/>
              <a:gd name="connsiteX69" fmla="*/ 496397 w 1364418"/>
              <a:gd name="connsiteY69" fmla="*/ 3673397 h 6858000"/>
              <a:gd name="connsiteX70" fmla="*/ 495693 w 1364418"/>
              <a:gd name="connsiteY70" fmla="*/ 3637109 h 6858000"/>
              <a:gd name="connsiteX71" fmla="*/ 499136 w 1364418"/>
              <a:gd name="connsiteY71" fmla="*/ 3536883 h 6858000"/>
              <a:gd name="connsiteX72" fmla="*/ 506674 w 1364418"/>
              <a:gd name="connsiteY72" fmla="*/ 3435652 h 6858000"/>
              <a:gd name="connsiteX73" fmla="*/ 508345 w 1364418"/>
              <a:gd name="connsiteY73" fmla="*/ 3307769 h 6858000"/>
              <a:gd name="connsiteX74" fmla="*/ 525908 w 1364418"/>
              <a:gd name="connsiteY74" fmla="*/ 3250522 h 6858000"/>
              <a:gd name="connsiteX75" fmla="*/ 526333 w 1364418"/>
              <a:gd name="connsiteY75" fmla="*/ 3229163 h 6858000"/>
              <a:gd name="connsiteX76" fmla="*/ 528156 w 1364418"/>
              <a:gd name="connsiteY76" fmla="*/ 3217217 h 6858000"/>
              <a:gd name="connsiteX77" fmla="*/ 514991 w 1364418"/>
              <a:gd name="connsiteY77" fmla="*/ 3183755 h 6858000"/>
              <a:gd name="connsiteX78" fmla="*/ 515492 w 1364418"/>
              <a:gd name="connsiteY78" fmla="*/ 3178642 h 6858000"/>
              <a:gd name="connsiteX79" fmla="*/ 503092 w 1364418"/>
              <a:gd name="connsiteY79" fmla="*/ 3158586 h 6858000"/>
              <a:gd name="connsiteX80" fmla="*/ 488277 w 1364418"/>
              <a:gd name="connsiteY80" fmla="*/ 3129034 h 6858000"/>
              <a:gd name="connsiteX81" fmla="*/ 488942 w 1364418"/>
              <a:gd name="connsiteY81" fmla="*/ 3126682 h 6858000"/>
              <a:gd name="connsiteX82" fmla="*/ 479810 w 1364418"/>
              <a:gd name="connsiteY82" fmla="*/ 3114519 h 6858000"/>
              <a:gd name="connsiteX83" fmla="*/ 466419 w 1364418"/>
              <a:gd name="connsiteY83" fmla="*/ 3106272 h 6858000"/>
              <a:gd name="connsiteX84" fmla="*/ 439149 w 1364418"/>
              <a:gd name="connsiteY84" fmla="*/ 2958185 h 6858000"/>
              <a:gd name="connsiteX85" fmla="*/ 381763 w 1364418"/>
              <a:gd name="connsiteY85" fmla="*/ 2762989 h 6858000"/>
              <a:gd name="connsiteX86" fmla="*/ 330681 w 1364418"/>
              <a:gd name="connsiteY86" fmla="*/ 2554718 h 6858000"/>
              <a:gd name="connsiteX87" fmla="*/ 310775 w 1364418"/>
              <a:gd name="connsiteY87" fmla="*/ 2485734 h 6858000"/>
              <a:gd name="connsiteX88" fmla="*/ 301498 w 1364418"/>
              <a:gd name="connsiteY88" fmla="*/ 2447068 h 6858000"/>
              <a:gd name="connsiteX89" fmla="*/ 288459 w 1364418"/>
              <a:gd name="connsiteY89" fmla="*/ 2425819 h 6858000"/>
              <a:gd name="connsiteX90" fmla="*/ 294458 w 1364418"/>
              <a:gd name="connsiteY90" fmla="*/ 2402874 h 6858000"/>
              <a:gd name="connsiteX91" fmla="*/ 297070 w 1364418"/>
              <a:gd name="connsiteY91" fmla="*/ 2381443 h 6858000"/>
              <a:gd name="connsiteX92" fmla="*/ 273399 w 1364418"/>
              <a:gd name="connsiteY92" fmla="*/ 2261920 h 6858000"/>
              <a:gd name="connsiteX93" fmla="*/ 263286 w 1364418"/>
              <a:gd name="connsiteY93" fmla="*/ 2195378 h 6858000"/>
              <a:gd name="connsiteX94" fmla="*/ 247503 w 1364418"/>
              <a:gd name="connsiteY94" fmla="*/ 2155135 h 6858000"/>
              <a:gd name="connsiteX95" fmla="*/ 244961 w 1364418"/>
              <a:gd name="connsiteY95" fmla="*/ 2118008 h 6858000"/>
              <a:gd name="connsiteX96" fmla="*/ 245954 w 1364418"/>
              <a:gd name="connsiteY96" fmla="*/ 2050531 h 6858000"/>
              <a:gd name="connsiteX97" fmla="*/ 237760 w 1364418"/>
              <a:gd name="connsiteY97" fmla="*/ 1963269 h 6858000"/>
              <a:gd name="connsiteX98" fmla="*/ 218938 w 1364418"/>
              <a:gd name="connsiteY98" fmla="*/ 1906352 h 6858000"/>
              <a:gd name="connsiteX99" fmla="*/ 195495 w 1364418"/>
              <a:gd name="connsiteY99" fmla="*/ 1861531 h 6858000"/>
              <a:gd name="connsiteX100" fmla="*/ 149294 w 1364418"/>
              <a:gd name="connsiteY100" fmla="*/ 1732919 h 6858000"/>
              <a:gd name="connsiteX101" fmla="*/ 121605 w 1364418"/>
              <a:gd name="connsiteY101" fmla="*/ 1663540 h 6858000"/>
              <a:gd name="connsiteX102" fmla="*/ 120731 w 1364418"/>
              <a:gd name="connsiteY102" fmla="*/ 1615777 h 6858000"/>
              <a:gd name="connsiteX103" fmla="*/ 101526 w 1364418"/>
              <a:gd name="connsiteY103" fmla="*/ 1563678 h 6858000"/>
              <a:gd name="connsiteX104" fmla="*/ 114606 w 1364418"/>
              <a:gd name="connsiteY104" fmla="*/ 1519474 h 6858000"/>
              <a:gd name="connsiteX105" fmla="*/ 107348 w 1364418"/>
              <a:gd name="connsiteY105" fmla="*/ 1477995 h 6858000"/>
              <a:gd name="connsiteX106" fmla="*/ 93433 w 1364418"/>
              <a:gd name="connsiteY106" fmla="*/ 1373769 h 6858000"/>
              <a:gd name="connsiteX107" fmla="*/ 101740 w 1364418"/>
              <a:gd name="connsiteY107" fmla="*/ 1307086 h 6858000"/>
              <a:gd name="connsiteX108" fmla="*/ 102928 w 1364418"/>
              <a:gd name="connsiteY108" fmla="*/ 1189033 h 6858000"/>
              <a:gd name="connsiteX109" fmla="*/ 107613 w 1364418"/>
              <a:gd name="connsiteY109" fmla="*/ 1168288 h 6858000"/>
              <a:gd name="connsiteX110" fmla="*/ 99895 w 1364418"/>
              <a:gd name="connsiteY110" fmla="*/ 1142577 h 6858000"/>
              <a:gd name="connsiteX111" fmla="*/ 89201 w 1364418"/>
              <a:gd name="connsiteY111" fmla="*/ 1088484 h 6858000"/>
              <a:gd name="connsiteX112" fmla="*/ 77937 w 1364418"/>
              <a:gd name="connsiteY112" fmla="*/ 1016103 h 6858000"/>
              <a:gd name="connsiteX113" fmla="*/ 79393 w 1364418"/>
              <a:gd name="connsiteY113" fmla="*/ 954054 h 6858000"/>
              <a:gd name="connsiteX114" fmla="*/ 90309 w 1364418"/>
              <a:gd name="connsiteY114" fmla="*/ 921368 h 6858000"/>
              <a:gd name="connsiteX115" fmla="*/ 74258 w 1364418"/>
              <a:gd name="connsiteY115" fmla="*/ 896999 h 6858000"/>
              <a:gd name="connsiteX116" fmla="*/ 43666 w 1364418"/>
              <a:gd name="connsiteY116" fmla="*/ 821517 h 6858000"/>
              <a:gd name="connsiteX117" fmla="*/ 22616 w 1364418"/>
              <a:gd name="connsiteY117" fmla="*/ 751353 h 6858000"/>
              <a:gd name="connsiteX118" fmla="*/ 22174 w 1364418"/>
              <a:gd name="connsiteY118" fmla="*/ 721230 h 6858000"/>
              <a:gd name="connsiteX119" fmla="*/ 7845 w 1364418"/>
              <a:gd name="connsiteY119" fmla="*/ 681659 h 6858000"/>
              <a:gd name="connsiteX120" fmla="*/ 31306 w 1364418"/>
              <a:gd name="connsiteY120" fmla="*/ 619315 h 6858000"/>
              <a:gd name="connsiteX121" fmla="*/ 15184 w 1364418"/>
              <a:gd name="connsiteY121" fmla="*/ 585934 h 6858000"/>
              <a:gd name="connsiteX122" fmla="*/ 22258 w 1364418"/>
              <a:gd name="connsiteY122" fmla="*/ 538948 h 6858000"/>
              <a:gd name="connsiteX123" fmla="*/ 26166 w 1364418"/>
              <a:gd name="connsiteY123" fmla="*/ 525163 h 6858000"/>
              <a:gd name="connsiteX124" fmla="*/ 52290 w 1364418"/>
              <a:gd name="connsiteY124" fmla="*/ 446567 h 6858000"/>
              <a:gd name="connsiteX125" fmla="*/ 51538 w 1364418"/>
              <a:gd name="connsiteY125" fmla="*/ 393828 h 6858000"/>
              <a:gd name="connsiteX126" fmla="*/ 51368 w 1364418"/>
              <a:gd name="connsiteY126" fmla="*/ 353137 h 6858000"/>
              <a:gd name="connsiteX127" fmla="*/ 55970 w 1364418"/>
              <a:gd name="connsiteY127" fmla="*/ 321428 h 6858000"/>
              <a:gd name="connsiteX128" fmla="*/ 57061 w 1364418"/>
              <a:gd name="connsiteY128" fmla="*/ 275771 h 6858000"/>
              <a:gd name="connsiteX129" fmla="*/ 74088 w 1364418"/>
              <a:gd name="connsiteY129" fmla="*/ 212860 h 6858000"/>
              <a:gd name="connsiteX130" fmla="*/ 65798 w 1364418"/>
              <a:gd name="connsiteY130" fmla="*/ 144983 h 6858000"/>
              <a:gd name="connsiteX131" fmla="*/ 78082 w 1364418"/>
              <a:gd name="connsiteY131" fmla="*/ 55288 h 6858000"/>
              <a:gd name="connsiteX132" fmla="*/ 37636 w 1364418"/>
              <a:gd name="connsiteY13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364418" h="6858000">
                <a:moveTo>
                  <a:pt x="37636" y="0"/>
                </a:moveTo>
                <a:lnTo>
                  <a:pt x="1364418" y="0"/>
                </a:lnTo>
                <a:lnTo>
                  <a:pt x="1364418" y="6858000"/>
                </a:lnTo>
                <a:lnTo>
                  <a:pt x="245974" y="6857735"/>
                </a:lnTo>
                <a:cubicBezTo>
                  <a:pt x="246649" y="6829312"/>
                  <a:pt x="258792" y="6817314"/>
                  <a:pt x="281996" y="6792972"/>
                </a:cubicBezTo>
                <a:cubicBezTo>
                  <a:pt x="288036" y="6763449"/>
                  <a:pt x="261498" y="6738121"/>
                  <a:pt x="264484" y="6716710"/>
                </a:cubicBezTo>
                <a:cubicBezTo>
                  <a:pt x="264597" y="6714739"/>
                  <a:pt x="280538" y="6641844"/>
                  <a:pt x="280651" y="6639873"/>
                </a:cubicBezTo>
                <a:cubicBezTo>
                  <a:pt x="296114" y="6596543"/>
                  <a:pt x="335196" y="6519339"/>
                  <a:pt x="339152" y="6471804"/>
                </a:cubicBezTo>
                <a:lnTo>
                  <a:pt x="334570" y="6389835"/>
                </a:lnTo>
                <a:cubicBezTo>
                  <a:pt x="334613" y="6357588"/>
                  <a:pt x="338883" y="6333072"/>
                  <a:pt x="317792" y="6324679"/>
                </a:cubicBezTo>
                <a:cubicBezTo>
                  <a:pt x="308402" y="6306381"/>
                  <a:pt x="279168" y="6293695"/>
                  <a:pt x="278227" y="6280046"/>
                </a:cubicBezTo>
                <a:cubicBezTo>
                  <a:pt x="281050" y="6269969"/>
                  <a:pt x="290039" y="6265765"/>
                  <a:pt x="288000" y="6252834"/>
                </a:cubicBezTo>
                <a:lnTo>
                  <a:pt x="265992" y="6202459"/>
                </a:lnTo>
                <a:cubicBezTo>
                  <a:pt x="264772" y="6196814"/>
                  <a:pt x="268092" y="6158095"/>
                  <a:pt x="264790" y="6153037"/>
                </a:cubicBezTo>
                <a:cubicBezTo>
                  <a:pt x="302335" y="6114354"/>
                  <a:pt x="260378" y="6128837"/>
                  <a:pt x="280205" y="6078132"/>
                </a:cubicBezTo>
                <a:cubicBezTo>
                  <a:pt x="283657" y="6049622"/>
                  <a:pt x="275724" y="6059673"/>
                  <a:pt x="267592" y="6028119"/>
                </a:cubicBezTo>
                <a:cubicBezTo>
                  <a:pt x="277113" y="5988572"/>
                  <a:pt x="234727" y="5976018"/>
                  <a:pt x="252821" y="5926735"/>
                </a:cubicBezTo>
                <a:cubicBezTo>
                  <a:pt x="290324" y="5823532"/>
                  <a:pt x="288016" y="5757776"/>
                  <a:pt x="302333" y="5712857"/>
                </a:cubicBezTo>
                <a:cubicBezTo>
                  <a:pt x="310258" y="5688518"/>
                  <a:pt x="328236" y="5675288"/>
                  <a:pt x="332131" y="5660491"/>
                </a:cubicBezTo>
                <a:cubicBezTo>
                  <a:pt x="345782" y="5622696"/>
                  <a:pt x="344964" y="5595787"/>
                  <a:pt x="341254" y="5563435"/>
                </a:cubicBezTo>
                <a:cubicBezTo>
                  <a:pt x="335745" y="5537661"/>
                  <a:pt x="359171" y="5479228"/>
                  <a:pt x="368130" y="5437125"/>
                </a:cubicBezTo>
                <a:cubicBezTo>
                  <a:pt x="379868" y="5399640"/>
                  <a:pt x="373836" y="5420657"/>
                  <a:pt x="381698" y="5396260"/>
                </a:cubicBezTo>
                <a:cubicBezTo>
                  <a:pt x="395995" y="5391935"/>
                  <a:pt x="389433" y="5350429"/>
                  <a:pt x="397679" y="5330009"/>
                </a:cubicBezTo>
                <a:cubicBezTo>
                  <a:pt x="405925" y="5309589"/>
                  <a:pt x="420210" y="5291626"/>
                  <a:pt x="431172" y="5273739"/>
                </a:cubicBezTo>
                <a:cubicBezTo>
                  <a:pt x="426568" y="5263245"/>
                  <a:pt x="432286" y="5253790"/>
                  <a:pt x="440771" y="5241779"/>
                </a:cubicBezTo>
                <a:lnTo>
                  <a:pt x="451997" y="5225268"/>
                </a:lnTo>
                <a:lnTo>
                  <a:pt x="453017" y="5217684"/>
                </a:lnTo>
                <a:cubicBezTo>
                  <a:pt x="455252" y="5208685"/>
                  <a:pt x="458044" y="5200600"/>
                  <a:pt x="460358" y="5193377"/>
                </a:cubicBezTo>
                <a:lnTo>
                  <a:pt x="463661" y="5179288"/>
                </a:lnTo>
                <a:lnTo>
                  <a:pt x="464645" y="5173621"/>
                </a:lnTo>
                <a:lnTo>
                  <a:pt x="460279" y="5159961"/>
                </a:lnTo>
                <a:lnTo>
                  <a:pt x="466956" y="5144295"/>
                </a:lnTo>
                <a:lnTo>
                  <a:pt x="463889" y="5125185"/>
                </a:lnTo>
                <a:cubicBezTo>
                  <a:pt x="466252" y="5124475"/>
                  <a:pt x="468554" y="5123363"/>
                  <a:pt x="470719" y="5121884"/>
                </a:cubicBezTo>
                <a:lnTo>
                  <a:pt x="477755" y="5067850"/>
                </a:lnTo>
                <a:lnTo>
                  <a:pt x="480486" y="5060861"/>
                </a:lnTo>
                <a:lnTo>
                  <a:pt x="477190" y="5034192"/>
                </a:lnTo>
                <a:cubicBezTo>
                  <a:pt x="476699" y="5019824"/>
                  <a:pt x="477403" y="5006180"/>
                  <a:pt x="478744" y="4993030"/>
                </a:cubicBezTo>
                <a:lnTo>
                  <a:pt x="485653" y="4946844"/>
                </a:lnTo>
                <a:lnTo>
                  <a:pt x="481509" y="4932692"/>
                </a:lnTo>
                <a:cubicBezTo>
                  <a:pt x="481214" y="4911802"/>
                  <a:pt x="495319" y="4880686"/>
                  <a:pt x="496912" y="4858827"/>
                </a:cubicBezTo>
                <a:lnTo>
                  <a:pt x="502815" y="4821170"/>
                </a:lnTo>
                <a:lnTo>
                  <a:pt x="507548" y="4780965"/>
                </a:lnTo>
                <a:lnTo>
                  <a:pt x="508841" y="4750867"/>
                </a:lnTo>
                <a:lnTo>
                  <a:pt x="506648" y="4690749"/>
                </a:lnTo>
                <a:cubicBezTo>
                  <a:pt x="512729" y="4654213"/>
                  <a:pt x="491337" y="4623546"/>
                  <a:pt x="502128" y="4584173"/>
                </a:cubicBezTo>
                <a:cubicBezTo>
                  <a:pt x="488693" y="4519562"/>
                  <a:pt x="492047" y="4501522"/>
                  <a:pt x="497211" y="4444346"/>
                </a:cubicBezTo>
                <a:cubicBezTo>
                  <a:pt x="511033" y="4454946"/>
                  <a:pt x="497584" y="4394050"/>
                  <a:pt x="493776" y="4375228"/>
                </a:cubicBezTo>
                <a:cubicBezTo>
                  <a:pt x="491426" y="4334791"/>
                  <a:pt x="480594" y="4270639"/>
                  <a:pt x="474429" y="4214165"/>
                </a:cubicBezTo>
                <a:cubicBezTo>
                  <a:pt x="465297" y="4170832"/>
                  <a:pt x="480280" y="4120324"/>
                  <a:pt x="478502" y="4090296"/>
                </a:cubicBezTo>
                <a:lnTo>
                  <a:pt x="463758" y="4033999"/>
                </a:lnTo>
                <a:lnTo>
                  <a:pt x="464907" y="4031933"/>
                </a:lnTo>
                <a:cubicBezTo>
                  <a:pt x="467040" y="4022997"/>
                  <a:pt x="465967" y="4017669"/>
                  <a:pt x="463483" y="4013953"/>
                </a:cubicBezTo>
                <a:lnTo>
                  <a:pt x="449778" y="3974753"/>
                </a:lnTo>
                <a:lnTo>
                  <a:pt x="451376" y="3969950"/>
                </a:lnTo>
                <a:lnTo>
                  <a:pt x="444798" y="3933779"/>
                </a:lnTo>
                <a:lnTo>
                  <a:pt x="446129" y="3933093"/>
                </a:lnTo>
                <a:cubicBezTo>
                  <a:pt x="448961" y="3930731"/>
                  <a:pt x="450769" y="3927433"/>
                  <a:pt x="450483" y="3922082"/>
                </a:cubicBezTo>
                <a:cubicBezTo>
                  <a:pt x="471740" y="3927556"/>
                  <a:pt x="458283" y="3917724"/>
                  <a:pt x="455561" y="3901461"/>
                </a:cubicBezTo>
                <a:cubicBezTo>
                  <a:pt x="460173" y="3883426"/>
                  <a:pt x="474485" y="3829756"/>
                  <a:pt x="478155" y="3813873"/>
                </a:cubicBezTo>
                <a:cubicBezTo>
                  <a:pt x="477963" y="3811302"/>
                  <a:pt x="477772" y="3808732"/>
                  <a:pt x="477580" y="3806161"/>
                </a:cubicBezTo>
                <a:lnTo>
                  <a:pt x="477887" y="3805957"/>
                </a:lnTo>
                <a:cubicBezTo>
                  <a:pt x="478443" y="3804175"/>
                  <a:pt x="478509" y="3801600"/>
                  <a:pt x="477914" y="3797724"/>
                </a:cubicBezTo>
                <a:lnTo>
                  <a:pt x="476529" y="3792098"/>
                </a:lnTo>
                <a:lnTo>
                  <a:pt x="475413" y="3777135"/>
                </a:lnTo>
                <a:lnTo>
                  <a:pt x="477146" y="3771656"/>
                </a:lnTo>
                <a:lnTo>
                  <a:pt x="480889" y="3769007"/>
                </a:lnTo>
                <a:lnTo>
                  <a:pt x="480355" y="3767709"/>
                </a:lnTo>
                <a:cubicBezTo>
                  <a:pt x="472854" y="3758603"/>
                  <a:pt x="462858" y="3757457"/>
                  <a:pt x="489051" y="3738082"/>
                </a:cubicBezTo>
                <a:cubicBezTo>
                  <a:pt x="476420" y="3716230"/>
                  <a:pt x="492614" y="3707883"/>
                  <a:pt x="496397" y="3673397"/>
                </a:cubicBezTo>
                <a:cubicBezTo>
                  <a:pt x="485059" y="3661788"/>
                  <a:pt x="488117" y="3649813"/>
                  <a:pt x="495693" y="3637109"/>
                </a:cubicBezTo>
                <a:cubicBezTo>
                  <a:pt x="488827" y="3605834"/>
                  <a:pt x="498565" y="3573837"/>
                  <a:pt x="499136" y="3536883"/>
                </a:cubicBezTo>
                <a:cubicBezTo>
                  <a:pt x="483096" y="3500539"/>
                  <a:pt x="506170" y="3475121"/>
                  <a:pt x="506674" y="3435652"/>
                </a:cubicBezTo>
                <a:cubicBezTo>
                  <a:pt x="508209" y="3397466"/>
                  <a:pt x="505139" y="3338624"/>
                  <a:pt x="508345" y="3307769"/>
                </a:cubicBezTo>
                <a:cubicBezTo>
                  <a:pt x="522826" y="3292381"/>
                  <a:pt x="493343" y="3256540"/>
                  <a:pt x="525908" y="3250522"/>
                </a:cubicBezTo>
                <a:cubicBezTo>
                  <a:pt x="519705" y="3235893"/>
                  <a:pt x="504475" y="3230937"/>
                  <a:pt x="526333" y="3229163"/>
                </a:cubicBezTo>
                <a:cubicBezTo>
                  <a:pt x="524884" y="3224149"/>
                  <a:pt x="525919" y="3220404"/>
                  <a:pt x="528156" y="3217217"/>
                </a:cubicBezTo>
                <a:lnTo>
                  <a:pt x="514991" y="3183755"/>
                </a:lnTo>
                <a:lnTo>
                  <a:pt x="515492" y="3178642"/>
                </a:lnTo>
                <a:lnTo>
                  <a:pt x="503092" y="3158586"/>
                </a:lnTo>
                <a:lnTo>
                  <a:pt x="488277" y="3129034"/>
                </a:lnTo>
                <a:lnTo>
                  <a:pt x="488942" y="3126682"/>
                </a:lnTo>
                <a:lnTo>
                  <a:pt x="479810" y="3114519"/>
                </a:lnTo>
                <a:cubicBezTo>
                  <a:pt x="476044" y="3110886"/>
                  <a:pt x="471657" y="3108020"/>
                  <a:pt x="466419" y="3106272"/>
                </a:cubicBezTo>
                <a:cubicBezTo>
                  <a:pt x="479357" y="3049949"/>
                  <a:pt x="446991" y="3011906"/>
                  <a:pt x="439149" y="2958185"/>
                </a:cubicBezTo>
                <a:cubicBezTo>
                  <a:pt x="423473" y="2895670"/>
                  <a:pt x="402616" y="2832884"/>
                  <a:pt x="381763" y="2762989"/>
                </a:cubicBezTo>
                <a:cubicBezTo>
                  <a:pt x="340504" y="2718141"/>
                  <a:pt x="357875" y="2611979"/>
                  <a:pt x="330681" y="2554718"/>
                </a:cubicBezTo>
                <a:cubicBezTo>
                  <a:pt x="354561" y="2510384"/>
                  <a:pt x="312857" y="2522616"/>
                  <a:pt x="310775" y="2485734"/>
                </a:cubicBezTo>
                <a:cubicBezTo>
                  <a:pt x="283880" y="2505125"/>
                  <a:pt x="334754" y="2437857"/>
                  <a:pt x="301498" y="2447068"/>
                </a:cubicBezTo>
                <a:cubicBezTo>
                  <a:pt x="302171" y="2440064"/>
                  <a:pt x="286502" y="2432988"/>
                  <a:pt x="288459" y="2425819"/>
                </a:cubicBezTo>
                <a:lnTo>
                  <a:pt x="294458" y="2402874"/>
                </a:lnTo>
                <a:lnTo>
                  <a:pt x="297070" y="2381443"/>
                </a:lnTo>
                <a:cubicBezTo>
                  <a:pt x="291389" y="2355877"/>
                  <a:pt x="281925" y="2295004"/>
                  <a:pt x="273399" y="2261920"/>
                </a:cubicBezTo>
                <a:cubicBezTo>
                  <a:pt x="264489" y="2250852"/>
                  <a:pt x="256407" y="2208397"/>
                  <a:pt x="263286" y="2195378"/>
                </a:cubicBezTo>
                <a:cubicBezTo>
                  <a:pt x="262597" y="2185499"/>
                  <a:pt x="238753" y="2164596"/>
                  <a:pt x="247503" y="2155135"/>
                </a:cubicBezTo>
                <a:cubicBezTo>
                  <a:pt x="257474" y="2141929"/>
                  <a:pt x="229406" y="2121310"/>
                  <a:pt x="244961" y="2118008"/>
                </a:cubicBezTo>
                <a:cubicBezTo>
                  <a:pt x="225493" y="2103116"/>
                  <a:pt x="245373" y="2072196"/>
                  <a:pt x="245954" y="2050531"/>
                </a:cubicBezTo>
                <a:cubicBezTo>
                  <a:pt x="228015" y="2040209"/>
                  <a:pt x="246924" y="2004931"/>
                  <a:pt x="237760" y="1963269"/>
                </a:cubicBezTo>
                <a:cubicBezTo>
                  <a:pt x="217314" y="1952304"/>
                  <a:pt x="249162" y="1930958"/>
                  <a:pt x="218938" y="1906352"/>
                </a:cubicBezTo>
                <a:cubicBezTo>
                  <a:pt x="211894" y="1889396"/>
                  <a:pt x="204207" y="1891128"/>
                  <a:pt x="195495" y="1861531"/>
                </a:cubicBezTo>
                <a:cubicBezTo>
                  <a:pt x="152756" y="1820122"/>
                  <a:pt x="167197" y="1775736"/>
                  <a:pt x="149294" y="1732919"/>
                </a:cubicBezTo>
                <a:cubicBezTo>
                  <a:pt x="132272" y="1683226"/>
                  <a:pt x="131129" y="1708347"/>
                  <a:pt x="121605" y="1663540"/>
                </a:cubicBezTo>
                <a:cubicBezTo>
                  <a:pt x="131383" y="1652207"/>
                  <a:pt x="129824" y="1627305"/>
                  <a:pt x="120731" y="1615777"/>
                </a:cubicBezTo>
                <a:cubicBezTo>
                  <a:pt x="113324" y="1591298"/>
                  <a:pt x="125561" y="1582061"/>
                  <a:pt x="101526" y="1563678"/>
                </a:cubicBezTo>
                <a:cubicBezTo>
                  <a:pt x="118336" y="1562186"/>
                  <a:pt x="95368" y="1514217"/>
                  <a:pt x="114606" y="1519474"/>
                </a:cubicBezTo>
                <a:cubicBezTo>
                  <a:pt x="124662" y="1497831"/>
                  <a:pt x="99126" y="1498809"/>
                  <a:pt x="107348" y="1477995"/>
                </a:cubicBezTo>
                <a:cubicBezTo>
                  <a:pt x="102372" y="1450946"/>
                  <a:pt x="98082" y="1395585"/>
                  <a:pt x="93433" y="1373769"/>
                </a:cubicBezTo>
                <a:lnTo>
                  <a:pt x="101740" y="1307086"/>
                </a:lnTo>
                <a:cubicBezTo>
                  <a:pt x="61518" y="1238798"/>
                  <a:pt x="128597" y="1302829"/>
                  <a:pt x="102928" y="1189033"/>
                </a:cubicBezTo>
                <a:cubicBezTo>
                  <a:pt x="96991" y="1183619"/>
                  <a:pt x="100433" y="1168361"/>
                  <a:pt x="107613" y="1168288"/>
                </a:cubicBezTo>
                <a:cubicBezTo>
                  <a:pt x="104521" y="1161401"/>
                  <a:pt x="88898" y="1146763"/>
                  <a:pt x="99895" y="1142577"/>
                </a:cubicBezTo>
                <a:cubicBezTo>
                  <a:pt x="98248" y="1123927"/>
                  <a:pt x="94639" y="1105753"/>
                  <a:pt x="89201" y="1088484"/>
                </a:cubicBezTo>
                <a:lnTo>
                  <a:pt x="77937" y="1016103"/>
                </a:lnTo>
                <a:cubicBezTo>
                  <a:pt x="78422" y="988163"/>
                  <a:pt x="78908" y="981994"/>
                  <a:pt x="79393" y="954054"/>
                </a:cubicBezTo>
                <a:cubicBezTo>
                  <a:pt x="74607" y="950500"/>
                  <a:pt x="84928" y="922140"/>
                  <a:pt x="90309" y="921368"/>
                </a:cubicBezTo>
                <a:cubicBezTo>
                  <a:pt x="87566" y="916400"/>
                  <a:pt x="66268" y="901306"/>
                  <a:pt x="74258" y="896999"/>
                </a:cubicBezTo>
                <a:cubicBezTo>
                  <a:pt x="69492" y="868759"/>
                  <a:pt x="58957" y="842759"/>
                  <a:pt x="43666" y="821517"/>
                </a:cubicBezTo>
                <a:cubicBezTo>
                  <a:pt x="35059" y="797243"/>
                  <a:pt x="27646" y="764612"/>
                  <a:pt x="22616" y="751353"/>
                </a:cubicBezTo>
                <a:cubicBezTo>
                  <a:pt x="22469" y="741312"/>
                  <a:pt x="22321" y="731271"/>
                  <a:pt x="22174" y="721230"/>
                </a:cubicBezTo>
                <a:lnTo>
                  <a:pt x="7845" y="681659"/>
                </a:lnTo>
                <a:cubicBezTo>
                  <a:pt x="-21513" y="678654"/>
                  <a:pt x="41748" y="630810"/>
                  <a:pt x="31306" y="619315"/>
                </a:cubicBezTo>
                <a:cubicBezTo>
                  <a:pt x="37997" y="611016"/>
                  <a:pt x="17724" y="592108"/>
                  <a:pt x="15184" y="585934"/>
                </a:cubicBezTo>
                <a:cubicBezTo>
                  <a:pt x="14724" y="571597"/>
                  <a:pt x="22718" y="553285"/>
                  <a:pt x="22258" y="538948"/>
                </a:cubicBezTo>
                <a:cubicBezTo>
                  <a:pt x="22152" y="531703"/>
                  <a:pt x="26272" y="532408"/>
                  <a:pt x="26166" y="525163"/>
                </a:cubicBezTo>
                <a:cubicBezTo>
                  <a:pt x="28507" y="511668"/>
                  <a:pt x="56166" y="464433"/>
                  <a:pt x="52290" y="446567"/>
                </a:cubicBezTo>
                <a:cubicBezTo>
                  <a:pt x="47300" y="425186"/>
                  <a:pt x="52062" y="408582"/>
                  <a:pt x="51538" y="393828"/>
                </a:cubicBezTo>
                <a:cubicBezTo>
                  <a:pt x="51481" y="380264"/>
                  <a:pt x="51425" y="366701"/>
                  <a:pt x="51368" y="353137"/>
                </a:cubicBezTo>
                <a:cubicBezTo>
                  <a:pt x="50053" y="345863"/>
                  <a:pt x="61696" y="333814"/>
                  <a:pt x="55970" y="321428"/>
                </a:cubicBezTo>
                <a:cubicBezTo>
                  <a:pt x="56334" y="306209"/>
                  <a:pt x="56697" y="290990"/>
                  <a:pt x="57061" y="275771"/>
                </a:cubicBezTo>
                <a:cubicBezTo>
                  <a:pt x="46146" y="254441"/>
                  <a:pt x="87623" y="243671"/>
                  <a:pt x="74088" y="212860"/>
                </a:cubicBezTo>
                <a:cubicBezTo>
                  <a:pt x="92367" y="188146"/>
                  <a:pt x="68261" y="179672"/>
                  <a:pt x="65798" y="144983"/>
                </a:cubicBezTo>
                <a:cubicBezTo>
                  <a:pt x="52661" y="119338"/>
                  <a:pt x="79134" y="90517"/>
                  <a:pt x="78082" y="55288"/>
                </a:cubicBezTo>
                <a:lnTo>
                  <a:pt x="37636"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5D780ACB-B837-1092-4885-2506D83D328C}"/>
              </a:ext>
            </a:extLst>
          </p:cNvPr>
          <p:cNvPicPr>
            <a:picLocks noChangeAspect="1"/>
          </p:cNvPicPr>
          <p:nvPr/>
        </p:nvPicPr>
        <p:blipFill>
          <a:blip r:embed="rId2"/>
          <a:stretch>
            <a:fillRect/>
          </a:stretch>
        </p:blipFill>
        <p:spPr>
          <a:xfrm>
            <a:off x="10507924" y="139511"/>
            <a:ext cx="1589546" cy="2007847"/>
          </a:xfrm>
          <a:prstGeom prst="rect">
            <a:avLst/>
          </a:prstGeom>
        </p:spPr>
      </p:pic>
      <p:graphicFrame>
        <p:nvGraphicFramePr>
          <p:cNvPr id="1056" name="Content Placeholder 5">
            <a:extLst>
              <a:ext uri="{FF2B5EF4-FFF2-40B4-BE49-F238E27FC236}">
                <a16:creationId xmlns:a16="http://schemas.microsoft.com/office/drawing/2014/main" id="{97AD6AFA-D793-35ED-0947-753316EF02F8}"/>
              </a:ext>
            </a:extLst>
          </p:cNvPr>
          <p:cNvGraphicFramePr/>
          <p:nvPr>
            <p:extLst>
              <p:ext uri="{D42A27DB-BD31-4B8C-83A1-F6EECF244321}">
                <p14:modId xmlns:p14="http://schemas.microsoft.com/office/powerpoint/2010/main" val="162184486"/>
              </p:ext>
            </p:extLst>
          </p:nvPr>
        </p:nvGraphicFramePr>
        <p:xfrm>
          <a:off x="94530" y="2147358"/>
          <a:ext cx="10189901" cy="4076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2417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a:stretch>
            <a:fillRect/>
          </a:stretch>
        </p:blipFill>
        <p:spPr>
          <a:xfrm>
            <a:off x="2697791" y="654086"/>
            <a:ext cx="6874026" cy="3266348"/>
          </a:xfrm>
          <a:prstGeom prst="rect">
            <a:avLst/>
          </a:prstGeom>
        </p:spPr>
      </p:pic>
      <p:sp>
        <p:nvSpPr>
          <p:cNvPr id="4" name="Down Arrow 3"/>
          <p:cNvSpPr/>
          <p:nvPr/>
        </p:nvSpPr>
        <p:spPr>
          <a:xfrm rot="3015544">
            <a:off x="3012140" y="3768673"/>
            <a:ext cx="384488" cy="764457"/>
          </a:xfrm>
          <a:prstGeom prst="downArrow">
            <a:avLst>
              <a:gd name="adj1" fmla="val 27527"/>
              <a:gd name="adj2" fmla="val 775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wn Arrow 6"/>
          <p:cNvSpPr/>
          <p:nvPr/>
        </p:nvSpPr>
        <p:spPr>
          <a:xfrm rot="1299314">
            <a:off x="4392405" y="3862832"/>
            <a:ext cx="379974" cy="1086739"/>
          </a:xfrm>
          <a:prstGeom prst="downArrow">
            <a:avLst>
              <a:gd name="adj1" fmla="val 27474"/>
              <a:gd name="adj2" fmla="val 787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7"/>
          <p:cNvSpPr/>
          <p:nvPr/>
        </p:nvSpPr>
        <p:spPr>
          <a:xfrm>
            <a:off x="6221463" y="3886923"/>
            <a:ext cx="281588" cy="578344"/>
          </a:xfrm>
          <a:prstGeom prst="downArrow">
            <a:avLst>
              <a:gd name="adj1" fmla="val 44413"/>
              <a:gd name="adj2" fmla="val 751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wn Arrow 8"/>
          <p:cNvSpPr/>
          <p:nvPr/>
        </p:nvSpPr>
        <p:spPr>
          <a:xfrm rot="19535260">
            <a:off x="7898351" y="3839876"/>
            <a:ext cx="275052" cy="6398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own Arrow 9"/>
          <p:cNvSpPr/>
          <p:nvPr/>
        </p:nvSpPr>
        <p:spPr>
          <a:xfrm rot="18819750">
            <a:off x="9482708" y="3588154"/>
            <a:ext cx="262433" cy="8682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74490" y="3581536"/>
            <a:ext cx="2161958" cy="10618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EPIS</a:t>
            </a:r>
            <a:r>
              <a:rPr lang="en-GB" dirty="0"/>
              <a:t>: </a:t>
            </a:r>
            <a:r>
              <a:rPr lang="en-US" sz="1500" dirty="0"/>
              <a:t>Exploration, Adoption/Preparation, Implementation, Sustainment</a:t>
            </a:r>
            <a:endParaRPr lang="en-GB" sz="1500" dirty="0"/>
          </a:p>
        </p:txBody>
      </p:sp>
      <p:sp>
        <p:nvSpPr>
          <p:cNvPr id="12" name="TextBox 11"/>
          <p:cNvSpPr txBox="1"/>
          <p:nvPr/>
        </p:nvSpPr>
        <p:spPr>
          <a:xfrm>
            <a:off x="2580514" y="5023347"/>
            <a:ext cx="2841523" cy="13388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CFIR</a:t>
            </a:r>
            <a:r>
              <a:rPr lang="en-GB" dirty="0"/>
              <a:t>: </a:t>
            </a:r>
            <a:r>
              <a:rPr lang="en-US" sz="1500" dirty="0"/>
              <a:t>Consolidated Framework for Implementation Research</a:t>
            </a:r>
          </a:p>
          <a:p>
            <a:pPr algn="ctr"/>
            <a:endParaRPr lang="en-US" sz="1500" dirty="0"/>
          </a:p>
          <a:p>
            <a:pPr algn="ctr"/>
            <a:r>
              <a:rPr lang="en-US" b="1" dirty="0"/>
              <a:t>TDF: </a:t>
            </a:r>
            <a:r>
              <a:rPr lang="en-US" sz="1500" dirty="0"/>
              <a:t>Theoretical Domains framework</a:t>
            </a:r>
            <a:endParaRPr lang="en-GB" sz="1500" dirty="0"/>
          </a:p>
        </p:txBody>
      </p:sp>
      <p:sp>
        <p:nvSpPr>
          <p:cNvPr id="13" name="TextBox 12"/>
          <p:cNvSpPr txBox="1"/>
          <p:nvPr/>
        </p:nvSpPr>
        <p:spPr>
          <a:xfrm>
            <a:off x="5809031" y="4618758"/>
            <a:ext cx="1496290"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500" dirty="0"/>
              <a:t>Diffusion of Innovation theory</a:t>
            </a:r>
          </a:p>
          <a:p>
            <a:pPr algn="ctr"/>
            <a:endParaRPr lang="en-US" sz="1500" dirty="0"/>
          </a:p>
          <a:p>
            <a:pPr algn="ctr"/>
            <a:r>
              <a:rPr lang="en-US" sz="1500" b="1" dirty="0"/>
              <a:t>HBM</a:t>
            </a:r>
            <a:r>
              <a:rPr lang="en-US" sz="1500" dirty="0"/>
              <a:t>: Health Belief Model</a:t>
            </a:r>
            <a:endParaRPr lang="en-GB" sz="1500" dirty="0"/>
          </a:p>
        </p:txBody>
      </p:sp>
      <p:sp>
        <p:nvSpPr>
          <p:cNvPr id="14" name="TextBox 13"/>
          <p:cNvSpPr txBox="1"/>
          <p:nvPr/>
        </p:nvSpPr>
        <p:spPr>
          <a:xfrm>
            <a:off x="7939399" y="4543092"/>
            <a:ext cx="1888092"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lstStyle>
          <a:p>
            <a:r>
              <a:rPr lang="en-GB" sz="1500" dirty="0"/>
              <a:t>Organizational theory for dissemination and implementation research</a:t>
            </a:r>
          </a:p>
        </p:txBody>
      </p:sp>
      <p:sp>
        <p:nvSpPr>
          <p:cNvPr id="11" name="Rectangle 10"/>
          <p:cNvSpPr/>
          <p:nvPr/>
        </p:nvSpPr>
        <p:spPr>
          <a:xfrm>
            <a:off x="10105475" y="3403276"/>
            <a:ext cx="1787235" cy="240065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500" dirty="0">
                <a:solidFill>
                  <a:schemeClr val="dk1"/>
                </a:solidFill>
              </a:rPr>
              <a:t>Proctor’s Implementation Outcomes Framework</a:t>
            </a:r>
          </a:p>
          <a:p>
            <a:pPr algn="ctr"/>
            <a:endParaRPr lang="en-GB" sz="1500" dirty="0">
              <a:solidFill>
                <a:schemeClr val="dk1"/>
              </a:solidFill>
            </a:endParaRPr>
          </a:p>
          <a:p>
            <a:pPr algn="ctr"/>
            <a:r>
              <a:rPr lang="en-US" sz="1500" b="1" dirty="0"/>
              <a:t>RE-AIM</a:t>
            </a:r>
          </a:p>
          <a:p>
            <a:pPr algn="ctr"/>
            <a:r>
              <a:rPr lang="en-US" sz="1500" dirty="0"/>
              <a:t> (Reach, Efficacy, Adoption, Implementation, Maintenance)</a:t>
            </a:r>
            <a:r>
              <a:rPr lang="en-GB" sz="1500" dirty="0"/>
              <a:t> </a:t>
            </a:r>
          </a:p>
        </p:txBody>
      </p:sp>
      <p:sp>
        <p:nvSpPr>
          <p:cNvPr id="15" name="Oval 14">
            <a:extLst>
              <a:ext uri="{FF2B5EF4-FFF2-40B4-BE49-F238E27FC236}">
                <a16:creationId xmlns:a16="http://schemas.microsoft.com/office/drawing/2014/main" id="{9448E8F2-81B4-9C4F-A075-C6CEF60B347A}"/>
              </a:ext>
            </a:extLst>
          </p:cNvPr>
          <p:cNvSpPr/>
          <p:nvPr/>
        </p:nvSpPr>
        <p:spPr>
          <a:xfrm>
            <a:off x="180975" y="581025"/>
            <a:ext cx="5241061" cy="1150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One year on – aim of research is to evaluate the outcomes of implementation</a:t>
            </a:r>
            <a:endParaRPr lang="en-GB" sz="1600" b="1" dirty="0"/>
          </a:p>
        </p:txBody>
      </p:sp>
      <p:sp>
        <p:nvSpPr>
          <p:cNvPr id="2" name="Oval 1">
            <a:extLst>
              <a:ext uri="{FF2B5EF4-FFF2-40B4-BE49-F238E27FC236}">
                <a16:creationId xmlns:a16="http://schemas.microsoft.com/office/drawing/2014/main" id="{2004A5A9-8461-864C-674A-7F8FB683E336}"/>
              </a:ext>
            </a:extLst>
          </p:cNvPr>
          <p:cNvSpPr/>
          <p:nvPr/>
        </p:nvSpPr>
        <p:spPr>
          <a:xfrm>
            <a:off x="8105775" y="3038475"/>
            <a:ext cx="1103498" cy="8484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1EA621D-9D88-28A5-502B-7303F5C0C2B1}"/>
              </a:ext>
            </a:extLst>
          </p:cNvPr>
          <p:cNvSpPr/>
          <p:nvPr/>
        </p:nvSpPr>
        <p:spPr>
          <a:xfrm>
            <a:off x="10018576" y="3209925"/>
            <a:ext cx="1892459" cy="129149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41566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4"/>
          <p:cNvSpPr txBox="1">
            <a:spLocks/>
          </p:cNvSpPr>
          <p:nvPr/>
        </p:nvSpPr>
        <p:spPr>
          <a:xfrm>
            <a:off x="541136" y="138803"/>
            <a:ext cx="9274512" cy="94960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defTabSz="914400">
              <a:spcAft>
                <a:spcPts val="600"/>
              </a:spcAft>
            </a:pPr>
            <a:r>
              <a:rPr lang="en-US" sz="4400" kern="1200" dirty="0">
                <a:solidFill>
                  <a:schemeClr val="tx1"/>
                </a:solidFill>
                <a:latin typeface="+mj-lt"/>
                <a:ea typeface="+mj-ea"/>
                <a:cs typeface="+mj-cs"/>
              </a:rPr>
              <a:t>Case scenario two</a:t>
            </a:r>
          </a:p>
        </p:txBody>
      </p:sp>
      <p:sp>
        <p:nvSpPr>
          <p:cNvPr id="15" name="Freeform: Shape 14">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87038" y="1401781"/>
            <a:ext cx="7010803"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defTabSz="722376">
              <a:spcAft>
                <a:spcPts val="600"/>
              </a:spcAft>
            </a:pPr>
            <a:r>
              <a:rPr lang="en-GB" sz="2400" b="1" kern="1200" dirty="0">
                <a:solidFill>
                  <a:schemeClr val="dk1"/>
                </a:solidFill>
                <a:latin typeface="+mn-lt"/>
                <a:ea typeface="+mn-ea"/>
                <a:cs typeface="+mn-cs"/>
              </a:rPr>
              <a:t>Proctor’s Implementation Outcomes Framework</a:t>
            </a:r>
            <a:endParaRPr lang="en-GB" sz="2400" b="1" dirty="0">
              <a:solidFill>
                <a:schemeClr val="dk1"/>
              </a:solidFill>
            </a:endParaRPr>
          </a:p>
        </p:txBody>
      </p:sp>
      <p:pic>
        <p:nvPicPr>
          <p:cNvPr id="4" name="Picture 3">
            <a:extLst>
              <a:ext uri="{FF2B5EF4-FFF2-40B4-BE49-F238E27FC236}">
                <a16:creationId xmlns:a16="http://schemas.microsoft.com/office/drawing/2014/main" id="{57A3C441-0BD9-5C9B-80DE-76A549AE157E}"/>
              </a:ext>
            </a:extLst>
          </p:cNvPr>
          <p:cNvPicPr>
            <a:picLocks noChangeAspect="1"/>
          </p:cNvPicPr>
          <p:nvPr/>
        </p:nvPicPr>
        <p:blipFill rotWithShape="1">
          <a:blip r:embed="rId2"/>
          <a:srcRect l="26875" t="42941" r="8750"/>
          <a:stretch/>
        </p:blipFill>
        <p:spPr>
          <a:xfrm>
            <a:off x="1530849" y="2327239"/>
            <a:ext cx="9267290" cy="4363724"/>
          </a:xfrm>
          <a:prstGeom prst="rect">
            <a:avLst/>
          </a:prstGeom>
        </p:spPr>
      </p:pic>
    </p:spTree>
    <p:extLst>
      <p:ext uri="{BB962C8B-B14F-4D97-AF65-F5344CB8AC3E}">
        <p14:creationId xmlns:p14="http://schemas.microsoft.com/office/powerpoint/2010/main" val="11806716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7" name="Rectangle 8198">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09" name="Group 820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8202" name="Rectangle 820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10" name="Rectangle 820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4" name="Rectangle 820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06" name="Rectangle 820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4"/>
          <p:cNvSpPr txBox="1">
            <a:spLocks/>
          </p:cNvSpPr>
          <p:nvPr/>
        </p:nvSpPr>
        <p:spPr>
          <a:xfrm>
            <a:off x="1043631" y="873940"/>
            <a:ext cx="4928291" cy="10357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defTabSz="914400">
              <a:spcAft>
                <a:spcPts val="600"/>
              </a:spcAft>
            </a:pPr>
            <a:r>
              <a:rPr lang="en-US" sz="3600">
                <a:solidFill>
                  <a:schemeClr val="tx1"/>
                </a:solidFill>
                <a:latin typeface="+mj-lt"/>
                <a:ea typeface="+mj-ea"/>
                <a:cs typeface="+mj-cs"/>
              </a:rPr>
              <a:t>Case scenario three</a:t>
            </a:r>
          </a:p>
        </p:txBody>
      </p:sp>
      <p:pic>
        <p:nvPicPr>
          <p:cNvPr id="8194" name="Picture 2" descr="CANNABIS AND REPRODUCTION - Centro Médico Manzanera">
            <a:extLst>
              <a:ext uri="{FF2B5EF4-FFF2-40B4-BE49-F238E27FC236}">
                <a16:creationId xmlns:a16="http://schemas.microsoft.com/office/drawing/2014/main" id="{2A9FC649-0F1C-6E26-0F83-CA1105D4F4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99" r="28023"/>
          <a:stretch/>
        </p:blipFill>
        <p:spPr bwMode="auto">
          <a:xfrm>
            <a:off x="4845792" y="365759"/>
            <a:ext cx="5227541" cy="6404661"/>
          </a:xfrm>
          <a:prstGeom prst="rect">
            <a:avLst/>
          </a:prstGeom>
          <a:noFill/>
          <a:extLst>
            <a:ext uri="{909E8E84-426E-40DD-AFC4-6F175D3DCCD1}">
              <a14:hiddenFill xmlns:a14="http://schemas.microsoft.com/office/drawing/2010/main">
                <a:solidFill>
                  <a:srgbClr val="FFFFFF"/>
                </a:solidFill>
              </a14:hiddenFill>
            </a:ext>
          </a:extLst>
        </p:spPr>
      </p:pic>
      <p:cxnSp>
        <p:nvCxnSpPr>
          <p:cNvPr id="8208" name="Straight Connector 820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8212" name="Content Placeholder 5">
            <a:extLst>
              <a:ext uri="{FF2B5EF4-FFF2-40B4-BE49-F238E27FC236}">
                <a16:creationId xmlns:a16="http://schemas.microsoft.com/office/drawing/2014/main" id="{2C909A40-EA28-2188-93E0-DDCA4417BE0A}"/>
              </a:ext>
            </a:extLst>
          </p:cNvPr>
          <p:cNvGraphicFramePr/>
          <p:nvPr>
            <p:extLst>
              <p:ext uri="{D42A27DB-BD31-4B8C-83A1-F6EECF244321}">
                <p14:modId xmlns:p14="http://schemas.microsoft.com/office/powerpoint/2010/main" val="3742024456"/>
              </p:ext>
            </p:extLst>
          </p:nvPr>
        </p:nvGraphicFramePr>
        <p:xfrm>
          <a:off x="195860" y="1986457"/>
          <a:ext cx="11460470" cy="46524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0B86C022-AB49-3202-98BC-A150110F9D4A}"/>
              </a:ext>
            </a:extLst>
          </p:cNvPr>
          <p:cNvPicPr>
            <a:picLocks noChangeAspect="1"/>
          </p:cNvPicPr>
          <p:nvPr/>
        </p:nvPicPr>
        <p:blipFill>
          <a:blip r:embed="rId8"/>
          <a:stretch>
            <a:fillRect/>
          </a:stretch>
        </p:blipFill>
        <p:spPr>
          <a:xfrm>
            <a:off x="9805501" y="219074"/>
            <a:ext cx="1850829" cy="2337889"/>
          </a:xfrm>
          <a:prstGeom prst="rect">
            <a:avLst/>
          </a:prstGeom>
        </p:spPr>
      </p:pic>
    </p:spTree>
    <p:extLst>
      <p:ext uri="{BB962C8B-B14F-4D97-AF65-F5344CB8AC3E}">
        <p14:creationId xmlns:p14="http://schemas.microsoft.com/office/powerpoint/2010/main" val="3242851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a:stretch>
            <a:fillRect/>
          </a:stretch>
        </p:blipFill>
        <p:spPr>
          <a:xfrm>
            <a:off x="2669449" y="680242"/>
            <a:ext cx="6874026" cy="3266348"/>
          </a:xfrm>
          <a:prstGeom prst="rect">
            <a:avLst/>
          </a:prstGeom>
        </p:spPr>
      </p:pic>
      <p:sp>
        <p:nvSpPr>
          <p:cNvPr id="4" name="Down Arrow 3"/>
          <p:cNvSpPr/>
          <p:nvPr/>
        </p:nvSpPr>
        <p:spPr>
          <a:xfrm rot="3015544">
            <a:off x="3012140" y="3768673"/>
            <a:ext cx="384488" cy="764457"/>
          </a:xfrm>
          <a:prstGeom prst="downArrow">
            <a:avLst>
              <a:gd name="adj1" fmla="val 27527"/>
              <a:gd name="adj2" fmla="val 775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wn Arrow 6"/>
          <p:cNvSpPr/>
          <p:nvPr/>
        </p:nvSpPr>
        <p:spPr>
          <a:xfrm rot="1299314">
            <a:off x="4392405" y="3862832"/>
            <a:ext cx="379974" cy="1086739"/>
          </a:xfrm>
          <a:prstGeom prst="downArrow">
            <a:avLst>
              <a:gd name="adj1" fmla="val 27474"/>
              <a:gd name="adj2" fmla="val 787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7"/>
          <p:cNvSpPr/>
          <p:nvPr/>
        </p:nvSpPr>
        <p:spPr>
          <a:xfrm>
            <a:off x="6221463" y="3886923"/>
            <a:ext cx="281588" cy="578344"/>
          </a:xfrm>
          <a:prstGeom prst="downArrow">
            <a:avLst>
              <a:gd name="adj1" fmla="val 44413"/>
              <a:gd name="adj2" fmla="val 751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wn Arrow 8"/>
          <p:cNvSpPr/>
          <p:nvPr/>
        </p:nvSpPr>
        <p:spPr>
          <a:xfrm rot="19535260">
            <a:off x="7898351" y="3839876"/>
            <a:ext cx="275052" cy="6398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own Arrow 9"/>
          <p:cNvSpPr/>
          <p:nvPr/>
        </p:nvSpPr>
        <p:spPr>
          <a:xfrm rot="18819750">
            <a:off x="9482708" y="3588154"/>
            <a:ext cx="262433" cy="8682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74490" y="3581536"/>
            <a:ext cx="2161958" cy="10618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EPIS</a:t>
            </a:r>
            <a:r>
              <a:rPr lang="en-GB" dirty="0"/>
              <a:t>: </a:t>
            </a:r>
            <a:r>
              <a:rPr lang="en-US" sz="1500" dirty="0"/>
              <a:t>Exploration, Adoption/Preparation, Implementation, Sustainment</a:t>
            </a:r>
            <a:endParaRPr lang="en-GB" sz="1500" dirty="0"/>
          </a:p>
        </p:txBody>
      </p:sp>
      <p:sp>
        <p:nvSpPr>
          <p:cNvPr id="12" name="TextBox 11"/>
          <p:cNvSpPr txBox="1"/>
          <p:nvPr/>
        </p:nvSpPr>
        <p:spPr>
          <a:xfrm>
            <a:off x="2580514" y="5023347"/>
            <a:ext cx="2841523" cy="13388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CFIR</a:t>
            </a:r>
            <a:r>
              <a:rPr lang="en-GB" dirty="0"/>
              <a:t>: </a:t>
            </a:r>
            <a:r>
              <a:rPr lang="en-US" sz="1500" dirty="0"/>
              <a:t>Consolidated Framework for Implementation Research</a:t>
            </a:r>
          </a:p>
          <a:p>
            <a:pPr algn="ctr"/>
            <a:endParaRPr lang="en-US" sz="1500" dirty="0"/>
          </a:p>
          <a:p>
            <a:pPr algn="ctr"/>
            <a:r>
              <a:rPr lang="en-US" b="1" dirty="0"/>
              <a:t>TDF: </a:t>
            </a:r>
            <a:r>
              <a:rPr lang="en-US" sz="1500" dirty="0"/>
              <a:t>Theoretical Domains framework</a:t>
            </a:r>
            <a:endParaRPr lang="en-GB" sz="1500" dirty="0"/>
          </a:p>
        </p:txBody>
      </p:sp>
      <p:sp>
        <p:nvSpPr>
          <p:cNvPr id="13" name="TextBox 12"/>
          <p:cNvSpPr txBox="1"/>
          <p:nvPr/>
        </p:nvSpPr>
        <p:spPr>
          <a:xfrm>
            <a:off x="5809031" y="4618758"/>
            <a:ext cx="1496290"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500" dirty="0"/>
              <a:t>Diffusion of Innovation theory</a:t>
            </a:r>
          </a:p>
          <a:p>
            <a:pPr algn="ctr"/>
            <a:endParaRPr lang="en-US" sz="1500" dirty="0"/>
          </a:p>
          <a:p>
            <a:pPr algn="ctr"/>
            <a:r>
              <a:rPr lang="en-US" sz="1500" b="1" dirty="0"/>
              <a:t>HBM</a:t>
            </a:r>
            <a:r>
              <a:rPr lang="en-US" sz="1500" dirty="0"/>
              <a:t>: Health Belief Model</a:t>
            </a:r>
            <a:endParaRPr lang="en-GB" sz="1500" dirty="0"/>
          </a:p>
        </p:txBody>
      </p:sp>
      <p:sp>
        <p:nvSpPr>
          <p:cNvPr id="14" name="TextBox 13"/>
          <p:cNvSpPr txBox="1"/>
          <p:nvPr/>
        </p:nvSpPr>
        <p:spPr>
          <a:xfrm>
            <a:off x="7939399" y="4543092"/>
            <a:ext cx="1888092"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lstStyle>
          <a:p>
            <a:r>
              <a:rPr lang="en-GB" sz="1500" dirty="0"/>
              <a:t>Organizational theory for dissemination and implementation research</a:t>
            </a:r>
          </a:p>
        </p:txBody>
      </p:sp>
      <p:sp>
        <p:nvSpPr>
          <p:cNvPr id="11" name="Rectangle 10"/>
          <p:cNvSpPr/>
          <p:nvPr/>
        </p:nvSpPr>
        <p:spPr>
          <a:xfrm>
            <a:off x="10105475" y="3403276"/>
            <a:ext cx="1787235" cy="240065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500" dirty="0">
                <a:solidFill>
                  <a:schemeClr val="dk1"/>
                </a:solidFill>
              </a:rPr>
              <a:t>Proctor’s Implementation Outcomes Framework</a:t>
            </a:r>
          </a:p>
          <a:p>
            <a:pPr algn="ctr"/>
            <a:endParaRPr lang="en-GB" sz="1500" dirty="0">
              <a:solidFill>
                <a:schemeClr val="dk1"/>
              </a:solidFill>
            </a:endParaRPr>
          </a:p>
          <a:p>
            <a:pPr algn="ctr"/>
            <a:r>
              <a:rPr lang="en-US" sz="1500" b="1" dirty="0"/>
              <a:t>RE-AIM</a:t>
            </a:r>
          </a:p>
          <a:p>
            <a:pPr algn="ctr"/>
            <a:r>
              <a:rPr lang="en-US" sz="1500" dirty="0"/>
              <a:t> (Reach, Efficacy, Adoption, Implementation, Maintenance)</a:t>
            </a:r>
            <a:r>
              <a:rPr lang="en-GB" sz="1500" dirty="0"/>
              <a:t> </a:t>
            </a:r>
          </a:p>
        </p:txBody>
      </p:sp>
      <p:sp>
        <p:nvSpPr>
          <p:cNvPr id="15" name="Oval 14">
            <a:extLst>
              <a:ext uri="{FF2B5EF4-FFF2-40B4-BE49-F238E27FC236}">
                <a16:creationId xmlns:a16="http://schemas.microsoft.com/office/drawing/2014/main" id="{9448E8F2-81B4-9C4F-A075-C6CEF60B347A}"/>
              </a:ext>
            </a:extLst>
          </p:cNvPr>
          <p:cNvSpPr/>
          <p:nvPr/>
        </p:nvSpPr>
        <p:spPr>
          <a:xfrm>
            <a:off x="180975" y="581025"/>
            <a:ext cx="5241061" cy="115025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Case scenario three</a:t>
            </a:r>
          </a:p>
          <a:p>
            <a:pPr algn="ctr"/>
            <a:r>
              <a:rPr lang="en-US" sz="1600" b="1"/>
              <a:t>To explore factors that act as barriers and facilitators  to implementation of intervention within an organization</a:t>
            </a:r>
            <a:endParaRPr lang="en-GB" sz="1600" b="1" dirty="0"/>
          </a:p>
        </p:txBody>
      </p:sp>
      <p:sp>
        <p:nvSpPr>
          <p:cNvPr id="3" name="Oval 2">
            <a:extLst>
              <a:ext uri="{FF2B5EF4-FFF2-40B4-BE49-F238E27FC236}">
                <a16:creationId xmlns:a16="http://schemas.microsoft.com/office/drawing/2014/main" id="{8687BF9D-174F-91DA-5EFF-33D82A550100}"/>
              </a:ext>
            </a:extLst>
          </p:cNvPr>
          <p:cNvSpPr/>
          <p:nvPr/>
        </p:nvSpPr>
        <p:spPr>
          <a:xfrm>
            <a:off x="4276725" y="3124200"/>
            <a:ext cx="1266858" cy="70687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FB2FB6F6-F7C4-E0D3-AD67-CA11E342810B}"/>
              </a:ext>
            </a:extLst>
          </p:cNvPr>
          <p:cNvSpPr/>
          <p:nvPr/>
        </p:nvSpPr>
        <p:spPr>
          <a:xfrm>
            <a:off x="2457450" y="4935741"/>
            <a:ext cx="3073597" cy="784381"/>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16352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840508" y="365128"/>
            <a:ext cx="10987947" cy="1001854"/>
          </a:xfrm>
          <a:prstGeom prst="rect">
            <a:avLst/>
          </a:prstGeom>
        </p:spPr>
        <p:txBody>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GB" dirty="0"/>
              <a:t>Case scenario three</a:t>
            </a:r>
          </a:p>
        </p:txBody>
      </p:sp>
      <p:sp>
        <p:nvSpPr>
          <p:cNvPr id="6" name="Rectangle 5"/>
          <p:cNvSpPr/>
          <p:nvPr/>
        </p:nvSpPr>
        <p:spPr>
          <a:xfrm>
            <a:off x="1069797" y="1126437"/>
            <a:ext cx="9267825"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2400" b="1" dirty="0">
                <a:solidFill>
                  <a:schemeClr val="dk1"/>
                </a:solidFill>
              </a:rPr>
              <a:t>Consolidated Framework for Implementation Research</a:t>
            </a:r>
          </a:p>
        </p:txBody>
      </p:sp>
      <p:pic>
        <p:nvPicPr>
          <p:cNvPr id="4" name="Picture 3">
            <a:extLst>
              <a:ext uri="{FF2B5EF4-FFF2-40B4-BE49-F238E27FC236}">
                <a16:creationId xmlns:a16="http://schemas.microsoft.com/office/drawing/2014/main" id="{6A9C708B-A0B9-621F-AEC1-ADBA412BB42E}"/>
              </a:ext>
            </a:extLst>
          </p:cNvPr>
          <p:cNvPicPr>
            <a:picLocks noChangeAspect="1"/>
          </p:cNvPicPr>
          <p:nvPr/>
        </p:nvPicPr>
        <p:blipFill>
          <a:blip r:embed="rId2"/>
          <a:stretch>
            <a:fillRect/>
          </a:stretch>
        </p:blipFill>
        <p:spPr>
          <a:xfrm>
            <a:off x="552450" y="1688662"/>
            <a:ext cx="10496550" cy="4480776"/>
          </a:xfrm>
          <a:prstGeom prst="rect">
            <a:avLst/>
          </a:prstGeom>
        </p:spPr>
      </p:pic>
      <p:sp>
        <p:nvSpPr>
          <p:cNvPr id="8" name="TextBox 7">
            <a:extLst>
              <a:ext uri="{FF2B5EF4-FFF2-40B4-BE49-F238E27FC236}">
                <a16:creationId xmlns:a16="http://schemas.microsoft.com/office/drawing/2014/main" id="{A9585862-8B73-D1FE-BBD6-718F9BDE3ED5}"/>
              </a:ext>
            </a:extLst>
          </p:cNvPr>
          <p:cNvSpPr txBox="1"/>
          <p:nvPr/>
        </p:nvSpPr>
        <p:spPr>
          <a:xfrm>
            <a:off x="9245022" y="6269998"/>
            <a:ext cx="2946978" cy="307777"/>
          </a:xfrm>
          <a:prstGeom prst="rect">
            <a:avLst/>
          </a:prstGeom>
          <a:noFill/>
        </p:spPr>
        <p:txBody>
          <a:bodyPr wrap="square">
            <a:spAutoFit/>
          </a:bodyPr>
          <a:lstStyle/>
          <a:p>
            <a:r>
              <a:rPr lang="en-US" sz="1400" dirty="0"/>
              <a:t>Source: https://cfirguide.org/</a:t>
            </a:r>
          </a:p>
        </p:txBody>
      </p:sp>
    </p:spTree>
    <p:extLst>
      <p:ext uri="{BB962C8B-B14F-4D97-AF65-F5344CB8AC3E}">
        <p14:creationId xmlns:p14="http://schemas.microsoft.com/office/powerpoint/2010/main" val="1255777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C6B82A95-475C-A182-DFFF-8D59FB37D1DA}"/>
              </a:ext>
            </a:extLst>
          </p:cNvPr>
          <p:cNvPicPr>
            <a:picLocks noChangeAspect="1"/>
          </p:cNvPicPr>
          <p:nvPr/>
        </p:nvPicPr>
        <p:blipFill rotWithShape="1">
          <a:blip r:embed="rId2"/>
          <a:srcRect r="538" b="2"/>
          <a:stretch/>
        </p:blipFill>
        <p:spPr>
          <a:xfrm>
            <a:off x="801383" y="43664"/>
            <a:ext cx="11260549" cy="6792494"/>
          </a:xfrm>
          <a:prstGeom prst="rect">
            <a:avLst/>
          </a:prstGeom>
        </p:spPr>
      </p:pic>
    </p:spTree>
    <p:extLst>
      <p:ext uri="{BB962C8B-B14F-4D97-AF65-F5344CB8AC3E}">
        <p14:creationId xmlns:p14="http://schemas.microsoft.com/office/powerpoint/2010/main" val="3426534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p:cNvSpPr txBox="1">
            <a:spLocks/>
          </p:cNvSpPr>
          <p:nvPr/>
        </p:nvSpPr>
        <p:spPr>
          <a:xfrm>
            <a:off x="840509" y="2706110"/>
            <a:ext cx="9144000" cy="22168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p>
        </p:txBody>
      </p:sp>
      <p:sp>
        <p:nvSpPr>
          <p:cNvPr id="14" name="Title 5"/>
          <p:cNvSpPr txBox="1">
            <a:spLocks/>
          </p:cNvSpPr>
          <p:nvPr/>
        </p:nvSpPr>
        <p:spPr>
          <a:xfrm>
            <a:off x="541990" y="812655"/>
            <a:ext cx="11108020" cy="596609"/>
          </a:xfrm>
          <a:prstGeom prst="rect">
            <a:avLst/>
          </a:prstGeom>
        </p:spPr>
        <p:txBody>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GB" dirty="0"/>
              <a:t>Implementation - historical insights</a:t>
            </a:r>
          </a:p>
        </p:txBody>
      </p:sp>
      <p:sp>
        <p:nvSpPr>
          <p:cNvPr id="5" name="Content Placeholder 6"/>
          <p:cNvSpPr txBox="1">
            <a:spLocks/>
          </p:cNvSpPr>
          <p:nvPr/>
        </p:nvSpPr>
        <p:spPr>
          <a:xfrm>
            <a:off x="997596" y="5719560"/>
            <a:ext cx="10515600" cy="93043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The concept of implementation was developed in the 1970s.</a:t>
            </a:r>
          </a:p>
          <a:p>
            <a:r>
              <a:rPr lang="en-GB" dirty="0"/>
              <a:t>It was taken to new levels when it was linked to evidence-based practice (EBP).</a:t>
            </a:r>
          </a:p>
        </p:txBody>
      </p:sp>
      <p:pic>
        <p:nvPicPr>
          <p:cNvPr id="6" name="Picture 5"/>
          <p:cNvPicPr>
            <a:picLocks noChangeAspect="1"/>
          </p:cNvPicPr>
          <p:nvPr/>
        </p:nvPicPr>
        <p:blipFill>
          <a:blip r:embed="rId4"/>
          <a:stretch>
            <a:fillRect/>
          </a:stretch>
        </p:blipFill>
        <p:spPr>
          <a:xfrm>
            <a:off x="1536820" y="2015733"/>
            <a:ext cx="6927436" cy="1634692"/>
          </a:xfrm>
          <a:prstGeom prst="rect">
            <a:avLst/>
          </a:prstGeom>
        </p:spPr>
      </p:pic>
      <p:sp>
        <p:nvSpPr>
          <p:cNvPr id="7" name="TextBox 6"/>
          <p:cNvSpPr txBox="1"/>
          <p:nvPr/>
        </p:nvSpPr>
        <p:spPr>
          <a:xfrm>
            <a:off x="2003703" y="3531943"/>
            <a:ext cx="4787661" cy="246221"/>
          </a:xfrm>
          <a:prstGeom prst="rect">
            <a:avLst/>
          </a:prstGeom>
          <a:noFill/>
        </p:spPr>
        <p:txBody>
          <a:bodyPr wrap="square" rtlCol="0">
            <a:spAutoFit/>
          </a:bodyPr>
          <a:lstStyle/>
          <a:p>
            <a:pPr algn="ctr"/>
            <a:r>
              <a:rPr lang="en-GB" sz="1000" dirty="0"/>
              <a:t>Published in a commentary Forbes.com, 2004</a:t>
            </a:r>
          </a:p>
        </p:txBody>
      </p:sp>
      <p:sp>
        <p:nvSpPr>
          <p:cNvPr id="3" name="Speech Bubble: Oval 2">
            <a:extLst>
              <a:ext uri="{FF2B5EF4-FFF2-40B4-BE49-F238E27FC236}">
                <a16:creationId xmlns:a16="http://schemas.microsoft.com/office/drawing/2014/main" id="{20146A5D-C17E-47EA-9012-52DEE1909183}"/>
              </a:ext>
            </a:extLst>
          </p:cNvPr>
          <p:cNvSpPr/>
          <p:nvPr/>
        </p:nvSpPr>
        <p:spPr>
          <a:xfrm>
            <a:off x="7554693" y="3137724"/>
            <a:ext cx="3871692" cy="1715779"/>
          </a:xfrm>
          <a:prstGeom prst="wedgeEllipseCallout">
            <a:avLst>
              <a:gd name="adj1" fmla="val -79986"/>
              <a:gd name="adj2" fmla="val -1731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E5D24B9-E9BD-1340-EC1D-41EEC7A96B80}"/>
              </a:ext>
            </a:extLst>
          </p:cNvPr>
          <p:cNvSpPr txBox="1"/>
          <p:nvPr/>
        </p:nvSpPr>
        <p:spPr>
          <a:xfrm>
            <a:off x="7929158" y="3462534"/>
            <a:ext cx="3122762" cy="1200329"/>
          </a:xfrm>
          <a:prstGeom prst="rect">
            <a:avLst/>
          </a:prstGeom>
          <a:noFill/>
        </p:spPr>
        <p:txBody>
          <a:bodyPr wrap="square" rtlCol="0">
            <a:spAutoFit/>
          </a:bodyPr>
          <a:lstStyle/>
          <a:p>
            <a:pPr algn="ctr"/>
            <a:r>
              <a:rPr lang="en-GB" dirty="0"/>
              <a:t>“</a:t>
            </a:r>
            <a:r>
              <a:rPr lang="en-GB" i="1" dirty="0"/>
              <a:t>Organizations are successful because of good implementation, not good business plans.”</a:t>
            </a:r>
          </a:p>
        </p:txBody>
      </p:sp>
      <p:sp>
        <p:nvSpPr>
          <p:cNvPr id="2" name="Speech Bubble: Oval 1">
            <a:extLst>
              <a:ext uri="{FF2B5EF4-FFF2-40B4-BE49-F238E27FC236}">
                <a16:creationId xmlns:a16="http://schemas.microsoft.com/office/drawing/2014/main" id="{CB26B435-EE2F-F047-73C8-94BE1A1314D9}"/>
              </a:ext>
            </a:extLst>
          </p:cNvPr>
          <p:cNvSpPr/>
          <p:nvPr/>
        </p:nvSpPr>
        <p:spPr>
          <a:xfrm>
            <a:off x="840509" y="3975235"/>
            <a:ext cx="3579091" cy="1511165"/>
          </a:xfrm>
          <a:prstGeom prst="wedgeEllipseCallout">
            <a:avLst>
              <a:gd name="adj1" fmla="val -16309"/>
              <a:gd name="adj2" fmla="val -8247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On of the original Apple employees responsible for marketing Macintosh computer line</a:t>
            </a:r>
            <a:endParaRPr lang="en-GB" dirty="0"/>
          </a:p>
        </p:txBody>
      </p:sp>
    </p:spTree>
    <p:custDataLst>
      <p:tags r:id="rId1"/>
    </p:custDataLst>
    <p:extLst>
      <p:ext uri="{BB962C8B-B14F-4D97-AF65-F5344CB8AC3E}">
        <p14:creationId xmlns:p14="http://schemas.microsoft.com/office/powerpoint/2010/main" val="21496535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53" name="Rectangle 925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54" name="Arc 925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4"/>
          <p:cNvSpPr txBox="1">
            <a:spLocks/>
          </p:cNvSpPr>
          <p:nvPr/>
        </p:nvSpPr>
        <p:spPr>
          <a:xfrm>
            <a:off x="5894962" y="27953"/>
            <a:ext cx="5458838"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defTabSz="914400">
              <a:spcAft>
                <a:spcPts val="600"/>
              </a:spcAft>
            </a:pPr>
            <a:r>
              <a:rPr lang="en-US" sz="4400" kern="1200" dirty="0">
                <a:solidFill>
                  <a:schemeClr val="tx1"/>
                </a:solidFill>
                <a:latin typeface="+mj-lt"/>
                <a:ea typeface="+mj-ea"/>
                <a:cs typeface="+mj-cs"/>
              </a:rPr>
              <a:t>Case scenario four</a:t>
            </a:r>
          </a:p>
        </p:txBody>
      </p:sp>
      <p:sp>
        <p:nvSpPr>
          <p:cNvPr id="9255" name="Freeform: Shape 925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218" name="Picture 2" descr="Over the Counter Pain Medication: What's The Best OTC Pain Reliever?">
            <a:extLst>
              <a:ext uri="{FF2B5EF4-FFF2-40B4-BE49-F238E27FC236}">
                <a16:creationId xmlns:a16="http://schemas.microsoft.com/office/drawing/2014/main" id="{021AFACE-6904-CB94-595B-06DE28CDDF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238" r="29851" b="1"/>
          <a:stretch/>
        </p:blipFill>
        <p:spPr bwMode="auto">
          <a:xfrm>
            <a:off x="779701" y="511293"/>
            <a:ext cx="4624344"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5"/>
          <p:cNvSpPr txBox="1">
            <a:spLocks/>
          </p:cNvSpPr>
          <p:nvPr/>
        </p:nvSpPr>
        <p:spPr>
          <a:xfrm>
            <a:off x="5894962" y="1514476"/>
            <a:ext cx="6030338" cy="4662488"/>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28600" algn="just" defTabSz="914400"/>
            <a:r>
              <a:rPr lang="en-US" sz="2400" b="1" dirty="0">
                <a:latin typeface="+mn-lt"/>
                <a:ea typeface="+mn-ea"/>
                <a:cs typeface="+mn-cs"/>
              </a:rPr>
              <a:t>You observed that your patients are increasingly asking for different categories of OTC pain medications. You are not sure what exactly are the factors which have led to this surge in OTC demand.</a:t>
            </a:r>
          </a:p>
          <a:p>
            <a:pPr indent="-228600" algn="just" defTabSz="914400"/>
            <a:endParaRPr lang="en-US" sz="2400" b="1" dirty="0">
              <a:latin typeface="+mn-lt"/>
              <a:ea typeface="+mn-ea"/>
              <a:cs typeface="+mn-cs"/>
            </a:endParaRPr>
          </a:p>
          <a:p>
            <a:pPr indent="-228600" algn="just" defTabSz="914400"/>
            <a:r>
              <a:rPr lang="en-US" sz="2400" b="1" dirty="0">
                <a:solidFill>
                  <a:srgbClr val="FF0000"/>
                </a:solidFill>
                <a:latin typeface="+mn-lt"/>
                <a:ea typeface="+mn-ea"/>
                <a:cs typeface="+mn-cs"/>
              </a:rPr>
              <a:t>You decide to design a study to explore various aspects that impact patients’ </a:t>
            </a:r>
            <a:r>
              <a:rPr lang="en-US" sz="2400" b="1" dirty="0" err="1">
                <a:solidFill>
                  <a:srgbClr val="FF0000"/>
                </a:solidFill>
                <a:latin typeface="+mn-lt"/>
                <a:ea typeface="+mn-ea"/>
                <a:cs typeface="+mn-cs"/>
              </a:rPr>
              <a:t>behaviour</a:t>
            </a:r>
            <a:r>
              <a:rPr lang="en-US" sz="2400" b="1" dirty="0">
                <a:solidFill>
                  <a:srgbClr val="FF0000"/>
                </a:solidFill>
                <a:latin typeface="+mn-lt"/>
                <a:ea typeface="+mn-ea"/>
                <a:cs typeface="+mn-cs"/>
              </a:rPr>
              <a:t> and their attitude towards self-care with OTC pain medications.</a:t>
            </a:r>
          </a:p>
          <a:p>
            <a:pPr indent="-228600" algn="just" defTabSz="914400"/>
            <a:endParaRPr lang="en-US" sz="2400" b="1" dirty="0">
              <a:latin typeface="+mn-lt"/>
              <a:ea typeface="+mn-ea"/>
              <a:cs typeface="+mn-cs"/>
            </a:endParaRPr>
          </a:p>
          <a:p>
            <a:pPr indent="-228600" algn="just" defTabSz="914400"/>
            <a:r>
              <a:rPr lang="en-US" sz="2400" b="1" dirty="0">
                <a:latin typeface="+mn-lt"/>
                <a:ea typeface="+mn-ea"/>
                <a:cs typeface="+mn-cs"/>
              </a:rPr>
              <a:t>What would be the most appropriate theoretical tool to underpin this study?</a:t>
            </a:r>
          </a:p>
          <a:p>
            <a:pPr indent="-228600" algn="just" defTabSz="914400"/>
            <a:endParaRPr lang="en-US" sz="1900" b="1" dirty="0">
              <a:latin typeface="+mn-lt"/>
              <a:ea typeface="+mn-ea"/>
              <a:cs typeface="+mn-cs"/>
            </a:endParaRPr>
          </a:p>
        </p:txBody>
      </p:sp>
    </p:spTree>
    <p:extLst>
      <p:ext uri="{BB962C8B-B14F-4D97-AF65-F5344CB8AC3E}">
        <p14:creationId xmlns:p14="http://schemas.microsoft.com/office/powerpoint/2010/main" val="236382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a:blip r:embed="rId2"/>
          <a:stretch>
            <a:fillRect/>
          </a:stretch>
        </p:blipFill>
        <p:spPr>
          <a:xfrm>
            <a:off x="2697791" y="654086"/>
            <a:ext cx="6874026" cy="3266348"/>
          </a:xfrm>
          <a:prstGeom prst="rect">
            <a:avLst/>
          </a:prstGeom>
        </p:spPr>
      </p:pic>
      <p:sp>
        <p:nvSpPr>
          <p:cNvPr id="4" name="Down Arrow 3"/>
          <p:cNvSpPr/>
          <p:nvPr/>
        </p:nvSpPr>
        <p:spPr>
          <a:xfrm rot="3015544">
            <a:off x="3012140" y="3768673"/>
            <a:ext cx="384488" cy="764457"/>
          </a:xfrm>
          <a:prstGeom prst="downArrow">
            <a:avLst>
              <a:gd name="adj1" fmla="val 27527"/>
              <a:gd name="adj2" fmla="val 775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own Arrow 6"/>
          <p:cNvSpPr/>
          <p:nvPr/>
        </p:nvSpPr>
        <p:spPr>
          <a:xfrm rot="1299314">
            <a:off x="4392405" y="3862832"/>
            <a:ext cx="379974" cy="1086739"/>
          </a:xfrm>
          <a:prstGeom prst="downArrow">
            <a:avLst>
              <a:gd name="adj1" fmla="val 27474"/>
              <a:gd name="adj2" fmla="val 787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own Arrow 7"/>
          <p:cNvSpPr/>
          <p:nvPr/>
        </p:nvSpPr>
        <p:spPr>
          <a:xfrm>
            <a:off x="6221463" y="3886923"/>
            <a:ext cx="281588" cy="578344"/>
          </a:xfrm>
          <a:prstGeom prst="downArrow">
            <a:avLst>
              <a:gd name="adj1" fmla="val 44413"/>
              <a:gd name="adj2" fmla="val 751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wn Arrow 8"/>
          <p:cNvSpPr/>
          <p:nvPr/>
        </p:nvSpPr>
        <p:spPr>
          <a:xfrm rot="19535260">
            <a:off x="7898351" y="3839876"/>
            <a:ext cx="275052" cy="6398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own Arrow 9"/>
          <p:cNvSpPr/>
          <p:nvPr/>
        </p:nvSpPr>
        <p:spPr>
          <a:xfrm rot="18819750">
            <a:off x="9482708" y="3588154"/>
            <a:ext cx="262433" cy="8682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674490" y="3581536"/>
            <a:ext cx="2161958" cy="10618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EPIS</a:t>
            </a:r>
            <a:r>
              <a:rPr lang="en-GB" dirty="0"/>
              <a:t>: </a:t>
            </a:r>
            <a:r>
              <a:rPr lang="en-US" sz="1500" dirty="0"/>
              <a:t>Exploration, Adoption/Preparation, Implementation, Sustainment</a:t>
            </a:r>
            <a:endParaRPr lang="en-GB" sz="1500" dirty="0"/>
          </a:p>
        </p:txBody>
      </p:sp>
      <p:sp>
        <p:nvSpPr>
          <p:cNvPr id="12" name="TextBox 11"/>
          <p:cNvSpPr txBox="1"/>
          <p:nvPr/>
        </p:nvSpPr>
        <p:spPr>
          <a:xfrm>
            <a:off x="2580514" y="5023347"/>
            <a:ext cx="2841523" cy="13388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t>CFIR</a:t>
            </a:r>
            <a:r>
              <a:rPr lang="en-GB" dirty="0"/>
              <a:t>: </a:t>
            </a:r>
            <a:r>
              <a:rPr lang="en-US" sz="1500" dirty="0"/>
              <a:t>Consolidated Framework for Implementation Research</a:t>
            </a:r>
          </a:p>
          <a:p>
            <a:pPr algn="ctr"/>
            <a:endParaRPr lang="en-US" sz="1500" dirty="0"/>
          </a:p>
          <a:p>
            <a:pPr algn="ctr"/>
            <a:r>
              <a:rPr lang="en-US" b="1" dirty="0"/>
              <a:t>TDF: </a:t>
            </a:r>
            <a:r>
              <a:rPr lang="en-US" sz="1500" dirty="0"/>
              <a:t>Theoretical Domains framework</a:t>
            </a:r>
            <a:endParaRPr lang="en-GB" sz="1500" dirty="0"/>
          </a:p>
        </p:txBody>
      </p:sp>
      <p:sp>
        <p:nvSpPr>
          <p:cNvPr id="13" name="TextBox 12"/>
          <p:cNvSpPr txBox="1"/>
          <p:nvPr/>
        </p:nvSpPr>
        <p:spPr>
          <a:xfrm>
            <a:off x="5809031" y="4618758"/>
            <a:ext cx="1496290"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500" dirty="0"/>
              <a:t>Diffusion of Innovation theory</a:t>
            </a:r>
          </a:p>
          <a:p>
            <a:pPr algn="ctr"/>
            <a:endParaRPr lang="en-US" sz="1500" dirty="0"/>
          </a:p>
          <a:p>
            <a:pPr algn="ctr"/>
            <a:r>
              <a:rPr lang="en-US" sz="1500" b="1" dirty="0"/>
              <a:t>HBM</a:t>
            </a:r>
            <a:r>
              <a:rPr lang="en-US" sz="1500" dirty="0"/>
              <a:t>: Health Belief Model</a:t>
            </a:r>
            <a:endParaRPr lang="en-GB" sz="1500" dirty="0"/>
          </a:p>
        </p:txBody>
      </p:sp>
      <p:sp>
        <p:nvSpPr>
          <p:cNvPr id="14" name="TextBox 13"/>
          <p:cNvSpPr txBox="1"/>
          <p:nvPr/>
        </p:nvSpPr>
        <p:spPr>
          <a:xfrm>
            <a:off x="7939399" y="4543092"/>
            <a:ext cx="1888092"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lstStyle>
          <a:p>
            <a:r>
              <a:rPr lang="en-GB" sz="1500" dirty="0"/>
              <a:t>Organizational theory for dissemination and implementation research</a:t>
            </a:r>
          </a:p>
        </p:txBody>
      </p:sp>
      <p:sp>
        <p:nvSpPr>
          <p:cNvPr id="11" name="Rectangle 10"/>
          <p:cNvSpPr/>
          <p:nvPr/>
        </p:nvSpPr>
        <p:spPr>
          <a:xfrm>
            <a:off x="10105475" y="3403276"/>
            <a:ext cx="1787235" cy="240065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500" dirty="0">
                <a:solidFill>
                  <a:schemeClr val="dk1"/>
                </a:solidFill>
              </a:rPr>
              <a:t>Proctor’s Implementation Outcomes Framework</a:t>
            </a:r>
          </a:p>
          <a:p>
            <a:pPr algn="ctr"/>
            <a:endParaRPr lang="en-GB" sz="1500" dirty="0">
              <a:solidFill>
                <a:schemeClr val="dk1"/>
              </a:solidFill>
            </a:endParaRPr>
          </a:p>
          <a:p>
            <a:pPr algn="ctr"/>
            <a:r>
              <a:rPr lang="en-US" sz="1500" b="1" dirty="0"/>
              <a:t>RE-AIM</a:t>
            </a:r>
          </a:p>
          <a:p>
            <a:pPr algn="ctr"/>
            <a:r>
              <a:rPr lang="en-US" sz="1500" dirty="0"/>
              <a:t> (Reach, Efficacy, Adoption, Implementation, Maintenance)</a:t>
            </a:r>
            <a:r>
              <a:rPr lang="en-GB" sz="1500" dirty="0"/>
              <a:t> </a:t>
            </a:r>
          </a:p>
        </p:txBody>
      </p:sp>
      <p:sp>
        <p:nvSpPr>
          <p:cNvPr id="15" name="Oval 14">
            <a:extLst>
              <a:ext uri="{FF2B5EF4-FFF2-40B4-BE49-F238E27FC236}">
                <a16:creationId xmlns:a16="http://schemas.microsoft.com/office/drawing/2014/main" id="{9448E8F2-81B4-9C4F-A075-C6CEF60B347A}"/>
              </a:ext>
            </a:extLst>
          </p:cNvPr>
          <p:cNvSpPr/>
          <p:nvPr/>
        </p:nvSpPr>
        <p:spPr>
          <a:xfrm>
            <a:off x="77260" y="84612"/>
            <a:ext cx="5241061" cy="179702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Case scenario  four</a:t>
            </a:r>
          </a:p>
          <a:p>
            <a:pPr algn="ctr"/>
            <a:endParaRPr lang="en-US" sz="1600" b="1" dirty="0"/>
          </a:p>
          <a:p>
            <a:pPr algn="ctr"/>
            <a:r>
              <a:rPr lang="en-US" sz="1600" b="1" dirty="0"/>
              <a:t>To explore various aspects that impact patients’ </a:t>
            </a:r>
            <a:r>
              <a:rPr lang="en-US" sz="1600" b="1" dirty="0" err="1"/>
              <a:t>behaviour</a:t>
            </a:r>
            <a:r>
              <a:rPr lang="en-US" sz="1600" b="1" dirty="0"/>
              <a:t> and their attitude towards self-care with OTC pain medications.</a:t>
            </a:r>
          </a:p>
          <a:p>
            <a:pPr algn="ctr"/>
            <a:endParaRPr lang="en-US" sz="1600" b="1" dirty="0"/>
          </a:p>
        </p:txBody>
      </p:sp>
      <p:sp>
        <p:nvSpPr>
          <p:cNvPr id="17" name="Oval 16">
            <a:extLst>
              <a:ext uri="{FF2B5EF4-FFF2-40B4-BE49-F238E27FC236}">
                <a16:creationId xmlns:a16="http://schemas.microsoft.com/office/drawing/2014/main" id="{DD9DC29F-D765-648D-8BB3-58EA46F89CFE}"/>
              </a:ext>
            </a:extLst>
          </p:cNvPr>
          <p:cNvSpPr/>
          <p:nvPr/>
        </p:nvSpPr>
        <p:spPr>
          <a:xfrm>
            <a:off x="5734050" y="3038475"/>
            <a:ext cx="913884" cy="84844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2F6987C5-AE19-7DA4-F424-52E824930F02}"/>
              </a:ext>
            </a:extLst>
          </p:cNvPr>
          <p:cNvSpPr/>
          <p:nvPr/>
        </p:nvSpPr>
        <p:spPr>
          <a:xfrm>
            <a:off x="5876925" y="5357422"/>
            <a:ext cx="1515295" cy="89215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420562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840508" y="365128"/>
            <a:ext cx="10987947" cy="1001854"/>
          </a:xfrm>
          <a:prstGeom prst="rect">
            <a:avLst/>
          </a:prstGeom>
        </p:spPr>
        <p:txBody>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GB" dirty="0"/>
              <a:t>Case scenario four</a:t>
            </a:r>
          </a:p>
        </p:txBody>
      </p:sp>
      <p:sp>
        <p:nvSpPr>
          <p:cNvPr id="6" name="Rectangle 5"/>
          <p:cNvSpPr/>
          <p:nvPr/>
        </p:nvSpPr>
        <p:spPr>
          <a:xfrm>
            <a:off x="3203353" y="1336786"/>
            <a:ext cx="5451119"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GB" dirty="0">
                <a:solidFill>
                  <a:schemeClr val="dk1"/>
                </a:solidFill>
              </a:rPr>
              <a:t>Health Belief Model</a:t>
            </a:r>
          </a:p>
        </p:txBody>
      </p:sp>
      <p:pic>
        <p:nvPicPr>
          <p:cNvPr id="7170" name="Picture 2" descr="Health belief model - Wikipedia">
            <a:extLst>
              <a:ext uri="{FF2B5EF4-FFF2-40B4-BE49-F238E27FC236}">
                <a16:creationId xmlns:a16="http://schemas.microsoft.com/office/drawing/2014/main" id="{560B9441-965A-7072-54F2-B46B9CF3F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82" y="1969308"/>
            <a:ext cx="6935485" cy="3901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3676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086" name="Rectangle 308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D874CB-9FC7-BAC6-B45D-3878A373D91F}"/>
              </a:ext>
            </a:extLst>
          </p:cNvPr>
          <p:cNvSpPr>
            <a:spLocks noGrp="1"/>
          </p:cNvSpPr>
          <p:nvPr>
            <p:ph type="ctrTitle"/>
          </p:nvPr>
        </p:nvSpPr>
        <p:spPr>
          <a:xfrm>
            <a:off x="761803" y="350196"/>
            <a:ext cx="5032822" cy="4765306"/>
          </a:xfrm>
        </p:spPr>
        <p:txBody>
          <a:bodyPr vert="horz" lIns="91440" tIns="45720" rIns="91440" bIns="45720" rtlCol="0" anchor="ctr">
            <a:normAutofit/>
          </a:bodyPr>
          <a:lstStyle/>
          <a:p>
            <a:pPr algn="ctr" defTabSz="914400"/>
            <a:r>
              <a:rPr lang="en-US" sz="3200" dirty="0">
                <a:solidFill>
                  <a:schemeClr val="tx1"/>
                </a:solidFill>
                <a:latin typeface="+mj-lt"/>
                <a:ea typeface="+mj-ea"/>
                <a:cs typeface="+mj-cs"/>
              </a:rPr>
              <a:t>An in-depth example of the process to design, conduct and publish and implementation research studies</a:t>
            </a:r>
            <a:br>
              <a:rPr lang="en-US" sz="3200" dirty="0">
                <a:solidFill>
                  <a:schemeClr val="tx1"/>
                </a:solidFill>
                <a:latin typeface="+mj-lt"/>
                <a:ea typeface="+mj-ea"/>
                <a:cs typeface="+mj-cs"/>
              </a:rPr>
            </a:br>
            <a:br>
              <a:rPr lang="en-US" sz="3200" dirty="0">
                <a:solidFill>
                  <a:schemeClr val="tx1"/>
                </a:solidFill>
                <a:latin typeface="+mj-lt"/>
                <a:ea typeface="+mj-ea"/>
                <a:cs typeface="+mj-cs"/>
              </a:rPr>
            </a:br>
            <a:r>
              <a:rPr lang="en-US" sz="3200" dirty="0">
                <a:solidFill>
                  <a:schemeClr val="tx1"/>
                </a:solidFill>
                <a:latin typeface="+mj-lt"/>
                <a:ea typeface="+mj-ea"/>
                <a:cs typeface="+mj-cs"/>
              </a:rPr>
              <a:t>Putting learning into practice</a:t>
            </a:r>
          </a:p>
        </p:txBody>
      </p:sp>
      <p:sp>
        <p:nvSpPr>
          <p:cNvPr id="10" name="Text Placeholder 2">
            <a:extLst>
              <a:ext uri="{FF2B5EF4-FFF2-40B4-BE49-F238E27FC236}">
                <a16:creationId xmlns:a16="http://schemas.microsoft.com/office/drawing/2014/main" id="{46BA7D62-5027-A16C-F868-1EFB71AFF30F}"/>
              </a:ext>
            </a:extLst>
          </p:cNvPr>
          <p:cNvSpPr txBox="1">
            <a:spLocks/>
          </p:cNvSpPr>
          <p:nvPr/>
        </p:nvSpPr>
        <p:spPr>
          <a:xfrm>
            <a:off x="761802" y="2743200"/>
            <a:ext cx="4646905" cy="3613149"/>
          </a:xfrm>
          <a:prstGeom prst="rect">
            <a:avLst/>
          </a:prstGeom>
        </p:spPr>
        <p:txBody>
          <a:bodyPr vert="horz" lIns="91440" tIns="45720" rIns="91440" bIns="45720" rtlCol="0" anchor="ct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75" b="0" i="0" kern="1200">
                <a:solidFill>
                  <a:schemeClr val="accent6"/>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400"/>
            <a:endParaRPr lang="en-US" sz="2000" b="1" dirty="0">
              <a:solidFill>
                <a:schemeClr val="accent6">
                  <a:lumMod val="75000"/>
                </a:schemeClr>
              </a:solidFill>
              <a:latin typeface="+mn-lt"/>
              <a:ea typeface="+mn-ea"/>
              <a:cs typeface="+mn-cs"/>
            </a:endParaRPr>
          </a:p>
        </p:txBody>
      </p:sp>
      <p:pic>
        <p:nvPicPr>
          <p:cNvPr id="3074" name="Picture 2" descr="How to Publish a paper in Journal | Research Paper Publications">
            <a:extLst>
              <a:ext uri="{FF2B5EF4-FFF2-40B4-BE49-F238E27FC236}">
                <a16:creationId xmlns:a16="http://schemas.microsoft.com/office/drawing/2014/main" id="{AF6CA943-2151-D952-759C-67679B7222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753" r="18847" b="-2"/>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29FEB18E-5F29-68D0-BDD3-5604F4547E86}"/>
              </a:ext>
            </a:extLst>
          </p:cNvPr>
          <p:cNvGrpSpPr/>
          <p:nvPr/>
        </p:nvGrpSpPr>
        <p:grpSpPr>
          <a:xfrm>
            <a:off x="4261224" y="5115503"/>
            <a:ext cx="1095364" cy="1392301"/>
            <a:chOff x="6361238" y="3956076"/>
            <a:chExt cx="1095364" cy="1392301"/>
          </a:xfrm>
        </p:grpSpPr>
        <p:pic>
          <p:nvPicPr>
            <p:cNvPr id="12" name="Picture 2" descr="Premium Vector | Stopwatch line icon timer clock black symbol">
              <a:extLst>
                <a:ext uri="{FF2B5EF4-FFF2-40B4-BE49-F238E27FC236}">
                  <a16:creationId xmlns:a16="http://schemas.microsoft.com/office/drawing/2014/main" id="{29297EF6-ED13-B5C4-CEB5-B91567A3E4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5641" y="3956076"/>
              <a:ext cx="844495" cy="98629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F224893D-E300-7173-F7C8-78F15022FADA}"/>
                </a:ext>
              </a:extLst>
            </p:cNvPr>
            <p:cNvSpPr/>
            <p:nvPr/>
          </p:nvSpPr>
          <p:spPr>
            <a:xfrm>
              <a:off x="6361238" y="4996206"/>
              <a:ext cx="1095364" cy="35217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15 minutes</a:t>
              </a:r>
            </a:p>
          </p:txBody>
        </p:sp>
      </p:grpSp>
    </p:spTree>
    <p:extLst>
      <p:ext uri="{BB962C8B-B14F-4D97-AF65-F5344CB8AC3E}">
        <p14:creationId xmlns:p14="http://schemas.microsoft.com/office/powerpoint/2010/main" val="3073320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8CED6EE-49A0-433B-B1FE-634D97B2A982}"/>
              </a:ext>
            </a:extLst>
          </p:cNvPr>
          <p:cNvSpPr>
            <a:spLocks noGrp="1"/>
          </p:cNvSpPr>
          <p:nvPr>
            <p:ph type="ctrTitle"/>
          </p:nvPr>
        </p:nvSpPr>
        <p:spPr>
          <a:xfrm>
            <a:off x="4654296" y="640080"/>
            <a:ext cx="6894576" cy="3566160"/>
          </a:xfrm>
        </p:spPr>
        <p:txBody>
          <a:bodyPr vert="horz" lIns="91440" tIns="45720" rIns="91440" bIns="45720" rtlCol="0" anchor="b">
            <a:normAutofit/>
          </a:bodyPr>
          <a:lstStyle/>
          <a:p>
            <a:pPr defTabSz="914400"/>
            <a:br>
              <a:rPr lang="en-US" sz="2600" b="1" cap="none" dirty="0">
                <a:solidFill>
                  <a:schemeClr val="tx1"/>
                </a:solidFill>
                <a:latin typeface="+mj-lt"/>
                <a:ea typeface="+mj-ea"/>
                <a:cs typeface="+mj-cs"/>
              </a:rPr>
            </a:br>
            <a:br>
              <a:rPr lang="en-US" sz="2600" b="1" cap="none" dirty="0">
                <a:solidFill>
                  <a:schemeClr val="tx1"/>
                </a:solidFill>
                <a:latin typeface="+mj-lt"/>
                <a:ea typeface="+mj-ea"/>
                <a:cs typeface="+mj-cs"/>
              </a:rPr>
            </a:br>
            <a:r>
              <a:rPr lang="en-US" sz="2600" b="1" cap="none" dirty="0">
                <a:solidFill>
                  <a:schemeClr val="tx1"/>
                </a:solidFill>
                <a:latin typeface="+mj-lt"/>
                <a:ea typeface="+mj-ea"/>
                <a:cs typeface="+mj-cs"/>
              </a:rPr>
              <a:t>A theoretical exploration of the implementation of Antimicrobial Stewardship </a:t>
            </a:r>
            <a:r>
              <a:rPr lang="en-US" sz="2600" b="1" cap="none" dirty="0" err="1">
                <a:solidFill>
                  <a:schemeClr val="tx1"/>
                </a:solidFill>
                <a:latin typeface="+mj-lt"/>
                <a:ea typeface="+mj-ea"/>
                <a:cs typeface="+mj-cs"/>
              </a:rPr>
              <a:t>Programmes</a:t>
            </a:r>
            <a:br>
              <a:rPr lang="en-US" sz="2600" b="1" cap="none" dirty="0">
                <a:solidFill>
                  <a:schemeClr val="tx1"/>
                </a:solidFill>
                <a:latin typeface="+mj-lt"/>
                <a:ea typeface="+mj-ea"/>
                <a:cs typeface="+mj-cs"/>
              </a:rPr>
            </a:br>
            <a:br>
              <a:rPr lang="en-US" sz="2600" b="1" dirty="0">
                <a:solidFill>
                  <a:schemeClr val="tx1"/>
                </a:solidFill>
                <a:latin typeface="+mj-lt"/>
                <a:ea typeface="+mj-ea"/>
                <a:cs typeface="+mj-cs"/>
              </a:rPr>
            </a:br>
            <a:r>
              <a:rPr lang="en-US" sz="2600" b="0" dirty="0">
                <a:solidFill>
                  <a:schemeClr val="tx1"/>
                </a:solidFill>
                <a:latin typeface="+mj-lt"/>
                <a:ea typeface="+mj-ea"/>
                <a:cs typeface="+mj-cs"/>
              </a:rPr>
              <a:t>P</a:t>
            </a:r>
            <a:r>
              <a:rPr lang="en-US" sz="2600" b="0" cap="none" dirty="0">
                <a:solidFill>
                  <a:schemeClr val="tx1"/>
                </a:solidFill>
                <a:latin typeface="+mj-lt"/>
                <a:ea typeface="+mj-ea"/>
                <a:cs typeface="+mj-cs"/>
              </a:rPr>
              <a:t>erspectives of key stakeholders underpinned by the Consolidated Framework for Implementation Research</a:t>
            </a:r>
          </a:p>
        </p:txBody>
      </p:sp>
      <p:pic>
        <p:nvPicPr>
          <p:cNvPr id="6" name="Picture 5" descr="A network formed by white dots">
            <a:extLst>
              <a:ext uri="{FF2B5EF4-FFF2-40B4-BE49-F238E27FC236}">
                <a16:creationId xmlns:a16="http://schemas.microsoft.com/office/drawing/2014/main" id="{DCD63E4B-DAE3-1FF2-4758-1C3FBB5183DA}"/>
              </a:ext>
            </a:extLst>
          </p:cNvPr>
          <p:cNvPicPr>
            <a:picLocks noChangeAspect="1"/>
          </p:cNvPicPr>
          <p:nvPr/>
        </p:nvPicPr>
        <p:blipFill rotWithShape="1">
          <a:blip r:embed="rId2"/>
          <a:srcRect l="48972" r="5557" b="-1"/>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19"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36087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2">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4"/>
          <p:cNvSpPr txBox="1">
            <a:spLocks/>
          </p:cNvSpPr>
          <p:nvPr/>
        </p:nvSpPr>
        <p:spPr>
          <a:xfrm>
            <a:off x="841248" y="334644"/>
            <a:ext cx="10509504" cy="107691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defTabSz="914400">
              <a:spcAft>
                <a:spcPts val="600"/>
              </a:spcAft>
            </a:pPr>
            <a:r>
              <a:rPr lang="en-US" sz="3400" kern="1200">
                <a:solidFill>
                  <a:schemeClr val="tx1"/>
                </a:solidFill>
                <a:latin typeface="+mj-lt"/>
                <a:ea typeface="+mj-ea"/>
                <a:cs typeface="+mj-cs"/>
              </a:rPr>
              <a:t>Consolidated Framework for Implementation Research (CFIR)</a:t>
            </a:r>
          </a:p>
        </p:txBody>
      </p:sp>
      <p:sp>
        <p:nvSpPr>
          <p:cNvPr id="26" name="Rectangle 14">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16">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5"/>
          <p:cNvSpPr txBox="1">
            <a:spLocks/>
          </p:cNvSpPr>
          <p:nvPr/>
        </p:nvSpPr>
        <p:spPr>
          <a:xfrm>
            <a:off x="550687" y="2082928"/>
            <a:ext cx="4583288" cy="481164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6020" indent="-156020" defTabSz="624078">
              <a:spcBef>
                <a:spcPts val="683"/>
              </a:spcBef>
            </a:pPr>
            <a:r>
              <a:rPr lang="en-US" sz="2400" b="0" i="0" kern="1200" dirty="0">
                <a:solidFill>
                  <a:schemeClr val="tx1"/>
                </a:solidFill>
                <a:latin typeface="Calibri" panose="020F0502020204030204" pitchFamily="34" charset="0"/>
                <a:cs typeface="Calibri" panose="020F0502020204030204" pitchFamily="34" charset="0"/>
              </a:rPr>
              <a:t>The study aim </a:t>
            </a:r>
            <a:r>
              <a:rPr lang="en-GB" sz="2400" b="0" i="0" kern="1200" dirty="0">
                <a:solidFill>
                  <a:schemeClr val="tx1"/>
                </a:solidFill>
                <a:latin typeface="Calibri" panose="020F0502020204030204" pitchFamily="34" charset="0"/>
                <a:cs typeface="Calibri" panose="020F0502020204030204" pitchFamily="34" charset="0"/>
              </a:rPr>
              <a:t>was to explore key stakeholders’ perspectives of ASP implementation in United Arab Emirates (UAE) hospitals, with a focus on facilitators and barriers.</a:t>
            </a:r>
          </a:p>
          <a:p>
            <a:pPr marL="156020" indent="-156020" defTabSz="624078">
              <a:spcBef>
                <a:spcPts val="683"/>
              </a:spcBef>
            </a:pPr>
            <a:endParaRPr lang="en-GB" sz="2400" b="0" i="0" kern="1200" dirty="0">
              <a:solidFill>
                <a:schemeClr val="tx1"/>
              </a:solidFill>
              <a:latin typeface="Calibri" panose="020F0502020204030204" pitchFamily="34" charset="0"/>
              <a:cs typeface="Calibri" panose="020F0502020204030204" pitchFamily="34" charset="0"/>
            </a:endParaRPr>
          </a:p>
          <a:p>
            <a:pPr marL="156020" indent="-156020" defTabSz="624078">
              <a:spcBef>
                <a:spcPts val="683"/>
              </a:spcBef>
            </a:pPr>
            <a:r>
              <a:rPr lang="en-GB" sz="2400" b="0" i="0" kern="1200" dirty="0">
                <a:solidFill>
                  <a:schemeClr val="tx1"/>
                </a:solidFill>
                <a:latin typeface="Calibri" panose="020F0502020204030204" pitchFamily="34" charset="0"/>
                <a:cs typeface="Calibri" panose="020F0502020204030204" pitchFamily="34" charset="0"/>
              </a:rPr>
              <a:t>Therefore, a determinant comprehensive framework was deemed most suitable.</a:t>
            </a:r>
            <a:endParaRPr lang="en-US" sz="2400" b="0" i="0" kern="1200" dirty="0">
              <a:solidFill>
                <a:schemeClr val="tx1"/>
              </a:solidFill>
              <a:latin typeface="Calibri" panose="020F0502020204030204" pitchFamily="34" charset="0"/>
              <a:cs typeface="Calibri" panose="020F0502020204030204" pitchFamily="34" charset="0"/>
            </a:endParaRPr>
          </a:p>
          <a:p>
            <a:endParaRPr lang="en-GB" dirty="0"/>
          </a:p>
        </p:txBody>
      </p:sp>
      <p:pic>
        <p:nvPicPr>
          <p:cNvPr id="4" name="Content Placeholder 4"/>
          <p:cNvPicPr>
            <a:picLocks noChangeAspect="1"/>
          </p:cNvPicPr>
          <p:nvPr/>
        </p:nvPicPr>
        <p:blipFill>
          <a:blip r:embed="rId2"/>
          <a:stretch>
            <a:fillRect/>
          </a:stretch>
        </p:blipFill>
        <p:spPr>
          <a:xfrm>
            <a:off x="5259485" y="1742629"/>
            <a:ext cx="6633724" cy="3152164"/>
          </a:xfrm>
          <a:prstGeom prst="rect">
            <a:avLst/>
          </a:prstGeom>
        </p:spPr>
      </p:pic>
      <p:sp>
        <p:nvSpPr>
          <p:cNvPr id="5" name="Rectangle 4"/>
          <p:cNvSpPr/>
          <p:nvPr/>
        </p:nvSpPr>
        <p:spPr>
          <a:xfrm>
            <a:off x="1427549" y="5908101"/>
            <a:ext cx="9597151" cy="449354"/>
          </a:xfrm>
          <a:prstGeom prst="rect">
            <a:avLst/>
          </a:prstGeom>
        </p:spPr>
        <p:txBody>
          <a:bodyPr wrap="square">
            <a:spAutoFit/>
          </a:bodyPr>
          <a:lstStyle/>
          <a:p>
            <a:pPr defTabSz="832104">
              <a:spcAft>
                <a:spcPts val="600"/>
              </a:spcAft>
            </a:pPr>
            <a:r>
              <a:rPr lang="en-US" sz="910" kern="1200" dirty="0">
                <a:solidFill>
                  <a:srgbClr val="333333"/>
                </a:solidFill>
                <a:latin typeface="-apple-system"/>
                <a:ea typeface="+mn-ea"/>
                <a:cs typeface="+mn-cs"/>
              </a:rPr>
              <a:t>Source: </a:t>
            </a:r>
            <a:r>
              <a:rPr lang="en-US" sz="910" kern="1200" dirty="0">
                <a:solidFill>
                  <a:srgbClr val="333333"/>
                </a:solidFill>
                <a:latin typeface="-apple-system"/>
                <a:ea typeface="+mn-ea"/>
                <a:cs typeface="+mn-cs"/>
                <a:hlinkClick r:id="rId3"/>
              </a:rPr>
              <a:t>https://impsciuw.org/implementation-science/research/frameworks/</a:t>
            </a:r>
            <a:endParaRPr lang="en-US" sz="910" kern="1200" dirty="0">
              <a:solidFill>
                <a:srgbClr val="333333"/>
              </a:solidFill>
              <a:latin typeface="-apple-system"/>
              <a:ea typeface="+mn-ea"/>
              <a:cs typeface="+mn-cs"/>
            </a:endParaRPr>
          </a:p>
          <a:p>
            <a:pPr defTabSz="832104">
              <a:spcAft>
                <a:spcPts val="600"/>
              </a:spcAft>
            </a:pPr>
            <a:r>
              <a:rPr lang="en-US" sz="910" kern="1200" dirty="0">
                <a:solidFill>
                  <a:srgbClr val="333333"/>
                </a:solidFill>
                <a:latin typeface="-apple-system"/>
                <a:ea typeface="+mn-ea"/>
                <a:cs typeface="+mn-cs"/>
              </a:rPr>
              <a:t>Adapted from: Nilsen, P. Making sense of implementation theories, models and frameworks. </a:t>
            </a:r>
            <a:r>
              <a:rPr lang="en-US" sz="910" i="1" kern="1200" dirty="0">
                <a:solidFill>
                  <a:srgbClr val="333333"/>
                </a:solidFill>
                <a:latin typeface="-apple-system"/>
                <a:ea typeface="+mn-ea"/>
                <a:cs typeface="+mn-cs"/>
              </a:rPr>
              <a:t>Implementation Sci</a:t>
            </a:r>
            <a:r>
              <a:rPr lang="en-US" sz="910" kern="1200" dirty="0">
                <a:solidFill>
                  <a:srgbClr val="333333"/>
                </a:solidFill>
                <a:latin typeface="-apple-system"/>
                <a:ea typeface="+mn-ea"/>
                <a:cs typeface="+mn-cs"/>
              </a:rPr>
              <a:t> </a:t>
            </a:r>
            <a:r>
              <a:rPr lang="en-US" sz="910" b="1" kern="1200" dirty="0">
                <a:solidFill>
                  <a:srgbClr val="333333"/>
                </a:solidFill>
                <a:latin typeface="-apple-system"/>
                <a:ea typeface="+mn-ea"/>
                <a:cs typeface="+mn-cs"/>
              </a:rPr>
              <a:t>10</a:t>
            </a:r>
            <a:r>
              <a:rPr lang="en-US" sz="910" kern="1200" dirty="0">
                <a:solidFill>
                  <a:srgbClr val="333333"/>
                </a:solidFill>
                <a:latin typeface="-apple-system"/>
                <a:ea typeface="+mn-ea"/>
                <a:cs typeface="+mn-cs"/>
              </a:rPr>
              <a:t>, 53 (2015). https://doi.org/10.1186/s13012-015-0242-0</a:t>
            </a:r>
            <a:endParaRPr lang="en-GB" sz="1000" dirty="0"/>
          </a:p>
        </p:txBody>
      </p:sp>
      <p:sp>
        <p:nvSpPr>
          <p:cNvPr id="6" name="Oval 5"/>
          <p:cNvSpPr/>
          <p:nvPr/>
        </p:nvSpPr>
        <p:spPr>
          <a:xfrm>
            <a:off x="6906414" y="4084489"/>
            <a:ext cx="934459" cy="697422"/>
          </a:xfrm>
          <a:prstGeom prst="ellipse">
            <a:avLst/>
          </a:prstGeom>
          <a:solidFill>
            <a:srgbClr val="BA28BA">
              <a:alpha val="1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368539" y="5032805"/>
            <a:ext cx="5556246" cy="624402"/>
          </a:xfrm>
          <a:prstGeom prst="rect">
            <a:avLst/>
          </a:prstGeom>
        </p:spPr>
        <p:txBody>
          <a:bodyPr>
            <a:spAutoFit/>
          </a:bodyPr>
          <a:lstStyle/>
          <a:p>
            <a:pPr algn="ctr" defTabSz="832104">
              <a:lnSpc>
                <a:spcPct val="107000"/>
              </a:lnSpc>
              <a:spcAft>
                <a:spcPts val="728"/>
              </a:spcAft>
            </a:pPr>
            <a:r>
              <a:rPr lang="en-GB" sz="1638" kern="1200" dirty="0">
                <a:solidFill>
                  <a:srgbClr val="FF0000"/>
                </a:solidFill>
                <a:latin typeface="Calibri" panose="020F0502020204030204" pitchFamily="34" charset="0"/>
                <a:ea typeface="+mn-ea"/>
                <a:cs typeface="Arial" panose="020B0604020202020204" pitchFamily="34" charset="0"/>
              </a:rPr>
              <a:t>Specify types of determinants which act as barriers and enablers that influence implementation outcomes</a:t>
            </a:r>
            <a:endParaRPr lang="en-US" dirty="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118791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54965" y="345166"/>
            <a:ext cx="7540521" cy="843011"/>
          </a:xfrm>
          <a:prstGeom prst="rect">
            <a:avLst/>
          </a:prstGeom>
        </p:spPr>
      </p:pic>
      <p:pic>
        <p:nvPicPr>
          <p:cNvPr id="5" name="Picture 4"/>
          <p:cNvPicPr/>
          <p:nvPr/>
        </p:nvPicPr>
        <p:blipFill>
          <a:blip r:embed="rId3"/>
          <a:stretch>
            <a:fillRect/>
          </a:stretch>
        </p:blipFill>
        <p:spPr>
          <a:xfrm>
            <a:off x="1379162" y="1639957"/>
            <a:ext cx="9929193" cy="4442791"/>
          </a:xfrm>
          <a:prstGeom prst="rect">
            <a:avLst/>
          </a:prstGeom>
          <a:ln>
            <a:solidFill>
              <a:schemeClr val="tx2">
                <a:lumMod val="90000"/>
                <a:lumOff val="10000"/>
              </a:schemeClr>
            </a:solidFill>
          </a:ln>
        </p:spPr>
      </p:pic>
      <p:sp>
        <p:nvSpPr>
          <p:cNvPr id="2" name="Rectangle 1"/>
          <p:cNvSpPr/>
          <p:nvPr/>
        </p:nvSpPr>
        <p:spPr>
          <a:xfrm>
            <a:off x="4012660" y="6230590"/>
            <a:ext cx="5417573" cy="369332"/>
          </a:xfrm>
          <a:prstGeom prst="rect">
            <a:avLst/>
          </a:prstGeom>
        </p:spPr>
        <p:txBody>
          <a:bodyPr wrap="none">
            <a:spAutoFit/>
          </a:bodyPr>
          <a:lstStyle/>
          <a:p>
            <a:r>
              <a:rPr lang="en-US" dirty="0"/>
              <a:t>Map produced by Mind Manager from Coral Corporate</a:t>
            </a:r>
          </a:p>
        </p:txBody>
      </p:sp>
    </p:spTree>
    <p:extLst>
      <p:ext uri="{BB962C8B-B14F-4D97-AF65-F5344CB8AC3E}">
        <p14:creationId xmlns:p14="http://schemas.microsoft.com/office/powerpoint/2010/main" val="14300522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83">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86" name="Freeform: Shape 85">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3" name="Arc 42">
            <a:extLst>
              <a:ext uri="{FF2B5EF4-FFF2-40B4-BE49-F238E27FC236}">
                <a16:creationId xmlns:a16="http://schemas.microsoft.com/office/drawing/2014/main" id="{8EA8495E-E1EF-DE41-8F91-B1ADDFD33403}"/>
              </a:ext>
            </a:extLst>
          </p:cNvPr>
          <p:cNvSpPr/>
          <p:nvPr/>
        </p:nvSpPr>
        <p:spPr>
          <a:xfrm>
            <a:off x="2374710" y="1408507"/>
            <a:ext cx="3494074" cy="4040987"/>
          </a:xfrm>
          <a:prstGeom prst="arc">
            <a:avLst>
              <a:gd name="adj1" fmla="val 16200000"/>
              <a:gd name="adj2" fmla="val 5453292"/>
            </a:avLst>
          </a:prstGeom>
          <a:ln w="38100" cap="rnd">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44" name="Freeform 43">
            <a:extLst>
              <a:ext uri="{FF2B5EF4-FFF2-40B4-BE49-F238E27FC236}">
                <a16:creationId xmlns:a16="http://schemas.microsoft.com/office/drawing/2014/main" id="{AB92C6F7-B741-7246-A54B-50DD0DA4B70B}"/>
              </a:ext>
            </a:extLst>
          </p:cNvPr>
          <p:cNvSpPr/>
          <p:nvPr/>
        </p:nvSpPr>
        <p:spPr>
          <a:xfrm>
            <a:off x="4112777" y="1665230"/>
            <a:ext cx="1525060" cy="3527542"/>
          </a:xfrm>
          <a:custGeom>
            <a:avLst/>
            <a:gdLst>
              <a:gd name="connsiteX0" fmla="*/ 0 w 4613275"/>
              <a:gd name="connsiteY0" fmla="*/ 0 h 9226550"/>
              <a:gd name="connsiteX1" fmla="*/ 4613275 w 4613275"/>
              <a:gd name="connsiteY1" fmla="*/ 4613275 h 9226550"/>
              <a:gd name="connsiteX2" fmla="*/ 0 w 4613275"/>
              <a:gd name="connsiteY2" fmla="*/ 9226550 h 9226550"/>
              <a:gd name="connsiteX3" fmla="*/ 0 w 4613275"/>
              <a:gd name="connsiteY3" fmla="*/ 8926779 h 9226550"/>
              <a:gd name="connsiteX4" fmla="*/ 4313504 w 4613275"/>
              <a:gd name="connsiteY4" fmla="*/ 4613275 h 9226550"/>
              <a:gd name="connsiteX5" fmla="*/ 0 w 4613275"/>
              <a:gd name="connsiteY5" fmla="*/ 299771 h 92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275" h="9226550">
                <a:moveTo>
                  <a:pt x="0" y="0"/>
                </a:moveTo>
                <a:cubicBezTo>
                  <a:pt x="2547841" y="0"/>
                  <a:pt x="4613275" y="2065434"/>
                  <a:pt x="4613275" y="4613275"/>
                </a:cubicBezTo>
                <a:cubicBezTo>
                  <a:pt x="4613275" y="7161116"/>
                  <a:pt x="2547841" y="9226550"/>
                  <a:pt x="0" y="9226550"/>
                </a:cubicBezTo>
                <a:lnTo>
                  <a:pt x="0" y="8926779"/>
                </a:lnTo>
                <a:cubicBezTo>
                  <a:pt x="2382282" y="8926779"/>
                  <a:pt x="4313504" y="6995557"/>
                  <a:pt x="4313504" y="4613275"/>
                </a:cubicBezTo>
                <a:cubicBezTo>
                  <a:pt x="4313504" y="2230993"/>
                  <a:pt x="2382282" y="299771"/>
                  <a:pt x="0" y="29977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45" name="Rounded Rectangle 44">
            <a:extLst>
              <a:ext uri="{FF2B5EF4-FFF2-40B4-BE49-F238E27FC236}">
                <a16:creationId xmlns:a16="http://schemas.microsoft.com/office/drawing/2014/main" id="{8DAA2AA6-FB18-5549-AC07-4D86CA2F2C86}"/>
              </a:ext>
            </a:extLst>
          </p:cNvPr>
          <p:cNvSpPr/>
          <p:nvPr/>
        </p:nvSpPr>
        <p:spPr>
          <a:xfrm>
            <a:off x="5367059" y="1092910"/>
            <a:ext cx="6181474" cy="752829"/>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46" name="Rounded Rectangle 45">
            <a:extLst>
              <a:ext uri="{FF2B5EF4-FFF2-40B4-BE49-F238E27FC236}">
                <a16:creationId xmlns:a16="http://schemas.microsoft.com/office/drawing/2014/main" id="{2BEAEB89-504D-E649-ACD9-20B3B7297B34}"/>
              </a:ext>
            </a:extLst>
          </p:cNvPr>
          <p:cNvSpPr/>
          <p:nvPr/>
        </p:nvSpPr>
        <p:spPr>
          <a:xfrm>
            <a:off x="5367059" y="1092910"/>
            <a:ext cx="2711925" cy="75282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47" name="Oval 46">
            <a:extLst>
              <a:ext uri="{FF2B5EF4-FFF2-40B4-BE49-F238E27FC236}">
                <a16:creationId xmlns:a16="http://schemas.microsoft.com/office/drawing/2014/main" id="{56FA91DE-B907-C842-BE34-F74342F4DD44}"/>
              </a:ext>
            </a:extLst>
          </p:cNvPr>
          <p:cNvSpPr/>
          <p:nvPr/>
        </p:nvSpPr>
        <p:spPr>
          <a:xfrm>
            <a:off x="5367059" y="1092910"/>
            <a:ext cx="650941" cy="75282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48" name="TextBox 47">
            <a:extLst>
              <a:ext uri="{FF2B5EF4-FFF2-40B4-BE49-F238E27FC236}">
                <a16:creationId xmlns:a16="http://schemas.microsoft.com/office/drawing/2014/main" id="{89638578-474E-1F49-B361-A92A4BA448B0}"/>
              </a:ext>
            </a:extLst>
          </p:cNvPr>
          <p:cNvSpPr txBox="1"/>
          <p:nvPr/>
        </p:nvSpPr>
        <p:spPr>
          <a:xfrm>
            <a:off x="5570018" y="1328356"/>
            <a:ext cx="243978" cy="281937"/>
          </a:xfrm>
          <a:prstGeom prst="rect">
            <a:avLst/>
          </a:prstGeom>
          <a:noFill/>
        </p:spPr>
        <p:txBody>
          <a:bodyPr wrap="none" rtlCol="0" anchor="ctr">
            <a:spAutoFit/>
          </a:bodyPr>
          <a:lstStyle/>
          <a:p>
            <a:pPr algn="ctr" defTabSz="704088">
              <a:spcAft>
                <a:spcPts val="600"/>
              </a:spcAft>
            </a:pPr>
            <a:r>
              <a:rPr lang="en-US" sz="1232" b="1" kern="1200">
                <a:solidFill>
                  <a:schemeClr val="tx1">
                    <a:lumMod val="75000"/>
                  </a:schemeClr>
                </a:solidFill>
                <a:latin typeface="Poppins" pitchFamily="2" charset="77"/>
                <a:ea typeface="+mn-ea"/>
                <a:cs typeface="Poppins" pitchFamily="2" charset="77"/>
              </a:rPr>
              <a:t>1</a:t>
            </a:r>
            <a:endParaRPr lang="en-US" sz="1600" b="1">
              <a:solidFill>
                <a:schemeClr val="tx1">
                  <a:lumMod val="75000"/>
                </a:schemeClr>
              </a:solidFill>
              <a:latin typeface="Poppins" pitchFamily="2" charset="77"/>
              <a:cs typeface="Poppins" pitchFamily="2" charset="77"/>
            </a:endParaRPr>
          </a:p>
        </p:txBody>
      </p:sp>
      <p:sp>
        <p:nvSpPr>
          <p:cNvPr id="49" name="TextBox 48">
            <a:extLst>
              <a:ext uri="{FF2B5EF4-FFF2-40B4-BE49-F238E27FC236}">
                <a16:creationId xmlns:a16="http://schemas.microsoft.com/office/drawing/2014/main" id="{763D930A-EEDC-D042-AAF5-F97A8DEBB6E0}"/>
              </a:ext>
            </a:extLst>
          </p:cNvPr>
          <p:cNvSpPr txBox="1"/>
          <p:nvPr/>
        </p:nvSpPr>
        <p:spPr>
          <a:xfrm>
            <a:off x="6183623" y="1171905"/>
            <a:ext cx="1031052" cy="473206"/>
          </a:xfrm>
          <a:prstGeom prst="rect">
            <a:avLst/>
          </a:prstGeom>
          <a:noFill/>
        </p:spPr>
        <p:txBody>
          <a:bodyPr wrap="none" rtlCol="0" anchor="ctr" anchorCtr="0">
            <a:spAutoFit/>
          </a:bodyPr>
          <a:lstStyle/>
          <a:p>
            <a:pPr algn="ctr" defTabSz="704088">
              <a:lnSpc>
                <a:spcPts val="3465"/>
              </a:lnSpc>
              <a:spcAft>
                <a:spcPts val="600"/>
              </a:spcAft>
            </a:pPr>
            <a:r>
              <a:rPr lang="en-US" sz="1232" b="1" kern="1200">
                <a:solidFill>
                  <a:schemeClr val="tx1">
                    <a:lumMod val="75000"/>
                  </a:schemeClr>
                </a:solidFill>
                <a:latin typeface="Poppins" pitchFamily="2" charset="77"/>
                <a:ea typeface="+mn-ea"/>
                <a:cs typeface="Poppins" pitchFamily="2" charset="77"/>
              </a:rPr>
              <a:t>Formation</a:t>
            </a:r>
            <a:endParaRPr lang="en-US" sz="1600" b="1">
              <a:solidFill>
                <a:schemeClr val="tx1">
                  <a:lumMod val="75000"/>
                </a:schemeClr>
              </a:solidFill>
              <a:latin typeface="Poppins" pitchFamily="2" charset="77"/>
              <a:ea typeface="League Spartan" charset="0"/>
              <a:cs typeface="Poppins" pitchFamily="2" charset="77"/>
            </a:endParaRPr>
          </a:p>
        </p:txBody>
      </p:sp>
      <p:sp>
        <p:nvSpPr>
          <p:cNvPr id="50" name="TextBox 49">
            <a:extLst>
              <a:ext uri="{FF2B5EF4-FFF2-40B4-BE49-F238E27FC236}">
                <a16:creationId xmlns:a16="http://schemas.microsoft.com/office/drawing/2014/main" id="{ABBC387F-32FA-AE4F-B3E8-47008AA29C21}"/>
              </a:ext>
            </a:extLst>
          </p:cNvPr>
          <p:cNvSpPr txBox="1"/>
          <p:nvPr/>
        </p:nvSpPr>
        <p:spPr>
          <a:xfrm>
            <a:off x="8247639" y="1233555"/>
            <a:ext cx="2392011" cy="471539"/>
          </a:xfrm>
          <a:prstGeom prst="rect">
            <a:avLst/>
          </a:prstGeom>
          <a:noFill/>
        </p:spPr>
        <p:txBody>
          <a:bodyPr wrap="square" rtlCol="0" anchor="ctr" anchorCtr="0">
            <a:spAutoFit/>
          </a:bodyPr>
          <a:lstStyle/>
          <a:p>
            <a:pPr defTabSz="704088">
              <a:spcAft>
                <a:spcPts val="600"/>
              </a:spcAft>
            </a:pPr>
            <a:r>
              <a:rPr lang="en-GB" sz="1232" kern="1200" dirty="0">
                <a:solidFill>
                  <a:schemeClr val="tx1">
                    <a:lumMod val="75000"/>
                  </a:schemeClr>
                </a:solidFill>
                <a:latin typeface="+mn-lt"/>
                <a:ea typeface="+mn-ea"/>
                <a:cs typeface="+mn-cs"/>
              </a:rPr>
              <a:t>A panel of 39 constructs arranged across five domains.</a:t>
            </a:r>
            <a:endParaRPr lang="en-GB" sz="1600" dirty="0">
              <a:solidFill>
                <a:schemeClr val="tx1">
                  <a:lumMod val="75000"/>
                </a:schemeClr>
              </a:solidFill>
            </a:endParaRPr>
          </a:p>
        </p:txBody>
      </p:sp>
      <p:sp>
        <p:nvSpPr>
          <p:cNvPr id="51" name="Rounded Rectangle 50">
            <a:extLst>
              <a:ext uri="{FF2B5EF4-FFF2-40B4-BE49-F238E27FC236}">
                <a16:creationId xmlns:a16="http://schemas.microsoft.com/office/drawing/2014/main" id="{C157E08A-D72E-E444-8B61-6BDB18AFAC29}"/>
              </a:ext>
            </a:extLst>
          </p:cNvPr>
          <p:cNvSpPr/>
          <p:nvPr/>
        </p:nvSpPr>
        <p:spPr>
          <a:xfrm>
            <a:off x="6091052" y="3052586"/>
            <a:ext cx="5457481" cy="752829"/>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52" name="Rounded Rectangle 51">
            <a:extLst>
              <a:ext uri="{FF2B5EF4-FFF2-40B4-BE49-F238E27FC236}">
                <a16:creationId xmlns:a16="http://schemas.microsoft.com/office/drawing/2014/main" id="{539B27DA-7C6C-F84D-A17B-CD44501D2807}"/>
              </a:ext>
            </a:extLst>
          </p:cNvPr>
          <p:cNvSpPr/>
          <p:nvPr/>
        </p:nvSpPr>
        <p:spPr>
          <a:xfrm>
            <a:off x="6091053" y="3052586"/>
            <a:ext cx="1769088" cy="75282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53" name="Oval 52">
            <a:extLst>
              <a:ext uri="{FF2B5EF4-FFF2-40B4-BE49-F238E27FC236}">
                <a16:creationId xmlns:a16="http://schemas.microsoft.com/office/drawing/2014/main" id="{EC9B75BA-9B9F-1447-A0CC-3F3240E36D9B}"/>
              </a:ext>
            </a:extLst>
          </p:cNvPr>
          <p:cNvSpPr/>
          <p:nvPr/>
        </p:nvSpPr>
        <p:spPr>
          <a:xfrm>
            <a:off x="6091053" y="3052586"/>
            <a:ext cx="650941" cy="752829"/>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54" name="TextBox 53">
            <a:extLst>
              <a:ext uri="{FF2B5EF4-FFF2-40B4-BE49-F238E27FC236}">
                <a16:creationId xmlns:a16="http://schemas.microsoft.com/office/drawing/2014/main" id="{A8E8D259-BE8C-E94A-9217-91F46B113A13}"/>
              </a:ext>
            </a:extLst>
          </p:cNvPr>
          <p:cNvSpPr txBox="1"/>
          <p:nvPr/>
        </p:nvSpPr>
        <p:spPr>
          <a:xfrm>
            <a:off x="6275576" y="3288032"/>
            <a:ext cx="280846" cy="281937"/>
          </a:xfrm>
          <a:prstGeom prst="rect">
            <a:avLst/>
          </a:prstGeom>
          <a:noFill/>
        </p:spPr>
        <p:txBody>
          <a:bodyPr wrap="none" rtlCol="0" anchor="ctr">
            <a:spAutoFit/>
          </a:bodyPr>
          <a:lstStyle/>
          <a:p>
            <a:pPr algn="ctr" defTabSz="704088">
              <a:spcAft>
                <a:spcPts val="600"/>
              </a:spcAft>
            </a:pPr>
            <a:r>
              <a:rPr lang="en-US" sz="1232" b="1" kern="1200">
                <a:solidFill>
                  <a:schemeClr val="tx1">
                    <a:lumMod val="75000"/>
                  </a:schemeClr>
                </a:solidFill>
                <a:latin typeface="Poppins" pitchFamily="2" charset="77"/>
                <a:ea typeface="+mn-ea"/>
                <a:cs typeface="Poppins" pitchFamily="2" charset="77"/>
              </a:rPr>
              <a:t>3</a:t>
            </a:r>
            <a:endParaRPr lang="en-US" sz="1600" b="1">
              <a:solidFill>
                <a:schemeClr val="tx1">
                  <a:lumMod val="75000"/>
                </a:schemeClr>
              </a:solidFill>
              <a:latin typeface="Poppins" pitchFamily="2" charset="77"/>
              <a:cs typeface="Poppins" pitchFamily="2" charset="77"/>
            </a:endParaRPr>
          </a:p>
        </p:txBody>
      </p:sp>
      <p:sp>
        <p:nvSpPr>
          <p:cNvPr id="55" name="TextBox 54">
            <a:extLst>
              <a:ext uri="{FF2B5EF4-FFF2-40B4-BE49-F238E27FC236}">
                <a16:creationId xmlns:a16="http://schemas.microsoft.com/office/drawing/2014/main" id="{846F20A1-F420-DB4C-AC51-B91F2D7C1507}"/>
              </a:ext>
            </a:extLst>
          </p:cNvPr>
          <p:cNvSpPr txBox="1"/>
          <p:nvPr/>
        </p:nvSpPr>
        <p:spPr>
          <a:xfrm>
            <a:off x="6834248" y="3120901"/>
            <a:ext cx="851515" cy="473206"/>
          </a:xfrm>
          <a:prstGeom prst="rect">
            <a:avLst/>
          </a:prstGeom>
          <a:noFill/>
        </p:spPr>
        <p:txBody>
          <a:bodyPr wrap="none" rtlCol="0" anchor="ctr" anchorCtr="0">
            <a:spAutoFit/>
          </a:bodyPr>
          <a:lstStyle/>
          <a:p>
            <a:pPr algn="ctr" defTabSz="704088">
              <a:lnSpc>
                <a:spcPts val="3465"/>
              </a:lnSpc>
              <a:spcAft>
                <a:spcPts val="600"/>
              </a:spcAft>
            </a:pPr>
            <a:r>
              <a:rPr lang="en-US" sz="1232" b="1" kern="1200">
                <a:solidFill>
                  <a:schemeClr val="tx1">
                    <a:lumMod val="75000"/>
                  </a:schemeClr>
                </a:solidFill>
                <a:latin typeface="Poppins" pitchFamily="2" charset="77"/>
                <a:ea typeface="+mn-ea"/>
                <a:cs typeface="Poppins" pitchFamily="2" charset="77"/>
              </a:rPr>
              <a:t>Purpose</a:t>
            </a:r>
            <a:endParaRPr lang="en-US" sz="1600" b="1">
              <a:solidFill>
                <a:schemeClr val="tx1">
                  <a:lumMod val="75000"/>
                </a:schemeClr>
              </a:solidFill>
              <a:latin typeface="Poppins" pitchFamily="2" charset="77"/>
              <a:ea typeface="League Spartan" charset="0"/>
              <a:cs typeface="Poppins" pitchFamily="2" charset="77"/>
            </a:endParaRPr>
          </a:p>
        </p:txBody>
      </p:sp>
      <p:sp>
        <p:nvSpPr>
          <p:cNvPr id="56" name="TextBox 55">
            <a:extLst>
              <a:ext uri="{FF2B5EF4-FFF2-40B4-BE49-F238E27FC236}">
                <a16:creationId xmlns:a16="http://schemas.microsoft.com/office/drawing/2014/main" id="{76C26456-8DE7-D242-8AD1-769D7F3EE7D7}"/>
              </a:ext>
            </a:extLst>
          </p:cNvPr>
          <p:cNvSpPr txBox="1"/>
          <p:nvPr/>
        </p:nvSpPr>
        <p:spPr>
          <a:xfrm>
            <a:off x="7940842" y="3098428"/>
            <a:ext cx="3422801" cy="661143"/>
          </a:xfrm>
          <a:prstGeom prst="rect">
            <a:avLst/>
          </a:prstGeom>
          <a:noFill/>
        </p:spPr>
        <p:txBody>
          <a:bodyPr wrap="square" rtlCol="0" anchor="ctr" anchorCtr="0">
            <a:spAutoFit/>
          </a:bodyPr>
          <a:lstStyle/>
          <a:p>
            <a:pPr defTabSz="704088">
              <a:spcAft>
                <a:spcPts val="600"/>
              </a:spcAft>
            </a:pPr>
            <a:r>
              <a:rPr lang="en-GB" sz="1232" kern="1200">
                <a:solidFill>
                  <a:schemeClr val="tx1">
                    <a:lumMod val="75000"/>
                  </a:schemeClr>
                </a:solidFill>
                <a:latin typeface="+mn-lt"/>
                <a:ea typeface="+mn-ea"/>
                <a:cs typeface="+mn-cs"/>
              </a:rPr>
              <a:t>Help to gather data about contextual factors that can impact implementation of a service as facilitator or barrier for implementation.</a:t>
            </a:r>
            <a:endParaRPr lang="en-GB" sz="1600">
              <a:solidFill>
                <a:schemeClr val="tx1">
                  <a:lumMod val="75000"/>
                </a:schemeClr>
              </a:solidFill>
            </a:endParaRPr>
          </a:p>
        </p:txBody>
      </p:sp>
      <p:sp>
        <p:nvSpPr>
          <p:cNvPr id="57" name="Rounded Rectangle 56">
            <a:extLst>
              <a:ext uri="{FF2B5EF4-FFF2-40B4-BE49-F238E27FC236}">
                <a16:creationId xmlns:a16="http://schemas.microsoft.com/office/drawing/2014/main" id="{51E520A4-AF82-3043-A320-B1EA223E9A90}"/>
              </a:ext>
            </a:extLst>
          </p:cNvPr>
          <p:cNvSpPr/>
          <p:nvPr/>
        </p:nvSpPr>
        <p:spPr>
          <a:xfrm>
            <a:off x="5367059" y="5012263"/>
            <a:ext cx="6181474" cy="75282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58" name="Oval 57">
            <a:extLst>
              <a:ext uri="{FF2B5EF4-FFF2-40B4-BE49-F238E27FC236}">
                <a16:creationId xmlns:a16="http://schemas.microsoft.com/office/drawing/2014/main" id="{5C71BA06-00D8-B74E-AD4A-386D30BF01F3}"/>
              </a:ext>
            </a:extLst>
          </p:cNvPr>
          <p:cNvSpPr/>
          <p:nvPr/>
        </p:nvSpPr>
        <p:spPr>
          <a:xfrm>
            <a:off x="5367059" y="5012263"/>
            <a:ext cx="650941" cy="75282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59" name="TextBox 58">
            <a:extLst>
              <a:ext uri="{FF2B5EF4-FFF2-40B4-BE49-F238E27FC236}">
                <a16:creationId xmlns:a16="http://schemas.microsoft.com/office/drawing/2014/main" id="{4FBCF1E2-58EA-D948-A166-337791BBD3C4}"/>
              </a:ext>
            </a:extLst>
          </p:cNvPr>
          <p:cNvSpPr txBox="1"/>
          <p:nvPr/>
        </p:nvSpPr>
        <p:spPr>
          <a:xfrm>
            <a:off x="5548376" y="5247709"/>
            <a:ext cx="287258" cy="281937"/>
          </a:xfrm>
          <a:prstGeom prst="rect">
            <a:avLst/>
          </a:prstGeom>
          <a:noFill/>
        </p:spPr>
        <p:txBody>
          <a:bodyPr wrap="none" rtlCol="0" anchor="ctr">
            <a:spAutoFit/>
          </a:bodyPr>
          <a:lstStyle/>
          <a:p>
            <a:pPr algn="ctr" defTabSz="704088">
              <a:spcAft>
                <a:spcPts val="600"/>
              </a:spcAft>
            </a:pPr>
            <a:r>
              <a:rPr lang="en-US" sz="1232" b="1" kern="1200">
                <a:solidFill>
                  <a:schemeClr val="tx1">
                    <a:lumMod val="75000"/>
                  </a:schemeClr>
                </a:solidFill>
                <a:latin typeface="Poppins" pitchFamily="2" charset="77"/>
                <a:ea typeface="+mn-ea"/>
                <a:cs typeface="Poppins" pitchFamily="2" charset="77"/>
              </a:rPr>
              <a:t>5</a:t>
            </a:r>
            <a:endParaRPr lang="en-US" sz="1600" b="1">
              <a:solidFill>
                <a:schemeClr val="tx1">
                  <a:lumMod val="75000"/>
                </a:schemeClr>
              </a:solidFill>
              <a:latin typeface="Poppins" pitchFamily="2" charset="77"/>
              <a:cs typeface="Poppins" pitchFamily="2" charset="77"/>
            </a:endParaRPr>
          </a:p>
        </p:txBody>
      </p:sp>
      <p:sp>
        <p:nvSpPr>
          <p:cNvPr id="60" name="TextBox 59">
            <a:extLst>
              <a:ext uri="{FF2B5EF4-FFF2-40B4-BE49-F238E27FC236}">
                <a16:creationId xmlns:a16="http://schemas.microsoft.com/office/drawing/2014/main" id="{9D8304F6-6E6F-F647-A275-3D7A6CC91C35}"/>
              </a:ext>
            </a:extLst>
          </p:cNvPr>
          <p:cNvSpPr txBox="1"/>
          <p:nvPr/>
        </p:nvSpPr>
        <p:spPr>
          <a:xfrm>
            <a:off x="5962019" y="5110669"/>
            <a:ext cx="1766830" cy="473206"/>
          </a:xfrm>
          <a:prstGeom prst="rect">
            <a:avLst/>
          </a:prstGeom>
          <a:noFill/>
        </p:spPr>
        <p:txBody>
          <a:bodyPr wrap="none" rtlCol="0" anchor="ctr" anchorCtr="0">
            <a:spAutoFit/>
          </a:bodyPr>
          <a:lstStyle/>
          <a:p>
            <a:pPr algn="ctr" defTabSz="704088">
              <a:lnSpc>
                <a:spcPts val="3465"/>
              </a:lnSpc>
              <a:spcAft>
                <a:spcPts val="600"/>
              </a:spcAft>
            </a:pPr>
            <a:r>
              <a:rPr lang="en-US" sz="1232" b="1" kern="1200">
                <a:solidFill>
                  <a:schemeClr val="tx1">
                    <a:lumMod val="75000"/>
                  </a:schemeClr>
                </a:solidFill>
                <a:latin typeface="Poppins" pitchFamily="2" charset="77"/>
                <a:ea typeface="+mn-ea"/>
                <a:cs typeface="Poppins" pitchFamily="2" charset="77"/>
              </a:rPr>
              <a:t>Use in this research</a:t>
            </a:r>
            <a:endParaRPr lang="en-US" sz="1600" b="1">
              <a:solidFill>
                <a:schemeClr val="tx1">
                  <a:lumMod val="75000"/>
                </a:schemeClr>
              </a:solidFill>
              <a:latin typeface="Poppins" pitchFamily="2" charset="77"/>
              <a:ea typeface="League Spartan" charset="0"/>
              <a:cs typeface="Poppins" pitchFamily="2" charset="77"/>
            </a:endParaRPr>
          </a:p>
        </p:txBody>
      </p:sp>
      <p:sp>
        <p:nvSpPr>
          <p:cNvPr id="61" name="TextBox 60">
            <a:extLst>
              <a:ext uri="{FF2B5EF4-FFF2-40B4-BE49-F238E27FC236}">
                <a16:creationId xmlns:a16="http://schemas.microsoft.com/office/drawing/2014/main" id="{5651D36B-940D-2B45-9B47-FA8AC88D1342}"/>
              </a:ext>
            </a:extLst>
          </p:cNvPr>
          <p:cNvSpPr txBox="1"/>
          <p:nvPr/>
        </p:nvSpPr>
        <p:spPr>
          <a:xfrm>
            <a:off x="7873291" y="5058106"/>
            <a:ext cx="3263745" cy="661143"/>
          </a:xfrm>
          <a:prstGeom prst="rect">
            <a:avLst/>
          </a:prstGeom>
          <a:noFill/>
        </p:spPr>
        <p:txBody>
          <a:bodyPr wrap="square" rtlCol="0" anchor="ctr" anchorCtr="0">
            <a:spAutoFit/>
          </a:bodyPr>
          <a:lstStyle/>
          <a:p>
            <a:pPr defTabSz="704088">
              <a:spcAft>
                <a:spcPts val="600"/>
              </a:spcAft>
            </a:pPr>
            <a:r>
              <a:rPr lang="en-GB" sz="1232" kern="1200" dirty="0">
                <a:solidFill>
                  <a:schemeClr val="tx1">
                    <a:lumMod val="75000"/>
                  </a:schemeClr>
                </a:solidFill>
                <a:latin typeface="+mn-lt"/>
                <a:ea typeface="+mn-ea"/>
                <a:cs typeface="+mn-cs"/>
              </a:rPr>
              <a:t>CFIR was used to guide data collection tool development, coding and analysis as well as final reporting of results.</a:t>
            </a:r>
            <a:endParaRPr lang="en-GB" sz="1600" dirty="0">
              <a:solidFill>
                <a:schemeClr val="tx1">
                  <a:lumMod val="75000"/>
                </a:schemeClr>
              </a:solidFill>
            </a:endParaRPr>
          </a:p>
        </p:txBody>
      </p:sp>
      <p:sp>
        <p:nvSpPr>
          <p:cNvPr id="62" name="Rounded Rectangle 61">
            <a:extLst>
              <a:ext uri="{FF2B5EF4-FFF2-40B4-BE49-F238E27FC236}">
                <a16:creationId xmlns:a16="http://schemas.microsoft.com/office/drawing/2014/main" id="{EE65E156-580A-C540-85B1-489707228AD3}"/>
              </a:ext>
            </a:extLst>
          </p:cNvPr>
          <p:cNvSpPr/>
          <p:nvPr/>
        </p:nvSpPr>
        <p:spPr>
          <a:xfrm>
            <a:off x="5864445" y="4040480"/>
            <a:ext cx="5457481" cy="752829"/>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63" name="Rounded Rectangle 62">
            <a:extLst>
              <a:ext uri="{FF2B5EF4-FFF2-40B4-BE49-F238E27FC236}">
                <a16:creationId xmlns:a16="http://schemas.microsoft.com/office/drawing/2014/main" id="{99F63D1B-7831-2C4C-9B79-34577BFEBF25}"/>
              </a:ext>
            </a:extLst>
          </p:cNvPr>
          <p:cNvSpPr/>
          <p:nvPr/>
        </p:nvSpPr>
        <p:spPr>
          <a:xfrm>
            <a:off x="5864446" y="4040480"/>
            <a:ext cx="2003031" cy="75282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64" name="Oval 63">
            <a:extLst>
              <a:ext uri="{FF2B5EF4-FFF2-40B4-BE49-F238E27FC236}">
                <a16:creationId xmlns:a16="http://schemas.microsoft.com/office/drawing/2014/main" id="{149A5806-49A7-694F-AB63-DF6EAE03724B}"/>
              </a:ext>
            </a:extLst>
          </p:cNvPr>
          <p:cNvSpPr/>
          <p:nvPr/>
        </p:nvSpPr>
        <p:spPr>
          <a:xfrm>
            <a:off x="5864445" y="4040480"/>
            <a:ext cx="650941" cy="752829"/>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65" name="TextBox 64">
            <a:extLst>
              <a:ext uri="{FF2B5EF4-FFF2-40B4-BE49-F238E27FC236}">
                <a16:creationId xmlns:a16="http://schemas.microsoft.com/office/drawing/2014/main" id="{6BD89944-1A3B-034C-958C-4BA5E74E968D}"/>
              </a:ext>
            </a:extLst>
          </p:cNvPr>
          <p:cNvSpPr txBox="1"/>
          <p:nvPr/>
        </p:nvSpPr>
        <p:spPr>
          <a:xfrm>
            <a:off x="6043357" y="4275926"/>
            <a:ext cx="292068" cy="281937"/>
          </a:xfrm>
          <a:prstGeom prst="rect">
            <a:avLst/>
          </a:prstGeom>
          <a:noFill/>
        </p:spPr>
        <p:txBody>
          <a:bodyPr wrap="none" rtlCol="0" anchor="ctr">
            <a:spAutoFit/>
          </a:bodyPr>
          <a:lstStyle/>
          <a:p>
            <a:pPr algn="ctr" defTabSz="704088">
              <a:spcAft>
                <a:spcPts val="600"/>
              </a:spcAft>
            </a:pPr>
            <a:r>
              <a:rPr lang="en-US" sz="1232" b="1" kern="1200">
                <a:solidFill>
                  <a:schemeClr val="tx1">
                    <a:lumMod val="75000"/>
                  </a:schemeClr>
                </a:solidFill>
                <a:latin typeface="Poppins" pitchFamily="2" charset="77"/>
                <a:ea typeface="+mn-ea"/>
                <a:cs typeface="Poppins" pitchFamily="2" charset="77"/>
              </a:rPr>
              <a:t>4</a:t>
            </a:r>
            <a:endParaRPr lang="en-US" sz="1600" b="1">
              <a:solidFill>
                <a:schemeClr val="tx1">
                  <a:lumMod val="75000"/>
                </a:schemeClr>
              </a:solidFill>
              <a:latin typeface="Poppins" pitchFamily="2" charset="77"/>
              <a:cs typeface="Poppins" pitchFamily="2" charset="77"/>
            </a:endParaRPr>
          </a:p>
        </p:txBody>
      </p:sp>
      <p:sp>
        <p:nvSpPr>
          <p:cNvPr id="66" name="TextBox 65">
            <a:extLst>
              <a:ext uri="{FF2B5EF4-FFF2-40B4-BE49-F238E27FC236}">
                <a16:creationId xmlns:a16="http://schemas.microsoft.com/office/drawing/2014/main" id="{1087E5EB-8A59-5645-B187-F7859396A6AB}"/>
              </a:ext>
            </a:extLst>
          </p:cNvPr>
          <p:cNvSpPr txBox="1"/>
          <p:nvPr/>
        </p:nvSpPr>
        <p:spPr>
          <a:xfrm>
            <a:off x="6473414" y="4141948"/>
            <a:ext cx="1284327" cy="473206"/>
          </a:xfrm>
          <a:prstGeom prst="rect">
            <a:avLst/>
          </a:prstGeom>
          <a:noFill/>
        </p:spPr>
        <p:txBody>
          <a:bodyPr wrap="none" rtlCol="0" anchor="ctr" anchorCtr="0">
            <a:spAutoFit/>
          </a:bodyPr>
          <a:lstStyle/>
          <a:p>
            <a:pPr algn="ctr" defTabSz="704088">
              <a:lnSpc>
                <a:spcPts val="3465"/>
              </a:lnSpc>
              <a:spcAft>
                <a:spcPts val="600"/>
              </a:spcAft>
            </a:pPr>
            <a:r>
              <a:rPr lang="en-US" sz="1232" b="1" kern="1200">
                <a:solidFill>
                  <a:schemeClr val="tx1">
                    <a:lumMod val="75000"/>
                  </a:schemeClr>
                </a:solidFill>
                <a:latin typeface="Poppins" pitchFamily="2" charset="77"/>
                <a:ea typeface="+mn-ea"/>
                <a:cs typeface="Poppins" pitchFamily="2" charset="77"/>
              </a:rPr>
              <a:t>Development</a:t>
            </a:r>
            <a:endParaRPr lang="en-US" sz="1600" b="1">
              <a:solidFill>
                <a:schemeClr val="tx1">
                  <a:lumMod val="75000"/>
                </a:schemeClr>
              </a:solidFill>
              <a:latin typeface="Poppins" pitchFamily="2" charset="77"/>
              <a:ea typeface="League Spartan" charset="0"/>
              <a:cs typeface="Poppins" pitchFamily="2" charset="77"/>
            </a:endParaRPr>
          </a:p>
        </p:txBody>
      </p:sp>
      <p:sp>
        <p:nvSpPr>
          <p:cNvPr id="67" name="TextBox 66">
            <a:extLst>
              <a:ext uri="{FF2B5EF4-FFF2-40B4-BE49-F238E27FC236}">
                <a16:creationId xmlns:a16="http://schemas.microsoft.com/office/drawing/2014/main" id="{1D5270F6-534B-D44D-8630-E71903E30E7D}"/>
              </a:ext>
            </a:extLst>
          </p:cNvPr>
          <p:cNvSpPr txBox="1"/>
          <p:nvPr/>
        </p:nvSpPr>
        <p:spPr>
          <a:xfrm>
            <a:off x="7940842" y="4086322"/>
            <a:ext cx="3457019" cy="661143"/>
          </a:xfrm>
          <a:prstGeom prst="rect">
            <a:avLst/>
          </a:prstGeom>
          <a:noFill/>
        </p:spPr>
        <p:txBody>
          <a:bodyPr wrap="square" rtlCol="0" anchor="ctr" anchorCtr="0">
            <a:spAutoFit/>
          </a:bodyPr>
          <a:lstStyle/>
          <a:p>
            <a:pPr defTabSz="704088">
              <a:spcAft>
                <a:spcPts val="600"/>
              </a:spcAft>
            </a:pPr>
            <a:r>
              <a:rPr lang="en-GB" sz="1232" kern="1200">
                <a:solidFill>
                  <a:schemeClr val="tx1">
                    <a:lumMod val="75000"/>
                  </a:schemeClr>
                </a:solidFill>
                <a:latin typeface="+mn-lt"/>
                <a:ea typeface="+mn-ea"/>
                <a:cs typeface="+mn-cs"/>
              </a:rPr>
              <a:t>Developed based on a constellation of 19 implementation theories, models or frameworks that are published in peer-reviewed journals.</a:t>
            </a:r>
            <a:endParaRPr lang="en-GB" sz="1600">
              <a:solidFill>
                <a:schemeClr val="tx1">
                  <a:lumMod val="75000"/>
                </a:schemeClr>
              </a:solidFill>
            </a:endParaRPr>
          </a:p>
        </p:txBody>
      </p:sp>
      <p:sp>
        <p:nvSpPr>
          <p:cNvPr id="68" name="Rounded Rectangle 67">
            <a:extLst>
              <a:ext uri="{FF2B5EF4-FFF2-40B4-BE49-F238E27FC236}">
                <a16:creationId xmlns:a16="http://schemas.microsoft.com/office/drawing/2014/main" id="{4CF3FEFD-F1A1-8C4F-9C98-4197E45E5130}"/>
              </a:ext>
            </a:extLst>
          </p:cNvPr>
          <p:cNvSpPr/>
          <p:nvPr/>
        </p:nvSpPr>
        <p:spPr>
          <a:xfrm>
            <a:off x="5864445" y="2064691"/>
            <a:ext cx="5457481" cy="752829"/>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69" name="Rounded Rectangle 68">
            <a:extLst>
              <a:ext uri="{FF2B5EF4-FFF2-40B4-BE49-F238E27FC236}">
                <a16:creationId xmlns:a16="http://schemas.microsoft.com/office/drawing/2014/main" id="{7B2F4EFE-CFA4-0949-91E7-26B3FE3FF472}"/>
              </a:ext>
            </a:extLst>
          </p:cNvPr>
          <p:cNvSpPr/>
          <p:nvPr/>
        </p:nvSpPr>
        <p:spPr>
          <a:xfrm>
            <a:off x="5864445" y="2064691"/>
            <a:ext cx="2711925" cy="75282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70" name="Oval 69">
            <a:extLst>
              <a:ext uri="{FF2B5EF4-FFF2-40B4-BE49-F238E27FC236}">
                <a16:creationId xmlns:a16="http://schemas.microsoft.com/office/drawing/2014/main" id="{B93567B8-366D-8B47-A6D9-3C54C8A94E5A}"/>
              </a:ext>
            </a:extLst>
          </p:cNvPr>
          <p:cNvSpPr/>
          <p:nvPr/>
        </p:nvSpPr>
        <p:spPr>
          <a:xfrm>
            <a:off x="5864445" y="2064691"/>
            <a:ext cx="650941" cy="75282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71" name="TextBox 70">
            <a:extLst>
              <a:ext uri="{FF2B5EF4-FFF2-40B4-BE49-F238E27FC236}">
                <a16:creationId xmlns:a16="http://schemas.microsoft.com/office/drawing/2014/main" id="{954A4F46-4189-B148-9E16-7C3373121109}"/>
              </a:ext>
            </a:extLst>
          </p:cNvPr>
          <p:cNvSpPr txBox="1"/>
          <p:nvPr/>
        </p:nvSpPr>
        <p:spPr>
          <a:xfrm>
            <a:off x="6052174" y="2300137"/>
            <a:ext cx="274434" cy="281937"/>
          </a:xfrm>
          <a:prstGeom prst="rect">
            <a:avLst/>
          </a:prstGeom>
          <a:noFill/>
        </p:spPr>
        <p:txBody>
          <a:bodyPr wrap="none" rtlCol="0" anchor="ctr">
            <a:spAutoFit/>
          </a:bodyPr>
          <a:lstStyle/>
          <a:p>
            <a:pPr algn="ctr" defTabSz="704088">
              <a:spcAft>
                <a:spcPts val="600"/>
              </a:spcAft>
            </a:pPr>
            <a:r>
              <a:rPr lang="en-US" sz="1232" b="1" kern="1200">
                <a:solidFill>
                  <a:schemeClr val="tx1">
                    <a:lumMod val="75000"/>
                  </a:schemeClr>
                </a:solidFill>
                <a:latin typeface="Poppins" pitchFamily="2" charset="77"/>
                <a:ea typeface="+mn-ea"/>
                <a:cs typeface="Poppins" pitchFamily="2" charset="77"/>
              </a:rPr>
              <a:t>2</a:t>
            </a:r>
            <a:endParaRPr lang="en-US" sz="1600" b="1">
              <a:solidFill>
                <a:schemeClr val="tx1">
                  <a:lumMod val="75000"/>
                </a:schemeClr>
              </a:solidFill>
              <a:latin typeface="Poppins" pitchFamily="2" charset="77"/>
              <a:cs typeface="Poppins" pitchFamily="2" charset="77"/>
            </a:endParaRPr>
          </a:p>
        </p:txBody>
      </p:sp>
      <p:sp>
        <p:nvSpPr>
          <p:cNvPr id="72" name="TextBox 71">
            <a:extLst>
              <a:ext uri="{FF2B5EF4-FFF2-40B4-BE49-F238E27FC236}">
                <a16:creationId xmlns:a16="http://schemas.microsoft.com/office/drawing/2014/main" id="{2A5A1417-5A11-4D42-BD7D-9046B68A2CB5}"/>
              </a:ext>
            </a:extLst>
          </p:cNvPr>
          <p:cNvSpPr txBox="1"/>
          <p:nvPr/>
        </p:nvSpPr>
        <p:spPr>
          <a:xfrm>
            <a:off x="6760054" y="2141529"/>
            <a:ext cx="1130438" cy="473206"/>
          </a:xfrm>
          <a:prstGeom prst="rect">
            <a:avLst/>
          </a:prstGeom>
          <a:noFill/>
        </p:spPr>
        <p:txBody>
          <a:bodyPr wrap="none" rtlCol="0" anchor="ctr" anchorCtr="0">
            <a:spAutoFit/>
          </a:bodyPr>
          <a:lstStyle/>
          <a:p>
            <a:pPr algn="ctr" defTabSz="704088">
              <a:lnSpc>
                <a:spcPts val="3465"/>
              </a:lnSpc>
              <a:spcAft>
                <a:spcPts val="600"/>
              </a:spcAft>
            </a:pPr>
            <a:r>
              <a:rPr lang="en-US" sz="1232" b="1" kern="1200">
                <a:solidFill>
                  <a:schemeClr val="tx1">
                    <a:lumMod val="75000"/>
                  </a:schemeClr>
                </a:solidFill>
                <a:latin typeface="Poppins" pitchFamily="2" charset="77"/>
                <a:ea typeface="+mn-ea"/>
                <a:cs typeface="Poppins" pitchFamily="2" charset="77"/>
              </a:rPr>
              <a:t>Application</a:t>
            </a:r>
            <a:endParaRPr lang="en-US" sz="1600" b="1">
              <a:solidFill>
                <a:schemeClr val="tx1">
                  <a:lumMod val="75000"/>
                </a:schemeClr>
              </a:solidFill>
              <a:latin typeface="Poppins" pitchFamily="2" charset="77"/>
              <a:ea typeface="League Spartan" charset="0"/>
              <a:cs typeface="Poppins" pitchFamily="2" charset="77"/>
            </a:endParaRPr>
          </a:p>
        </p:txBody>
      </p:sp>
      <p:sp>
        <p:nvSpPr>
          <p:cNvPr id="73" name="TextBox 72">
            <a:extLst>
              <a:ext uri="{FF2B5EF4-FFF2-40B4-BE49-F238E27FC236}">
                <a16:creationId xmlns:a16="http://schemas.microsoft.com/office/drawing/2014/main" id="{E94510FF-D2E0-284E-8F01-2396CEA8C066}"/>
              </a:ext>
            </a:extLst>
          </p:cNvPr>
          <p:cNvSpPr txBox="1"/>
          <p:nvPr/>
        </p:nvSpPr>
        <p:spPr>
          <a:xfrm>
            <a:off x="8745025" y="2205334"/>
            <a:ext cx="2392011" cy="471539"/>
          </a:xfrm>
          <a:prstGeom prst="rect">
            <a:avLst/>
          </a:prstGeom>
          <a:noFill/>
        </p:spPr>
        <p:txBody>
          <a:bodyPr wrap="square" rtlCol="0" anchor="ctr" anchorCtr="0">
            <a:spAutoFit/>
          </a:bodyPr>
          <a:lstStyle/>
          <a:p>
            <a:pPr defTabSz="704088">
              <a:spcAft>
                <a:spcPts val="600"/>
              </a:spcAft>
            </a:pPr>
            <a:r>
              <a:rPr lang="en-GB" sz="1232" kern="1200">
                <a:solidFill>
                  <a:schemeClr val="tx1">
                    <a:lumMod val="75000"/>
                  </a:schemeClr>
                </a:solidFill>
                <a:latin typeface="+mn-lt"/>
                <a:ea typeface="+mn-ea"/>
                <a:cs typeface="+mn-cs"/>
              </a:rPr>
              <a:t>Increasingly used in healthcare-related implementation research.</a:t>
            </a:r>
            <a:endParaRPr lang="en-GB" sz="1600">
              <a:solidFill>
                <a:schemeClr val="tx1">
                  <a:lumMod val="75000"/>
                </a:schemeClr>
              </a:solidFill>
            </a:endParaRPr>
          </a:p>
        </p:txBody>
      </p:sp>
      <p:sp>
        <p:nvSpPr>
          <p:cNvPr id="74" name="Oval 73">
            <a:extLst>
              <a:ext uri="{FF2B5EF4-FFF2-40B4-BE49-F238E27FC236}">
                <a16:creationId xmlns:a16="http://schemas.microsoft.com/office/drawing/2014/main" id="{30BEF143-5844-AB44-AC91-1DC6E3E19539}"/>
              </a:ext>
            </a:extLst>
          </p:cNvPr>
          <p:cNvSpPr>
            <a:spLocks noChangeAspect="1"/>
          </p:cNvSpPr>
          <p:nvPr/>
        </p:nvSpPr>
        <p:spPr>
          <a:xfrm>
            <a:off x="5496594" y="3317946"/>
            <a:ext cx="192050" cy="22211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75" name="Oval 74">
            <a:extLst>
              <a:ext uri="{FF2B5EF4-FFF2-40B4-BE49-F238E27FC236}">
                <a16:creationId xmlns:a16="http://schemas.microsoft.com/office/drawing/2014/main" id="{2661C319-4AFF-F84E-8C5E-01F867E1B4E9}"/>
              </a:ext>
            </a:extLst>
          </p:cNvPr>
          <p:cNvSpPr>
            <a:spLocks noChangeAspect="1"/>
          </p:cNvSpPr>
          <p:nvPr/>
        </p:nvSpPr>
        <p:spPr>
          <a:xfrm>
            <a:off x="4555551" y="1734685"/>
            <a:ext cx="192050" cy="2221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76" name="Oval 75">
            <a:extLst>
              <a:ext uri="{FF2B5EF4-FFF2-40B4-BE49-F238E27FC236}">
                <a16:creationId xmlns:a16="http://schemas.microsoft.com/office/drawing/2014/main" id="{FC3B75E2-012A-B947-8478-B54A2A7D6A9F}"/>
              </a:ext>
            </a:extLst>
          </p:cNvPr>
          <p:cNvSpPr>
            <a:spLocks noChangeAspect="1"/>
          </p:cNvSpPr>
          <p:nvPr/>
        </p:nvSpPr>
        <p:spPr>
          <a:xfrm>
            <a:off x="4555551" y="4912313"/>
            <a:ext cx="192050" cy="22211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77" name="Oval 76">
            <a:extLst>
              <a:ext uri="{FF2B5EF4-FFF2-40B4-BE49-F238E27FC236}">
                <a16:creationId xmlns:a16="http://schemas.microsoft.com/office/drawing/2014/main" id="{ABDB2C88-D278-F54D-98E4-BA83B7549441}"/>
              </a:ext>
            </a:extLst>
          </p:cNvPr>
          <p:cNvSpPr>
            <a:spLocks noChangeAspect="1"/>
          </p:cNvSpPr>
          <p:nvPr/>
        </p:nvSpPr>
        <p:spPr>
          <a:xfrm>
            <a:off x="5223760" y="4305839"/>
            <a:ext cx="192050" cy="22211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78" name="Oval 77">
            <a:extLst>
              <a:ext uri="{FF2B5EF4-FFF2-40B4-BE49-F238E27FC236}">
                <a16:creationId xmlns:a16="http://schemas.microsoft.com/office/drawing/2014/main" id="{5DA389BA-4CE0-6249-BD6C-D3FB48F90415}"/>
              </a:ext>
            </a:extLst>
          </p:cNvPr>
          <p:cNvSpPr>
            <a:spLocks noChangeAspect="1"/>
          </p:cNvSpPr>
          <p:nvPr/>
        </p:nvSpPr>
        <p:spPr>
          <a:xfrm>
            <a:off x="5223760" y="2330050"/>
            <a:ext cx="192050" cy="2221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lumMod val="75000"/>
                </a:schemeClr>
              </a:solidFill>
              <a:latin typeface="Lato Light" panose="020F0502020204030203" pitchFamily="34" charset="0"/>
            </a:endParaRPr>
          </a:p>
        </p:txBody>
      </p:sp>
      <p:sp>
        <p:nvSpPr>
          <p:cNvPr id="79" name="TextBox 78">
            <a:extLst>
              <a:ext uri="{FF2B5EF4-FFF2-40B4-BE49-F238E27FC236}">
                <a16:creationId xmlns:a16="http://schemas.microsoft.com/office/drawing/2014/main" id="{073535C4-2D7A-F140-B199-3BFE71B2C36C}"/>
              </a:ext>
            </a:extLst>
          </p:cNvPr>
          <p:cNvSpPr txBox="1"/>
          <p:nvPr/>
        </p:nvSpPr>
        <p:spPr>
          <a:xfrm>
            <a:off x="1256564" y="2127765"/>
            <a:ext cx="3843938" cy="2323713"/>
          </a:xfrm>
          <a:prstGeom prst="rect">
            <a:avLst/>
          </a:prstGeom>
          <a:noFill/>
        </p:spPr>
        <p:txBody>
          <a:bodyPr wrap="square" rtlCol="0" anchor="ctr">
            <a:spAutoFit/>
          </a:bodyPr>
          <a:lstStyle/>
          <a:p>
            <a:pPr algn="ctr" defTabSz="704088">
              <a:spcAft>
                <a:spcPts val="600"/>
              </a:spcAft>
            </a:pPr>
            <a:r>
              <a:rPr lang="en-GB" sz="2800" b="1" kern="1200" dirty="0">
                <a:solidFill>
                  <a:schemeClr val="tx1">
                    <a:lumMod val="75000"/>
                  </a:schemeClr>
                </a:solidFill>
                <a:latin typeface="+mn-lt"/>
                <a:ea typeface="+mn-ea"/>
                <a:cs typeface="+mn-cs"/>
              </a:rPr>
              <a:t>Consolidated Framework for Implementation Research (CFIR) </a:t>
            </a:r>
          </a:p>
          <a:p>
            <a:pPr algn="ctr" defTabSz="704088">
              <a:spcAft>
                <a:spcPts val="600"/>
              </a:spcAft>
            </a:pPr>
            <a:r>
              <a:rPr lang="en-GB" sz="2800" b="1" kern="1200" dirty="0">
                <a:solidFill>
                  <a:schemeClr val="tx1">
                    <a:lumMod val="75000"/>
                  </a:schemeClr>
                </a:solidFill>
                <a:latin typeface="+mn-lt"/>
                <a:ea typeface="+mn-ea"/>
                <a:cs typeface="+mn-cs"/>
              </a:rPr>
              <a:t> </a:t>
            </a:r>
            <a:endParaRPr lang="en-US" sz="2800" b="1" dirty="0">
              <a:solidFill>
                <a:schemeClr val="tx1">
                  <a:lumMod val="75000"/>
                </a:schemeClr>
              </a:solidFill>
              <a:latin typeface="Poppins" pitchFamily="2" charset="77"/>
              <a:cs typeface="Poppins" pitchFamily="2" charset="77"/>
            </a:endParaRPr>
          </a:p>
        </p:txBody>
      </p:sp>
    </p:spTree>
    <p:extLst>
      <p:ext uri="{BB962C8B-B14F-4D97-AF65-F5344CB8AC3E}">
        <p14:creationId xmlns:p14="http://schemas.microsoft.com/office/powerpoint/2010/main" val="19847228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71">
            <a:extLst>
              <a:ext uri="{FF2B5EF4-FFF2-40B4-BE49-F238E27FC236}">
                <a16:creationId xmlns:a16="http://schemas.microsoft.com/office/drawing/2014/main" id="{D8BA5B6F-E620-B144-81CA-E4D592955E49}"/>
              </a:ext>
            </a:extLst>
          </p:cNvPr>
          <p:cNvSpPr/>
          <p:nvPr/>
        </p:nvSpPr>
        <p:spPr>
          <a:xfrm>
            <a:off x="3976167" y="5745741"/>
            <a:ext cx="451758" cy="451758"/>
          </a:xfrm>
          <a:custGeom>
            <a:avLst/>
            <a:gdLst/>
            <a:ahLst/>
            <a:cxnLst>
              <a:cxn ang="3cd4">
                <a:pos x="hc" y="t"/>
              </a:cxn>
              <a:cxn ang="cd2">
                <a:pos x="l" y="vc"/>
              </a:cxn>
              <a:cxn ang="cd4">
                <a:pos x="hc" y="b"/>
              </a:cxn>
              <a:cxn ang="0">
                <a:pos x="r" y="vc"/>
              </a:cxn>
            </a:cxnLst>
            <a:rect l="l" t="t" r="r" b="b"/>
            <a:pathLst>
              <a:path w="726" h="726">
                <a:moveTo>
                  <a:pt x="726" y="363"/>
                </a:moveTo>
                <a:cubicBezTo>
                  <a:pt x="726" y="564"/>
                  <a:pt x="563" y="726"/>
                  <a:pt x="363" y="726"/>
                </a:cubicBezTo>
                <a:cubicBezTo>
                  <a:pt x="162" y="726"/>
                  <a:pt x="0" y="564"/>
                  <a:pt x="0" y="363"/>
                </a:cubicBezTo>
                <a:cubicBezTo>
                  <a:pt x="0" y="163"/>
                  <a:pt x="162" y="0"/>
                  <a:pt x="363" y="0"/>
                </a:cubicBezTo>
                <a:cubicBezTo>
                  <a:pt x="563" y="0"/>
                  <a:pt x="726" y="163"/>
                  <a:pt x="726" y="363"/>
                </a:cubicBezTo>
                <a:close/>
              </a:path>
            </a:pathLst>
          </a:custGeom>
          <a:solidFill>
            <a:schemeClr val="accent6"/>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20" name="Freeform: Shape 72">
            <a:extLst>
              <a:ext uri="{FF2B5EF4-FFF2-40B4-BE49-F238E27FC236}">
                <a16:creationId xmlns:a16="http://schemas.microsoft.com/office/drawing/2014/main" id="{CF82C204-9A81-4943-A368-A2BC6660954B}"/>
              </a:ext>
            </a:extLst>
          </p:cNvPr>
          <p:cNvSpPr/>
          <p:nvPr/>
        </p:nvSpPr>
        <p:spPr>
          <a:xfrm>
            <a:off x="4059041" y="5828615"/>
            <a:ext cx="286010" cy="286010"/>
          </a:xfrm>
          <a:custGeom>
            <a:avLst/>
            <a:gdLst/>
            <a:ahLst/>
            <a:cxnLst>
              <a:cxn ang="3cd4">
                <a:pos x="hc" y="t"/>
              </a:cxn>
              <a:cxn ang="cd2">
                <a:pos x="l" y="vc"/>
              </a:cxn>
              <a:cxn ang="cd4">
                <a:pos x="hc" y="b"/>
              </a:cxn>
              <a:cxn ang="0">
                <a:pos x="r" y="vc"/>
              </a:cxn>
            </a:cxnLst>
            <a:rect l="l" t="t" r="r" b="b"/>
            <a:pathLst>
              <a:path w="460" h="460">
                <a:moveTo>
                  <a:pt x="460" y="230"/>
                </a:moveTo>
                <a:cubicBezTo>
                  <a:pt x="460" y="357"/>
                  <a:pt x="357" y="460"/>
                  <a:pt x="230" y="460"/>
                </a:cubicBezTo>
                <a:cubicBezTo>
                  <a:pt x="103" y="460"/>
                  <a:pt x="0" y="357"/>
                  <a:pt x="0" y="230"/>
                </a:cubicBezTo>
                <a:cubicBezTo>
                  <a:pt x="0" y="103"/>
                  <a:pt x="103" y="0"/>
                  <a:pt x="230" y="0"/>
                </a:cubicBezTo>
                <a:cubicBezTo>
                  <a:pt x="357" y="0"/>
                  <a:pt x="460" y="103"/>
                  <a:pt x="460" y="230"/>
                </a:cubicBezTo>
                <a:close/>
              </a:path>
            </a:pathLst>
          </a:custGeom>
          <a:solidFill>
            <a:schemeClr val="accent2"/>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21" name="Freeform: Shape 73">
            <a:extLst>
              <a:ext uri="{FF2B5EF4-FFF2-40B4-BE49-F238E27FC236}">
                <a16:creationId xmlns:a16="http://schemas.microsoft.com/office/drawing/2014/main" id="{04AC99CD-21C4-4544-BEE6-51459E9CC5F9}"/>
              </a:ext>
            </a:extLst>
          </p:cNvPr>
          <p:cNvSpPr/>
          <p:nvPr/>
        </p:nvSpPr>
        <p:spPr>
          <a:xfrm>
            <a:off x="5870436" y="5839831"/>
            <a:ext cx="451758" cy="451758"/>
          </a:xfrm>
          <a:custGeom>
            <a:avLst/>
            <a:gdLst/>
            <a:ahLst/>
            <a:cxnLst>
              <a:cxn ang="3cd4">
                <a:pos x="hc" y="t"/>
              </a:cxn>
              <a:cxn ang="cd2">
                <a:pos x="l" y="vc"/>
              </a:cxn>
              <a:cxn ang="cd4">
                <a:pos x="hc" y="b"/>
              </a:cxn>
              <a:cxn ang="0">
                <a:pos x="r" y="vc"/>
              </a:cxn>
            </a:cxnLst>
            <a:rect l="l" t="t" r="r" b="b"/>
            <a:pathLst>
              <a:path w="726" h="726">
                <a:moveTo>
                  <a:pt x="726" y="362"/>
                </a:moveTo>
                <a:cubicBezTo>
                  <a:pt x="726" y="563"/>
                  <a:pt x="564" y="726"/>
                  <a:pt x="363" y="726"/>
                </a:cubicBezTo>
                <a:cubicBezTo>
                  <a:pt x="163" y="726"/>
                  <a:pt x="0" y="563"/>
                  <a:pt x="0" y="362"/>
                </a:cubicBezTo>
                <a:cubicBezTo>
                  <a:pt x="0" y="162"/>
                  <a:pt x="163" y="0"/>
                  <a:pt x="363" y="0"/>
                </a:cubicBezTo>
                <a:cubicBezTo>
                  <a:pt x="564" y="0"/>
                  <a:pt x="726" y="162"/>
                  <a:pt x="726" y="362"/>
                </a:cubicBezTo>
                <a:close/>
              </a:path>
            </a:pathLst>
          </a:custGeom>
          <a:solidFill>
            <a:schemeClr val="accent6"/>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22" name="Freeform: Shape 74">
            <a:extLst>
              <a:ext uri="{FF2B5EF4-FFF2-40B4-BE49-F238E27FC236}">
                <a16:creationId xmlns:a16="http://schemas.microsoft.com/office/drawing/2014/main" id="{D333053A-A651-634A-9D66-DD0D3017D61D}"/>
              </a:ext>
            </a:extLst>
          </p:cNvPr>
          <p:cNvSpPr/>
          <p:nvPr/>
        </p:nvSpPr>
        <p:spPr>
          <a:xfrm>
            <a:off x="5953310" y="5922703"/>
            <a:ext cx="286010" cy="286010"/>
          </a:xfrm>
          <a:custGeom>
            <a:avLst/>
            <a:gdLst/>
            <a:ahLst/>
            <a:cxnLst>
              <a:cxn ang="3cd4">
                <a:pos x="hc" y="t"/>
              </a:cxn>
              <a:cxn ang="cd2">
                <a:pos x="l" y="vc"/>
              </a:cxn>
              <a:cxn ang="cd4">
                <a:pos x="hc" y="b"/>
              </a:cxn>
              <a:cxn ang="0">
                <a:pos x="r" y="vc"/>
              </a:cxn>
            </a:cxnLst>
            <a:rect l="l" t="t" r="r" b="b"/>
            <a:pathLst>
              <a:path w="460" h="460">
                <a:moveTo>
                  <a:pt x="460" y="229"/>
                </a:moveTo>
                <a:cubicBezTo>
                  <a:pt x="460" y="357"/>
                  <a:pt x="357" y="460"/>
                  <a:pt x="230" y="460"/>
                </a:cubicBezTo>
                <a:cubicBezTo>
                  <a:pt x="103" y="460"/>
                  <a:pt x="0" y="357"/>
                  <a:pt x="0" y="229"/>
                </a:cubicBezTo>
                <a:cubicBezTo>
                  <a:pt x="0" y="103"/>
                  <a:pt x="103" y="0"/>
                  <a:pt x="230" y="0"/>
                </a:cubicBezTo>
                <a:cubicBezTo>
                  <a:pt x="357" y="0"/>
                  <a:pt x="460" y="103"/>
                  <a:pt x="460" y="229"/>
                </a:cubicBezTo>
                <a:close/>
              </a:path>
            </a:pathLst>
          </a:custGeom>
          <a:solidFill>
            <a:schemeClr val="accent3"/>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23" name="Freeform: Shape 75">
            <a:extLst>
              <a:ext uri="{FF2B5EF4-FFF2-40B4-BE49-F238E27FC236}">
                <a16:creationId xmlns:a16="http://schemas.microsoft.com/office/drawing/2014/main" id="{0DC6E180-C98C-E541-B6EB-D8BB34D172C2}"/>
              </a:ext>
            </a:extLst>
          </p:cNvPr>
          <p:cNvSpPr/>
          <p:nvPr/>
        </p:nvSpPr>
        <p:spPr>
          <a:xfrm>
            <a:off x="7770313" y="5745741"/>
            <a:ext cx="451758" cy="451758"/>
          </a:xfrm>
          <a:custGeom>
            <a:avLst/>
            <a:gdLst/>
            <a:ahLst/>
            <a:cxnLst>
              <a:cxn ang="3cd4">
                <a:pos x="hc" y="t"/>
              </a:cxn>
              <a:cxn ang="cd2">
                <a:pos x="l" y="vc"/>
              </a:cxn>
              <a:cxn ang="cd4">
                <a:pos x="hc" y="b"/>
              </a:cxn>
              <a:cxn ang="0">
                <a:pos x="r" y="vc"/>
              </a:cxn>
            </a:cxnLst>
            <a:rect l="l" t="t" r="r" b="b"/>
            <a:pathLst>
              <a:path w="726" h="726">
                <a:moveTo>
                  <a:pt x="726" y="363"/>
                </a:moveTo>
                <a:cubicBezTo>
                  <a:pt x="726" y="564"/>
                  <a:pt x="564" y="726"/>
                  <a:pt x="363" y="726"/>
                </a:cubicBezTo>
                <a:cubicBezTo>
                  <a:pt x="163" y="726"/>
                  <a:pt x="0" y="564"/>
                  <a:pt x="0" y="363"/>
                </a:cubicBezTo>
                <a:cubicBezTo>
                  <a:pt x="0" y="163"/>
                  <a:pt x="163" y="0"/>
                  <a:pt x="363" y="0"/>
                </a:cubicBezTo>
                <a:cubicBezTo>
                  <a:pt x="564" y="0"/>
                  <a:pt x="726" y="163"/>
                  <a:pt x="726" y="363"/>
                </a:cubicBezTo>
                <a:close/>
              </a:path>
            </a:pathLst>
          </a:custGeom>
          <a:solidFill>
            <a:schemeClr val="accent6"/>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24" name="Freeform: Shape 76">
            <a:extLst>
              <a:ext uri="{FF2B5EF4-FFF2-40B4-BE49-F238E27FC236}">
                <a16:creationId xmlns:a16="http://schemas.microsoft.com/office/drawing/2014/main" id="{C49BC2A7-754B-2C4C-B942-7909E439BF69}"/>
              </a:ext>
            </a:extLst>
          </p:cNvPr>
          <p:cNvSpPr/>
          <p:nvPr/>
        </p:nvSpPr>
        <p:spPr>
          <a:xfrm>
            <a:off x="7853810" y="5828615"/>
            <a:ext cx="285387" cy="286010"/>
          </a:xfrm>
          <a:custGeom>
            <a:avLst/>
            <a:gdLst/>
            <a:ahLst/>
            <a:cxnLst>
              <a:cxn ang="3cd4">
                <a:pos x="hc" y="t"/>
              </a:cxn>
              <a:cxn ang="cd2">
                <a:pos x="l" y="vc"/>
              </a:cxn>
              <a:cxn ang="cd4">
                <a:pos x="hc" y="b"/>
              </a:cxn>
              <a:cxn ang="0">
                <a:pos x="r" y="vc"/>
              </a:cxn>
            </a:cxnLst>
            <a:rect l="l" t="t" r="r" b="b"/>
            <a:pathLst>
              <a:path w="459" h="460">
                <a:moveTo>
                  <a:pt x="459" y="230"/>
                </a:moveTo>
                <a:cubicBezTo>
                  <a:pt x="459" y="357"/>
                  <a:pt x="357" y="460"/>
                  <a:pt x="229" y="460"/>
                </a:cubicBezTo>
                <a:cubicBezTo>
                  <a:pt x="102" y="460"/>
                  <a:pt x="0" y="357"/>
                  <a:pt x="0" y="230"/>
                </a:cubicBezTo>
                <a:cubicBezTo>
                  <a:pt x="0" y="103"/>
                  <a:pt x="102" y="0"/>
                  <a:pt x="229" y="0"/>
                </a:cubicBezTo>
                <a:cubicBezTo>
                  <a:pt x="357" y="0"/>
                  <a:pt x="459" y="103"/>
                  <a:pt x="459" y="230"/>
                </a:cubicBezTo>
                <a:close/>
              </a:path>
            </a:pathLst>
          </a:custGeom>
          <a:solidFill>
            <a:schemeClr val="accent4"/>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25" name="Freeform: Shape 77">
            <a:extLst>
              <a:ext uri="{FF2B5EF4-FFF2-40B4-BE49-F238E27FC236}">
                <a16:creationId xmlns:a16="http://schemas.microsoft.com/office/drawing/2014/main" id="{6E4988A8-1556-EB4C-BC17-9DC2A791048A}"/>
              </a:ext>
            </a:extLst>
          </p:cNvPr>
          <p:cNvSpPr/>
          <p:nvPr/>
        </p:nvSpPr>
        <p:spPr>
          <a:xfrm>
            <a:off x="9669567" y="5194284"/>
            <a:ext cx="451758" cy="451758"/>
          </a:xfrm>
          <a:custGeom>
            <a:avLst/>
            <a:gdLst/>
            <a:ahLst/>
            <a:cxnLst>
              <a:cxn ang="3cd4">
                <a:pos x="hc" y="t"/>
              </a:cxn>
              <a:cxn ang="cd2">
                <a:pos x="l" y="vc"/>
              </a:cxn>
              <a:cxn ang="cd4">
                <a:pos x="hc" y="b"/>
              </a:cxn>
              <a:cxn ang="0">
                <a:pos x="r" y="vc"/>
              </a:cxn>
            </a:cxnLst>
            <a:rect l="l" t="t" r="r" b="b"/>
            <a:pathLst>
              <a:path w="726" h="726">
                <a:moveTo>
                  <a:pt x="726" y="364"/>
                </a:moveTo>
                <a:cubicBezTo>
                  <a:pt x="726" y="564"/>
                  <a:pt x="564" y="726"/>
                  <a:pt x="364" y="726"/>
                </a:cubicBezTo>
                <a:cubicBezTo>
                  <a:pt x="163" y="726"/>
                  <a:pt x="0" y="564"/>
                  <a:pt x="0" y="364"/>
                </a:cubicBezTo>
                <a:cubicBezTo>
                  <a:pt x="0" y="163"/>
                  <a:pt x="163" y="0"/>
                  <a:pt x="364" y="0"/>
                </a:cubicBezTo>
                <a:cubicBezTo>
                  <a:pt x="564" y="0"/>
                  <a:pt x="726" y="163"/>
                  <a:pt x="726" y="364"/>
                </a:cubicBezTo>
                <a:close/>
              </a:path>
            </a:pathLst>
          </a:custGeom>
          <a:solidFill>
            <a:schemeClr val="accent6"/>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26" name="Freeform: Shape 78">
            <a:extLst>
              <a:ext uri="{FF2B5EF4-FFF2-40B4-BE49-F238E27FC236}">
                <a16:creationId xmlns:a16="http://schemas.microsoft.com/office/drawing/2014/main" id="{CA2167FB-096A-8D41-A649-AC1D831A6C86}"/>
              </a:ext>
            </a:extLst>
          </p:cNvPr>
          <p:cNvSpPr/>
          <p:nvPr/>
        </p:nvSpPr>
        <p:spPr>
          <a:xfrm>
            <a:off x="9752441" y="5277158"/>
            <a:ext cx="286010" cy="286633"/>
          </a:xfrm>
          <a:custGeom>
            <a:avLst/>
            <a:gdLst/>
            <a:ahLst/>
            <a:cxnLst>
              <a:cxn ang="3cd4">
                <a:pos x="hc" y="t"/>
              </a:cxn>
              <a:cxn ang="cd2">
                <a:pos x="l" y="vc"/>
              </a:cxn>
              <a:cxn ang="cd4">
                <a:pos x="hc" y="b"/>
              </a:cxn>
              <a:cxn ang="0">
                <a:pos x="r" y="vc"/>
              </a:cxn>
            </a:cxnLst>
            <a:rect l="l" t="t" r="r" b="b"/>
            <a:pathLst>
              <a:path w="460" h="461">
                <a:moveTo>
                  <a:pt x="460" y="231"/>
                </a:moveTo>
                <a:cubicBezTo>
                  <a:pt x="460" y="357"/>
                  <a:pt x="357" y="461"/>
                  <a:pt x="231" y="461"/>
                </a:cubicBezTo>
                <a:cubicBezTo>
                  <a:pt x="103" y="461"/>
                  <a:pt x="0" y="357"/>
                  <a:pt x="0" y="231"/>
                </a:cubicBezTo>
                <a:cubicBezTo>
                  <a:pt x="0" y="104"/>
                  <a:pt x="103" y="0"/>
                  <a:pt x="231" y="0"/>
                </a:cubicBezTo>
                <a:cubicBezTo>
                  <a:pt x="357" y="0"/>
                  <a:pt x="460" y="104"/>
                  <a:pt x="460" y="231"/>
                </a:cubicBez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28" name="Freeform: Shape 80">
            <a:extLst>
              <a:ext uri="{FF2B5EF4-FFF2-40B4-BE49-F238E27FC236}">
                <a16:creationId xmlns:a16="http://schemas.microsoft.com/office/drawing/2014/main" id="{5BD4586F-E800-CB45-B96C-47F73DC3394D}"/>
              </a:ext>
            </a:extLst>
          </p:cNvPr>
          <p:cNvSpPr/>
          <p:nvPr/>
        </p:nvSpPr>
        <p:spPr>
          <a:xfrm>
            <a:off x="4192388" y="4786767"/>
            <a:ext cx="18694" cy="1186411"/>
          </a:xfrm>
          <a:custGeom>
            <a:avLst/>
            <a:gdLst/>
            <a:ahLst/>
            <a:cxnLst>
              <a:cxn ang="3cd4">
                <a:pos x="hc" y="t"/>
              </a:cxn>
              <a:cxn ang="cd2">
                <a:pos x="l" y="vc"/>
              </a:cxn>
              <a:cxn ang="cd4">
                <a:pos x="hc" y="b"/>
              </a:cxn>
              <a:cxn ang="0">
                <a:pos x="r" y="vc"/>
              </a:cxn>
            </a:cxnLst>
            <a:rect l="l" t="t" r="r" b="b"/>
            <a:pathLst>
              <a:path w="31" h="1905">
                <a:moveTo>
                  <a:pt x="30" y="1890"/>
                </a:moveTo>
                <a:lnTo>
                  <a:pt x="30" y="1840"/>
                </a:lnTo>
                <a:lnTo>
                  <a:pt x="30" y="1703"/>
                </a:lnTo>
                <a:lnTo>
                  <a:pt x="30" y="1502"/>
                </a:lnTo>
                <a:lnTo>
                  <a:pt x="30" y="1255"/>
                </a:lnTo>
                <a:lnTo>
                  <a:pt x="30" y="985"/>
                </a:lnTo>
                <a:lnTo>
                  <a:pt x="30" y="714"/>
                </a:lnTo>
                <a:lnTo>
                  <a:pt x="30" y="460"/>
                </a:lnTo>
                <a:lnTo>
                  <a:pt x="30" y="245"/>
                </a:lnTo>
                <a:lnTo>
                  <a:pt x="30" y="90"/>
                </a:lnTo>
                <a:cubicBezTo>
                  <a:pt x="30" y="66"/>
                  <a:pt x="31" y="42"/>
                  <a:pt x="30" y="18"/>
                </a:cubicBezTo>
                <a:cubicBezTo>
                  <a:pt x="30" y="17"/>
                  <a:pt x="30" y="15"/>
                  <a:pt x="30" y="15"/>
                </a:cubicBezTo>
                <a:cubicBezTo>
                  <a:pt x="30" y="-5"/>
                  <a:pt x="0" y="-5"/>
                  <a:pt x="0" y="15"/>
                </a:cubicBezTo>
                <a:lnTo>
                  <a:pt x="0" y="65"/>
                </a:lnTo>
                <a:lnTo>
                  <a:pt x="0" y="201"/>
                </a:lnTo>
                <a:lnTo>
                  <a:pt x="0" y="403"/>
                </a:lnTo>
                <a:lnTo>
                  <a:pt x="0" y="650"/>
                </a:lnTo>
                <a:lnTo>
                  <a:pt x="0" y="919"/>
                </a:lnTo>
                <a:lnTo>
                  <a:pt x="0" y="1191"/>
                </a:lnTo>
                <a:lnTo>
                  <a:pt x="0" y="1445"/>
                </a:lnTo>
                <a:lnTo>
                  <a:pt x="0" y="1660"/>
                </a:lnTo>
                <a:lnTo>
                  <a:pt x="0" y="1814"/>
                </a:lnTo>
                <a:cubicBezTo>
                  <a:pt x="0" y="1838"/>
                  <a:pt x="-1" y="1863"/>
                  <a:pt x="0" y="1887"/>
                </a:cubicBezTo>
                <a:cubicBezTo>
                  <a:pt x="0" y="1888"/>
                  <a:pt x="0" y="1889"/>
                  <a:pt x="0" y="1890"/>
                </a:cubicBezTo>
                <a:cubicBezTo>
                  <a:pt x="0" y="1910"/>
                  <a:pt x="30" y="1910"/>
                  <a:pt x="30" y="1890"/>
                </a:cubicBezTo>
                <a:close/>
              </a:path>
            </a:pathLst>
          </a:custGeom>
          <a:solidFill>
            <a:schemeClr val="accent2"/>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29" name="Freeform: Shape 81">
            <a:extLst>
              <a:ext uri="{FF2B5EF4-FFF2-40B4-BE49-F238E27FC236}">
                <a16:creationId xmlns:a16="http://schemas.microsoft.com/office/drawing/2014/main" id="{A186AEF3-B5C0-7D4A-AA3B-4AAEFAC8A120}"/>
              </a:ext>
            </a:extLst>
          </p:cNvPr>
          <p:cNvSpPr/>
          <p:nvPr/>
        </p:nvSpPr>
        <p:spPr>
          <a:xfrm>
            <a:off x="6086657" y="4984918"/>
            <a:ext cx="18694" cy="1186411"/>
          </a:xfrm>
          <a:custGeom>
            <a:avLst/>
            <a:gdLst/>
            <a:ahLst/>
            <a:cxnLst>
              <a:cxn ang="3cd4">
                <a:pos x="hc" y="t"/>
              </a:cxn>
              <a:cxn ang="cd2">
                <a:pos x="l" y="vc"/>
              </a:cxn>
              <a:cxn ang="cd4">
                <a:pos x="hc" y="b"/>
              </a:cxn>
              <a:cxn ang="0">
                <a:pos x="r" y="vc"/>
              </a:cxn>
            </a:cxnLst>
            <a:rect l="l" t="t" r="r" b="b"/>
            <a:pathLst>
              <a:path w="31" h="1905">
                <a:moveTo>
                  <a:pt x="30" y="1890"/>
                </a:moveTo>
                <a:lnTo>
                  <a:pt x="30" y="1840"/>
                </a:lnTo>
                <a:lnTo>
                  <a:pt x="30" y="1703"/>
                </a:lnTo>
                <a:lnTo>
                  <a:pt x="30" y="1501"/>
                </a:lnTo>
                <a:lnTo>
                  <a:pt x="30" y="1255"/>
                </a:lnTo>
                <a:lnTo>
                  <a:pt x="30" y="985"/>
                </a:lnTo>
                <a:lnTo>
                  <a:pt x="30" y="714"/>
                </a:lnTo>
                <a:lnTo>
                  <a:pt x="30" y="459"/>
                </a:lnTo>
                <a:lnTo>
                  <a:pt x="30" y="245"/>
                </a:lnTo>
                <a:lnTo>
                  <a:pt x="30" y="90"/>
                </a:lnTo>
                <a:cubicBezTo>
                  <a:pt x="30" y="66"/>
                  <a:pt x="31" y="41"/>
                  <a:pt x="30" y="17"/>
                </a:cubicBezTo>
                <a:cubicBezTo>
                  <a:pt x="30" y="16"/>
                  <a:pt x="30" y="15"/>
                  <a:pt x="30" y="14"/>
                </a:cubicBezTo>
                <a:cubicBezTo>
                  <a:pt x="30" y="-5"/>
                  <a:pt x="0" y="-5"/>
                  <a:pt x="0" y="14"/>
                </a:cubicBezTo>
                <a:lnTo>
                  <a:pt x="0" y="64"/>
                </a:lnTo>
                <a:lnTo>
                  <a:pt x="0" y="201"/>
                </a:lnTo>
                <a:lnTo>
                  <a:pt x="0" y="402"/>
                </a:lnTo>
                <a:lnTo>
                  <a:pt x="0" y="649"/>
                </a:lnTo>
                <a:lnTo>
                  <a:pt x="0" y="919"/>
                </a:lnTo>
                <a:lnTo>
                  <a:pt x="0" y="1190"/>
                </a:lnTo>
                <a:lnTo>
                  <a:pt x="0" y="1444"/>
                </a:lnTo>
                <a:lnTo>
                  <a:pt x="0" y="1659"/>
                </a:lnTo>
                <a:lnTo>
                  <a:pt x="0" y="1814"/>
                </a:lnTo>
                <a:cubicBezTo>
                  <a:pt x="0" y="1838"/>
                  <a:pt x="-1" y="1862"/>
                  <a:pt x="0" y="1887"/>
                </a:cubicBezTo>
                <a:cubicBezTo>
                  <a:pt x="0" y="1887"/>
                  <a:pt x="0" y="1889"/>
                  <a:pt x="0" y="1890"/>
                </a:cubicBezTo>
                <a:cubicBezTo>
                  <a:pt x="0" y="1909"/>
                  <a:pt x="30" y="1909"/>
                  <a:pt x="30" y="1890"/>
                </a:cubicBezTo>
                <a:close/>
              </a:path>
            </a:pathLst>
          </a:custGeom>
          <a:solidFill>
            <a:schemeClr val="accent3"/>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30" name="Freeform: Shape 82">
            <a:extLst>
              <a:ext uri="{FF2B5EF4-FFF2-40B4-BE49-F238E27FC236}">
                <a16:creationId xmlns:a16="http://schemas.microsoft.com/office/drawing/2014/main" id="{F77114EF-3C53-2243-8429-4A3949BC74B1}"/>
              </a:ext>
            </a:extLst>
          </p:cNvPr>
          <p:cNvSpPr/>
          <p:nvPr/>
        </p:nvSpPr>
        <p:spPr>
          <a:xfrm>
            <a:off x="7987157" y="4786767"/>
            <a:ext cx="18694" cy="1186411"/>
          </a:xfrm>
          <a:custGeom>
            <a:avLst/>
            <a:gdLst/>
            <a:ahLst/>
            <a:cxnLst>
              <a:cxn ang="3cd4">
                <a:pos x="hc" y="t"/>
              </a:cxn>
              <a:cxn ang="cd2">
                <a:pos x="l" y="vc"/>
              </a:cxn>
              <a:cxn ang="cd4">
                <a:pos x="hc" y="b"/>
              </a:cxn>
              <a:cxn ang="0">
                <a:pos x="r" y="vc"/>
              </a:cxn>
            </a:cxnLst>
            <a:rect l="l" t="t" r="r" b="b"/>
            <a:pathLst>
              <a:path w="31" h="1905">
                <a:moveTo>
                  <a:pt x="31" y="1890"/>
                </a:moveTo>
                <a:lnTo>
                  <a:pt x="31" y="1840"/>
                </a:lnTo>
                <a:lnTo>
                  <a:pt x="31" y="1703"/>
                </a:lnTo>
                <a:lnTo>
                  <a:pt x="31" y="1502"/>
                </a:lnTo>
                <a:lnTo>
                  <a:pt x="31" y="1255"/>
                </a:lnTo>
                <a:lnTo>
                  <a:pt x="31" y="985"/>
                </a:lnTo>
                <a:lnTo>
                  <a:pt x="31" y="714"/>
                </a:lnTo>
                <a:lnTo>
                  <a:pt x="31" y="460"/>
                </a:lnTo>
                <a:lnTo>
                  <a:pt x="31" y="245"/>
                </a:lnTo>
                <a:lnTo>
                  <a:pt x="31" y="90"/>
                </a:lnTo>
                <a:cubicBezTo>
                  <a:pt x="31" y="66"/>
                  <a:pt x="31" y="42"/>
                  <a:pt x="31" y="18"/>
                </a:cubicBezTo>
                <a:cubicBezTo>
                  <a:pt x="31" y="17"/>
                  <a:pt x="31" y="15"/>
                  <a:pt x="31" y="15"/>
                </a:cubicBezTo>
                <a:cubicBezTo>
                  <a:pt x="31" y="-5"/>
                  <a:pt x="0" y="-5"/>
                  <a:pt x="0" y="15"/>
                </a:cubicBezTo>
                <a:lnTo>
                  <a:pt x="0" y="65"/>
                </a:lnTo>
                <a:lnTo>
                  <a:pt x="0" y="201"/>
                </a:lnTo>
                <a:lnTo>
                  <a:pt x="0" y="403"/>
                </a:lnTo>
                <a:lnTo>
                  <a:pt x="0" y="650"/>
                </a:lnTo>
                <a:lnTo>
                  <a:pt x="0" y="919"/>
                </a:lnTo>
                <a:lnTo>
                  <a:pt x="0" y="1191"/>
                </a:lnTo>
                <a:lnTo>
                  <a:pt x="0" y="1445"/>
                </a:lnTo>
                <a:lnTo>
                  <a:pt x="0" y="1660"/>
                </a:lnTo>
                <a:lnTo>
                  <a:pt x="0" y="1814"/>
                </a:lnTo>
                <a:cubicBezTo>
                  <a:pt x="0" y="1838"/>
                  <a:pt x="0" y="1863"/>
                  <a:pt x="0" y="1887"/>
                </a:cubicBezTo>
                <a:cubicBezTo>
                  <a:pt x="0" y="1888"/>
                  <a:pt x="0" y="1889"/>
                  <a:pt x="0" y="1890"/>
                </a:cubicBezTo>
                <a:cubicBezTo>
                  <a:pt x="0" y="1910"/>
                  <a:pt x="31" y="1910"/>
                  <a:pt x="31" y="1890"/>
                </a:cubicBezTo>
                <a:close/>
              </a:path>
            </a:pathLst>
          </a:custGeom>
          <a:solidFill>
            <a:schemeClr val="accent4"/>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31" name="Freeform: Shape 83">
            <a:extLst>
              <a:ext uri="{FF2B5EF4-FFF2-40B4-BE49-F238E27FC236}">
                <a16:creationId xmlns:a16="http://schemas.microsoft.com/office/drawing/2014/main" id="{A5000626-2F69-084A-B031-EFC4C0BC23BA}"/>
              </a:ext>
            </a:extLst>
          </p:cNvPr>
          <p:cNvSpPr/>
          <p:nvPr/>
        </p:nvSpPr>
        <p:spPr>
          <a:xfrm>
            <a:off x="9879556" y="4242788"/>
            <a:ext cx="18694" cy="1187032"/>
          </a:xfrm>
          <a:custGeom>
            <a:avLst/>
            <a:gdLst/>
            <a:ahLst/>
            <a:cxnLst>
              <a:cxn ang="3cd4">
                <a:pos x="hc" y="t"/>
              </a:cxn>
              <a:cxn ang="cd2">
                <a:pos x="l" y="vc"/>
              </a:cxn>
              <a:cxn ang="cd4">
                <a:pos x="hc" y="b"/>
              </a:cxn>
              <a:cxn ang="0">
                <a:pos x="r" y="vc"/>
              </a:cxn>
            </a:cxnLst>
            <a:rect l="l" t="t" r="r" b="b"/>
            <a:pathLst>
              <a:path w="31" h="1906">
                <a:moveTo>
                  <a:pt x="31" y="1891"/>
                </a:moveTo>
                <a:lnTo>
                  <a:pt x="31" y="1840"/>
                </a:lnTo>
                <a:lnTo>
                  <a:pt x="31" y="1703"/>
                </a:lnTo>
                <a:lnTo>
                  <a:pt x="31" y="1502"/>
                </a:lnTo>
                <a:lnTo>
                  <a:pt x="31" y="1256"/>
                </a:lnTo>
                <a:lnTo>
                  <a:pt x="31" y="985"/>
                </a:lnTo>
                <a:lnTo>
                  <a:pt x="31" y="714"/>
                </a:lnTo>
                <a:lnTo>
                  <a:pt x="31" y="460"/>
                </a:lnTo>
                <a:lnTo>
                  <a:pt x="31" y="245"/>
                </a:lnTo>
                <a:lnTo>
                  <a:pt x="31" y="91"/>
                </a:lnTo>
                <a:cubicBezTo>
                  <a:pt x="31" y="66"/>
                  <a:pt x="32" y="42"/>
                  <a:pt x="31" y="18"/>
                </a:cubicBezTo>
                <a:cubicBezTo>
                  <a:pt x="31" y="17"/>
                  <a:pt x="31" y="16"/>
                  <a:pt x="31" y="14"/>
                </a:cubicBezTo>
                <a:cubicBezTo>
                  <a:pt x="31" y="-5"/>
                  <a:pt x="0" y="-5"/>
                  <a:pt x="0" y="14"/>
                </a:cubicBezTo>
                <a:lnTo>
                  <a:pt x="0" y="65"/>
                </a:lnTo>
                <a:lnTo>
                  <a:pt x="0" y="202"/>
                </a:lnTo>
                <a:lnTo>
                  <a:pt x="0" y="403"/>
                </a:lnTo>
                <a:lnTo>
                  <a:pt x="0" y="649"/>
                </a:lnTo>
                <a:lnTo>
                  <a:pt x="0" y="920"/>
                </a:lnTo>
                <a:lnTo>
                  <a:pt x="0" y="1191"/>
                </a:lnTo>
                <a:lnTo>
                  <a:pt x="0" y="1445"/>
                </a:lnTo>
                <a:lnTo>
                  <a:pt x="0" y="1660"/>
                </a:lnTo>
                <a:lnTo>
                  <a:pt x="0" y="1814"/>
                </a:lnTo>
                <a:cubicBezTo>
                  <a:pt x="0" y="1839"/>
                  <a:pt x="0" y="1863"/>
                  <a:pt x="0" y="1887"/>
                </a:cubicBezTo>
                <a:cubicBezTo>
                  <a:pt x="0" y="1888"/>
                  <a:pt x="0" y="1889"/>
                  <a:pt x="0" y="1891"/>
                </a:cubicBezTo>
                <a:cubicBezTo>
                  <a:pt x="0" y="1910"/>
                  <a:pt x="31" y="1910"/>
                  <a:pt x="31" y="1891"/>
                </a:cubicBez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33" name="Freeform: Shape 85">
            <a:extLst>
              <a:ext uri="{FF2B5EF4-FFF2-40B4-BE49-F238E27FC236}">
                <a16:creationId xmlns:a16="http://schemas.microsoft.com/office/drawing/2014/main" id="{80BA54EC-6818-D245-85BA-8FA3F7EC2F14}"/>
              </a:ext>
            </a:extLst>
          </p:cNvPr>
          <p:cNvSpPr/>
          <p:nvPr/>
        </p:nvSpPr>
        <p:spPr>
          <a:xfrm>
            <a:off x="3346821" y="3182247"/>
            <a:ext cx="1710450" cy="1835696"/>
          </a:xfrm>
          <a:custGeom>
            <a:avLst/>
            <a:gdLst/>
            <a:ahLst/>
            <a:cxnLst>
              <a:cxn ang="3cd4">
                <a:pos x="hc" y="t"/>
              </a:cxn>
              <a:cxn ang="cd2">
                <a:pos x="l" y="vc"/>
              </a:cxn>
              <a:cxn ang="cd4">
                <a:pos x="hc" y="b"/>
              </a:cxn>
              <a:cxn ang="0">
                <a:pos x="r" y="vc"/>
              </a:cxn>
            </a:cxnLst>
            <a:rect l="l" t="t" r="r" b="b"/>
            <a:pathLst>
              <a:path w="2746" h="2947">
                <a:moveTo>
                  <a:pt x="0" y="0"/>
                </a:moveTo>
                <a:lnTo>
                  <a:pt x="0" y="2580"/>
                </a:lnTo>
                <a:cubicBezTo>
                  <a:pt x="0" y="2781"/>
                  <a:pt x="165" y="2947"/>
                  <a:pt x="367" y="2947"/>
                </a:cubicBezTo>
                <a:lnTo>
                  <a:pt x="2379" y="2947"/>
                </a:lnTo>
                <a:cubicBezTo>
                  <a:pt x="2581" y="2947"/>
                  <a:pt x="2746" y="2781"/>
                  <a:pt x="2746" y="2580"/>
                </a:cubicBezTo>
                <a:lnTo>
                  <a:pt x="2746" y="0"/>
                </a:lnTo>
                <a:cubicBezTo>
                  <a:pt x="2392" y="290"/>
                  <a:pt x="1908" y="469"/>
                  <a:pt x="1373" y="469"/>
                </a:cubicBezTo>
                <a:cubicBezTo>
                  <a:pt x="838" y="469"/>
                  <a:pt x="354" y="290"/>
                  <a:pt x="0" y="0"/>
                </a:cubicBezTo>
                <a:close/>
              </a:path>
            </a:pathLst>
          </a:custGeom>
          <a:solidFill>
            <a:schemeClr val="accent2"/>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34" name="Freeform: Shape 86">
            <a:extLst>
              <a:ext uri="{FF2B5EF4-FFF2-40B4-BE49-F238E27FC236}">
                <a16:creationId xmlns:a16="http://schemas.microsoft.com/office/drawing/2014/main" id="{8A4A5A1F-1E1E-0246-9F04-0C246694F311}"/>
              </a:ext>
            </a:extLst>
          </p:cNvPr>
          <p:cNvSpPr/>
          <p:nvPr/>
        </p:nvSpPr>
        <p:spPr>
          <a:xfrm>
            <a:off x="9037105" y="2553524"/>
            <a:ext cx="1710450" cy="1835073"/>
          </a:xfrm>
          <a:custGeom>
            <a:avLst/>
            <a:gdLst/>
            <a:ahLst/>
            <a:cxnLst>
              <a:cxn ang="3cd4">
                <a:pos x="hc" y="t"/>
              </a:cxn>
              <a:cxn ang="cd2">
                <a:pos x="l" y="vc"/>
              </a:cxn>
              <a:cxn ang="cd4">
                <a:pos x="hc" y="b"/>
              </a:cxn>
              <a:cxn ang="0">
                <a:pos x="r" y="vc"/>
              </a:cxn>
            </a:cxnLst>
            <a:rect l="l" t="t" r="r" b="b"/>
            <a:pathLst>
              <a:path w="2746" h="2946">
                <a:moveTo>
                  <a:pt x="0" y="0"/>
                </a:moveTo>
                <a:lnTo>
                  <a:pt x="0" y="2579"/>
                </a:lnTo>
                <a:cubicBezTo>
                  <a:pt x="0" y="2781"/>
                  <a:pt x="165" y="2946"/>
                  <a:pt x="367" y="2946"/>
                </a:cubicBezTo>
                <a:lnTo>
                  <a:pt x="2379" y="2946"/>
                </a:lnTo>
                <a:cubicBezTo>
                  <a:pt x="2581" y="2946"/>
                  <a:pt x="2746" y="2781"/>
                  <a:pt x="2746" y="2579"/>
                </a:cubicBezTo>
                <a:lnTo>
                  <a:pt x="2746" y="0"/>
                </a:lnTo>
                <a:cubicBezTo>
                  <a:pt x="2393" y="289"/>
                  <a:pt x="1908" y="468"/>
                  <a:pt x="1373" y="468"/>
                </a:cubicBezTo>
                <a:cubicBezTo>
                  <a:pt x="838" y="468"/>
                  <a:pt x="354" y="289"/>
                  <a:pt x="0" y="0"/>
                </a:cubicBez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35" name="Freeform: Shape 87">
            <a:extLst>
              <a:ext uri="{FF2B5EF4-FFF2-40B4-BE49-F238E27FC236}">
                <a16:creationId xmlns:a16="http://schemas.microsoft.com/office/drawing/2014/main" id="{5EDFA0F5-CB6C-E942-8633-C1FBD0598F47}"/>
              </a:ext>
            </a:extLst>
          </p:cNvPr>
          <p:cNvSpPr/>
          <p:nvPr/>
        </p:nvSpPr>
        <p:spPr>
          <a:xfrm>
            <a:off x="7142213" y="3182247"/>
            <a:ext cx="1710450" cy="1835696"/>
          </a:xfrm>
          <a:custGeom>
            <a:avLst/>
            <a:gdLst/>
            <a:ahLst/>
            <a:cxnLst>
              <a:cxn ang="3cd4">
                <a:pos x="hc" y="t"/>
              </a:cxn>
              <a:cxn ang="cd2">
                <a:pos x="l" y="vc"/>
              </a:cxn>
              <a:cxn ang="cd4">
                <a:pos x="hc" y="b"/>
              </a:cxn>
              <a:cxn ang="0">
                <a:pos x="r" y="vc"/>
              </a:cxn>
            </a:cxnLst>
            <a:rect l="l" t="t" r="r" b="b"/>
            <a:pathLst>
              <a:path w="2746" h="2947">
                <a:moveTo>
                  <a:pt x="0" y="0"/>
                </a:moveTo>
                <a:lnTo>
                  <a:pt x="0" y="2580"/>
                </a:lnTo>
                <a:cubicBezTo>
                  <a:pt x="0" y="2781"/>
                  <a:pt x="165" y="2947"/>
                  <a:pt x="367" y="2947"/>
                </a:cubicBezTo>
                <a:lnTo>
                  <a:pt x="2379" y="2947"/>
                </a:lnTo>
                <a:cubicBezTo>
                  <a:pt x="2581" y="2947"/>
                  <a:pt x="2746" y="2781"/>
                  <a:pt x="2746" y="2580"/>
                </a:cubicBezTo>
                <a:lnTo>
                  <a:pt x="2746" y="0"/>
                </a:lnTo>
                <a:cubicBezTo>
                  <a:pt x="2392" y="290"/>
                  <a:pt x="1908" y="469"/>
                  <a:pt x="1374" y="469"/>
                </a:cubicBezTo>
                <a:cubicBezTo>
                  <a:pt x="838" y="469"/>
                  <a:pt x="354" y="290"/>
                  <a:pt x="0" y="0"/>
                </a:cubicBezTo>
                <a:close/>
              </a:path>
            </a:pathLst>
          </a:custGeom>
          <a:solidFill>
            <a:schemeClr val="accent4"/>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36" name="Freeform: Shape 88">
            <a:extLst>
              <a:ext uri="{FF2B5EF4-FFF2-40B4-BE49-F238E27FC236}">
                <a16:creationId xmlns:a16="http://schemas.microsoft.com/office/drawing/2014/main" id="{10EDAFFF-9D4C-DF48-835A-0DB8376215BA}"/>
              </a:ext>
            </a:extLst>
          </p:cNvPr>
          <p:cNvSpPr/>
          <p:nvPr/>
        </p:nvSpPr>
        <p:spPr>
          <a:xfrm>
            <a:off x="5243582" y="3810970"/>
            <a:ext cx="1710450" cy="1835073"/>
          </a:xfrm>
          <a:custGeom>
            <a:avLst/>
            <a:gdLst/>
            <a:ahLst/>
            <a:cxnLst>
              <a:cxn ang="3cd4">
                <a:pos x="hc" y="t"/>
              </a:cxn>
              <a:cxn ang="cd2">
                <a:pos x="l" y="vc"/>
              </a:cxn>
              <a:cxn ang="cd4">
                <a:pos x="hc" y="b"/>
              </a:cxn>
              <a:cxn ang="0">
                <a:pos x="r" y="vc"/>
              </a:cxn>
            </a:cxnLst>
            <a:rect l="l" t="t" r="r" b="b"/>
            <a:pathLst>
              <a:path w="2746" h="2946">
                <a:moveTo>
                  <a:pt x="0" y="0"/>
                </a:moveTo>
                <a:lnTo>
                  <a:pt x="0" y="2579"/>
                </a:lnTo>
                <a:cubicBezTo>
                  <a:pt x="0" y="2781"/>
                  <a:pt x="165" y="2946"/>
                  <a:pt x="367" y="2946"/>
                </a:cubicBezTo>
                <a:lnTo>
                  <a:pt x="2379" y="2946"/>
                </a:lnTo>
                <a:cubicBezTo>
                  <a:pt x="2581" y="2946"/>
                  <a:pt x="2746" y="2781"/>
                  <a:pt x="2746" y="2579"/>
                </a:cubicBezTo>
                <a:lnTo>
                  <a:pt x="2746" y="0"/>
                </a:lnTo>
                <a:cubicBezTo>
                  <a:pt x="2392" y="290"/>
                  <a:pt x="1908" y="468"/>
                  <a:pt x="1373" y="468"/>
                </a:cubicBezTo>
                <a:cubicBezTo>
                  <a:pt x="838" y="468"/>
                  <a:pt x="353" y="290"/>
                  <a:pt x="0" y="0"/>
                </a:cubicBezTo>
                <a:close/>
              </a:path>
            </a:pathLst>
          </a:custGeom>
          <a:solidFill>
            <a:schemeClr val="accent3"/>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38" name="Freeform: Shape 314">
            <a:extLst>
              <a:ext uri="{FF2B5EF4-FFF2-40B4-BE49-F238E27FC236}">
                <a16:creationId xmlns:a16="http://schemas.microsoft.com/office/drawing/2014/main" id="{910DC1F6-91D0-7444-B853-08D92DB811A2}"/>
              </a:ext>
            </a:extLst>
          </p:cNvPr>
          <p:cNvSpPr/>
          <p:nvPr/>
        </p:nvSpPr>
        <p:spPr>
          <a:xfrm>
            <a:off x="3346821" y="2455695"/>
            <a:ext cx="1710450" cy="1018170"/>
          </a:xfrm>
          <a:custGeom>
            <a:avLst/>
            <a:gdLst/>
            <a:ahLst/>
            <a:cxnLst>
              <a:cxn ang="3cd4">
                <a:pos x="hc" y="t"/>
              </a:cxn>
              <a:cxn ang="cd2">
                <a:pos x="l" y="vc"/>
              </a:cxn>
              <a:cxn ang="cd4">
                <a:pos x="hc" y="b"/>
              </a:cxn>
              <a:cxn ang="0">
                <a:pos x="r" y="vc"/>
              </a:cxn>
            </a:cxnLst>
            <a:rect l="l" t="t" r="r" b="b"/>
            <a:pathLst>
              <a:path w="2746" h="1635">
                <a:moveTo>
                  <a:pt x="2379" y="0"/>
                </a:moveTo>
                <a:lnTo>
                  <a:pt x="367" y="0"/>
                </a:lnTo>
                <a:cubicBezTo>
                  <a:pt x="165" y="0"/>
                  <a:pt x="0" y="165"/>
                  <a:pt x="0" y="367"/>
                </a:cubicBezTo>
                <a:lnTo>
                  <a:pt x="0" y="1166"/>
                </a:lnTo>
                <a:cubicBezTo>
                  <a:pt x="354" y="1456"/>
                  <a:pt x="838" y="1635"/>
                  <a:pt x="1373" y="1635"/>
                </a:cubicBezTo>
                <a:cubicBezTo>
                  <a:pt x="1908" y="1635"/>
                  <a:pt x="2392" y="1456"/>
                  <a:pt x="2746" y="1166"/>
                </a:cubicBezTo>
                <a:lnTo>
                  <a:pt x="2746" y="367"/>
                </a:lnTo>
                <a:cubicBezTo>
                  <a:pt x="2746" y="165"/>
                  <a:pt x="2581" y="0"/>
                  <a:pt x="2379" y="0"/>
                </a:cubicBezTo>
                <a:close/>
              </a:path>
            </a:pathLst>
          </a:custGeom>
          <a:solidFill>
            <a:schemeClr val="accent6">
              <a:alpha val="15000"/>
            </a:schemeClr>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39" name="Freeform: Shape 315">
            <a:extLst>
              <a:ext uri="{FF2B5EF4-FFF2-40B4-BE49-F238E27FC236}">
                <a16:creationId xmlns:a16="http://schemas.microsoft.com/office/drawing/2014/main" id="{66D90682-62F6-5640-85E6-F31C32B3FDE7}"/>
              </a:ext>
            </a:extLst>
          </p:cNvPr>
          <p:cNvSpPr/>
          <p:nvPr/>
        </p:nvSpPr>
        <p:spPr>
          <a:xfrm>
            <a:off x="9037105" y="1826349"/>
            <a:ext cx="1710450" cy="1018170"/>
          </a:xfrm>
          <a:custGeom>
            <a:avLst/>
            <a:gdLst/>
            <a:ahLst/>
            <a:cxnLst>
              <a:cxn ang="3cd4">
                <a:pos x="hc" y="t"/>
              </a:cxn>
              <a:cxn ang="cd2">
                <a:pos x="l" y="vc"/>
              </a:cxn>
              <a:cxn ang="cd4">
                <a:pos x="hc" y="b"/>
              </a:cxn>
              <a:cxn ang="0">
                <a:pos x="r" y="vc"/>
              </a:cxn>
            </a:cxnLst>
            <a:rect l="l" t="t" r="r" b="b"/>
            <a:pathLst>
              <a:path w="2746" h="1635">
                <a:moveTo>
                  <a:pt x="2379" y="0"/>
                </a:moveTo>
                <a:lnTo>
                  <a:pt x="367" y="0"/>
                </a:lnTo>
                <a:cubicBezTo>
                  <a:pt x="165" y="0"/>
                  <a:pt x="0" y="165"/>
                  <a:pt x="0" y="367"/>
                </a:cubicBezTo>
                <a:lnTo>
                  <a:pt x="0" y="1167"/>
                </a:lnTo>
                <a:cubicBezTo>
                  <a:pt x="354" y="1456"/>
                  <a:pt x="838" y="1635"/>
                  <a:pt x="1373" y="1635"/>
                </a:cubicBezTo>
                <a:cubicBezTo>
                  <a:pt x="1908" y="1635"/>
                  <a:pt x="2393" y="1456"/>
                  <a:pt x="2746" y="1167"/>
                </a:cubicBezTo>
                <a:lnTo>
                  <a:pt x="2746" y="367"/>
                </a:lnTo>
                <a:cubicBezTo>
                  <a:pt x="2746" y="165"/>
                  <a:pt x="2581" y="0"/>
                  <a:pt x="2379" y="0"/>
                </a:cubicBezTo>
                <a:close/>
              </a:path>
            </a:pathLst>
          </a:custGeom>
          <a:solidFill>
            <a:schemeClr val="accent6">
              <a:alpha val="15000"/>
            </a:schemeClr>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40" name="Freeform: Shape 316">
            <a:extLst>
              <a:ext uri="{FF2B5EF4-FFF2-40B4-BE49-F238E27FC236}">
                <a16:creationId xmlns:a16="http://schemas.microsoft.com/office/drawing/2014/main" id="{DB34B05C-F5C3-6447-8F1C-52C571A78E6D}"/>
              </a:ext>
            </a:extLst>
          </p:cNvPr>
          <p:cNvSpPr/>
          <p:nvPr/>
        </p:nvSpPr>
        <p:spPr>
          <a:xfrm>
            <a:off x="7142213" y="2455695"/>
            <a:ext cx="1710450" cy="1018170"/>
          </a:xfrm>
          <a:custGeom>
            <a:avLst/>
            <a:gdLst/>
            <a:ahLst/>
            <a:cxnLst>
              <a:cxn ang="3cd4">
                <a:pos x="hc" y="t"/>
              </a:cxn>
              <a:cxn ang="cd2">
                <a:pos x="l" y="vc"/>
              </a:cxn>
              <a:cxn ang="cd4">
                <a:pos x="hc" y="b"/>
              </a:cxn>
              <a:cxn ang="0">
                <a:pos x="r" y="vc"/>
              </a:cxn>
            </a:cxnLst>
            <a:rect l="l" t="t" r="r" b="b"/>
            <a:pathLst>
              <a:path w="2746" h="1635">
                <a:moveTo>
                  <a:pt x="2379" y="0"/>
                </a:moveTo>
                <a:lnTo>
                  <a:pt x="367" y="0"/>
                </a:lnTo>
                <a:cubicBezTo>
                  <a:pt x="165" y="0"/>
                  <a:pt x="0" y="165"/>
                  <a:pt x="0" y="367"/>
                </a:cubicBezTo>
                <a:lnTo>
                  <a:pt x="0" y="1166"/>
                </a:lnTo>
                <a:cubicBezTo>
                  <a:pt x="354" y="1456"/>
                  <a:pt x="838" y="1635"/>
                  <a:pt x="1374" y="1635"/>
                </a:cubicBezTo>
                <a:cubicBezTo>
                  <a:pt x="1908" y="1635"/>
                  <a:pt x="2392" y="1456"/>
                  <a:pt x="2746" y="1166"/>
                </a:cubicBezTo>
                <a:lnTo>
                  <a:pt x="2746" y="367"/>
                </a:lnTo>
                <a:cubicBezTo>
                  <a:pt x="2746" y="165"/>
                  <a:pt x="2581" y="0"/>
                  <a:pt x="2379" y="0"/>
                </a:cubicBezTo>
                <a:close/>
              </a:path>
            </a:pathLst>
          </a:custGeom>
          <a:solidFill>
            <a:schemeClr val="accent6">
              <a:alpha val="15000"/>
            </a:schemeClr>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41" name="Freeform: Shape 317">
            <a:extLst>
              <a:ext uri="{FF2B5EF4-FFF2-40B4-BE49-F238E27FC236}">
                <a16:creationId xmlns:a16="http://schemas.microsoft.com/office/drawing/2014/main" id="{FD95335B-EC4F-7549-8D43-25D9FCDB0E53}"/>
              </a:ext>
            </a:extLst>
          </p:cNvPr>
          <p:cNvSpPr/>
          <p:nvPr/>
        </p:nvSpPr>
        <p:spPr>
          <a:xfrm>
            <a:off x="5243582" y="3085041"/>
            <a:ext cx="1710450" cy="1017546"/>
          </a:xfrm>
          <a:custGeom>
            <a:avLst/>
            <a:gdLst/>
            <a:ahLst/>
            <a:cxnLst>
              <a:cxn ang="3cd4">
                <a:pos x="hc" y="t"/>
              </a:cxn>
              <a:cxn ang="cd2">
                <a:pos x="l" y="vc"/>
              </a:cxn>
              <a:cxn ang="cd4">
                <a:pos x="hc" y="b"/>
              </a:cxn>
              <a:cxn ang="0">
                <a:pos x="r" y="vc"/>
              </a:cxn>
            </a:cxnLst>
            <a:rect l="l" t="t" r="r" b="b"/>
            <a:pathLst>
              <a:path w="2746" h="1634">
                <a:moveTo>
                  <a:pt x="2379" y="0"/>
                </a:moveTo>
                <a:lnTo>
                  <a:pt x="367" y="0"/>
                </a:lnTo>
                <a:cubicBezTo>
                  <a:pt x="165" y="0"/>
                  <a:pt x="0" y="165"/>
                  <a:pt x="0" y="367"/>
                </a:cubicBezTo>
                <a:lnTo>
                  <a:pt x="0" y="1166"/>
                </a:lnTo>
                <a:cubicBezTo>
                  <a:pt x="353" y="1456"/>
                  <a:pt x="838" y="1634"/>
                  <a:pt x="1373" y="1634"/>
                </a:cubicBezTo>
                <a:cubicBezTo>
                  <a:pt x="1908" y="1634"/>
                  <a:pt x="2392" y="1456"/>
                  <a:pt x="2746" y="1166"/>
                </a:cubicBezTo>
                <a:lnTo>
                  <a:pt x="2746" y="367"/>
                </a:lnTo>
                <a:cubicBezTo>
                  <a:pt x="2746" y="165"/>
                  <a:pt x="2581" y="0"/>
                  <a:pt x="2379" y="0"/>
                </a:cubicBezTo>
                <a:close/>
              </a:path>
            </a:pathLst>
          </a:custGeom>
          <a:solidFill>
            <a:schemeClr val="accent6">
              <a:alpha val="15000"/>
            </a:schemeClr>
          </a:solidFill>
          <a:ln cap="flat">
            <a:noFill/>
            <a:prstDash val="solid"/>
          </a:ln>
        </p:spPr>
        <p:txBody>
          <a:bodyPr vert="horz" wrap="none" lIns="45000" tIns="22500" rIns="45000" bIns="22500" anchor="ctr" anchorCtr="1" compatLnSpc="0"/>
          <a:lstStyle/>
          <a:p>
            <a:pPr hangingPunct="0"/>
            <a:endParaRPr lang="en-US" sz="900">
              <a:solidFill>
                <a:schemeClr val="tx2">
                  <a:lumMod val="50000"/>
                </a:schemeClr>
              </a:solidFill>
              <a:latin typeface="Arial" pitchFamily="18"/>
              <a:ea typeface="Microsoft YaHei" pitchFamily="2"/>
              <a:cs typeface="Lucida Sans" pitchFamily="2"/>
            </a:endParaRPr>
          </a:p>
        </p:txBody>
      </p:sp>
      <p:sp>
        <p:nvSpPr>
          <p:cNvPr id="8" name="TextBox 7">
            <a:extLst>
              <a:ext uri="{FF2B5EF4-FFF2-40B4-BE49-F238E27FC236}">
                <a16:creationId xmlns:a16="http://schemas.microsoft.com/office/drawing/2014/main" id="{497FAD1C-C77A-B043-A2F9-5881CE0039AF}"/>
              </a:ext>
            </a:extLst>
          </p:cNvPr>
          <p:cNvSpPr txBox="1"/>
          <p:nvPr/>
        </p:nvSpPr>
        <p:spPr>
          <a:xfrm>
            <a:off x="3446900" y="2513981"/>
            <a:ext cx="1514143" cy="877163"/>
          </a:xfrm>
          <a:prstGeom prst="rect">
            <a:avLst/>
          </a:prstGeom>
          <a:noFill/>
        </p:spPr>
        <p:txBody>
          <a:bodyPr wrap="square" rtlCol="0" anchor="ctr">
            <a:spAutoFit/>
          </a:bodyPr>
          <a:lstStyle/>
          <a:p>
            <a:pPr algn="ctr"/>
            <a:r>
              <a:rPr lang="en-US" sz="1700" b="1" spc="-15" dirty="0">
                <a:solidFill>
                  <a:schemeClr val="tx2">
                    <a:lumMod val="50000"/>
                  </a:schemeClr>
                </a:solidFill>
                <a:latin typeface="Poppins" panose="00000500000000000000" pitchFamily="2" charset="0"/>
                <a:cs typeface="Poppins" panose="00000500000000000000" pitchFamily="2" charset="0"/>
              </a:rPr>
              <a:t>Data collection tool</a:t>
            </a:r>
          </a:p>
        </p:txBody>
      </p:sp>
      <p:sp>
        <p:nvSpPr>
          <p:cNvPr id="9" name="TextBox 8">
            <a:extLst>
              <a:ext uri="{FF2B5EF4-FFF2-40B4-BE49-F238E27FC236}">
                <a16:creationId xmlns:a16="http://schemas.microsoft.com/office/drawing/2014/main" id="{77C56F01-7257-A64B-AEDC-76E1251DC703}"/>
              </a:ext>
            </a:extLst>
          </p:cNvPr>
          <p:cNvSpPr txBox="1"/>
          <p:nvPr/>
        </p:nvSpPr>
        <p:spPr>
          <a:xfrm>
            <a:off x="3446900" y="3657829"/>
            <a:ext cx="1514144" cy="992772"/>
          </a:xfrm>
          <a:prstGeom prst="rect">
            <a:avLst/>
          </a:prstGeom>
          <a:noFill/>
        </p:spPr>
        <p:txBody>
          <a:bodyPr wrap="square" rtlCol="0" anchor="ctr">
            <a:spAutoFit/>
          </a:bodyPr>
          <a:lstStyle/>
          <a:p>
            <a:pPr algn="ctr">
              <a:lnSpc>
                <a:spcPts val="1800"/>
              </a:lnSpc>
            </a:pPr>
            <a:r>
              <a:rPr lang="en-US" sz="1200" spc="-10" dirty="0">
                <a:solidFill>
                  <a:schemeClr val="tx2">
                    <a:lumMod val="50000"/>
                  </a:schemeClr>
                </a:solidFill>
                <a:latin typeface="Poppins" panose="00000500000000000000" pitchFamily="2" charset="0"/>
                <a:cs typeface="Poppins" panose="00000500000000000000" pitchFamily="2" charset="0"/>
              </a:rPr>
              <a:t>Interview questions</a:t>
            </a:r>
          </a:p>
          <a:p>
            <a:pPr algn="ctr">
              <a:lnSpc>
                <a:spcPts val="1800"/>
              </a:lnSpc>
            </a:pPr>
            <a:r>
              <a:rPr lang="en-US" sz="1200" spc="-10" dirty="0">
                <a:solidFill>
                  <a:schemeClr val="tx2">
                    <a:lumMod val="50000"/>
                  </a:schemeClr>
                </a:solidFill>
                <a:latin typeface="Poppins" panose="00000500000000000000" pitchFamily="2" charset="0"/>
                <a:cs typeface="Poppins" panose="00000500000000000000" pitchFamily="2" charset="0"/>
              </a:rPr>
              <a:t>were based on CFIR  domains and constructs</a:t>
            </a:r>
          </a:p>
        </p:txBody>
      </p:sp>
      <p:sp>
        <p:nvSpPr>
          <p:cNvPr id="10" name="TextBox 9">
            <a:extLst>
              <a:ext uri="{FF2B5EF4-FFF2-40B4-BE49-F238E27FC236}">
                <a16:creationId xmlns:a16="http://schemas.microsoft.com/office/drawing/2014/main" id="{279CC07F-A640-9D44-96BF-05D4E3C81B05}"/>
              </a:ext>
            </a:extLst>
          </p:cNvPr>
          <p:cNvSpPr txBox="1"/>
          <p:nvPr/>
        </p:nvSpPr>
        <p:spPr>
          <a:xfrm>
            <a:off x="5346401" y="3407186"/>
            <a:ext cx="1514143" cy="353943"/>
          </a:xfrm>
          <a:prstGeom prst="rect">
            <a:avLst/>
          </a:prstGeom>
          <a:noFill/>
        </p:spPr>
        <p:txBody>
          <a:bodyPr wrap="square" rtlCol="0" anchor="ctr">
            <a:spAutoFit/>
          </a:bodyPr>
          <a:lstStyle/>
          <a:p>
            <a:pPr algn="ctr"/>
            <a:r>
              <a:rPr lang="en-US" sz="1700" b="1" spc="-15" dirty="0">
                <a:solidFill>
                  <a:schemeClr val="tx2">
                    <a:lumMod val="50000"/>
                  </a:schemeClr>
                </a:solidFill>
                <a:latin typeface="Poppins" panose="00000500000000000000" pitchFamily="2" charset="0"/>
                <a:cs typeface="Poppins" panose="00000500000000000000" pitchFamily="2" charset="0"/>
              </a:rPr>
              <a:t>Data analysis</a:t>
            </a:r>
          </a:p>
        </p:txBody>
      </p:sp>
      <p:sp>
        <p:nvSpPr>
          <p:cNvPr id="11" name="TextBox 10">
            <a:extLst>
              <a:ext uri="{FF2B5EF4-FFF2-40B4-BE49-F238E27FC236}">
                <a16:creationId xmlns:a16="http://schemas.microsoft.com/office/drawing/2014/main" id="{BA64155E-37FA-C64F-A104-408B364F159B}"/>
              </a:ext>
            </a:extLst>
          </p:cNvPr>
          <p:cNvSpPr txBox="1"/>
          <p:nvPr/>
        </p:nvSpPr>
        <p:spPr>
          <a:xfrm>
            <a:off x="5346401" y="4428408"/>
            <a:ext cx="1514144" cy="761940"/>
          </a:xfrm>
          <a:prstGeom prst="rect">
            <a:avLst/>
          </a:prstGeom>
          <a:noFill/>
        </p:spPr>
        <p:txBody>
          <a:bodyPr wrap="square" rtlCol="0" anchor="ctr">
            <a:spAutoFit/>
          </a:bodyPr>
          <a:lstStyle/>
          <a:p>
            <a:pPr algn="ctr">
              <a:lnSpc>
                <a:spcPts val="1800"/>
              </a:lnSpc>
            </a:pPr>
            <a:r>
              <a:rPr lang="en-US" sz="1200" spc="-10" dirty="0">
                <a:solidFill>
                  <a:schemeClr val="tx2">
                    <a:lumMod val="50000"/>
                  </a:schemeClr>
                </a:solidFill>
                <a:latin typeface="Poppins" panose="00000500000000000000" pitchFamily="2" charset="0"/>
                <a:cs typeface="Poppins" panose="00000500000000000000" pitchFamily="2" charset="0"/>
              </a:rPr>
              <a:t>Deductive coding based on CFIR for aggregation of data</a:t>
            </a:r>
          </a:p>
        </p:txBody>
      </p:sp>
      <p:sp>
        <p:nvSpPr>
          <p:cNvPr id="12" name="TextBox 11">
            <a:extLst>
              <a:ext uri="{FF2B5EF4-FFF2-40B4-BE49-F238E27FC236}">
                <a16:creationId xmlns:a16="http://schemas.microsoft.com/office/drawing/2014/main" id="{9DF647A3-9C89-D945-9EDC-CF174DC595F7}"/>
              </a:ext>
            </a:extLst>
          </p:cNvPr>
          <p:cNvSpPr txBox="1"/>
          <p:nvPr/>
        </p:nvSpPr>
        <p:spPr>
          <a:xfrm>
            <a:off x="7241188" y="2775591"/>
            <a:ext cx="1514143" cy="353943"/>
          </a:xfrm>
          <a:prstGeom prst="rect">
            <a:avLst/>
          </a:prstGeom>
          <a:noFill/>
        </p:spPr>
        <p:txBody>
          <a:bodyPr wrap="square" rtlCol="0" anchor="ctr">
            <a:spAutoFit/>
          </a:bodyPr>
          <a:lstStyle/>
          <a:p>
            <a:pPr algn="ctr"/>
            <a:r>
              <a:rPr lang="en-US" sz="1700" b="1" spc="-15" dirty="0">
                <a:solidFill>
                  <a:schemeClr val="tx2">
                    <a:lumMod val="50000"/>
                  </a:schemeClr>
                </a:solidFill>
                <a:latin typeface="Poppins" panose="00000500000000000000" pitchFamily="2" charset="0"/>
                <a:cs typeface="Poppins" panose="00000500000000000000" pitchFamily="2" charset="0"/>
              </a:rPr>
              <a:t>Results</a:t>
            </a:r>
          </a:p>
        </p:txBody>
      </p:sp>
      <p:sp>
        <p:nvSpPr>
          <p:cNvPr id="13" name="TextBox 12">
            <a:extLst>
              <a:ext uri="{FF2B5EF4-FFF2-40B4-BE49-F238E27FC236}">
                <a16:creationId xmlns:a16="http://schemas.microsoft.com/office/drawing/2014/main" id="{318FAA48-1CB2-F74F-8140-271DAA4D2EA7}"/>
              </a:ext>
            </a:extLst>
          </p:cNvPr>
          <p:cNvSpPr txBox="1"/>
          <p:nvPr/>
        </p:nvSpPr>
        <p:spPr>
          <a:xfrm>
            <a:off x="7241188" y="3657829"/>
            <a:ext cx="1514144" cy="992772"/>
          </a:xfrm>
          <a:prstGeom prst="rect">
            <a:avLst/>
          </a:prstGeom>
          <a:noFill/>
        </p:spPr>
        <p:txBody>
          <a:bodyPr wrap="square" rtlCol="0" anchor="ctr">
            <a:spAutoFit/>
          </a:bodyPr>
          <a:lstStyle/>
          <a:p>
            <a:pPr algn="ctr">
              <a:lnSpc>
                <a:spcPts val="1800"/>
              </a:lnSpc>
            </a:pPr>
            <a:r>
              <a:rPr lang="en-US" sz="1200" spc="-10" dirty="0">
                <a:solidFill>
                  <a:schemeClr val="tx2">
                    <a:lumMod val="50000"/>
                  </a:schemeClr>
                </a:solidFill>
                <a:latin typeface="Poppins" panose="00000500000000000000" pitchFamily="2" charset="0"/>
                <a:cs typeface="Poppins" panose="00000500000000000000" pitchFamily="2" charset="0"/>
              </a:rPr>
              <a:t>Themes were presented based on CFIR domains and constructs</a:t>
            </a:r>
          </a:p>
        </p:txBody>
      </p:sp>
      <p:sp>
        <p:nvSpPr>
          <p:cNvPr id="14" name="TextBox 13">
            <a:extLst>
              <a:ext uri="{FF2B5EF4-FFF2-40B4-BE49-F238E27FC236}">
                <a16:creationId xmlns:a16="http://schemas.microsoft.com/office/drawing/2014/main" id="{EC98AB1C-2913-A04F-8DE1-06617F466E7D}"/>
              </a:ext>
            </a:extLst>
          </p:cNvPr>
          <p:cNvSpPr txBox="1"/>
          <p:nvPr/>
        </p:nvSpPr>
        <p:spPr>
          <a:xfrm>
            <a:off x="9135973" y="2148710"/>
            <a:ext cx="1514143" cy="353943"/>
          </a:xfrm>
          <a:prstGeom prst="rect">
            <a:avLst/>
          </a:prstGeom>
          <a:noFill/>
        </p:spPr>
        <p:txBody>
          <a:bodyPr wrap="square" rtlCol="0" anchor="ctr">
            <a:spAutoFit/>
          </a:bodyPr>
          <a:lstStyle/>
          <a:p>
            <a:pPr algn="ctr"/>
            <a:r>
              <a:rPr lang="en-US" sz="1700" b="1" spc="-15" dirty="0">
                <a:solidFill>
                  <a:schemeClr val="tx2">
                    <a:lumMod val="50000"/>
                  </a:schemeClr>
                </a:solidFill>
                <a:latin typeface="Poppins" panose="00000500000000000000" pitchFamily="2" charset="0"/>
                <a:cs typeface="Poppins" panose="00000500000000000000" pitchFamily="2" charset="0"/>
              </a:rPr>
              <a:t>Reporting</a:t>
            </a:r>
          </a:p>
        </p:txBody>
      </p:sp>
      <p:sp>
        <p:nvSpPr>
          <p:cNvPr id="15" name="TextBox 14">
            <a:extLst>
              <a:ext uri="{FF2B5EF4-FFF2-40B4-BE49-F238E27FC236}">
                <a16:creationId xmlns:a16="http://schemas.microsoft.com/office/drawing/2014/main" id="{50AB85B2-C150-6A48-8193-247A3E66B7E5}"/>
              </a:ext>
            </a:extLst>
          </p:cNvPr>
          <p:cNvSpPr txBox="1"/>
          <p:nvPr/>
        </p:nvSpPr>
        <p:spPr>
          <a:xfrm>
            <a:off x="9135973" y="3101925"/>
            <a:ext cx="1514144" cy="784830"/>
          </a:xfrm>
          <a:prstGeom prst="rect">
            <a:avLst/>
          </a:prstGeom>
          <a:noFill/>
        </p:spPr>
        <p:txBody>
          <a:bodyPr wrap="square" rtlCol="0" anchor="ctr">
            <a:spAutoFit/>
          </a:bodyPr>
          <a:lstStyle/>
          <a:p>
            <a:pPr algn="ctr">
              <a:lnSpc>
                <a:spcPts val="1800"/>
              </a:lnSpc>
            </a:pPr>
            <a:r>
              <a:rPr lang="en-US" sz="1200" spc="-10" dirty="0">
                <a:solidFill>
                  <a:schemeClr val="tx2">
                    <a:lumMod val="50000"/>
                  </a:schemeClr>
                </a:solidFill>
                <a:latin typeface="Poppins" panose="00000500000000000000" pitchFamily="2" charset="0"/>
                <a:cs typeface="Poppins" panose="00000500000000000000" pitchFamily="2" charset="0"/>
              </a:rPr>
              <a:t>Reporting of facilitators and barriers</a:t>
            </a:r>
          </a:p>
        </p:txBody>
      </p:sp>
      <p:sp>
        <p:nvSpPr>
          <p:cNvPr id="42" name="Title 4"/>
          <p:cNvSpPr txBox="1">
            <a:spLocks/>
          </p:cNvSpPr>
          <p:nvPr/>
        </p:nvSpPr>
        <p:spPr>
          <a:xfrm>
            <a:off x="602030" y="217015"/>
            <a:ext cx="10987947" cy="1001854"/>
          </a:xfrm>
          <a:prstGeom prst="rect">
            <a:avLst/>
          </a:prstGeom>
        </p:spPr>
        <p:txBody>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gn="ctr"/>
            <a:r>
              <a:rPr lang="en-GB" dirty="0">
                <a:solidFill>
                  <a:schemeClr val="tx2">
                    <a:lumMod val="50000"/>
                  </a:schemeClr>
                </a:solidFill>
              </a:rPr>
              <a:t>How CFIR was integrated throughout the research process</a:t>
            </a:r>
          </a:p>
        </p:txBody>
      </p:sp>
    </p:spTree>
    <p:extLst>
      <p:ext uri="{BB962C8B-B14F-4D97-AF65-F5344CB8AC3E}">
        <p14:creationId xmlns:p14="http://schemas.microsoft.com/office/powerpoint/2010/main" val="7869532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83" name="Rectangle 82">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4"/>
          <p:cNvSpPr txBox="1">
            <a:spLocks/>
          </p:cNvSpPr>
          <p:nvPr/>
        </p:nvSpPr>
        <p:spPr>
          <a:xfrm>
            <a:off x="1371598" y="319314"/>
            <a:ext cx="9477377" cy="103051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gn="ctr" defTabSz="914400">
              <a:spcAft>
                <a:spcPts val="600"/>
              </a:spcAft>
            </a:pPr>
            <a:r>
              <a:rPr lang="en-US" sz="3400" dirty="0">
                <a:solidFill>
                  <a:srgbClr val="FFFFFF"/>
                </a:solidFill>
                <a:latin typeface="+mj-lt"/>
                <a:ea typeface="+mj-ea"/>
                <a:cs typeface="+mj-cs"/>
              </a:rPr>
              <a:t>How CFIR was integrated throughout the research process</a:t>
            </a:r>
          </a:p>
        </p:txBody>
      </p:sp>
      <p:pic>
        <p:nvPicPr>
          <p:cNvPr id="42" name="Picture 41"/>
          <p:cNvPicPr>
            <a:picLocks noChangeAspect="1"/>
          </p:cNvPicPr>
          <p:nvPr/>
        </p:nvPicPr>
        <p:blipFill rotWithShape="1">
          <a:blip r:embed="rId2"/>
          <a:srcRect r="1832" b="-4"/>
          <a:stretch/>
        </p:blipFill>
        <p:spPr>
          <a:xfrm>
            <a:off x="359595" y="2012204"/>
            <a:ext cx="6873411" cy="3938602"/>
          </a:xfrm>
          <a:prstGeom prst="rect">
            <a:avLst/>
          </a:prstGeom>
        </p:spPr>
      </p:pic>
      <p:pic>
        <p:nvPicPr>
          <p:cNvPr id="43" name="Picture 42"/>
          <p:cNvPicPr>
            <a:picLocks noChangeAspect="1"/>
          </p:cNvPicPr>
          <p:nvPr/>
        </p:nvPicPr>
        <p:blipFill rotWithShape="1">
          <a:blip r:embed="rId3"/>
          <a:srcRect r="33218" b="-3"/>
          <a:stretch/>
        </p:blipFill>
        <p:spPr>
          <a:xfrm>
            <a:off x="7499095" y="2523399"/>
            <a:ext cx="4569614" cy="2617365"/>
          </a:xfrm>
          <a:prstGeom prst="rect">
            <a:avLst/>
          </a:prstGeom>
        </p:spPr>
      </p:pic>
      <p:sp>
        <p:nvSpPr>
          <p:cNvPr id="3" name="Content Placeholder 5"/>
          <p:cNvSpPr txBox="1">
            <a:spLocks/>
          </p:cNvSpPr>
          <p:nvPr/>
        </p:nvSpPr>
        <p:spPr>
          <a:xfrm>
            <a:off x="1263394" y="6088698"/>
            <a:ext cx="10621607" cy="13852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buNone/>
            </a:pPr>
            <a:r>
              <a:rPr lang="en-US" sz="2000" dirty="0">
                <a:latin typeface="+mn-lt"/>
                <a:ea typeface="+mn-ea"/>
                <a:cs typeface="+mn-cs"/>
              </a:rPr>
              <a:t>	First step was </a:t>
            </a:r>
            <a:r>
              <a:rPr lang="en-US" sz="2000" dirty="0" err="1">
                <a:latin typeface="+mn-lt"/>
                <a:ea typeface="+mn-ea"/>
                <a:cs typeface="+mn-cs"/>
              </a:rPr>
              <a:t>operationalising</a:t>
            </a:r>
            <a:r>
              <a:rPr lang="en-US" sz="2000" dirty="0">
                <a:latin typeface="+mn-lt"/>
                <a:ea typeface="+mn-ea"/>
                <a:cs typeface="+mn-cs"/>
              </a:rPr>
              <a:t> CFIR interview guide tool to suit ASP implementation </a:t>
            </a:r>
          </a:p>
          <a:p>
            <a:pPr indent="-228600" defTabSz="914400"/>
            <a:endParaRPr lang="en-US" sz="2000" dirty="0">
              <a:latin typeface="+mn-lt"/>
              <a:ea typeface="+mn-ea"/>
              <a:cs typeface="+mn-cs"/>
            </a:endParaRPr>
          </a:p>
        </p:txBody>
      </p:sp>
    </p:spTree>
    <p:extLst>
      <p:ext uri="{BB962C8B-B14F-4D97-AF65-F5344CB8AC3E}">
        <p14:creationId xmlns:p14="http://schemas.microsoft.com/office/powerpoint/2010/main" val="3868557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93" y="1465111"/>
            <a:ext cx="9990816" cy="409987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111293" y="151829"/>
            <a:ext cx="10569778" cy="1190627"/>
          </a:xfrm>
          <a:prstGeom prst="rect">
            <a:avLst/>
          </a:prstGeom>
        </p:spPr>
        <p:txBody>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Bridging the Gap Between Research and Practice: Implementation Science</a:t>
            </a:r>
            <a:endParaRPr lang="en-GB" dirty="0"/>
          </a:p>
        </p:txBody>
      </p:sp>
      <p:sp>
        <p:nvSpPr>
          <p:cNvPr id="2" name="TextBox 1">
            <a:extLst>
              <a:ext uri="{FF2B5EF4-FFF2-40B4-BE49-F238E27FC236}">
                <a16:creationId xmlns:a16="http://schemas.microsoft.com/office/drawing/2014/main" id="{6CB44412-BA4D-98E4-D31E-3704E8A0217F}"/>
              </a:ext>
            </a:extLst>
          </p:cNvPr>
          <p:cNvSpPr txBox="1"/>
          <p:nvPr/>
        </p:nvSpPr>
        <p:spPr>
          <a:xfrm>
            <a:off x="6981832" y="5392164"/>
            <a:ext cx="2472719" cy="1077218"/>
          </a:xfrm>
          <a:prstGeom prst="rect">
            <a:avLst/>
          </a:prstGeom>
          <a:noFill/>
        </p:spPr>
        <p:txBody>
          <a:bodyPr wrap="square" rtlCol="0">
            <a:spAutoFit/>
          </a:bodyPr>
          <a:lstStyle/>
          <a:p>
            <a:r>
              <a:rPr lang="en-GB" sz="1600" b="1" dirty="0"/>
              <a:t>Translational research</a:t>
            </a:r>
            <a:r>
              <a:rPr lang="en-GB" sz="1600" dirty="0"/>
              <a:t>: applying knowledge from clinical trials to tools addressing clinical needs</a:t>
            </a:r>
          </a:p>
        </p:txBody>
      </p:sp>
      <p:cxnSp>
        <p:nvCxnSpPr>
          <p:cNvPr id="7" name="Straight Arrow Connector 6">
            <a:extLst>
              <a:ext uri="{FF2B5EF4-FFF2-40B4-BE49-F238E27FC236}">
                <a16:creationId xmlns:a16="http://schemas.microsoft.com/office/drawing/2014/main" id="{1B3A3821-C341-6F77-D5E9-DD7CBE776DE4}"/>
              </a:ext>
            </a:extLst>
          </p:cNvPr>
          <p:cNvCxnSpPr/>
          <p:nvPr/>
        </p:nvCxnSpPr>
        <p:spPr>
          <a:xfrm>
            <a:off x="8206176" y="4933932"/>
            <a:ext cx="0" cy="397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7924C0A-A72E-FD93-8CFE-ED061D7986BF}"/>
              </a:ext>
            </a:extLst>
          </p:cNvPr>
          <p:cNvSpPr txBox="1"/>
          <p:nvPr/>
        </p:nvSpPr>
        <p:spPr>
          <a:xfrm>
            <a:off x="9773728" y="4607603"/>
            <a:ext cx="2019485" cy="2062103"/>
          </a:xfrm>
          <a:prstGeom prst="rect">
            <a:avLst/>
          </a:prstGeom>
          <a:noFill/>
        </p:spPr>
        <p:txBody>
          <a:bodyPr wrap="square" rtlCol="0">
            <a:spAutoFit/>
          </a:bodyPr>
          <a:lstStyle/>
          <a:p>
            <a:r>
              <a:rPr lang="en-GB" sz="1600" dirty="0"/>
              <a:t>Influenced by many factors in the specific context including population needs, funding, professional discretion, fit of evidence into the practice</a:t>
            </a:r>
          </a:p>
        </p:txBody>
      </p:sp>
      <p:sp>
        <p:nvSpPr>
          <p:cNvPr id="9" name="TextBox 8">
            <a:extLst>
              <a:ext uri="{FF2B5EF4-FFF2-40B4-BE49-F238E27FC236}">
                <a16:creationId xmlns:a16="http://schemas.microsoft.com/office/drawing/2014/main" id="{17ADB614-D38B-0B38-5468-6B380891B3B0}"/>
              </a:ext>
            </a:extLst>
          </p:cNvPr>
          <p:cNvSpPr txBox="1"/>
          <p:nvPr/>
        </p:nvSpPr>
        <p:spPr>
          <a:xfrm>
            <a:off x="8496303" y="876300"/>
            <a:ext cx="3400422" cy="1077218"/>
          </a:xfrm>
          <a:prstGeom prst="rect">
            <a:avLst/>
          </a:prstGeom>
          <a:noFill/>
        </p:spPr>
        <p:txBody>
          <a:bodyPr wrap="square" rtlCol="0">
            <a:spAutoFit/>
          </a:bodyPr>
          <a:lstStyle/>
          <a:p>
            <a:r>
              <a:rPr lang="en-GB" sz="1600" b="1" dirty="0"/>
              <a:t>Implementation research</a:t>
            </a:r>
            <a:r>
              <a:rPr lang="en-GB" sz="1600" dirty="0"/>
              <a:t>: what is known to be efficacious i.e. EBM vs what is the uptake of this evidence in the real world</a:t>
            </a:r>
          </a:p>
        </p:txBody>
      </p:sp>
      <p:cxnSp>
        <p:nvCxnSpPr>
          <p:cNvPr id="11" name="Straight Arrow Connector 10">
            <a:extLst>
              <a:ext uri="{FF2B5EF4-FFF2-40B4-BE49-F238E27FC236}">
                <a16:creationId xmlns:a16="http://schemas.microsoft.com/office/drawing/2014/main" id="{125187F6-23B6-6119-5333-5DB896BD1A04}"/>
              </a:ext>
            </a:extLst>
          </p:cNvPr>
          <p:cNvCxnSpPr>
            <a:cxnSpLocks/>
          </p:cNvCxnSpPr>
          <p:nvPr/>
        </p:nvCxnSpPr>
        <p:spPr>
          <a:xfrm flipH="1">
            <a:off x="9454551" y="1605840"/>
            <a:ext cx="625414" cy="9705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141CB6D-4229-D4BF-0521-32F70CF6958D}"/>
              </a:ext>
            </a:extLst>
          </p:cNvPr>
          <p:cNvCxnSpPr/>
          <p:nvPr/>
        </p:nvCxnSpPr>
        <p:spPr>
          <a:xfrm>
            <a:off x="10289400" y="4078071"/>
            <a:ext cx="0" cy="604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720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31" name="Rectangle 30">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4"/>
          <p:cNvSpPr txBox="1">
            <a:spLocks/>
          </p:cNvSpPr>
          <p:nvPr/>
        </p:nvSpPr>
        <p:spPr>
          <a:xfrm>
            <a:off x="1371598" y="319314"/>
            <a:ext cx="9477377" cy="103051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gn="ctr" defTabSz="914400">
              <a:spcAft>
                <a:spcPts val="600"/>
              </a:spcAft>
            </a:pPr>
            <a:r>
              <a:rPr lang="en-US" sz="3400" dirty="0">
                <a:solidFill>
                  <a:srgbClr val="FFFFFF"/>
                </a:solidFill>
                <a:latin typeface="+mj-lt"/>
                <a:ea typeface="+mj-ea"/>
                <a:cs typeface="+mj-cs"/>
              </a:rPr>
              <a:t>How CFIR was integrated throughout the research process</a:t>
            </a:r>
          </a:p>
        </p:txBody>
      </p:sp>
      <p:pic>
        <p:nvPicPr>
          <p:cNvPr id="5" name="Picture 4" descr="A document with text on it&#10;&#10;Description automatically generated"/>
          <p:cNvPicPr>
            <a:picLocks noChangeAspect="1"/>
          </p:cNvPicPr>
          <p:nvPr/>
        </p:nvPicPr>
        <p:blipFill>
          <a:blip r:embed="rId2"/>
          <a:stretch>
            <a:fillRect/>
          </a:stretch>
        </p:blipFill>
        <p:spPr>
          <a:xfrm>
            <a:off x="324634" y="1245281"/>
            <a:ext cx="4305903" cy="4778007"/>
          </a:xfrm>
          <a:prstGeom prst="rect">
            <a:avLst/>
          </a:prstGeom>
        </p:spPr>
      </p:pic>
      <p:pic>
        <p:nvPicPr>
          <p:cNvPr id="6" name="Picture 5" descr="A screenshot of a computer&#10;&#10;Description automatically generated"/>
          <p:cNvPicPr>
            <a:picLocks noChangeAspect="1"/>
          </p:cNvPicPr>
          <p:nvPr/>
        </p:nvPicPr>
        <p:blipFill>
          <a:blip r:embed="rId3"/>
          <a:stretch>
            <a:fillRect/>
          </a:stretch>
        </p:blipFill>
        <p:spPr>
          <a:xfrm>
            <a:off x="5010150" y="1757942"/>
            <a:ext cx="6725449" cy="3934388"/>
          </a:xfrm>
          <a:prstGeom prst="rect">
            <a:avLst/>
          </a:prstGeom>
        </p:spPr>
      </p:pic>
      <p:sp>
        <p:nvSpPr>
          <p:cNvPr id="3" name="Content Placeholder 5"/>
          <p:cNvSpPr txBox="1">
            <a:spLocks/>
          </p:cNvSpPr>
          <p:nvPr/>
        </p:nvSpPr>
        <p:spPr>
          <a:xfrm>
            <a:off x="1519457" y="6249906"/>
            <a:ext cx="9496427" cy="138526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a:buNone/>
            </a:pPr>
            <a:r>
              <a:rPr lang="en-US" sz="2000" dirty="0">
                <a:latin typeface="+mn-lt"/>
                <a:ea typeface="+mn-ea"/>
                <a:cs typeface="+mn-cs"/>
              </a:rPr>
              <a:t>Then used the CFIR code book as a guide for inductively coding data during analysis</a:t>
            </a:r>
          </a:p>
          <a:p>
            <a:pPr indent="-228600" defTabSz="914400"/>
            <a:endParaRPr lang="en-US" sz="2000" dirty="0">
              <a:latin typeface="+mn-lt"/>
              <a:ea typeface="+mn-ea"/>
              <a:cs typeface="+mn-cs"/>
            </a:endParaRPr>
          </a:p>
        </p:txBody>
      </p:sp>
    </p:spTree>
    <p:extLst>
      <p:ext uri="{BB962C8B-B14F-4D97-AF65-F5344CB8AC3E}">
        <p14:creationId xmlns:p14="http://schemas.microsoft.com/office/powerpoint/2010/main" val="14286098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4"/>
          <p:cNvSpPr txBox="1">
            <a:spLocks/>
          </p:cNvSpPr>
          <p:nvPr/>
        </p:nvSpPr>
        <p:spPr>
          <a:xfrm>
            <a:off x="1371599" y="5510253"/>
            <a:ext cx="9895951" cy="103366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defTabSz="914400">
              <a:spcAft>
                <a:spcPts val="600"/>
              </a:spcAft>
            </a:pPr>
            <a:r>
              <a:rPr lang="en-US" sz="3400" kern="1200">
                <a:solidFill>
                  <a:srgbClr val="FFFFFF"/>
                </a:solidFill>
                <a:latin typeface="+mj-lt"/>
                <a:ea typeface="+mj-ea"/>
                <a:cs typeface="+mj-cs"/>
              </a:rPr>
              <a:t>How CFIR was integrated throughout the research process</a:t>
            </a:r>
          </a:p>
        </p:txBody>
      </p:sp>
      <p:pic>
        <p:nvPicPr>
          <p:cNvPr id="4" name="Picture 3"/>
          <p:cNvPicPr>
            <a:picLocks noChangeAspect="1"/>
          </p:cNvPicPr>
          <p:nvPr/>
        </p:nvPicPr>
        <p:blipFill>
          <a:blip r:embed="rId2"/>
          <a:stretch>
            <a:fillRect/>
          </a:stretch>
        </p:blipFill>
        <p:spPr>
          <a:xfrm>
            <a:off x="2162176" y="10020"/>
            <a:ext cx="7734300" cy="4833937"/>
          </a:xfrm>
          <a:prstGeom prst="rect">
            <a:avLst/>
          </a:prstGeom>
        </p:spPr>
      </p:pic>
      <p:sp>
        <p:nvSpPr>
          <p:cNvPr id="3" name="Content Placeholder 5"/>
          <p:cNvSpPr txBox="1">
            <a:spLocks/>
          </p:cNvSpPr>
          <p:nvPr/>
        </p:nvSpPr>
        <p:spPr>
          <a:xfrm>
            <a:off x="378539" y="4637040"/>
            <a:ext cx="11301573" cy="1119982"/>
          </a:xfrm>
          <a:prstGeom prst="rect">
            <a:avLst/>
          </a:prstGeom>
        </p:spPr>
        <p:txBody>
          <a:bodyPr vert="horz" lIns="91440" tIns="45720" rIns="91440" bIns="4572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a:buNone/>
            </a:pPr>
            <a:r>
              <a:rPr lang="en-US" sz="2000" dirty="0">
                <a:latin typeface="+mn-lt"/>
                <a:ea typeface="+mn-ea"/>
                <a:cs typeface="+mn-cs"/>
              </a:rPr>
              <a:t>Results were presented based on the most dominant CFIR domains and constructs </a:t>
            </a:r>
          </a:p>
          <a:p>
            <a:pPr indent="-228600" defTabSz="914400"/>
            <a:endParaRPr lang="en-US" sz="2000" dirty="0">
              <a:latin typeface="+mn-lt"/>
              <a:ea typeface="+mn-ea"/>
              <a:cs typeface="+mn-cs"/>
            </a:endParaRPr>
          </a:p>
        </p:txBody>
      </p:sp>
    </p:spTree>
    <p:extLst>
      <p:ext uri="{BB962C8B-B14F-4D97-AF65-F5344CB8AC3E}">
        <p14:creationId xmlns:p14="http://schemas.microsoft.com/office/powerpoint/2010/main" val="31734191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4"/>
          <p:cNvSpPr txBox="1">
            <a:spLocks/>
          </p:cNvSpPr>
          <p:nvPr/>
        </p:nvSpPr>
        <p:spPr>
          <a:xfrm>
            <a:off x="5215502" y="-627530"/>
            <a:ext cx="5754896" cy="1667569"/>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gn="ctr" defTabSz="914400">
              <a:spcAft>
                <a:spcPts val="600"/>
              </a:spcAft>
            </a:pPr>
            <a:r>
              <a:rPr lang="en-US" sz="4000" kern="1200" dirty="0">
                <a:solidFill>
                  <a:schemeClr val="tx1"/>
                </a:solidFill>
                <a:latin typeface="+mj-lt"/>
                <a:ea typeface="+mj-ea"/>
                <a:cs typeface="+mj-cs"/>
              </a:rPr>
              <a:t>A final message</a:t>
            </a:r>
          </a:p>
        </p:txBody>
      </p:sp>
      <p:pic>
        <p:nvPicPr>
          <p:cNvPr id="7" name="Graphic 6" descr="Social Network">
            <a:extLst>
              <a:ext uri="{FF2B5EF4-FFF2-40B4-BE49-F238E27FC236}">
                <a16:creationId xmlns:a16="http://schemas.microsoft.com/office/drawing/2014/main" id="{0B80B404-F3E1-3758-10AD-5E539B90ED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505" y="1262317"/>
            <a:ext cx="3876165" cy="3876165"/>
          </a:xfrm>
          <a:prstGeom prst="rect">
            <a:avLst/>
          </a:prstGeom>
        </p:spPr>
      </p:pic>
      <p:sp>
        <p:nvSpPr>
          <p:cNvPr id="3" name="Content Placeholder 5"/>
          <p:cNvSpPr txBox="1">
            <a:spLocks/>
          </p:cNvSpPr>
          <p:nvPr/>
        </p:nvSpPr>
        <p:spPr>
          <a:xfrm>
            <a:off x="4134670" y="1667569"/>
            <a:ext cx="7798825" cy="480510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28600" defTabSz="914400"/>
            <a:r>
              <a:rPr lang="en-US" sz="2400" dirty="0">
                <a:latin typeface="+mn-lt"/>
                <a:ea typeface="+mn-ea"/>
                <a:cs typeface="+mn-cs"/>
              </a:rPr>
              <a:t>The use of theories, models or frameworks can provide researchers with a better understanding of how and why implementation is successful.</a:t>
            </a:r>
          </a:p>
          <a:p>
            <a:pPr marL="0" indent="-228600" defTabSz="914400"/>
            <a:endParaRPr lang="en-US" sz="2400" dirty="0">
              <a:latin typeface="+mn-lt"/>
              <a:ea typeface="+mn-ea"/>
              <a:cs typeface="+mn-cs"/>
            </a:endParaRPr>
          </a:p>
          <a:p>
            <a:pPr indent="-228600" defTabSz="914400"/>
            <a:r>
              <a:rPr lang="en-US" sz="2400" dirty="0">
                <a:latin typeface="+mn-lt"/>
                <a:ea typeface="+mn-ea"/>
                <a:cs typeface="+mn-cs"/>
              </a:rPr>
              <a:t>Each tool has a distinct purpose.</a:t>
            </a:r>
          </a:p>
          <a:p>
            <a:pPr indent="-228600" defTabSz="914400"/>
            <a:endParaRPr lang="en-US" sz="2400" dirty="0">
              <a:latin typeface="+mn-lt"/>
              <a:ea typeface="+mn-ea"/>
              <a:cs typeface="+mn-cs"/>
            </a:endParaRPr>
          </a:p>
          <a:p>
            <a:pPr indent="-228600" defTabSz="914400"/>
            <a:r>
              <a:rPr lang="en-US" sz="2400" b="1" dirty="0">
                <a:latin typeface="+mn-lt"/>
                <a:ea typeface="+mn-ea"/>
                <a:cs typeface="+mn-cs"/>
              </a:rPr>
              <a:t>After identifying the correct tool:</a:t>
            </a:r>
          </a:p>
          <a:p>
            <a:pPr lvl="1" indent="-228600" defTabSz="914400"/>
            <a:r>
              <a:rPr lang="en-US" sz="2400" dirty="0">
                <a:latin typeface="+mn-lt"/>
                <a:ea typeface="+mn-ea"/>
                <a:cs typeface="+mn-cs"/>
              </a:rPr>
              <a:t>Explore constructs covered by the tool</a:t>
            </a:r>
          </a:p>
          <a:p>
            <a:pPr lvl="1" indent="-228600" defTabSz="914400"/>
            <a:r>
              <a:rPr lang="en-US" sz="2400" dirty="0">
                <a:latin typeface="+mn-lt"/>
                <a:ea typeface="+mn-ea"/>
                <a:cs typeface="+mn-cs"/>
              </a:rPr>
              <a:t>Explore published research that has used the tool</a:t>
            </a:r>
          </a:p>
          <a:p>
            <a:pPr lvl="1" indent="-228600" defTabSz="914400"/>
            <a:r>
              <a:rPr lang="en-US" sz="2400" dirty="0">
                <a:latin typeface="+mn-lt"/>
                <a:ea typeface="+mn-ea"/>
                <a:cs typeface="+mn-cs"/>
              </a:rPr>
              <a:t>Optimize the tool through defining terminologies to suit your research topic</a:t>
            </a:r>
          </a:p>
        </p:txBody>
      </p:sp>
      <p:sp>
        <p:nvSpPr>
          <p:cNvPr id="60" name="Rectangle 59">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61491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3" name="Rectangle 208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5" name="Rectangle 2084">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7" name="Rectangle 2086">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9" name="Rectangle 209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B11E9AF-4C4D-0356-CD1B-480BA7E5DA55}"/>
              </a:ext>
            </a:extLst>
          </p:cNvPr>
          <p:cNvPicPr>
            <a:picLocks noChangeAspect="1"/>
          </p:cNvPicPr>
          <p:nvPr/>
        </p:nvPicPr>
        <p:blipFill rotWithShape="1">
          <a:blip r:embed="rId2"/>
          <a:srcRect l="366" r="19" b="1"/>
          <a:stretch/>
        </p:blipFill>
        <p:spPr>
          <a:xfrm>
            <a:off x="457200" y="457200"/>
            <a:ext cx="11277600" cy="5943600"/>
          </a:xfrm>
          <a:prstGeom prst="rect">
            <a:avLst/>
          </a:prstGeom>
        </p:spPr>
      </p:pic>
    </p:spTree>
    <p:extLst>
      <p:ext uri="{BB962C8B-B14F-4D97-AF65-F5344CB8AC3E}">
        <p14:creationId xmlns:p14="http://schemas.microsoft.com/office/powerpoint/2010/main" val="2475871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49044" y="196560"/>
            <a:ext cx="11471616" cy="1190627"/>
          </a:xfrm>
          <a:prstGeom prst="rect">
            <a:avLst/>
          </a:prstGeom>
        </p:spPr>
        <p:txBody>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GB" dirty="0"/>
              <a:t>Closing the research </a:t>
            </a:r>
            <a:r>
              <a:rPr lang="en-AE" dirty="0"/>
              <a:t>–</a:t>
            </a:r>
            <a:r>
              <a:rPr lang="en-GB" dirty="0"/>
              <a:t> practice gap</a:t>
            </a:r>
          </a:p>
        </p:txBody>
      </p:sp>
      <p:sp>
        <p:nvSpPr>
          <p:cNvPr id="3" name="Flowchart: Connector 2">
            <a:extLst>
              <a:ext uri="{FF2B5EF4-FFF2-40B4-BE49-F238E27FC236}">
                <a16:creationId xmlns:a16="http://schemas.microsoft.com/office/drawing/2014/main" id="{7E7FF64D-0ADF-36A1-7DD2-98BAEAA29896}"/>
              </a:ext>
            </a:extLst>
          </p:cNvPr>
          <p:cNvSpPr/>
          <p:nvPr/>
        </p:nvSpPr>
        <p:spPr>
          <a:xfrm>
            <a:off x="765565" y="4194928"/>
            <a:ext cx="2319276" cy="218214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What should be happening based on evidence generated by the research </a:t>
            </a:r>
          </a:p>
          <a:p>
            <a:pPr algn="ctr"/>
            <a:r>
              <a:rPr lang="en-GB" sz="1600" dirty="0"/>
              <a:t>[Best Practice]</a:t>
            </a:r>
          </a:p>
        </p:txBody>
      </p:sp>
      <p:sp>
        <p:nvSpPr>
          <p:cNvPr id="6" name="Minus Sign 5">
            <a:extLst>
              <a:ext uri="{FF2B5EF4-FFF2-40B4-BE49-F238E27FC236}">
                <a16:creationId xmlns:a16="http://schemas.microsoft.com/office/drawing/2014/main" id="{BA0DF7FE-AEB2-43CD-895C-87EB1DD64011}"/>
              </a:ext>
            </a:extLst>
          </p:cNvPr>
          <p:cNvSpPr/>
          <p:nvPr/>
        </p:nvSpPr>
        <p:spPr>
          <a:xfrm>
            <a:off x="3278858" y="4667968"/>
            <a:ext cx="1526876" cy="99203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lowchart: Connector 6">
            <a:extLst>
              <a:ext uri="{FF2B5EF4-FFF2-40B4-BE49-F238E27FC236}">
                <a16:creationId xmlns:a16="http://schemas.microsoft.com/office/drawing/2014/main" id="{7872540E-8839-3464-B76A-1B75C8EE1FC4}"/>
              </a:ext>
            </a:extLst>
          </p:cNvPr>
          <p:cNvSpPr/>
          <p:nvPr/>
        </p:nvSpPr>
        <p:spPr>
          <a:xfrm>
            <a:off x="5354425" y="4194928"/>
            <a:ext cx="2188674" cy="218538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is happening</a:t>
            </a:r>
          </a:p>
          <a:p>
            <a:pPr algn="ctr"/>
            <a:r>
              <a:rPr lang="en-GB" dirty="0"/>
              <a:t>[Current Practice]</a:t>
            </a:r>
          </a:p>
        </p:txBody>
      </p:sp>
      <p:sp>
        <p:nvSpPr>
          <p:cNvPr id="8" name="Equals 7">
            <a:extLst>
              <a:ext uri="{FF2B5EF4-FFF2-40B4-BE49-F238E27FC236}">
                <a16:creationId xmlns:a16="http://schemas.microsoft.com/office/drawing/2014/main" id="{FB0C0ADF-C333-7B18-031E-3EB774C3ED50}"/>
              </a:ext>
            </a:extLst>
          </p:cNvPr>
          <p:cNvSpPr/>
          <p:nvPr/>
        </p:nvSpPr>
        <p:spPr>
          <a:xfrm>
            <a:off x="7621753" y="4748841"/>
            <a:ext cx="1811547" cy="992038"/>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Flowchart: Connector 8">
            <a:extLst>
              <a:ext uri="{FF2B5EF4-FFF2-40B4-BE49-F238E27FC236}">
                <a16:creationId xmlns:a16="http://schemas.microsoft.com/office/drawing/2014/main" id="{20EEB11D-2793-2A29-F28E-B35FBA2F6A81}"/>
              </a:ext>
            </a:extLst>
          </p:cNvPr>
          <p:cNvSpPr/>
          <p:nvPr/>
        </p:nvSpPr>
        <p:spPr>
          <a:xfrm>
            <a:off x="9697710" y="4275801"/>
            <a:ext cx="2319277" cy="218538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is the difference between the two</a:t>
            </a:r>
          </a:p>
          <a:p>
            <a:pPr algn="ctr"/>
            <a:r>
              <a:rPr lang="en-GB" dirty="0"/>
              <a:t>[Practice Gap]</a:t>
            </a:r>
          </a:p>
        </p:txBody>
      </p:sp>
      <p:graphicFrame>
        <p:nvGraphicFramePr>
          <p:cNvPr id="17" name="Content Placeholder 2">
            <a:extLst>
              <a:ext uri="{FF2B5EF4-FFF2-40B4-BE49-F238E27FC236}">
                <a16:creationId xmlns:a16="http://schemas.microsoft.com/office/drawing/2014/main" id="{1E1AEC20-3800-0224-0130-B3ADE9C0C00A}"/>
              </a:ext>
            </a:extLst>
          </p:cNvPr>
          <p:cNvGraphicFramePr/>
          <p:nvPr>
            <p:extLst>
              <p:ext uri="{D42A27DB-BD31-4B8C-83A1-F6EECF244321}">
                <p14:modId xmlns:p14="http://schemas.microsoft.com/office/powerpoint/2010/main" val="481857553"/>
              </p:ext>
            </p:extLst>
          </p:nvPr>
        </p:nvGraphicFramePr>
        <p:xfrm>
          <a:off x="285751" y="771525"/>
          <a:ext cx="11731236" cy="34234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1649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388777"/>
            <a:ext cx="10535365" cy="1190627"/>
          </a:xfrm>
          <a:prstGeom prst="rect">
            <a:avLst/>
          </a:prstGeom>
        </p:spPr>
        <p:txBody>
          <a:bodyPr/>
          <a:lstStyle>
            <a:lvl1pPr algn="l" defTabSz="685800" rtl="0" eaLnBrk="1" latinLnBrk="0" hangingPunct="1">
              <a:lnSpc>
                <a:spcPct val="90000"/>
              </a:lnSpc>
              <a:spcBef>
                <a:spcPct val="0"/>
              </a:spcBef>
              <a:buNone/>
              <a:defRPr sz="33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GB" dirty="0"/>
              <a:t>Funnel of attrition</a:t>
            </a:r>
          </a:p>
        </p:txBody>
      </p:sp>
      <p:sp>
        <p:nvSpPr>
          <p:cNvPr id="3" name="Content Placeholder 2"/>
          <p:cNvSpPr txBox="1">
            <a:spLocks/>
          </p:cNvSpPr>
          <p:nvPr/>
        </p:nvSpPr>
        <p:spPr>
          <a:xfrm>
            <a:off x="66676" y="1817386"/>
            <a:ext cx="4190999" cy="546923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400" dirty="0">
                <a:latin typeface="+mn-lt"/>
              </a:rPr>
              <a:t>Multiple </a:t>
            </a:r>
            <a:r>
              <a:rPr lang="en-US" sz="2400" dirty="0">
                <a:latin typeface="+mn-lt"/>
              </a:rPr>
              <a:t>steps are required to achieve outcomes in real-world practice using evidence.</a:t>
            </a:r>
          </a:p>
          <a:p>
            <a:r>
              <a:rPr lang="en-US" sz="2400" dirty="0">
                <a:latin typeface="+mn-lt"/>
              </a:rPr>
              <a:t>This can potentially lead to a loss of impact – because of presence of a broad range of barriers hampering each stage. </a:t>
            </a:r>
          </a:p>
          <a:p>
            <a:r>
              <a:rPr lang="en-US" sz="2400" dirty="0">
                <a:latin typeface="+mn-lt"/>
              </a:rPr>
              <a:t>Eventually leading to a small number of individuals benefiting from the effective intervention.</a:t>
            </a:r>
          </a:p>
        </p:txBody>
      </p:sp>
      <p:pic>
        <p:nvPicPr>
          <p:cNvPr id="4" name="Picture 3"/>
          <p:cNvPicPr>
            <a:picLocks noChangeAspect="1"/>
          </p:cNvPicPr>
          <p:nvPr/>
        </p:nvPicPr>
        <p:blipFill>
          <a:blip r:embed="rId2"/>
          <a:stretch>
            <a:fillRect/>
          </a:stretch>
        </p:blipFill>
        <p:spPr>
          <a:xfrm>
            <a:off x="4052886" y="1141111"/>
            <a:ext cx="7743825" cy="4438650"/>
          </a:xfrm>
          <a:prstGeom prst="rect">
            <a:avLst/>
          </a:prstGeom>
        </p:spPr>
      </p:pic>
      <p:sp>
        <p:nvSpPr>
          <p:cNvPr id="5" name="Rectangle 4"/>
          <p:cNvSpPr/>
          <p:nvPr/>
        </p:nvSpPr>
        <p:spPr>
          <a:xfrm>
            <a:off x="5098472" y="5930742"/>
            <a:ext cx="6363855" cy="246221"/>
          </a:xfrm>
          <a:prstGeom prst="rect">
            <a:avLst/>
          </a:prstGeom>
        </p:spPr>
        <p:txBody>
          <a:bodyPr wrap="square">
            <a:spAutoFit/>
          </a:bodyPr>
          <a:lstStyle/>
          <a:p>
            <a:pPr algn="ctr"/>
            <a:r>
              <a:rPr lang="en-US" sz="1000" dirty="0"/>
              <a:t>Reference: ALBERS, B., SHLONSKY, A. and MILDON, R., 2020. </a:t>
            </a:r>
            <a:r>
              <a:rPr lang="en-US" sz="1000" i="1" dirty="0"/>
              <a:t>Implementation science 3.0. </a:t>
            </a:r>
            <a:r>
              <a:rPr lang="en-US" sz="1000" dirty="0"/>
              <a:t>Cham, Switzerland: Springer</a:t>
            </a:r>
            <a:endParaRPr lang="en-GB" sz="1000" dirty="0"/>
          </a:p>
        </p:txBody>
      </p:sp>
    </p:spTree>
    <p:extLst>
      <p:ext uri="{BB962C8B-B14F-4D97-AF65-F5344CB8AC3E}">
        <p14:creationId xmlns:p14="http://schemas.microsoft.com/office/powerpoint/2010/main" val="3968668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a:extLst>
              <a:ext uri="{FF2B5EF4-FFF2-40B4-BE49-F238E27FC236}">
                <a16:creationId xmlns:a16="http://schemas.microsoft.com/office/drawing/2014/main" id="{65733228-4BC2-39EB-B499-20369B212117}"/>
              </a:ext>
            </a:extLst>
          </p:cNvPr>
          <p:cNvGraphicFramePr/>
          <p:nvPr>
            <p:extLst>
              <p:ext uri="{D42A27DB-BD31-4B8C-83A1-F6EECF244321}">
                <p14:modId xmlns:p14="http://schemas.microsoft.com/office/powerpoint/2010/main" val="770802137"/>
              </p:ext>
            </p:extLst>
          </p:nvPr>
        </p:nvGraphicFramePr>
        <p:xfrm>
          <a:off x="957532" y="293298"/>
          <a:ext cx="11128076" cy="64870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49427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Office Theme">
  <a:themeElements>
    <a:clrScheme name="HCT COLORS">
      <a:dk1>
        <a:srgbClr val="00249C"/>
      </a:dk1>
      <a:lt1>
        <a:srgbClr val="46D6AB"/>
      </a:lt1>
      <a:dk2>
        <a:srgbClr val="00249C"/>
      </a:dk2>
      <a:lt2>
        <a:srgbClr val="FFFFFF"/>
      </a:lt2>
      <a:accent1>
        <a:srgbClr val="BA28BA"/>
      </a:accent1>
      <a:accent2>
        <a:srgbClr val="00A3E1"/>
      </a:accent2>
      <a:accent3>
        <a:srgbClr val="B1E4E2"/>
      </a:accent3>
      <a:accent4>
        <a:srgbClr val="C4E86C"/>
      </a:accent4>
      <a:accent5>
        <a:srgbClr val="F7E948"/>
      </a:accent5>
      <a:accent6>
        <a:srgbClr val="2C2825"/>
      </a:accent6>
      <a:hlink>
        <a:srgbClr val="46D6AB"/>
      </a:hlink>
      <a:folHlink>
        <a:srgbClr val="46D6A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ADC00D8-0A69-9E40-BC17-3B6A412FAD49}" vid="{04538E50-4545-AB4F-B8C2-BD9CF73631F5}"/>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RGU 1">
      <a:dk1>
        <a:srgbClr val="000000"/>
      </a:dk1>
      <a:lt1>
        <a:srgbClr val="FFFFFF"/>
      </a:lt1>
      <a:dk2>
        <a:srgbClr val="44546A"/>
      </a:dk2>
      <a:lt2>
        <a:srgbClr val="E7E6E6"/>
      </a:lt2>
      <a:accent1>
        <a:srgbClr val="69216A"/>
      </a:accent1>
      <a:accent2>
        <a:srgbClr val="00A3DA"/>
      </a:accent2>
      <a:accent3>
        <a:srgbClr val="F2B229"/>
      </a:accent3>
      <a:accent4>
        <a:srgbClr val="E88A2C"/>
      </a:accent4>
      <a:accent5>
        <a:srgbClr val="D91F53"/>
      </a:accent5>
      <a:accent6>
        <a:srgbClr val="80AE3D"/>
      </a:accent6>
      <a:hlink>
        <a:srgbClr val="C51473"/>
      </a:hlink>
      <a:folHlink>
        <a:srgbClr val="0067A4"/>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Competency based teaching and assessment using template</Template>
  <TotalTime>8160</TotalTime>
  <Words>3254</Words>
  <Application>Microsoft Office PowerPoint</Application>
  <PresentationFormat>Widescreen</PresentationFormat>
  <Paragraphs>330</Paragraphs>
  <Slides>63</Slides>
  <Notes>2</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63</vt:i4>
      </vt:variant>
    </vt:vector>
  </HeadingPairs>
  <TitlesOfParts>
    <vt:vector size="81" baseType="lpstr">
      <vt:lpstr>-apple-system</vt:lpstr>
      <vt:lpstr>Arial</vt:lpstr>
      <vt:lpstr>Calibri</vt:lpstr>
      <vt:lpstr>Calibri Light</vt:lpstr>
      <vt:lpstr>Georgia</vt:lpstr>
      <vt:lpstr>Lato Light</vt:lpstr>
      <vt:lpstr>Poppins</vt:lpstr>
      <vt:lpstr>Tahoma</vt:lpstr>
      <vt:lpstr>Times New Roman</vt:lpstr>
      <vt:lpstr>verdana</vt:lpstr>
      <vt:lpstr>2_Office Theme</vt:lpstr>
      <vt:lpstr>1_Custom Design</vt:lpstr>
      <vt:lpstr>3_Custom Design</vt:lpstr>
      <vt:lpstr>4_Custom Design</vt:lpstr>
      <vt:lpstr>Custom Design</vt:lpstr>
      <vt:lpstr>2_Custom Design</vt:lpstr>
      <vt:lpstr>Office Theme</vt:lpstr>
      <vt:lpstr>5_Custom Design</vt:lpstr>
      <vt:lpstr>An application of theoretically informed implementation research in pharmacy </vt:lpstr>
      <vt:lpstr>PowerPoint Presentation</vt:lpstr>
      <vt:lpstr>Workshop outline</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vt:lpstr>
      <vt:lpstr>Application to different case scenarios Handing over to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in-depth example of the process to design, conduct and publish and implementation research studies  Putting learning into practice</vt:lpstr>
      <vt:lpstr>  A theoretical exploration of the implementation of Antimicrobial Stewardship Programmes  Perspectives of key stakeholders underpinned by the Consolidated Framework for Implementation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Theoretically informed implementation research in health sciences</dc:title>
  <dc:creator>Nortan Hashad</dc:creator>
  <cp:lastModifiedBy>Leah Morrison (lib)</cp:lastModifiedBy>
  <cp:revision>132</cp:revision>
  <dcterms:created xsi:type="dcterms:W3CDTF">2023-02-21T04:53:51Z</dcterms:created>
  <dcterms:modified xsi:type="dcterms:W3CDTF">2024-03-26T11:48:42Z</dcterms:modified>
</cp:coreProperties>
</file>