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5"/>
  </p:notesMasterIdLst>
  <p:sldIdLst>
    <p:sldId id="256" r:id="rId2"/>
    <p:sldId id="526" r:id="rId3"/>
    <p:sldId id="545" r:id="rId4"/>
    <p:sldId id="2256" r:id="rId5"/>
    <p:sldId id="410" r:id="rId6"/>
    <p:sldId id="2257" r:id="rId7"/>
    <p:sldId id="2258" r:id="rId8"/>
    <p:sldId id="2251" r:id="rId9"/>
    <p:sldId id="2259" r:id="rId10"/>
    <p:sldId id="2260" r:id="rId11"/>
    <p:sldId id="534" r:id="rId12"/>
    <p:sldId id="2235" r:id="rId13"/>
    <p:sldId id="540" r:id="rId14"/>
    <p:sldId id="530" r:id="rId15"/>
    <p:sldId id="2248" r:id="rId16"/>
    <p:sldId id="385" r:id="rId17"/>
    <p:sldId id="274" r:id="rId18"/>
    <p:sldId id="550" r:id="rId19"/>
    <p:sldId id="537" r:id="rId20"/>
    <p:sldId id="2252" r:id="rId21"/>
    <p:sldId id="2229" r:id="rId22"/>
    <p:sldId id="584" r:id="rId23"/>
    <p:sldId id="539" r:id="rId24"/>
    <p:sldId id="2239" r:id="rId25"/>
    <p:sldId id="2242" r:id="rId26"/>
    <p:sldId id="2243" r:id="rId27"/>
    <p:sldId id="396" r:id="rId28"/>
    <p:sldId id="394" r:id="rId29"/>
    <p:sldId id="264" r:id="rId30"/>
    <p:sldId id="266" r:id="rId31"/>
    <p:sldId id="2261" r:id="rId32"/>
    <p:sldId id="380"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990099"/>
    <a:srgbClr val="FF6600"/>
    <a:srgbClr val="E6AEEA"/>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72" d="100"/>
          <a:sy n="72" d="100"/>
        </p:scale>
        <p:origin x="10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68968397203247"/>
          <c:y val="0.10568726548014237"/>
          <c:w val="0.39117528314550287"/>
          <c:h val="0.61025317441366977"/>
        </c:manualLayout>
      </c:layout>
      <c:doughnutChart>
        <c:varyColors val="1"/>
        <c:ser>
          <c:idx val="0"/>
          <c:order val="0"/>
          <c:tx>
            <c:strRef>
              <c:f>Sheet1!$B$1</c:f>
              <c:strCache>
                <c:ptCount val="1"/>
                <c:pt idx="0">
                  <c:v>SIWB</c:v>
                </c:pt>
              </c:strCache>
            </c:strRef>
          </c:tx>
          <c:dPt>
            <c:idx val="0"/>
            <c:bubble3D val="0"/>
            <c:spPr>
              <a:solidFill>
                <a:srgbClr val="FFC000"/>
              </a:solidFill>
              <a:ln w="19050">
                <a:solidFill>
                  <a:schemeClr val="lt1"/>
                </a:solidFill>
              </a:ln>
              <a:effectLst/>
            </c:spPr>
            <c:extLst>
              <c:ext xmlns:c16="http://schemas.microsoft.com/office/drawing/2014/chart" uri="{C3380CC4-5D6E-409C-BE32-E72D297353CC}">
                <c16:uniqueId val="{00000001-2E0D-4316-8E6D-1AE9D9769633}"/>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2E0D-4316-8E6D-1AE9D9769633}"/>
              </c:ext>
            </c:extLst>
          </c:dPt>
          <c:dPt>
            <c:idx val="2"/>
            <c:bubble3D val="0"/>
            <c:spPr>
              <a:solidFill>
                <a:srgbClr val="FF6600"/>
              </a:solidFill>
              <a:ln w="19050">
                <a:solidFill>
                  <a:schemeClr val="lt1"/>
                </a:solidFill>
              </a:ln>
              <a:effectLst/>
            </c:spPr>
            <c:extLst>
              <c:ext xmlns:c16="http://schemas.microsoft.com/office/drawing/2014/chart" uri="{C3380CC4-5D6E-409C-BE32-E72D297353CC}">
                <c16:uniqueId val="{00000005-2E0D-4316-8E6D-1AE9D9769633}"/>
              </c:ext>
            </c:extLst>
          </c:dPt>
          <c:dLbls>
            <c:dLbl>
              <c:idx val="0"/>
              <c:layout>
                <c:manualLayout>
                  <c:x val="-0.1687057636953426"/>
                  <c:y val="-6.768170526484494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E0D-4316-8E6D-1AE9D9769633}"/>
                </c:ext>
              </c:extLst>
            </c:dLbl>
            <c:dLbl>
              <c:idx val="1"/>
              <c:layout>
                <c:manualLayout>
                  <c:x val="-3.5674470457079152E-2"/>
                  <c:y val="-7.29927007299270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E0D-4316-8E6D-1AE9D9769633}"/>
                </c:ext>
              </c:extLst>
            </c:dLbl>
            <c:dLbl>
              <c:idx val="2"/>
              <c:layout>
                <c:manualLayout>
                  <c:x val="-6.6889632107023408E-2"/>
                  <c:y val="-7.29927007299270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E0D-4316-8E6D-1AE9D9769633}"/>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Annual PV energy fed to load </c:v>
                </c:pt>
                <c:pt idx="1">
                  <c:v>Annual fuel cell energy fed to load</c:v>
                </c:pt>
                <c:pt idx="2">
                  <c:v>Annual grid energy import</c:v>
                </c:pt>
              </c:strCache>
            </c:strRef>
          </c:cat>
          <c:val>
            <c:numRef>
              <c:f>Sheet1!$B$2:$B$4</c:f>
              <c:numCache>
                <c:formatCode>General</c:formatCode>
                <c:ptCount val="3"/>
                <c:pt idx="0">
                  <c:v>1820.78</c:v>
                </c:pt>
                <c:pt idx="1">
                  <c:v>223.91</c:v>
                </c:pt>
                <c:pt idx="2">
                  <c:v>2310.89</c:v>
                </c:pt>
              </c:numCache>
            </c:numRef>
          </c:val>
          <c:extLst>
            <c:ext xmlns:c16="http://schemas.microsoft.com/office/drawing/2014/chart" uri="{C3380CC4-5D6E-409C-BE32-E72D297353CC}">
              <c16:uniqueId val="{00000006-2E0D-4316-8E6D-1AE9D9769633}"/>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14878611933184072"/>
          <c:y val="0.75219702433421476"/>
          <c:w val="0.70202944816302171"/>
          <c:h val="0.2478029589262147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2EF109-B4DF-4F5C-906B-62C15F696F3C}"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96B41DFA-60B7-46E0-8277-0166B9205813}">
      <dgm:prSet phldrT="[Text]"/>
      <dgm:spPr>
        <a:ln w="22225">
          <a:solidFill>
            <a:schemeClr val="bg2"/>
          </a:solidFill>
        </a:ln>
      </dgm:spPr>
      <dgm:t>
        <a:bodyPr/>
        <a:lstStyle/>
        <a:p>
          <a:r>
            <a:rPr lang="en-US" dirty="0"/>
            <a:t>Black/Grey Hydrogen</a:t>
          </a:r>
        </a:p>
      </dgm:t>
    </dgm:pt>
    <dgm:pt modelId="{1ABEE3A7-A356-467E-BA7E-6183C381E916}" type="parTrans" cxnId="{53E366B8-573E-43CB-BE5B-E5936A701680}">
      <dgm:prSet/>
      <dgm:spPr/>
      <dgm:t>
        <a:bodyPr/>
        <a:lstStyle/>
        <a:p>
          <a:endParaRPr lang="en-US"/>
        </a:p>
      </dgm:t>
    </dgm:pt>
    <dgm:pt modelId="{9773194D-DD89-4C51-B9E5-176506CF0968}" type="sibTrans" cxnId="{53E366B8-573E-43CB-BE5B-E5936A701680}">
      <dgm:prSet/>
      <dgm:spPr/>
      <dgm:t>
        <a:bodyPr/>
        <a:lstStyle/>
        <a:p>
          <a:endParaRPr lang="en-US"/>
        </a:p>
      </dgm:t>
    </dgm:pt>
    <dgm:pt modelId="{4565A397-F832-47DB-A889-E282AFFEC56F}">
      <dgm:prSet phldrT="[Text]"/>
      <dgm:spPr>
        <a:ln>
          <a:solidFill>
            <a:srgbClr val="0070C0"/>
          </a:solidFill>
        </a:ln>
      </dgm:spPr>
      <dgm:t>
        <a:bodyPr/>
        <a:lstStyle/>
        <a:p>
          <a:r>
            <a:rPr lang="en-US" dirty="0">
              <a:solidFill>
                <a:srgbClr val="0070C0"/>
              </a:solidFill>
            </a:rPr>
            <a:t>Blue Hydrogen</a:t>
          </a:r>
        </a:p>
      </dgm:t>
    </dgm:pt>
    <dgm:pt modelId="{20A1493E-DDFF-4663-A7F0-56E3799BC262}" type="parTrans" cxnId="{511FBDA4-53E8-44CA-BE6A-1B3B2C18D265}">
      <dgm:prSet/>
      <dgm:spPr/>
      <dgm:t>
        <a:bodyPr/>
        <a:lstStyle/>
        <a:p>
          <a:endParaRPr lang="en-US"/>
        </a:p>
      </dgm:t>
    </dgm:pt>
    <dgm:pt modelId="{8D246C39-6FCB-453F-98E6-7B5CB022880C}" type="sibTrans" cxnId="{511FBDA4-53E8-44CA-BE6A-1B3B2C18D265}">
      <dgm:prSet/>
      <dgm:spPr/>
      <dgm:t>
        <a:bodyPr/>
        <a:lstStyle/>
        <a:p>
          <a:endParaRPr lang="en-US"/>
        </a:p>
      </dgm:t>
    </dgm:pt>
    <dgm:pt modelId="{6A152AA7-C5C6-4D20-95C2-44789A0836EA}">
      <dgm:prSet phldrT="[Text]"/>
      <dgm:spPr>
        <a:ln>
          <a:solidFill>
            <a:srgbClr val="92D050"/>
          </a:solidFill>
        </a:ln>
      </dgm:spPr>
      <dgm:t>
        <a:bodyPr/>
        <a:lstStyle/>
        <a:p>
          <a:r>
            <a:rPr lang="en-US" dirty="0">
              <a:solidFill>
                <a:srgbClr val="00B050"/>
              </a:solidFill>
            </a:rPr>
            <a:t>Green Hydrogen</a:t>
          </a:r>
        </a:p>
      </dgm:t>
    </dgm:pt>
    <dgm:pt modelId="{D2D3AE38-D16B-4F25-8A3C-EDCDFDB8A598}" type="parTrans" cxnId="{DFBEB466-2740-4FAC-AAC8-F311EB2CDA7B}">
      <dgm:prSet/>
      <dgm:spPr/>
      <dgm:t>
        <a:bodyPr/>
        <a:lstStyle/>
        <a:p>
          <a:endParaRPr lang="en-US"/>
        </a:p>
      </dgm:t>
    </dgm:pt>
    <dgm:pt modelId="{CEEBBF38-4820-4C08-B418-D3E25FCD7578}" type="sibTrans" cxnId="{DFBEB466-2740-4FAC-AAC8-F311EB2CDA7B}">
      <dgm:prSet/>
      <dgm:spPr/>
      <dgm:t>
        <a:bodyPr/>
        <a:lstStyle/>
        <a:p>
          <a:endParaRPr lang="en-US"/>
        </a:p>
      </dgm:t>
    </dgm:pt>
    <dgm:pt modelId="{3A1BEEA8-2499-4739-BCF0-7D7A5210D5C6}">
      <dgm:prSet phldrT="[Text]"/>
      <dgm:spPr>
        <a:ln>
          <a:solidFill>
            <a:srgbClr val="FF66CC"/>
          </a:solidFill>
        </a:ln>
      </dgm:spPr>
      <dgm:t>
        <a:bodyPr/>
        <a:lstStyle/>
        <a:p>
          <a:r>
            <a:rPr lang="en-US" dirty="0">
              <a:solidFill>
                <a:srgbClr val="FF3399"/>
              </a:solidFill>
            </a:rPr>
            <a:t>Pink Hydrogen</a:t>
          </a:r>
        </a:p>
      </dgm:t>
    </dgm:pt>
    <dgm:pt modelId="{33F3C723-3C9F-4E7F-8975-1668B9C8632D}" type="parTrans" cxnId="{13BFAB14-B7F1-441C-A13D-D343D4254152}">
      <dgm:prSet/>
      <dgm:spPr/>
      <dgm:t>
        <a:bodyPr/>
        <a:lstStyle/>
        <a:p>
          <a:endParaRPr lang="en-US"/>
        </a:p>
      </dgm:t>
    </dgm:pt>
    <dgm:pt modelId="{C261C557-16B6-4DF0-B231-BDC1CEA75817}" type="sibTrans" cxnId="{13BFAB14-B7F1-441C-A13D-D343D4254152}">
      <dgm:prSet/>
      <dgm:spPr/>
      <dgm:t>
        <a:bodyPr/>
        <a:lstStyle/>
        <a:p>
          <a:endParaRPr lang="en-US"/>
        </a:p>
      </dgm:t>
    </dgm:pt>
    <dgm:pt modelId="{5765D66E-C795-4ED9-A5BC-A5A2B89A3903}" type="pres">
      <dgm:prSet presAssocID="{0F2EF109-B4DF-4F5C-906B-62C15F696F3C}" presName="Name0" presStyleCnt="0">
        <dgm:presLayoutVars>
          <dgm:dir/>
          <dgm:resizeHandles val="exact"/>
        </dgm:presLayoutVars>
      </dgm:prSet>
      <dgm:spPr/>
    </dgm:pt>
    <dgm:pt modelId="{99D01201-BD8D-48D6-9B21-30B447D78043}" type="pres">
      <dgm:prSet presAssocID="{96B41DFA-60B7-46E0-8277-0166B9205813}" presName="composite" presStyleCnt="0"/>
      <dgm:spPr/>
    </dgm:pt>
    <dgm:pt modelId="{96B0F5EC-DF11-4039-A5B4-9642B6B10BA7}" type="pres">
      <dgm:prSet presAssocID="{96B41DFA-60B7-46E0-8277-0166B9205813}" presName="bgChev" presStyleLbl="node1" presStyleIdx="0" presStyleCnt="4" custLinFactNeighborX="-897"/>
      <dgm:spPr>
        <a:solidFill>
          <a:schemeClr val="bg2"/>
        </a:solidFill>
      </dgm:spPr>
    </dgm:pt>
    <dgm:pt modelId="{04404940-3321-4E73-BFD0-C5BFFAD89F45}" type="pres">
      <dgm:prSet presAssocID="{96B41DFA-60B7-46E0-8277-0166B9205813}" presName="txNode" presStyleLbl="fgAcc1" presStyleIdx="0" presStyleCnt="4" custLinFactNeighborX="-5677">
        <dgm:presLayoutVars>
          <dgm:bulletEnabled val="1"/>
        </dgm:presLayoutVars>
      </dgm:prSet>
      <dgm:spPr/>
    </dgm:pt>
    <dgm:pt modelId="{E56D4444-0357-431B-A2CD-7F690FB3F955}" type="pres">
      <dgm:prSet presAssocID="{9773194D-DD89-4C51-B9E5-176506CF0968}" presName="compositeSpace" presStyleCnt="0"/>
      <dgm:spPr/>
    </dgm:pt>
    <dgm:pt modelId="{E1760540-1E53-4A70-B5C0-D80B0AE30C9A}" type="pres">
      <dgm:prSet presAssocID="{4565A397-F832-47DB-A889-E282AFFEC56F}" presName="composite" presStyleCnt="0"/>
      <dgm:spPr/>
    </dgm:pt>
    <dgm:pt modelId="{FBA00123-E502-4C05-B884-2D3C33D34F6F}" type="pres">
      <dgm:prSet presAssocID="{4565A397-F832-47DB-A889-E282AFFEC56F}" presName="bgChev" presStyleLbl="node1" presStyleIdx="1" presStyleCnt="4"/>
      <dgm:spPr>
        <a:solidFill>
          <a:srgbClr val="0070C0"/>
        </a:solidFill>
      </dgm:spPr>
    </dgm:pt>
    <dgm:pt modelId="{C3E0CC6E-6E48-4201-AFFC-69697DDC2BFF}" type="pres">
      <dgm:prSet presAssocID="{4565A397-F832-47DB-A889-E282AFFEC56F}" presName="txNode" presStyleLbl="fgAcc1" presStyleIdx="1" presStyleCnt="4">
        <dgm:presLayoutVars>
          <dgm:bulletEnabled val="1"/>
        </dgm:presLayoutVars>
      </dgm:prSet>
      <dgm:spPr/>
    </dgm:pt>
    <dgm:pt modelId="{C7CC81F2-57BE-4FEF-8C1A-07206762EF8B}" type="pres">
      <dgm:prSet presAssocID="{8D246C39-6FCB-453F-98E6-7B5CB022880C}" presName="compositeSpace" presStyleCnt="0"/>
      <dgm:spPr/>
    </dgm:pt>
    <dgm:pt modelId="{7068E4EB-0D88-4D13-AC4B-65CDDDDF2A75}" type="pres">
      <dgm:prSet presAssocID="{6A152AA7-C5C6-4D20-95C2-44789A0836EA}" presName="composite" presStyleCnt="0"/>
      <dgm:spPr/>
    </dgm:pt>
    <dgm:pt modelId="{47DECEB0-34A1-4CE7-BCD6-AF820A11BAD5}" type="pres">
      <dgm:prSet presAssocID="{6A152AA7-C5C6-4D20-95C2-44789A0836EA}" presName="bgChev" presStyleLbl="node1" presStyleIdx="2" presStyleCnt="4"/>
      <dgm:spPr>
        <a:solidFill>
          <a:srgbClr val="92D050"/>
        </a:solidFill>
      </dgm:spPr>
    </dgm:pt>
    <dgm:pt modelId="{DBC1700D-98FD-405D-A0C4-77F1FBE6086A}" type="pres">
      <dgm:prSet presAssocID="{6A152AA7-C5C6-4D20-95C2-44789A0836EA}" presName="txNode" presStyleLbl="fgAcc1" presStyleIdx="2" presStyleCnt="4">
        <dgm:presLayoutVars>
          <dgm:bulletEnabled val="1"/>
        </dgm:presLayoutVars>
      </dgm:prSet>
      <dgm:spPr/>
    </dgm:pt>
    <dgm:pt modelId="{4C1B5017-1F0E-474C-831B-5E910A5860BA}" type="pres">
      <dgm:prSet presAssocID="{CEEBBF38-4820-4C08-B418-D3E25FCD7578}" presName="compositeSpace" presStyleCnt="0"/>
      <dgm:spPr/>
    </dgm:pt>
    <dgm:pt modelId="{67BB9CA6-D23C-4A14-9621-B4D738B4F007}" type="pres">
      <dgm:prSet presAssocID="{3A1BEEA8-2499-4739-BCF0-7D7A5210D5C6}" presName="composite" presStyleCnt="0"/>
      <dgm:spPr/>
    </dgm:pt>
    <dgm:pt modelId="{BB6F7096-E094-4E9C-8C96-5AC8CD341D7F}" type="pres">
      <dgm:prSet presAssocID="{3A1BEEA8-2499-4739-BCF0-7D7A5210D5C6}" presName="bgChev" presStyleLbl="node1" presStyleIdx="3" presStyleCnt="4"/>
      <dgm:spPr>
        <a:solidFill>
          <a:srgbClr val="FF66CC"/>
        </a:solidFill>
      </dgm:spPr>
    </dgm:pt>
    <dgm:pt modelId="{DE8EA7F1-F5B5-4449-8F93-796B10D9F6D7}" type="pres">
      <dgm:prSet presAssocID="{3A1BEEA8-2499-4739-BCF0-7D7A5210D5C6}" presName="txNode" presStyleLbl="fgAcc1" presStyleIdx="3" presStyleCnt="4">
        <dgm:presLayoutVars>
          <dgm:bulletEnabled val="1"/>
        </dgm:presLayoutVars>
      </dgm:prSet>
      <dgm:spPr/>
    </dgm:pt>
  </dgm:ptLst>
  <dgm:cxnLst>
    <dgm:cxn modelId="{18DD3604-3F92-4877-ADCD-DB1A525BBAF5}" type="presOf" srcId="{6A152AA7-C5C6-4D20-95C2-44789A0836EA}" destId="{DBC1700D-98FD-405D-A0C4-77F1FBE6086A}" srcOrd="0" destOrd="0" presId="urn:microsoft.com/office/officeart/2005/8/layout/chevronAccent+Icon"/>
    <dgm:cxn modelId="{0ADE9509-95D8-4D78-A2DE-22AAB124DD47}" type="presOf" srcId="{0F2EF109-B4DF-4F5C-906B-62C15F696F3C}" destId="{5765D66E-C795-4ED9-A5BC-A5A2B89A3903}" srcOrd="0" destOrd="0" presId="urn:microsoft.com/office/officeart/2005/8/layout/chevronAccent+Icon"/>
    <dgm:cxn modelId="{13BFAB14-B7F1-441C-A13D-D343D4254152}" srcId="{0F2EF109-B4DF-4F5C-906B-62C15F696F3C}" destId="{3A1BEEA8-2499-4739-BCF0-7D7A5210D5C6}" srcOrd="3" destOrd="0" parTransId="{33F3C723-3C9F-4E7F-8975-1668B9C8632D}" sibTransId="{C261C557-16B6-4DF0-B231-BDC1CEA75817}"/>
    <dgm:cxn modelId="{DFBEB466-2740-4FAC-AAC8-F311EB2CDA7B}" srcId="{0F2EF109-B4DF-4F5C-906B-62C15F696F3C}" destId="{6A152AA7-C5C6-4D20-95C2-44789A0836EA}" srcOrd="2" destOrd="0" parTransId="{D2D3AE38-D16B-4F25-8A3C-EDCDFDB8A598}" sibTransId="{CEEBBF38-4820-4C08-B418-D3E25FCD7578}"/>
    <dgm:cxn modelId="{9AC35547-A35D-459F-82E6-C281411E1C78}" type="presOf" srcId="{96B41DFA-60B7-46E0-8277-0166B9205813}" destId="{04404940-3321-4E73-BFD0-C5BFFAD89F45}" srcOrd="0" destOrd="0" presId="urn:microsoft.com/office/officeart/2005/8/layout/chevronAccent+Icon"/>
    <dgm:cxn modelId="{D9986B76-0961-44A3-8D80-BDA26B361AA5}" type="presOf" srcId="{3A1BEEA8-2499-4739-BCF0-7D7A5210D5C6}" destId="{DE8EA7F1-F5B5-4449-8F93-796B10D9F6D7}" srcOrd="0" destOrd="0" presId="urn:microsoft.com/office/officeart/2005/8/layout/chevronAccent+Icon"/>
    <dgm:cxn modelId="{F5E8F77B-4CB1-411C-9CC7-611D879692C4}" type="presOf" srcId="{4565A397-F832-47DB-A889-E282AFFEC56F}" destId="{C3E0CC6E-6E48-4201-AFFC-69697DDC2BFF}" srcOrd="0" destOrd="0" presId="urn:microsoft.com/office/officeart/2005/8/layout/chevronAccent+Icon"/>
    <dgm:cxn modelId="{511FBDA4-53E8-44CA-BE6A-1B3B2C18D265}" srcId="{0F2EF109-B4DF-4F5C-906B-62C15F696F3C}" destId="{4565A397-F832-47DB-A889-E282AFFEC56F}" srcOrd="1" destOrd="0" parTransId="{20A1493E-DDFF-4663-A7F0-56E3799BC262}" sibTransId="{8D246C39-6FCB-453F-98E6-7B5CB022880C}"/>
    <dgm:cxn modelId="{53E366B8-573E-43CB-BE5B-E5936A701680}" srcId="{0F2EF109-B4DF-4F5C-906B-62C15F696F3C}" destId="{96B41DFA-60B7-46E0-8277-0166B9205813}" srcOrd="0" destOrd="0" parTransId="{1ABEE3A7-A356-467E-BA7E-6183C381E916}" sibTransId="{9773194D-DD89-4C51-B9E5-176506CF0968}"/>
    <dgm:cxn modelId="{403F4857-1EFD-4737-8BAD-7571B3F376BF}" type="presParOf" srcId="{5765D66E-C795-4ED9-A5BC-A5A2B89A3903}" destId="{99D01201-BD8D-48D6-9B21-30B447D78043}" srcOrd="0" destOrd="0" presId="urn:microsoft.com/office/officeart/2005/8/layout/chevronAccent+Icon"/>
    <dgm:cxn modelId="{823EAAE8-4264-47FD-BEB9-A7C135E7F318}" type="presParOf" srcId="{99D01201-BD8D-48D6-9B21-30B447D78043}" destId="{96B0F5EC-DF11-4039-A5B4-9642B6B10BA7}" srcOrd="0" destOrd="0" presId="urn:microsoft.com/office/officeart/2005/8/layout/chevronAccent+Icon"/>
    <dgm:cxn modelId="{C9BED5E9-D612-4483-A6F3-1DBE298F5C9D}" type="presParOf" srcId="{99D01201-BD8D-48D6-9B21-30B447D78043}" destId="{04404940-3321-4E73-BFD0-C5BFFAD89F45}" srcOrd="1" destOrd="0" presId="urn:microsoft.com/office/officeart/2005/8/layout/chevronAccent+Icon"/>
    <dgm:cxn modelId="{A31A7593-F29B-414A-8DA6-8875BEB595CE}" type="presParOf" srcId="{5765D66E-C795-4ED9-A5BC-A5A2B89A3903}" destId="{E56D4444-0357-431B-A2CD-7F690FB3F955}" srcOrd="1" destOrd="0" presId="urn:microsoft.com/office/officeart/2005/8/layout/chevronAccent+Icon"/>
    <dgm:cxn modelId="{DCA64887-23AF-4EC2-B08E-435C7F850A8E}" type="presParOf" srcId="{5765D66E-C795-4ED9-A5BC-A5A2B89A3903}" destId="{E1760540-1E53-4A70-B5C0-D80B0AE30C9A}" srcOrd="2" destOrd="0" presId="urn:microsoft.com/office/officeart/2005/8/layout/chevronAccent+Icon"/>
    <dgm:cxn modelId="{0F8759F3-BEE2-418F-804D-B9F33945BCD5}" type="presParOf" srcId="{E1760540-1E53-4A70-B5C0-D80B0AE30C9A}" destId="{FBA00123-E502-4C05-B884-2D3C33D34F6F}" srcOrd="0" destOrd="0" presId="urn:microsoft.com/office/officeart/2005/8/layout/chevronAccent+Icon"/>
    <dgm:cxn modelId="{F438277C-AF2C-4ADD-81E2-33B9DB3157B1}" type="presParOf" srcId="{E1760540-1E53-4A70-B5C0-D80B0AE30C9A}" destId="{C3E0CC6E-6E48-4201-AFFC-69697DDC2BFF}" srcOrd="1" destOrd="0" presId="urn:microsoft.com/office/officeart/2005/8/layout/chevronAccent+Icon"/>
    <dgm:cxn modelId="{690E9073-5AF3-4C61-92AF-A325EE771C7A}" type="presParOf" srcId="{5765D66E-C795-4ED9-A5BC-A5A2B89A3903}" destId="{C7CC81F2-57BE-4FEF-8C1A-07206762EF8B}" srcOrd="3" destOrd="0" presId="urn:microsoft.com/office/officeart/2005/8/layout/chevronAccent+Icon"/>
    <dgm:cxn modelId="{BFA048BF-8BAF-49A7-B491-11C76C69D1E6}" type="presParOf" srcId="{5765D66E-C795-4ED9-A5BC-A5A2B89A3903}" destId="{7068E4EB-0D88-4D13-AC4B-65CDDDDF2A75}" srcOrd="4" destOrd="0" presId="urn:microsoft.com/office/officeart/2005/8/layout/chevronAccent+Icon"/>
    <dgm:cxn modelId="{62DAC3AC-9A7B-4213-931E-8EB51869073D}" type="presParOf" srcId="{7068E4EB-0D88-4D13-AC4B-65CDDDDF2A75}" destId="{47DECEB0-34A1-4CE7-BCD6-AF820A11BAD5}" srcOrd="0" destOrd="0" presId="urn:microsoft.com/office/officeart/2005/8/layout/chevronAccent+Icon"/>
    <dgm:cxn modelId="{2F2EA48B-B894-4832-9778-A4CEEC196DBF}" type="presParOf" srcId="{7068E4EB-0D88-4D13-AC4B-65CDDDDF2A75}" destId="{DBC1700D-98FD-405D-A0C4-77F1FBE6086A}" srcOrd="1" destOrd="0" presId="urn:microsoft.com/office/officeart/2005/8/layout/chevronAccent+Icon"/>
    <dgm:cxn modelId="{6F43BC60-94EF-4723-87B3-E3B4E7DA8D1E}" type="presParOf" srcId="{5765D66E-C795-4ED9-A5BC-A5A2B89A3903}" destId="{4C1B5017-1F0E-474C-831B-5E910A5860BA}" srcOrd="5" destOrd="0" presId="urn:microsoft.com/office/officeart/2005/8/layout/chevronAccent+Icon"/>
    <dgm:cxn modelId="{0B82AEF8-AEDB-4524-AA66-81972EDDAA89}" type="presParOf" srcId="{5765D66E-C795-4ED9-A5BC-A5A2B89A3903}" destId="{67BB9CA6-D23C-4A14-9621-B4D738B4F007}" srcOrd="6" destOrd="0" presId="urn:microsoft.com/office/officeart/2005/8/layout/chevronAccent+Icon"/>
    <dgm:cxn modelId="{FE3621A1-4AFA-4600-83F3-F9A039E26C8C}" type="presParOf" srcId="{67BB9CA6-D23C-4A14-9621-B4D738B4F007}" destId="{BB6F7096-E094-4E9C-8C96-5AC8CD341D7F}" srcOrd="0" destOrd="0" presId="urn:microsoft.com/office/officeart/2005/8/layout/chevronAccent+Icon"/>
    <dgm:cxn modelId="{348F64E7-9C3F-42CA-8D66-3C8F6D49BB4C}" type="presParOf" srcId="{67BB9CA6-D23C-4A14-9621-B4D738B4F007}" destId="{DE8EA7F1-F5B5-4449-8F93-796B10D9F6D7}"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0F5EC-DF11-4039-A5B4-9642B6B10BA7}">
      <dsp:nvSpPr>
        <dsp:cNvPr id="0" name=""/>
        <dsp:cNvSpPr/>
      </dsp:nvSpPr>
      <dsp:spPr>
        <a:xfrm>
          <a:off x="0" y="1245160"/>
          <a:ext cx="2154052" cy="831464"/>
        </a:xfrm>
        <a:prstGeom prst="chevron">
          <a:avLst>
            <a:gd name="adj" fmla="val 4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404940-3321-4E73-BFD0-C5BFFAD89F45}">
      <dsp:nvSpPr>
        <dsp:cNvPr id="0" name=""/>
        <dsp:cNvSpPr/>
      </dsp:nvSpPr>
      <dsp:spPr>
        <a:xfrm>
          <a:off x="475727" y="1453026"/>
          <a:ext cx="1818977" cy="831464"/>
        </a:xfrm>
        <a:prstGeom prst="roundRect">
          <a:avLst>
            <a:gd name="adj" fmla="val 10000"/>
          </a:avLst>
        </a:prstGeom>
        <a:solidFill>
          <a:schemeClr val="lt1">
            <a:alpha val="90000"/>
            <a:hueOff val="0"/>
            <a:satOff val="0"/>
            <a:lumOff val="0"/>
            <a:alphaOff val="0"/>
          </a:schemeClr>
        </a:solidFill>
        <a:ln w="22225"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Black/Grey Hydrogen</a:t>
          </a:r>
        </a:p>
      </dsp:txBody>
      <dsp:txXfrm>
        <a:off x="500080" y="1477379"/>
        <a:ext cx="1770271" cy="782758"/>
      </dsp:txXfrm>
    </dsp:sp>
    <dsp:sp modelId="{FBA00123-E502-4C05-B884-2D3C33D34F6F}">
      <dsp:nvSpPr>
        <dsp:cNvPr id="0" name=""/>
        <dsp:cNvSpPr/>
      </dsp:nvSpPr>
      <dsp:spPr>
        <a:xfrm>
          <a:off x="2464983" y="1245160"/>
          <a:ext cx="2154052" cy="831464"/>
        </a:xfrm>
        <a:prstGeom prst="chevron">
          <a:avLst>
            <a:gd name="adj" fmla="val 4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0CC6E-6E48-4201-AFFC-69697DDC2BFF}">
      <dsp:nvSpPr>
        <dsp:cNvPr id="0" name=""/>
        <dsp:cNvSpPr/>
      </dsp:nvSpPr>
      <dsp:spPr>
        <a:xfrm>
          <a:off x="3039396" y="1453026"/>
          <a:ext cx="1818977" cy="831464"/>
        </a:xfrm>
        <a:prstGeom prst="roundRect">
          <a:avLst>
            <a:gd name="adj" fmla="val 10000"/>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Blue Hydrogen</a:t>
          </a:r>
        </a:p>
      </dsp:txBody>
      <dsp:txXfrm>
        <a:off x="3063749" y="1477379"/>
        <a:ext cx="1770271" cy="782758"/>
      </dsp:txXfrm>
    </dsp:sp>
    <dsp:sp modelId="{47DECEB0-34A1-4CE7-BCD6-AF820A11BAD5}">
      <dsp:nvSpPr>
        <dsp:cNvPr id="0" name=""/>
        <dsp:cNvSpPr/>
      </dsp:nvSpPr>
      <dsp:spPr>
        <a:xfrm>
          <a:off x="4925389" y="1245160"/>
          <a:ext cx="2154052" cy="831464"/>
        </a:xfrm>
        <a:prstGeom prst="chevron">
          <a:avLst>
            <a:gd name="adj" fmla="val 4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C1700D-98FD-405D-A0C4-77F1FBE6086A}">
      <dsp:nvSpPr>
        <dsp:cNvPr id="0" name=""/>
        <dsp:cNvSpPr/>
      </dsp:nvSpPr>
      <dsp:spPr>
        <a:xfrm>
          <a:off x="5499803" y="1453026"/>
          <a:ext cx="1818977" cy="831464"/>
        </a:xfrm>
        <a:prstGeom prst="roundRect">
          <a:avLst>
            <a:gd name="adj" fmla="val 1000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B050"/>
              </a:solidFill>
            </a:rPr>
            <a:t>Green Hydrogen</a:t>
          </a:r>
        </a:p>
      </dsp:txBody>
      <dsp:txXfrm>
        <a:off x="5524156" y="1477379"/>
        <a:ext cx="1770271" cy="782758"/>
      </dsp:txXfrm>
    </dsp:sp>
    <dsp:sp modelId="{BB6F7096-E094-4E9C-8C96-5AC8CD341D7F}">
      <dsp:nvSpPr>
        <dsp:cNvPr id="0" name=""/>
        <dsp:cNvSpPr/>
      </dsp:nvSpPr>
      <dsp:spPr>
        <a:xfrm>
          <a:off x="7385795" y="1245160"/>
          <a:ext cx="2154052" cy="831464"/>
        </a:xfrm>
        <a:prstGeom prst="chevron">
          <a:avLst>
            <a:gd name="adj" fmla="val 40000"/>
          </a:avLst>
        </a:prstGeom>
        <a:solidFill>
          <a:srgbClr val="FF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EA7F1-F5B5-4449-8F93-796B10D9F6D7}">
      <dsp:nvSpPr>
        <dsp:cNvPr id="0" name=""/>
        <dsp:cNvSpPr/>
      </dsp:nvSpPr>
      <dsp:spPr>
        <a:xfrm>
          <a:off x="7960209" y="1453026"/>
          <a:ext cx="1818977" cy="831464"/>
        </a:xfrm>
        <a:prstGeom prst="roundRect">
          <a:avLst>
            <a:gd name="adj" fmla="val 10000"/>
          </a:avLst>
        </a:prstGeom>
        <a:solidFill>
          <a:schemeClr val="lt1">
            <a:alpha val="90000"/>
            <a:hueOff val="0"/>
            <a:satOff val="0"/>
            <a:lumOff val="0"/>
            <a:alphaOff val="0"/>
          </a:schemeClr>
        </a:solidFill>
        <a:ln w="12700" cap="flat" cmpd="sng" algn="ctr">
          <a:solidFill>
            <a:srgbClr val="FF66C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3399"/>
              </a:solidFill>
            </a:rPr>
            <a:t>Pink Hydrogen</a:t>
          </a:r>
        </a:p>
      </dsp:txBody>
      <dsp:txXfrm>
        <a:off x="7984562" y="1477379"/>
        <a:ext cx="1770271" cy="7827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C87D3-25BF-45F3-8398-BF5CD7D69442}"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16E0A-2192-43B7-BC55-DCA253D0818B}" type="slidenum">
              <a:rPr lang="en-GB" smtClean="0"/>
              <a:t>‹#›</a:t>
            </a:fld>
            <a:endParaRPr lang="en-GB"/>
          </a:p>
        </p:txBody>
      </p:sp>
    </p:spTree>
    <p:extLst>
      <p:ext uri="{BB962C8B-B14F-4D97-AF65-F5344CB8AC3E}">
        <p14:creationId xmlns:p14="http://schemas.microsoft.com/office/powerpoint/2010/main" val="867421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justify the use of H2 we are looking first for emissions brief. So, this is the brief of 2023. Looking at this brief, we find global energy related emissions increased by 1.1% from 2022 to 2023 to reach around 37 Gt of CO2 emissions. The main reason behind this increase have been the shortfall in hydropower generation together with the reopening of road transport and aviation post COVID. Between 2019 and 2023, total CO2 emissions increased by 900 Mt.</a:t>
            </a:r>
          </a:p>
        </p:txBody>
      </p:sp>
      <p:sp>
        <p:nvSpPr>
          <p:cNvPr id="4" name="Slide Number Placeholder 3"/>
          <p:cNvSpPr>
            <a:spLocks noGrp="1"/>
          </p:cNvSpPr>
          <p:nvPr>
            <p:ph type="sldNum" sz="quarter" idx="5"/>
          </p:nvPr>
        </p:nvSpPr>
        <p:spPr/>
        <p:txBody>
          <a:bodyPr/>
          <a:lstStyle/>
          <a:p>
            <a:fld id="{86A16E0A-2192-43B7-BC55-DCA253D0818B}" type="slidenum">
              <a:rPr lang="en-GB" smtClean="0"/>
              <a:t>4</a:t>
            </a:fld>
            <a:endParaRPr lang="en-GB"/>
          </a:p>
        </p:txBody>
      </p:sp>
    </p:spTree>
    <p:extLst>
      <p:ext uri="{BB962C8B-B14F-4D97-AF65-F5344CB8AC3E}">
        <p14:creationId xmlns:p14="http://schemas.microsoft.com/office/powerpoint/2010/main" val="15331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A16E0A-2192-43B7-BC55-DCA253D0818B}" type="slidenum">
              <a:rPr lang="en-GB" smtClean="0"/>
              <a:t>32</a:t>
            </a:fld>
            <a:endParaRPr lang="en-GB"/>
          </a:p>
        </p:txBody>
      </p:sp>
    </p:spTree>
    <p:extLst>
      <p:ext uri="{BB962C8B-B14F-4D97-AF65-F5344CB8AC3E}">
        <p14:creationId xmlns:p14="http://schemas.microsoft.com/office/powerpoint/2010/main" val="377352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challenge that the globe is facing is the increase in energy needs. Every year, we need more energy, and we can see here how global energy consumption is increasing between 2000 and 2022 from all types of fuels, so we are using more oil, more coal and natural gas, nuclear energy consumption is increasing as well, hydroelectricity consumption is increasing and renewables energy consumption is increasing.</a:t>
            </a:r>
          </a:p>
        </p:txBody>
      </p:sp>
      <p:sp>
        <p:nvSpPr>
          <p:cNvPr id="4" name="Slide Number Placeholder 3"/>
          <p:cNvSpPr>
            <a:spLocks noGrp="1"/>
          </p:cNvSpPr>
          <p:nvPr>
            <p:ph type="sldNum" sz="quarter" idx="5"/>
          </p:nvPr>
        </p:nvSpPr>
        <p:spPr/>
        <p:txBody>
          <a:bodyPr/>
          <a:lstStyle/>
          <a:p>
            <a:fld id="{86A16E0A-2192-43B7-BC55-DCA253D0818B}" type="slidenum">
              <a:rPr lang="en-GB" smtClean="0"/>
              <a:t>7</a:t>
            </a:fld>
            <a:endParaRPr lang="en-GB"/>
          </a:p>
        </p:txBody>
      </p:sp>
    </p:spTree>
    <p:extLst>
      <p:ext uri="{BB962C8B-B14F-4D97-AF65-F5344CB8AC3E}">
        <p14:creationId xmlns:p14="http://schemas.microsoft.com/office/powerpoint/2010/main" val="2170758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distinguish between different types of hydrogen production resources we are using a colour code nomenclature.</a:t>
            </a:r>
          </a:p>
        </p:txBody>
      </p:sp>
      <p:sp>
        <p:nvSpPr>
          <p:cNvPr id="4" name="Slide Number Placeholder 3"/>
          <p:cNvSpPr>
            <a:spLocks noGrp="1"/>
          </p:cNvSpPr>
          <p:nvPr>
            <p:ph type="sldNum" sz="quarter" idx="5"/>
          </p:nvPr>
        </p:nvSpPr>
        <p:spPr/>
        <p:txBody>
          <a:bodyPr/>
          <a:lstStyle/>
          <a:p>
            <a:fld id="{86A16E0A-2192-43B7-BC55-DCA253D0818B}" type="slidenum">
              <a:rPr lang="en-GB" smtClean="0"/>
              <a:t>13</a:t>
            </a:fld>
            <a:endParaRPr lang="en-GB"/>
          </a:p>
        </p:txBody>
      </p:sp>
    </p:spTree>
    <p:extLst>
      <p:ext uri="{BB962C8B-B14F-4D97-AF65-F5344CB8AC3E}">
        <p14:creationId xmlns:p14="http://schemas.microsoft.com/office/powerpoint/2010/main" val="253499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Scotland have plenty of renewable resources that can be used to generate green hydrogen, particularly offshore renewables. We can also benefit from the hydrogen that is already available now from the process of steam methane reforming and integrate with it CCUS technologies to negate emissions.</a:t>
            </a:r>
          </a:p>
        </p:txBody>
      </p:sp>
      <p:sp>
        <p:nvSpPr>
          <p:cNvPr id="4" name="Slide Number Placeholder 3"/>
          <p:cNvSpPr>
            <a:spLocks noGrp="1"/>
          </p:cNvSpPr>
          <p:nvPr>
            <p:ph type="sldNum" sz="quarter" idx="5"/>
          </p:nvPr>
        </p:nvSpPr>
        <p:spPr/>
        <p:txBody>
          <a:bodyPr/>
          <a:lstStyle/>
          <a:p>
            <a:fld id="{86A16E0A-2192-43B7-BC55-DCA253D0818B}" type="slidenum">
              <a:rPr lang="en-GB" smtClean="0"/>
              <a:t>16</a:t>
            </a:fld>
            <a:endParaRPr lang="en-GB"/>
          </a:p>
        </p:txBody>
      </p:sp>
    </p:spTree>
    <p:extLst>
      <p:ext uri="{BB962C8B-B14F-4D97-AF65-F5344CB8AC3E}">
        <p14:creationId xmlns:p14="http://schemas.microsoft.com/office/powerpoint/2010/main" val="378276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H2 can pave the way for plenty of future H2 markets from which I can generate more money. Green H2 can be used to generate green ammonia, green methanol, H2 trains as we just mention in the previous slide and also it is expected to </a:t>
            </a:r>
          </a:p>
        </p:txBody>
      </p:sp>
      <p:sp>
        <p:nvSpPr>
          <p:cNvPr id="4" name="Slide Number Placeholder 3"/>
          <p:cNvSpPr>
            <a:spLocks noGrp="1"/>
          </p:cNvSpPr>
          <p:nvPr>
            <p:ph type="sldNum" sz="quarter" idx="5"/>
          </p:nvPr>
        </p:nvSpPr>
        <p:spPr/>
        <p:txBody>
          <a:bodyPr/>
          <a:lstStyle/>
          <a:p>
            <a:fld id="{86A16E0A-2192-43B7-BC55-DCA253D0818B}" type="slidenum">
              <a:rPr lang="en-GB" smtClean="0"/>
              <a:t>18</a:t>
            </a:fld>
            <a:endParaRPr lang="en-GB"/>
          </a:p>
        </p:txBody>
      </p:sp>
    </p:spTree>
    <p:extLst>
      <p:ext uri="{BB962C8B-B14F-4D97-AF65-F5344CB8AC3E}">
        <p14:creationId xmlns:p14="http://schemas.microsoft.com/office/powerpoint/2010/main" val="2783893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A16E0A-2192-43B7-BC55-DCA253D0818B}" type="slidenum">
              <a:rPr lang="en-GB" smtClean="0"/>
              <a:t>19</a:t>
            </a:fld>
            <a:endParaRPr lang="en-GB"/>
          </a:p>
        </p:txBody>
      </p:sp>
    </p:spTree>
    <p:extLst>
      <p:ext uri="{BB962C8B-B14F-4D97-AF65-F5344CB8AC3E}">
        <p14:creationId xmlns:p14="http://schemas.microsoft.com/office/powerpoint/2010/main" val="356771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A16E0A-2192-43B7-BC55-DCA253D0818B}" type="slidenum">
              <a:rPr lang="en-GB" smtClean="0"/>
              <a:t>20</a:t>
            </a:fld>
            <a:endParaRPr lang="en-GB"/>
          </a:p>
        </p:txBody>
      </p:sp>
    </p:spTree>
    <p:extLst>
      <p:ext uri="{BB962C8B-B14F-4D97-AF65-F5344CB8AC3E}">
        <p14:creationId xmlns:p14="http://schemas.microsoft.com/office/powerpoint/2010/main" val="349946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enable reducing the costs of green hydrogen production we need to produce green hydrogen at large-scale. An what I mean by large-scale I mean this can be produced from bulk generation of renewables meaning more than one renewable resource wind farms together with solar parks and marine resources and this can be used to generate bulk amounts of green hydrogen and can be stored offshore in salt caverns or depleted natural gas reservoirs and be transported by the pipelines of the existing gas grid, so by this way I am reducing the cost because I use the same infrastructure already available for natural gas either for hydrogen storage or transportation and then deliver this generated hydrogen into the end users to be used in boilers, heaters or industry or to be transformed back into electricity.</a:t>
            </a:r>
          </a:p>
        </p:txBody>
      </p:sp>
      <p:sp>
        <p:nvSpPr>
          <p:cNvPr id="4" name="Slide Number Placeholder 3"/>
          <p:cNvSpPr>
            <a:spLocks noGrp="1"/>
          </p:cNvSpPr>
          <p:nvPr>
            <p:ph type="sldNum" sz="quarter" idx="5"/>
          </p:nvPr>
        </p:nvSpPr>
        <p:spPr/>
        <p:txBody>
          <a:bodyPr/>
          <a:lstStyle/>
          <a:p>
            <a:fld id="{86A16E0A-2192-43B7-BC55-DCA253D0818B}" type="slidenum">
              <a:rPr lang="en-GB" smtClean="0"/>
              <a:t>22</a:t>
            </a:fld>
            <a:endParaRPr lang="en-GB"/>
          </a:p>
        </p:txBody>
      </p:sp>
    </p:spTree>
    <p:extLst>
      <p:ext uri="{BB962C8B-B14F-4D97-AF65-F5344CB8AC3E}">
        <p14:creationId xmlns:p14="http://schemas.microsoft.com/office/powerpoint/2010/main" val="36912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040C28"/>
                </a:solidFill>
                <a:effectLst/>
                <a:latin typeface="Google Sans"/>
              </a:rPr>
              <a:t>arg</a:t>
            </a:r>
            <a:r>
              <a:rPr lang="en-GB" b="0" i="0" dirty="0">
                <a:solidFill>
                  <a:srgbClr val="040C28"/>
                </a:solidFill>
                <a:effectLst/>
                <a:latin typeface="Google Sans"/>
              </a:rPr>
              <a:t> - (Gauge Pressure) Pressure reading relative to current atmospheric pressure.</a:t>
            </a:r>
            <a:r>
              <a:rPr lang="en-GB" b="0" i="0" dirty="0">
                <a:solidFill>
                  <a:srgbClr val="4D5156"/>
                </a:solidFill>
                <a:effectLst/>
                <a:latin typeface="Google Sans"/>
              </a:rPr>
              <a:t> </a:t>
            </a:r>
            <a:r>
              <a:rPr lang="en-GB" b="0" i="0" dirty="0" err="1">
                <a:solidFill>
                  <a:srgbClr val="040C28"/>
                </a:solidFill>
                <a:effectLst/>
                <a:latin typeface="Google Sans"/>
              </a:rPr>
              <a:t>BarA</a:t>
            </a:r>
            <a:r>
              <a:rPr lang="en-GB" b="0" i="0" dirty="0">
                <a:solidFill>
                  <a:srgbClr val="040C28"/>
                </a:solidFill>
                <a:effectLst/>
                <a:latin typeface="Google Sans"/>
              </a:rPr>
              <a:t> - (Absolute Pressure) Pressure reading relative to absolute vacuum</a:t>
            </a:r>
            <a:endParaRPr lang="en-GB" dirty="0"/>
          </a:p>
        </p:txBody>
      </p:sp>
      <p:sp>
        <p:nvSpPr>
          <p:cNvPr id="4" name="Slide Number Placeholder 3"/>
          <p:cNvSpPr>
            <a:spLocks noGrp="1"/>
          </p:cNvSpPr>
          <p:nvPr>
            <p:ph type="sldNum" sz="quarter" idx="5"/>
          </p:nvPr>
        </p:nvSpPr>
        <p:spPr/>
        <p:txBody>
          <a:bodyPr/>
          <a:lstStyle/>
          <a:p>
            <a:fld id="{86A16E0A-2192-43B7-BC55-DCA253D0818B}" type="slidenum">
              <a:rPr lang="en-GB" smtClean="0"/>
              <a:t>28</a:t>
            </a:fld>
            <a:endParaRPr lang="en-GB"/>
          </a:p>
        </p:txBody>
      </p:sp>
    </p:spTree>
    <p:extLst>
      <p:ext uri="{BB962C8B-B14F-4D97-AF65-F5344CB8AC3E}">
        <p14:creationId xmlns:p14="http://schemas.microsoft.com/office/powerpoint/2010/main" val="3095660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30C65D04-590C-4CB7-9BBA-284C3469A68F}" type="datetime1">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37794D7-DC86-9A4E-9C9F-0B324FE8876A}"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8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4" name="Slide Number Placeholder 3"/>
          <p:cNvSpPr>
            <a:spLocks noGrp="1"/>
          </p:cNvSpPr>
          <p:nvPr>
            <p:ph type="sldNum" sz="quarter" idx="10"/>
          </p:nvPr>
        </p:nvSpPr>
        <p:spPr/>
        <p:txBody>
          <a:bodyPr/>
          <a:lstStyle>
            <a:lvl1pPr>
              <a:defRPr/>
            </a:lvl1pPr>
          </a:lstStyle>
          <a:p>
            <a:fld id="{CD8196BC-F42D-4B87-B53B-6CE5D557D7FA}" type="slidenum">
              <a:rPr lang="en-US" smtClean="0"/>
              <a:t>‹#›</a:t>
            </a:fld>
            <a:endParaRPr lang="en-US"/>
          </a:p>
        </p:txBody>
      </p:sp>
    </p:spTree>
    <p:extLst>
      <p:ext uri="{BB962C8B-B14F-4D97-AF65-F5344CB8AC3E}">
        <p14:creationId xmlns:p14="http://schemas.microsoft.com/office/powerpoint/2010/main" val="2415984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CD8196BC-F42D-4B87-B53B-6CE5D557D7FA}" type="slidenum">
              <a:rPr lang="en-US" smtClean="0"/>
              <a:t>‹#›</a:t>
            </a:fld>
            <a:endParaRPr lang="en-US"/>
          </a:p>
        </p:txBody>
      </p:sp>
    </p:spTree>
    <p:extLst>
      <p:ext uri="{BB962C8B-B14F-4D97-AF65-F5344CB8AC3E}">
        <p14:creationId xmlns:p14="http://schemas.microsoft.com/office/powerpoint/2010/main" val="253892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3"/>
          <p:cNvSpPr>
            <a:spLocks noGrp="1"/>
          </p:cNvSpPr>
          <p:nvPr>
            <p:ph type="sldNum" sz="quarter" idx="10"/>
          </p:nvPr>
        </p:nvSpPr>
        <p:spPr/>
        <p:txBody>
          <a:bodyPr/>
          <a:lstStyle>
            <a:lvl1pPr>
              <a:defRPr/>
            </a:lvl1pPr>
          </a:lstStyle>
          <a:p>
            <a:fld id="{CD8196BC-F42D-4B87-B53B-6CE5D557D7FA}" type="slidenum">
              <a:rPr lang="en-US" smtClean="0"/>
              <a:t>‹#›</a:t>
            </a:fld>
            <a:endParaRPr lang="en-US"/>
          </a:p>
        </p:txBody>
      </p:sp>
    </p:spTree>
    <p:extLst>
      <p:ext uri="{BB962C8B-B14F-4D97-AF65-F5344CB8AC3E}">
        <p14:creationId xmlns:p14="http://schemas.microsoft.com/office/powerpoint/2010/main" val="263372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0501" y="1000125"/>
            <a:ext cx="58039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97601" y="1000125"/>
            <a:ext cx="58039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3"/>
          <p:cNvSpPr>
            <a:spLocks noGrp="1"/>
          </p:cNvSpPr>
          <p:nvPr>
            <p:ph type="sldNum" sz="quarter" idx="10"/>
          </p:nvPr>
        </p:nvSpPr>
        <p:spPr/>
        <p:txBody>
          <a:bodyPr/>
          <a:lstStyle>
            <a:lvl1pPr>
              <a:defRPr/>
            </a:lvl1pPr>
          </a:lstStyle>
          <a:p>
            <a:fld id="{C5C01D3A-D5F9-4AD5-BA86-DB9DA957D841}" type="slidenum">
              <a:rPr lang="en-US" smtClean="0"/>
              <a:t>‹#›</a:t>
            </a:fld>
            <a:endParaRPr lang="en-US"/>
          </a:p>
        </p:txBody>
      </p:sp>
    </p:spTree>
    <p:extLst>
      <p:ext uri="{BB962C8B-B14F-4D97-AF65-F5344CB8AC3E}">
        <p14:creationId xmlns:p14="http://schemas.microsoft.com/office/powerpoint/2010/main" val="2512739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549391-D980-46CD-A22D-83B1AB1ECC4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9DAA942-8CF4-45B1-B288-924676B49C6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6159436"/>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0" r:id="rId3"/>
    <p:sldLayoutId id="2147483682" r:id="rId4"/>
    <p:sldLayoutId id="214748368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urldefense.com/v3/__https:/nam12.safelinks.protection.outlook.com/?url=https*3A*2F*2Furldefense.com*2Fv3*2F__https*3A*2Fnam01.safelinks.protection.outlook.com*2F*3Furl*3Dhttp*3A*2F*2Fec.europa.eu*2Finea*2F*26data*3D02*7C01*7C*7C68100ad1cfaf4263de1d08d7ca7eb877*7C84df9e7fe9f640afb435aaaaaaaaaaaa*7C1*7C0*7C637200517916266311*26sdata*3DtVxZ2fIC8ahIZDjjqAdaaSQKDq31p0ECB5WaHCTcFVA*3D*26reserved*3D0__*3BJSUlJSUlJSUlJSUlJQ!!DOxrgLBm!S2Ukjgqvo1iyt-maUD4avWGIF150DwcJ0XAVPtWVQD9socPx5Oe-6ObSJiqMb-BA-bXFtQ*24&amp;data=02*7C01*7C*7C7140477ed4f74b0a483708d7ca829710*7C84df9e7fe9f640afb435aaaaaaaaaaaa*7C1*7C0*7C637200534533653739&amp;sdata=tPoNk9wHxeOLU6QgYQ6NzaFl3VynZDTjVBtLB5*2FuooQ*3D&amp;reserved=0__;JSUlJSUlJSUlJSoqKioqJSUqKioqKioqJSUqJSUlJSUlJSUlJSUlJQ!!DOxrgLBm!VOJahhjDbhOcwBOfpij8kt1SLz5hzr625ELJq5HivFkt80NGkkiDhFIH5jFmIJoRZwvBFVgt3GQ$" TargetMode="Externa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hyperlink" Target="https://blog.ballard.com/fuel-cell-trains"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www.mefco2.e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www.haeolus.eu/"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erm.com/news/erm-dolphyn-and-source-energie-announce-plans-to-develop-gigawatt-scale-green-hydrogen-floating-wind-sites-in-the-celtic-se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52F23DA7-2E57-01C9-C6CA-03B2FADFDCE1}"/>
              </a:ext>
            </a:extLst>
          </p:cNvPr>
          <p:cNvSpPr>
            <a:spLocks noGrp="1"/>
          </p:cNvSpPr>
          <p:nvPr>
            <p:ph type="subTitle" idx="1"/>
          </p:nvPr>
        </p:nvSpPr>
        <p:spPr>
          <a:xfrm>
            <a:off x="1119883" y="3832261"/>
            <a:ext cx="10223031" cy="2492340"/>
          </a:xfrm>
        </p:spPr>
        <p:txBody>
          <a:bodyPr>
            <a:normAutofit fontScale="85000" lnSpcReduction="20000"/>
          </a:bodyPr>
          <a:lstStyle/>
          <a:p>
            <a:pPr algn="l"/>
            <a:r>
              <a:rPr lang="en-GB" sz="2000" dirty="0"/>
              <a:t>Dr. </a:t>
            </a:r>
            <a:r>
              <a:rPr lang="en-GB" sz="2000" dirty="0" err="1"/>
              <a:t>Dallia</a:t>
            </a:r>
            <a:r>
              <a:rPr lang="en-GB" sz="2000" dirty="0"/>
              <a:t> Ali </a:t>
            </a:r>
            <a:r>
              <a:rPr lang="en-GB" sz="1300" dirty="0"/>
              <a:t>1</a:t>
            </a:r>
            <a:r>
              <a:rPr lang="en-GB" sz="2000" dirty="0"/>
              <a:t>, Ayatte I. </a:t>
            </a:r>
            <a:r>
              <a:rPr lang="en-GB" sz="2000" dirty="0" err="1"/>
              <a:t>Atteya</a:t>
            </a:r>
            <a:r>
              <a:rPr lang="en-GB" sz="2000" dirty="0"/>
              <a:t> </a:t>
            </a:r>
            <a:r>
              <a:rPr lang="en-GB" sz="1300" dirty="0"/>
              <a:t>2</a:t>
            </a:r>
          </a:p>
          <a:p>
            <a:pPr algn="l"/>
            <a:endParaRPr lang="en-GB" sz="1300" dirty="0"/>
          </a:p>
          <a:p>
            <a:pPr algn="l">
              <a:spcBef>
                <a:spcPts val="200"/>
              </a:spcBef>
            </a:pPr>
            <a:r>
              <a:rPr lang="en-US" sz="1200" dirty="0">
                <a:solidFill>
                  <a:schemeClr val="tx1">
                    <a:lumMod val="85000"/>
                    <a:lumOff val="15000"/>
                  </a:schemeClr>
                </a:solidFill>
                <a:effectLst/>
                <a:ea typeface="Verdana" panose="020B0604030504040204" pitchFamily="34" charset="0"/>
                <a:cs typeface="Calibri" panose="020F0502020204030204" pitchFamily="34" charset="0"/>
              </a:rPr>
              <a:t>1</a:t>
            </a:r>
            <a:r>
              <a:rPr lang="en-US" sz="1600" dirty="0">
                <a:solidFill>
                  <a:schemeClr val="tx1">
                    <a:lumMod val="85000"/>
                    <a:lumOff val="15000"/>
                  </a:schemeClr>
                </a:solidFill>
                <a:effectLst/>
                <a:ea typeface="Verdana" panose="020B0604030504040204" pitchFamily="34" charset="0"/>
                <a:cs typeface="Calibri" panose="020F0502020204030204" pitchFamily="34" charset="0"/>
              </a:rPr>
              <a:t> PhD, MSc, BSc (Honors), FHEA, CEng, MIET, MIEEE, MPES and MIEEE </a:t>
            </a:r>
            <a:r>
              <a:rPr lang="en-GB" sz="1600" dirty="0">
                <a:solidFill>
                  <a:schemeClr val="tx1">
                    <a:lumMod val="85000"/>
                    <a:lumOff val="15000"/>
                  </a:schemeClr>
                </a:solidFill>
                <a:effectLst/>
                <a:ea typeface="Verdana" panose="020B0604030504040204" pitchFamily="34" charset="0"/>
                <a:cs typeface="Calibri" panose="020F0502020204030204" pitchFamily="34" charset="0"/>
              </a:rPr>
              <a:t>Smart Grid Community</a:t>
            </a:r>
          </a:p>
          <a:p>
            <a:pPr algn="l">
              <a:spcBef>
                <a:spcPts val="200"/>
              </a:spcBef>
            </a:pPr>
            <a:r>
              <a:rPr lang="en-GB" sz="1600" dirty="0">
                <a:solidFill>
                  <a:schemeClr val="tx1">
                    <a:lumMod val="85000"/>
                    <a:lumOff val="15000"/>
                  </a:schemeClr>
                </a:solidFill>
                <a:effectLst/>
                <a:ea typeface="Verdana" panose="020B0604030504040204" pitchFamily="34" charset="0"/>
                <a:cs typeface="Calibri" panose="020F0502020204030204" pitchFamily="34" charset="0"/>
              </a:rPr>
              <a:t>Expert for European Commission Innovation and Networks Executive Agency (</a:t>
            </a:r>
            <a:r>
              <a:rPr lang="en-GB" sz="1600" u="sng" dirty="0">
                <a:solidFill>
                  <a:schemeClr val="tx1">
                    <a:lumMod val="85000"/>
                    <a:lumOff val="15000"/>
                  </a:schemeClr>
                </a:solidFill>
                <a:effectLst/>
                <a:ea typeface="Verdana" panose="020B060403050404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INEA</a:t>
            </a:r>
            <a:r>
              <a:rPr lang="en-GB" sz="1600" dirty="0">
                <a:solidFill>
                  <a:schemeClr val="tx1">
                    <a:lumMod val="85000"/>
                    <a:lumOff val="15000"/>
                  </a:schemeClr>
                </a:solidFill>
                <a:effectLst/>
                <a:ea typeface="Verdana" panose="020B0604030504040204" pitchFamily="34" charset="0"/>
                <a:cs typeface="Calibri" panose="020F0502020204030204" pitchFamily="34" charset="0"/>
              </a:rPr>
              <a:t>)</a:t>
            </a:r>
          </a:p>
          <a:p>
            <a:pPr algn="l">
              <a:spcBef>
                <a:spcPts val="200"/>
              </a:spcBef>
            </a:pPr>
            <a:r>
              <a:rPr lang="en-GB" sz="1600" dirty="0">
                <a:solidFill>
                  <a:schemeClr val="tx1">
                    <a:lumMod val="85000"/>
                    <a:lumOff val="15000"/>
                  </a:schemeClr>
                </a:solidFill>
                <a:effectLst/>
                <a:ea typeface="Calibri" panose="020F0502020204030204" pitchFamily="34" charset="0"/>
              </a:rPr>
              <a:t>Technical Executive Advisor for Pier Solutions</a:t>
            </a:r>
            <a:endParaRPr lang="en-GB" sz="1600" dirty="0">
              <a:solidFill>
                <a:schemeClr val="tx1">
                  <a:lumMod val="85000"/>
                  <a:lumOff val="15000"/>
                </a:schemeClr>
              </a:solidFill>
              <a:effectLst/>
              <a:ea typeface="Verdana" panose="020B0604030504040204" pitchFamily="34" charset="0"/>
              <a:cs typeface="Times New Roman" panose="02020603050405020304" pitchFamily="18" charset="0"/>
            </a:endParaRPr>
          </a:p>
          <a:p>
            <a:pPr algn="l">
              <a:spcBef>
                <a:spcPts val="200"/>
              </a:spcBef>
            </a:pPr>
            <a:r>
              <a:rPr lang="en-GB" sz="1600" dirty="0">
                <a:solidFill>
                  <a:schemeClr val="tx1">
                    <a:lumMod val="85000"/>
                    <a:lumOff val="15000"/>
                  </a:schemeClr>
                </a:solidFill>
                <a:effectLst/>
                <a:ea typeface="Verdana" panose="020B0604030504040204" pitchFamily="34" charset="0"/>
                <a:cs typeface="Calibri" panose="020F0502020204030204" pitchFamily="34" charset="0"/>
              </a:rPr>
              <a:t>Member of All Party Parliamentary Group on Hydrogen</a:t>
            </a:r>
            <a:endParaRPr lang="en-GB" sz="1600" dirty="0">
              <a:solidFill>
                <a:schemeClr val="tx1">
                  <a:lumMod val="85000"/>
                  <a:lumOff val="15000"/>
                </a:schemeClr>
              </a:solidFill>
              <a:effectLst/>
              <a:ea typeface="Verdana" panose="020B0604030504040204" pitchFamily="34" charset="0"/>
              <a:cs typeface="Times New Roman" panose="02020603050405020304" pitchFamily="18" charset="0"/>
            </a:endParaRPr>
          </a:p>
          <a:p>
            <a:pPr algn="l">
              <a:spcBef>
                <a:spcPts val="200"/>
              </a:spcBef>
            </a:pPr>
            <a:r>
              <a:rPr lang="en-GB" sz="1600" dirty="0">
                <a:solidFill>
                  <a:schemeClr val="tx1">
                    <a:lumMod val="85000"/>
                    <a:lumOff val="15000"/>
                  </a:schemeClr>
                </a:solidFill>
                <a:effectLst/>
                <a:ea typeface="Verdana" panose="020B0604030504040204" pitchFamily="34" charset="0"/>
                <a:cs typeface="Calibri" panose="020F0502020204030204" pitchFamily="34" charset="0"/>
              </a:rPr>
              <a:t>Member of the ETP Hydrogen Theme Steering committee</a:t>
            </a:r>
          </a:p>
          <a:p>
            <a:pPr algn="l">
              <a:spcBef>
                <a:spcPts val="200"/>
              </a:spcBef>
            </a:pPr>
            <a:r>
              <a:rPr lang="en-GB" sz="1600" dirty="0">
                <a:solidFill>
                  <a:schemeClr val="tx1">
                    <a:lumMod val="85000"/>
                    <a:lumOff val="15000"/>
                  </a:schemeClr>
                </a:solidFill>
                <a:effectLst/>
                <a:ea typeface="Verdana" panose="020B0604030504040204" pitchFamily="34" charset="0"/>
                <a:cs typeface="Times New Roman" panose="02020603050405020304" pitchFamily="18" charset="0"/>
              </a:rPr>
              <a:t>Listed in ETP Scotland's HEI Hydrogen Capability Document to support Scottish Government's Hydrogen Policy</a:t>
            </a:r>
          </a:p>
          <a:p>
            <a:pPr algn="l">
              <a:spcBef>
                <a:spcPts val="200"/>
              </a:spcBef>
            </a:pPr>
            <a:r>
              <a:rPr lang="en-GB" sz="1600" dirty="0">
                <a:solidFill>
                  <a:schemeClr val="tx1">
                    <a:lumMod val="85000"/>
                    <a:lumOff val="15000"/>
                  </a:schemeClr>
                </a:solidFill>
                <a:effectLst/>
                <a:ea typeface="Verdana" panose="020B0604030504040204" pitchFamily="34" charset="0"/>
                <a:cs typeface="Calibri" panose="020F0502020204030204" pitchFamily="34" charset="0"/>
              </a:rPr>
              <a:t>Guest Editor for Green Energy &amp; Environmental Technology Journal issue “Renewable-H2 Green Energy Systems”</a:t>
            </a:r>
          </a:p>
          <a:p>
            <a:pPr algn="l">
              <a:spcBef>
                <a:spcPts val="200"/>
              </a:spcBef>
            </a:pPr>
            <a:r>
              <a:rPr lang="en-GB" sz="1600" dirty="0">
                <a:solidFill>
                  <a:schemeClr val="tx1">
                    <a:lumMod val="85000"/>
                    <a:lumOff val="15000"/>
                  </a:schemeClr>
                </a:solidFill>
              </a:rPr>
              <a:t>Senior Lecturer and Course Leader for MSc Renewable Energy Engineering Course, and Upskilling in Renewables and Hydrogen Energy Systems Short Courses</a:t>
            </a:r>
          </a:p>
          <a:p>
            <a:pPr algn="l">
              <a:spcBef>
                <a:spcPts val="200"/>
              </a:spcBef>
            </a:pPr>
            <a:endParaRPr lang="en-GB" sz="1600" dirty="0">
              <a:solidFill>
                <a:schemeClr val="tx1">
                  <a:lumMod val="85000"/>
                  <a:lumOff val="15000"/>
                </a:schemeClr>
              </a:solidFill>
            </a:endParaRPr>
          </a:p>
          <a:p>
            <a:pPr algn="l">
              <a:spcBef>
                <a:spcPts val="200"/>
              </a:spcBef>
            </a:pPr>
            <a:r>
              <a:rPr lang="en-GB" sz="1200" dirty="0">
                <a:solidFill>
                  <a:schemeClr val="tx1">
                    <a:lumMod val="85000"/>
                    <a:lumOff val="15000"/>
                  </a:schemeClr>
                </a:solidFill>
              </a:rPr>
              <a:t>2</a:t>
            </a:r>
            <a:r>
              <a:rPr lang="en-GB" sz="1600" dirty="0">
                <a:solidFill>
                  <a:schemeClr val="tx1">
                    <a:lumMod val="85000"/>
                    <a:lumOff val="15000"/>
                  </a:schemeClr>
                </a:solidFill>
              </a:rPr>
              <a:t> PhD student in Electrical and Electronic Engineering, School of Engineering, Robert Gordon University</a:t>
            </a:r>
          </a:p>
          <a:p>
            <a:pPr algn="l"/>
            <a:endParaRPr lang="en-GB" dirty="0"/>
          </a:p>
        </p:txBody>
      </p:sp>
      <p:pic>
        <p:nvPicPr>
          <p:cNvPr id="7" name="Picture 6" descr="Hydrogen Basics: Fuel of the Future Explained - Plug Power">
            <a:extLst>
              <a:ext uri="{FF2B5EF4-FFF2-40B4-BE49-F238E27FC236}">
                <a16:creationId xmlns:a16="http://schemas.microsoft.com/office/drawing/2014/main" id="{C47E0D32-46AB-D9AB-E7A0-A05EC977B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0" y="986023"/>
            <a:ext cx="3622560" cy="13667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ydrogen could be taken straight from the ground | Science|Business">
            <a:extLst>
              <a:ext uri="{FF2B5EF4-FFF2-40B4-BE49-F238E27FC236}">
                <a16:creationId xmlns:a16="http://schemas.microsoft.com/office/drawing/2014/main" id="{6835292C-4F11-2444-94A8-318FF85EA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544" y="986023"/>
            <a:ext cx="2793099" cy="13667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ydrogen: fuel of the future? - YouTube">
            <a:extLst>
              <a:ext uri="{FF2B5EF4-FFF2-40B4-BE49-F238E27FC236}">
                <a16:creationId xmlns:a16="http://schemas.microsoft.com/office/drawing/2014/main" id="{F39DF04B-294F-413A-5F28-962ED7AAB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0937" y="955063"/>
            <a:ext cx="3075684" cy="13667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he Colors of Hydrogen – Brown, Grey, Blue and Green – Think ...">
            <a:extLst>
              <a:ext uri="{FF2B5EF4-FFF2-40B4-BE49-F238E27FC236}">
                <a16:creationId xmlns:a16="http://schemas.microsoft.com/office/drawing/2014/main" id="{4F78998E-DEDC-7EBD-D47A-7C3DB3217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519" y="985993"/>
            <a:ext cx="2305994" cy="13695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2">
            <a:extLst>
              <a:ext uri="{FF2B5EF4-FFF2-40B4-BE49-F238E27FC236}">
                <a16:creationId xmlns:a16="http://schemas.microsoft.com/office/drawing/2014/main" id="{AED22CAA-ADB4-DF91-8A4F-9811F6861A23}"/>
              </a:ext>
            </a:extLst>
          </p:cNvPr>
          <p:cNvSpPr txBox="1">
            <a:spLocks/>
          </p:cNvSpPr>
          <p:nvPr/>
        </p:nvSpPr>
        <p:spPr>
          <a:xfrm>
            <a:off x="782526" y="1994017"/>
            <a:ext cx="10771415" cy="1718012"/>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dirty="0"/>
              <a:t>Hybrid Renewable-Hydrogen Energy Systems and their Role in the Energy Transition</a:t>
            </a:r>
          </a:p>
        </p:txBody>
      </p:sp>
    </p:spTree>
    <p:extLst>
      <p:ext uri="{BB962C8B-B14F-4D97-AF65-F5344CB8AC3E}">
        <p14:creationId xmlns:p14="http://schemas.microsoft.com/office/powerpoint/2010/main" val="1381777092"/>
      </p:ext>
    </p:extLst>
  </p:cSld>
  <p:clrMapOvr>
    <a:masterClrMapping/>
  </p:clrMapOvr>
  <mc:AlternateContent xmlns:mc="http://schemas.openxmlformats.org/markup-compatibility/2006" xmlns:p14="http://schemas.microsoft.com/office/powerpoint/2010/main">
    <mc:Choice Requires="p14">
      <p:transition spd="slow" p14:dur="2000" advTm="8648"/>
    </mc:Choice>
    <mc:Fallback xmlns="">
      <p:transition spd="slow" advTm="86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810316-7A13-6CB3-34CC-770234215526}"/>
              </a:ext>
            </a:extLst>
          </p:cNvPr>
          <p:cNvSpPr>
            <a:spLocks noGrp="1"/>
          </p:cNvSpPr>
          <p:nvPr>
            <p:ph type="sldNum" sz="quarter" idx="10"/>
          </p:nvPr>
        </p:nvSpPr>
        <p:spPr/>
        <p:txBody>
          <a:bodyPr/>
          <a:lstStyle/>
          <a:p>
            <a:fld id="{CD8196BC-F42D-4B87-B53B-6CE5D557D7FA}" type="slidenum">
              <a:rPr lang="en-US" smtClean="0"/>
              <a:t>10</a:t>
            </a:fld>
            <a:endParaRPr lang="en-US"/>
          </a:p>
        </p:txBody>
      </p:sp>
      <p:pic>
        <p:nvPicPr>
          <p:cNvPr id="3" name="Picture 2" descr="The curious case of the conflicting roles of hydrogen in global energy  scenarios - Sustainable Energy &amp; Fuels (RSC Publishing)">
            <a:extLst>
              <a:ext uri="{FF2B5EF4-FFF2-40B4-BE49-F238E27FC236}">
                <a16:creationId xmlns:a16="http://schemas.microsoft.com/office/drawing/2014/main" id="{DFC775F4-B32D-D914-3617-F1996D9AA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4" y="974250"/>
            <a:ext cx="8588827" cy="488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84A8916C-936D-4130-B165-3E19A1ED33A8}"/>
              </a:ext>
            </a:extLst>
          </p:cNvPr>
          <p:cNvSpPr>
            <a:spLocks noGrp="1"/>
          </p:cNvSpPr>
          <p:nvPr>
            <p:ph type="ctrTitle"/>
          </p:nvPr>
        </p:nvSpPr>
        <p:spPr>
          <a:xfrm>
            <a:off x="1314824" y="735106"/>
            <a:ext cx="10053763" cy="2928470"/>
          </a:xfrm>
        </p:spPr>
        <p:txBody>
          <a:bodyPr anchor="b">
            <a:normAutofit/>
          </a:bodyPr>
          <a:lstStyle/>
          <a:p>
            <a:pPr algn="l"/>
            <a:r>
              <a:rPr lang="en-GB" sz="4800" dirty="0">
                <a:solidFill>
                  <a:srgbClr val="FFFFFF"/>
                </a:solidFill>
              </a:rPr>
              <a:t>Hydrogen Production and Colour Code Nomenclature</a:t>
            </a:r>
          </a:p>
        </p:txBody>
      </p:sp>
      <p:sp>
        <p:nvSpPr>
          <p:cNvPr id="4" name="Slide Number Placeholder 3">
            <a:extLst>
              <a:ext uri="{FF2B5EF4-FFF2-40B4-BE49-F238E27FC236}">
                <a16:creationId xmlns:a16="http://schemas.microsoft.com/office/drawing/2014/main" id="{18185956-2DAB-21F4-9C6A-3A826C07CF13}"/>
              </a:ext>
            </a:extLst>
          </p:cNvPr>
          <p:cNvSpPr>
            <a:spLocks noGrp="1"/>
          </p:cNvSpPr>
          <p:nvPr>
            <p:ph type="sldNum" sz="quarter" idx="12"/>
          </p:nvPr>
        </p:nvSpPr>
        <p:spPr>
          <a:xfrm>
            <a:off x="11704320" y="6446837"/>
            <a:ext cx="448056" cy="365125"/>
          </a:xfrm>
        </p:spPr>
        <p:txBody>
          <a:bodyPr>
            <a:normAutofit/>
          </a:bodyPr>
          <a:lstStyle/>
          <a:p>
            <a:pPr>
              <a:spcAft>
                <a:spcPts val="600"/>
              </a:spcAft>
            </a:pPr>
            <a:fld id="{CD8196BC-F42D-4B87-B53B-6CE5D557D7FA}" type="slidenum">
              <a:rPr lang="en-US" sz="1100">
                <a:solidFill>
                  <a:schemeClr val="tx1">
                    <a:lumMod val="50000"/>
                    <a:lumOff val="50000"/>
                  </a:schemeClr>
                </a:solidFill>
              </a:rPr>
              <a:pPr>
                <a:spcAft>
                  <a:spcPts val="600"/>
                </a:spcAft>
              </a:pPr>
              <a:t>11</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2452947348"/>
      </p:ext>
    </p:extLst>
  </p:cSld>
  <p:clrMapOvr>
    <a:masterClrMapping/>
  </p:clrMapOvr>
  <mc:AlternateContent xmlns:mc="http://schemas.openxmlformats.org/markup-compatibility/2006" xmlns:p14="http://schemas.microsoft.com/office/powerpoint/2010/main">
    <mc:Choice Requires="p14">
      <p:transition spd="slow" p14:dur="2000" advTm="4972"/>
    </mc:Choice>
    <mc:Fallback xmlns="">
      <p:transition spd="slow" advTm="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5F5B17-60CE-DE0E-A05C-D22A7F288861}"/>
              </a:ext>
            </a:extLst>
          </p:cNvPr>
          <p:cNvSpPr>
            <a:spLocks noGrp="1"/>
          </p:cNvSpPr>
          <p:nvPr>
            <p:ph idx="1"/>
          </p:nvPr>
        </p:nvSpPr>
        <p:spPr>
          <a:xfrm>
            <a:off x="474215" y="1784461"/>
            <a:ext cx="11306453" cy="4474300"/>
          </a:xfrm>
        </p:spPr>
        <p:txBody>
          <a:bodyPr>
            <a:noAutofit/>
          </a:bodyPr>
          <a:lstStyle/>
          <a:p>
            <a:r>
              <a:rPr lang="en-GB" sz="1800" b="0" i="0" dirty="0">
                <a:solidFill>
                  <a:srgbClr val="2E2E2E"/>
                </a:solidFill>
                <a:effectLst/>
              </a:rPr>
              <a:t>H2 gas is currently produced from a variety of primary fossil energy sources such as natural gas, naphtha, heavy oil, coal and water. H2 can be environmentally friendly only if the energy used in its production is clean’ renewables. </a:t>
            </a:r>
          </a:p>
          <a:p>
            <a:r>
              <a:rPr lang="en-GB" sz="1800" b="0" i="0" dirty="0">
                <a:solidFill>
                  <a:srgbClr val="2E2E2E"/>
                </a:solidFill>
                <a:effectLst/>
              </a:rPr>
              <a:t>Most of the world H2 production comes from steam reforming (SR) of natural gas. Other comes from higher hydrocarbons reforming, coal gasification, and from water electrolysis. CO</a:t>
            </a:r>
            <a:r>
              <a:rPr lang="en-GB" sz="1800" b="0" i="0" baseline="-25000" dirty="0">
                <a:solidFill>
                  <a:srgbClr val="2E2E2E"/>
                </a:solidFill>
                <a:effectLst/>
              </a:rPr>
              <a:t>2</a:t>
            </a:r>
            <a:r>
              <a:rPr lang="en-GB" sz="1800" b="0" i="0" dirty="0">
                <a:solidFill>
                  <a:srgbClr val="2E2E2E"/>
                </a:solidFill>
                <a:effectLst/>
              </a:rPr>
              <a:t>-neutral H2 can be produced by the conversion of biomass via gasification, pyrolysis of bio-oils, SR of biomass-derived higher alkanes and alcohols, and APR of oxygenated hydrocarbons </a:t>
            </a:r>
          </a:p>
          <a:p>
            <a:pPr algn="l"/>
            <a:r>
              <a:rPr lang="en-GB" sz="1800" b="0" i="0" dirty="0">
                <a:solidFill>
                  <a:srgbClr val="2E2E2E"/>
                </a:solidFill>
                <a:effectLst/>
              </a:rPr>
              <a:t>Steam reforming of methane and light hydrocarbons involves three reactions, namely, the splitting of hydrocarbons with steam, the water–gas shift, and the formation of methane.</a:t>
            </a:r>
          </a:p>
          <a:p>
            <a:pPr algn="l"/>
            <a:r>
              <a:rPr lang="en-GB" sz="1800" b="0" i="0" dirty="0">
                <a:solidFill>
                  <a:srgbClr val="2E2E2E"/>
                </a:solidFill>
                <a:effectLst/>
              </a:rPr>
              <a:t>Gasification of coal and heavy hydrocarbons involves the reaction at high temperatures (1200–1400 K) and moderate pressure (5–10 bar) of the carbon source with a source of hydrogen, usually steam and/or oxygen.</a:t>
            </a:r>
          </a:p>
          <a:p>
            <a:r>
              <a:rPr lang="en-GB" sz="1800" dirty="0">
                <a:solidFill>
                  <a:srgbClr val="2E2E2E"/>
                </a:solidFill>
              </a:rPr>
              <a:t>W</a:t>
            </a:r>
            <a:r>
              <a:rPr lang="en-GB" sz="1800" b="0" i="0" dirty="0">
                <a:solidFill>
                  <a:srgbClr val="2E2E2E"/>
                </a:solidFill>
                <a:effectLst/>
              </a:rPr>
              <a:t>ater electrolysis is one of the easiest methods for hydrogen production although it is relatively expensive technology. If relatively small quantities of hydrogen are required, on-site electrolysis of water may result more economical than other methods. This technique is very clean and produces more than 99.989% purity of hydrogen gas. In addition, electrolysis can be linked to renewable electricity-producing technologies and hence could become even more important in the future. </a:t>
            </a:r>
          </a:p>
          <a:p>
            <a:endParaRPr lang="en-GB" sz="1800" b="0" i="0" dirty="0">
              <a:solidFill>
                <a:srgbClr val="2E2E2E"/>
              </a:solidFill>
              <a:effectLst/>
            </a:endParaRPr>
          </a:p>
          <a:p>
            <a:endParaRPr lang="en-GB" sz="1800" dirty="0"/>
          </a:p>
        </p:txBody>
      </p:sp>
      <p:sp>
        <p:nvSpPr>
          <p:cNvPr id="3" name="Title 2">
            <a:extLst>
              <a:ext uri="{FF2B5EF4-FFF2-40B4-BE49-F238E27FC236}">
                <a16:creationId xmlns:a16="http://schemas.microsoft.com/office/drawing/2014/main" id="{36FBCCF7-4DC9-72AC-406B-D75C34F5ED83}"/>
              </a:ext>
            </a:extLst>
          </p:cNvPr>
          <p:cNvSpPr>
            <a:spLocks noGrp="1"/>
          </p:cNvSpPr>
          <p:nvPr>
            <p:ph type="title"/>
          </p:nvPr>
        </p:nvSpPr>
        <p:spPr>
          <a:xfrm>
            <a:off x="474215" y="966899"/>
            <a:ext cx="10515600" cy="794043"/>
          </a:xfrm>
        </p:spPr>
        <p:txBody>
          <a:bodyPr>
            <a:normAutofit/>
          </a:bodyPr>
          <a:lstStyle/>
          <a:p>
            <a:r>
              <a:rPr lang="en-GB" sz="3600" b="1" dirty="0"/>
              <a:t>H2 Production</a:t>
            </a:r>
          </a:p>
        </p:txBody>
      </p:sp>
      <p:sp>
        <p:nvSpPr>
          <p:cNvPr id="4" name="Slide Number Placeholder 3">
            <a:extLst>
              <a:ext uri="{FF2B5EF4-FFF2-40B4-BE49-F238E27FC236}">
                <a16:creationId xmlns:a16="http://schemas.microsoft.com/office/drawing/2014/main" id="{72852020-8D1E-C5AB-8B68-EBD295D872F2}"/>
              </a:ext>
            </a:extLst>
          </p:cNvPr>
          <p:cNvSpPr>
            <a:spLocks noGrp="1"/>
          </p:cNvSpPr>
          <p:nvPr>
            <p:ph type="sldNum" sz="quarter" idx="10"/>
          </p:nvPr>
        </p:nvSpPr>
        <p:spPr/>
        <p:txBody>
          <a:bodyPr/>
          <a:lstStyle/>
          <a:p>
            <a:fld id="{CD8196BC-F42D-4B87-B53B-6CE5D557D7FA}" type="slidenum">
              <a:rPr lang="en-US" smtClean="0"/>
              <a:t>12</a:t>
            </a:fld>
            <a:endParaRPr lang="en-US" dirty="0"/>
          </a:p>
        </p:txBody>
      </p:sp>
    </p:spTree>
    <p:extLst>
      <p:ext uri="{BB962C8B-B14F-4D97-AF65-F5344CB8AC3E}">
        <p14:creationId xmlns:p14="http://schemas.microsoft.com/office/powerpoint/2010/main" val="3732041323"/>
      </p:ext>
    </p:extLst>
  </p:cSld>
  <p:clrMapOvr>
    <a:masterClrMapping/>
  </p:clrMapOvr>
  <mc:AlternateContent xmlns:mc="http://schemas.openxmlformats.org/markup-compatibility/2006" xmlns:p14="http://schemas.microsoft.com/office/powerpoint/2010/main">
    <mc:Choice Requires="p14">
      <p:transition spd="slow" p14:dur="2000" advTm="171607"/>
    </mc:Choice>
    <mc:Fallback xmlns="">
      <p:transition spd="slow" advTm="171607"/>
    </mc:Fallback>
  </mc:AlternateContent>
  <p:extLst>
    <p:ext uri="{3A86A75C-4F4B-4683-9AE1-C65F6400EC91}">
      <p14:laserTraceLst xmlns:p14="http://schemas.microsoft.com/office/powerpoint/2010/main">
        <p14:tracePtLst>
          <p14:tracePt t="22767" x="10013950" y="5473700"/>
          <p14:tracePt t="22773" x="10039350" y="5251450"/>
          <p14:tracePt t="22781" x="10058400" y="5105400"/>
          <p14:tracePt t="22794" x="10121900" y="4933950"/>
          <p14:tracePt t="22810" x="10261600" y="4679950"/>
          <p14:tracePt t="22826" x="10401300" y="4419600"/>
          <p14:tracePt t="22843" x="10509250" y="4197350"/>
          <p14:tracePt t="22860" x="10566400" y="4076700"/>
          <p14:tracePt t="22877" x="10579100" y="4038600"/>
          <p14:tracePt t="22894" x="10598150" y="3981450"/>
          <p14:tracePt t="22910" x="10642600" y="3917950"/>
          <p14:tracePt t="22926" x="10706100" y="3854450"/>
          <p14:tracePt t="22943" x="10839450" y="3771900"/>
          <p14:tracePt t="22960" x="10922000" y="3721100"/>
          <p14:tracePt t="22976" x="10991850" y="3638550"/>
          <p14:tracePt t="22993" x="11061700" y="3505200"/>
          <p14:tracePt t="23010" x="11080750" y="3479800"/>
          <p14:tracePt t="23026" x="11080750" y="3409950"/>
          <p14:tracePt t="23043" x="10915650" y="3282950"/>
          <p14:tracePt t="23060" x="10496550" y="3067050"/>
          <p14:tracePt t="23078" x="9645650" y="2635250"/>
          <p14:tracePt t="23093" x="9023350" y="2355850"/>
          <p14:tracePt t="23110" x="8661400" y="2266950"/>
          <p14:tracePt t="23126" x="7835900" y="2127250"/>
          <p14:tracePt t="23143" x="7340600" y="2127250"/>
          <p14:tracePt t="23159" x="7042150" y="2152650"/>
          <p14:tracePt t="23176" x="6565900" y="2171700"/>
          <p14:tracePt t="23192" x="6438900" y="2171700"/>
          <p14:tracePt t="23209" x="6407150" y="2178050"/>
          <p14:tracePt t="23225" x="6375400" y="2190750"/>
          <p14:tracePt t="23242" x="6369050" y="2190750"/>
          <p14:tracePt t="23458" x="6280150" y="2178050"/>
          <p14:tracePt t="23465" x="6115050" y="2139950"/>
          <p14:tracePt t="23475" x="6000750" y="2120900"/>
          <p14:tracePt t="23492" x="5816600" y="2076450"/>
          <p14:tracePt t="23495" x="5715000" y="2070100"/>
          <p14:tracePt t="23509" x="5499100" y="2044700"/>
          <p14:tracePt t="23526" x="5334000" y="2038350"/>
          <p14:tracePt t="23543" x="5245100" y="2038350"/>
          <p14:tracePt t="23559" x="5105400" y="2057400"/>
          <p14:tracePt t="23576" x="4984750" y="2076450"/>
          <p14:tracePt t="23594" x="4870450" y="2114550"/>
          <p14:tracePt t="23609" x="4806950" y="2146300"/>
          <p14:tracePt t="23626" x="4775200" y="2159000"/>
          <p14:tracePt t="23644" x="4724400" y="2190750"/>
          <p14:tracePt t="23659" x="4679950" y="2241550"/>
          <p14:tracePt t="23676" x="4654550" y="2286000"/>
          <p14:tracePt t="23693" x="4648200" y="2355850"/>
          <p14:tracePt t="23709" x="4648200" y="2393950"/>
          <p14:tracePt t="23726" x="4667250" y="2425700"/>
          <p14:tracePt t="23742" x="4775200" y="2508250"/>
          <p14:tracePt t="23759" x="4819650" y="2546350"/>
          <p14:tracePt t="23776" x="4895850" y="2578100"/>
          <p14:tracePt t="23793" x="5022850" y="2628900"/>
          <p14:tracePt t="23810" x="5073650" y="2641600"/>
          <p14:tracePt t="23828" x="5207000" y="2673350"/>
          <p14:tracePt t="23843" x="5334000" y="2717800"/>
          <p14:tracePt t="23860" x="5441950" y="2749550"/>
          <p14:tracePt t="23877" x="5619750" y="2800350"/>
          <p14:tracePt t="23893" x="5727700" y="2819400"/>
          <p14:tracePt t="23909" x="5905500" y="2819400"/>
          <p14:tracePt t="23925" x="6070600" y="2787650"/>
          <p14:tracePt t="23942" x="6197600" y="2762250"/>
          <p14:tracePt t="23959" x="6267450" y="2749550"/>
          <p14:tracePt t="23976" x="6394450" y="2724150"/>
          <p14:tracePt t="23993" x="6483350" y="2692400"/>
          <p14:tracePt t="24010" x="6553200" y="2673350"/>
          <p14:tracePt t="24026" x="6667500" y="2654300"/>
          <p14:tracePt t="24043" x="6762750" y="2628900"/>
          <p14:tracePt t="24059" x="6864350" y="2597150"/>
          <p14:tracePt t="24075" x="6953250" y="2571750"/>
          <p14:tracePt t="24093" x="6991350" y="2559050"/>
          <p14:tracePt t="24109" x="7035800" y="2540000"/>
          <p14:tracePt t="24126" x="7061200" y="2533650"/>
          <p14:tracePt t="24143" x="7073900" y="2527300"/>
          <p14:tracePt t="24160" x="7092950" y="2514600"/>
          <p14:tracePt t="24175" x="7105650" y="2508250"/>
          <p14:tracePt t="24192" x="7112000" y="2495550"/>
          <p14:tracePt t="24210" x="7137400" y="2451100"/>
          <p14:tracePt t="24226" x="7137400" y="2425700"/>
          <p14:tracePt t="24243" x="7131050" y="2393950"/>
          <p14:tracePt t="24259" x="7073900" y="2343150"/>
          <p14:tracePt t="24276" x="6991350" y="2311400"/>
          <p14:tracePt t="24295" x="6832600" y="2292350"/>
          <p14:tracePt t="24309" x="6756400" y="2292350"/>
          <p14:tracePt t="24326" x="6648450" y="2279650"/>
          <p14:tracePt t="24343" x="6470650" y="2273300"/>
          <p14:tracePt t="24359" x="6337300" y="2286000"/>
          <p14:tracePt t="24375" x="6254750" y="2292350"/>
          <p14:tracePt t="24398" x="6140450" y="2324100"/>
          <p14:tracePt t="24409" x="6057900" y="2362200"/>
          <p14:tracePt t="24425" x="5969000" y="2393950"/>
          <p14:tracePt t="24442" x="5899150" y="2419350"/>
          <p14:tracePt t="24459" x="5816600" y="2457450"/>
          <p14:tracePt t="24476" x="5765800" y="2470150"/>
          <p14:tracePt t="24495" x="5702300" y="2489200"/>
          <p14:tracePt t="24502" x="5676900" y="2508250"/>
          <p14:tracePt t="24511" x="5657850" y="2514600"/>
          <p14:tracePt t="24526" x="5607050" y="2527300"/>
          <p14:tracePt t="24542" x="5568950" y="2546350"/>
          <p14:tracePt t="24559" x="5556250" y="2559050"/>
          <p14:tracePt t="24576" x="5543550" y="2559050"/>
          <p14:tracePt t="24592" x="5537200" y="2578100"/>
          <p14:tracePt t="24609" x="5530850" y="2590800"/>
          <p14:tracePt t="24627" x="5530850" y="2603500"/>
          <p14:tracePt t="24670" x="5530850" y="2609850"/>
          <p14:tracePt t="24700" x="5530850" y="2616200"/>
          <p14:tracePt t="24733" x="5530850" y="2628900"/>
          <p14:tracePt t="24754" x="5524500" y="2628900"/>
          <p14:tracePt t="24769" x="5524500" y="2635250"/>
          <p14:tracePt t="24806" x="5511800" y="2635250"/>
          <p14:tracePt t="24819" x="5511800" y="2641600"/>
          <p14:tracePt t="24826" x="5511800" y="2647950"/>
          <p14:tracePt t="30457" x="5549900" y="2641600"/>
          <p14:tracePt t="30463" x="5588000" y="2641600"/>
          <p14:tracePt t="30473" x="5645150" y="2641600"/>
          <p14:tracePt t="30490" x="5734050" y="2641600"/>
          <p14:tracePt t="30506" x="5873750" y="2641600"/>
          <p14:tracePt t="30523" x="5943600" y="2641600"/>
          <p14:tracePt t="30540" x="6127750" y="2622550"/>
          <p14:tracePt t="30556" x="6216650" y="2622550"/>
          <p14:tracePt t="30573" x="6318250" y="2622550"/>
          <p14:tracePt t="30590" x="6381750" y="2622550"/>
          <p14:tracePt t="30606" x="6432550" y="2622550"/>
          <p14:tracePt t="30624" x="6470650" y="2622550"/>
          <p14:tracePt t="30640" x="6565900" y="2628900"/>
          <p14:tracePt t="30657" x="6623050" y="2628900"/>
          <p14:tracePt t="30673" x="6680200" y="2628900"/>
          <p14:tracePt t="30690" x="6718300" y="2635250"/>
          <p14:tracePt t="30706" x="6724650" y="2635250"/>
          <p14:tracePt t="30723" x="6731000" y="2635250"/>
          <p14:tracePt t="30756" x="6737350" y="2635250"/>
          <p14:tracePt t="30789" x="6743700" y="2635250"/>
          <p14:tracePt t="30819" x="6750050" y="2635250"/>
          <p14:tracePt t="31383" x="6807200" y="2635250"/>
          <p14:tracePt t="31391" x="6883400" y="2628900"/>
          <p14:tracePt t="31397" x="6953250" y="2622550"/>
          <p14:tracePt t="31405" x="6991350" y="2622550"/>
          <p14:tracePt t="31422" x="7061200" y="2622550"/>
          <p14:tracePt t="31439" x="7175500" y="2622550"/>
          <p14:tracePt t="31455" x="7296150" y="2609850"/>
          <p14:tracePt t="31472" x="7391400" y="2603500"/>
          <p14:tracePt t="31489" x="7493000" y="2584450"/>
          <p14:tracePt t="31506" x="7531100" y="2584450"/>
          <p14:tracePt t="31523" x="7562850" y="2584450"/>
          <p14:tracePt t="31539" x="7632700" y="2584450"/>
          <p14:tracePt t="31556" x="7677150" y="2584450"/>
          <p14:tracePt t="31560" x="7696200" y="2584450"/>
          <p14:tracePt t="31573" x="7727950" y="2584450"/>
          <p14:tracePt t="31589" x="7753350" y="2584450"/>
          <p14:tracePt t="31606" x="7766050" y="2584450"/>
          <p14:tracePt t="31623" x="7778750" y="2584450"/>
          <p14:tracePt t="31639" x="7785100" y="2584450"/>
          <p14:tracePt t="31672" x="7791450" y="2584450"/>
          <p14:tracePt t="31689" x="7797800" y="2584450"/>
          <p14:tracePt t="31705" x="7823200" y="2590800"/>
          <p14:tracePt t="31722" x="7867650" y="2603500"/>
          <p14:tracePt t="31739" x="7880350" y="2609850"/>
          <p14:tracePt t="31755" x="7893050" y="2616200"/>
          <p14:tracePt t="31772" x="7905750" y="2622550"/>
          <p14:tracePt t="31789" x="7912100" y="2622550"/>
          <p14:tracePt t="31805" x="7918450" y="2628900"/>
          <p14:tracePt t="31839" x="7924800" y="2628900"/>
          <p14:tracePt t="35589" x="7874000" y="2635250"/>
          <p14:tracePt t="35601" x="7575550" y="2635250"/>
          <p14:tracePt t="35607" x="7340600" y="2660650"/>
          <p14:tracePt t="35620" x="7207250" y="2692400"/>
          <p14:tracePt t="35637" x="6483350" y="2787650"/>
          <p14:tracePt t="35653" x="5975350" y="2794000"/>
          <p14:tracePt t="35670" x="5473700" y="2844800"/>
          <p14:tracePt t="35687" x="5086350" y="2908300"/>
          <p14:tracePt t="35703" x="4921250" y="2908300"/>
          <p14:tracePt t="35720" x="4565650" y="2908300"/>
          <p14:tracePt t="35737" x="4413250" y="2921000"/>
          <p14:tracePt t="35754" x="4279900" y="2914650"/>
          <p14:tracePt t="35770" x="4038600" y="2908300"/>
          <p14:tracePt t="35787" x="3924300" y="2908300"/>
          <p14:tracePt t="35804" x="3816350" y="2908300"/>
          <p14:tracePt t="35820" x="3676650" y="2908300"/>
          <p14:tracePt t="35837" x="3543300" y="2927350"/>
          <p14:tracePt t="35853" x="3397250" y="2959100"/>
          <p14:tracePt t="35870" x="3238500" y="2990850"/>
          <p14:tracePt t="35887" x="3079750" y="3003550"/>
          <p14:tracePt t="35903" x="2838450" y="3022600"/>
          <p14:tracePt t="35920" x="2724150" y="3022600"/>
          <p14:tracePt t="35938" x="2552700" y="3041650"/>
          <p14:tracePt t="35954" x="2438400" y="3041650"/>
          <p14:tracePt t="35970" x="2324100" y="3048000"/>
          <p14:tracePt t="35988" x="2247900" y="3048000"/>
          <p14:tracePt t="36003" x="2203450" y="3048000"/>
          <p14:tracePt t="36020" x="2165350" y="3048000"/>
          <p14:tracePt t="36038" x="2101850" y="3048000"/>
          <p14:tracePt t="36053" x="2070100" y="3048000"/>
          <p14:tracePt t="36070" x="2038350" y="3048000"/>
          <p14:tracePt t="36087" x="2012950" y="3048000"/>
          <p14:tracePt t="36103" x="1993900" y="3048000"/>
          <p14:tracePt t="36121" x="1987550" y="3048000"/>
          <p14:tracePt t="36138" x="1981200" y="3048000"/>
          <p14:tracePt t="36174" x="1974850" y="3048000"/>
          <p14:tracePt t="36268" x="1981200" y="3048000"/>
          <p14:tracePt t="36277" x="2006600" y="3041650"/>
          <p14:tracePt t="36287" x="2044700" y="3035300"/>
          <p14:tracePt t="36303" x="2076450" y="3035300"/>
          <p14:tracePt t="36322" x="2146300" y="3035300"/>
          <p14:tracePt t="36337" x="2190750" y="3035300"/>
          <p14:tracePt t="36341" x="2216150" y="3035300"/>
          <p14:tracePt t="36356" x="2228850" y="3035300"/>
          <p14:tracePt t="36372" x="2292350" y="3035300"/>
          <p14:tracePt t="36387" x="2324100" y="3035300"/>
          <p14:tracePt t="36404" x="2355850" y="3035300"/>
          <p14:tracePt t="36420" x="2387600" y="3035300"/>
          <p14:tracePt t="36437" x="2400300" y="3035300"/>
          <p14:tracePt t="36454" x="2413000" y="3035300"/>
          <p14:tracePt t="36470" x="2419350" y="3035300"/>
          <p14:tracePt t="36487" x="2425700" y="3035300"/>
          <p14:tracePt t="36504" x="2432050" y="3035300"/>
          <p14:tracePt t="36520" x="2438400" y="3035300"/>
          <p14:tracePt t="36590" x="2444750" y="3035300"/>
          <p14:tracePt t="36649" x="2444750" y="3028950"/>
          <p14:tracePt t="36656" x="2438400" y="3028950"/>
          <p14:tracePt t="36671" x="2368550" y="3009900"/>
          <p14:tracePt t="36687" x="2260600" y="2984500"/>
          <p14:tracePt t="36703" x="2146300" y="2971800"/>
          <p14:tracePt t="36720" x="2025650" y="2940050"/>
          <p14:tracePt t="36737" x="1879600" y="2901950"/>
          <p14:tracePt t="36753" x="1739900" y="2876550"/>
          <p14:tracePt t="36771" x="1682750" y="2863850"/>
          <p14:tracePt t="36788" x="1638300" y="2851150"/>
          <p14:tracePt t="36804" x="1593850" y="2851150"/>
          <p14:tracePt t="36821" x="1555750" y="2851150"/>
          <p14:tracePt t="36837" x="1492250" y="2851150"/>
          <p14:tracePt t="36853" x="1460500" y="2851150"/>
          <p14:tracePt t="36870" x="1435100" y="2851150"/>
          <p14:tracePt t="36886" x="1403350" y="2851150"/>
          <p14:tracePt t="36904" x="1377950" y="2851150"/>
          <p14:tracePt t="36920" x="1371600" y="2851150"/>
          <p14:tracePt t="36936" x="1358900" y="2851150"/>
          <p14:tracePt t="36954" x="1346200" y="2851150"/>
          <p14:tracePt t="36987" x="1339850" y="2851150"/>
          <p14:tracePt t="39017" x="1365250" y="2844800"/>
          <p14:tracePt t="39023" x="1441450" y="2825750"/>
          <p14:tracePt t="39036" x="1733550" y="2762250"/>
          <p14:tracePt t="39052" x="1917700" y="2736850"/>
          <p14:tracePt t="39069" x="2057400" y="2724150"/>
          <p14:tracePt t="39075" x="2159000" y="2717800"/>
          <p14:tracePt t="39086" x="2374900" y="2717800"/>
          <p14:tracePt t="39102" x="2501900" y="2717800"/>
          <p14:tracePt t="39119" x="2578100" y="2717800"/>
          <p14:tracePt t="39137" x="2692400" y="2717800"/>
          <p14:tracePt t="39152" x="2794000" y="2717800"/>
          <p14:tracePt t="39169" x="2851150" y="2717800"/>
          <p14:tracePt t="39186" x="2952750" y="2698750"/>
          <p14:tracePt t="39202" x="2978150" y="2692400"/>
          <p14:tracePt t="39207" x="2997200" y="2686050"/>
          <p14:tracePt t="39218" x="3028950" y="2660650"/>
          <p14:tracePt t="39235" x="3111500" y="2622550"/>
          <p14:tracePt t="39251" x="3187700" y="2571750"/>
          <p14:tracePt t="39269" x="3263900" y="2552700"/>
          <p14:tracePt t="39285" x="3346450" y="2540000"/>
          <p14:tracePt t="39302" x="3416300" y="2540000"/>
          <p14:tracePt t="39319" x="3460750" y="2546350"/>
          <p14:tracePt t="39336" x="3587750" y="2559050"/>
          <p14:tracePt t="39352" x="3695700" y="2559050"/>
          <p14:tracePt t="39370" x="3835400" y="2559050"/>
          <p14:tracePt t="39385" x="3879850" y="2559050"/>
          <p14:tracePt t="39402" x="3917950" y="2559050"/>
          <p14:tracePt t="39406" x="3930650" y="2559050"/>
          <p14:tracePt t="39418" x="3968750" y="2565400"/>
          <p14:tracePt t="39435" x="3994150" y="2565400"/>
          <p14:tracePt t="39452" x="4025900" y="2571750"/>
          <p14:tracePt t="39468" x="4076700" y="2597150"/>
          <p14:tracePt t="39485" x="4102100" y="2603500"/>
          <p14:tracePt t="39503" x="4127500" y="2609850"/>
          <p14:tracePt t="39519" x="4159250" y="2622550"/>
          <p14:tracePt t="39536" x="4178300" y="2635250"/>
          <p14:tracePt t="39554" x="4203700" y="2660650"/>
          <p14:tracePt t="39569" x="4229100" y="2673350"/>
          <p14:tracePt t="39585" x="4235450" y="2686050"/>
          <p14:tracePt t="39603" x="4260850" y="2705100"/>
          <p14:tracePt t="39619" x="4279900" y="2717800"/>
          <p14:tracePt t="39635" x="4298950" y="2736850"/>
          <p14:tracePt t="39653" x="4311650" y="2755900"/>
          <p14:tracePt t="39668" x="4337050" y="2781300"/>
          <p14:tracePt t="39685" x="4349750" y="2819400"/>
          <p14:tracePt t="39701" x="4356100" y="2838450"/>
          <p14:tracePt t="39718" x="4356100" y="2851150"/>
          <p14:tracePt t="39735" x="4356100" y="2863850"/>
          <p14:tracePt t="39751" x="4356100" y="2876550"/>
          <p14:tracePt t="39802" x="4356100" y="2882900"/>
          <p14:tracePt t="40588" x="4514850" y="2851150"/>
          <p14:tracePt t="40595" x="4622800" y="2832100"/>
          <p14:tracePt t="40602" x="4724400" y="2787650"/>
          <p14:tracePt t="40618" x="4908550" y="2736850"/>
          <p14:tracePt t="40636" x="5295900" y="2660650"/>
          <p14:tracePt t="40652" x="5473700" y="2641600"/>
          <p14:tracePt t="40669" x="5683250" y="2609850"/>
          <p14:tracePt t="40686" x="6045200" y="2552700"/>
          <p14:tracePt t="40701" x="6311900" y="2508250"/>
          <p14:tracePt t="40718" x="6553200" y="2489200"/>
          <p14:tracePt t="40734" x="6724650" y="2470150"/>
          <p14:tracePt t="40751" x="6838950" y="2470150"/>
          <p14:tracePt t="40768" x="6972300" y="2470150"/>
          <p14:tracePt t="40784" x="7067550" y="2470150"/>
          <p14:tracePt t="40802" x="7099300" y="2470150"/>
          <p14:tracePt t="40818" x="7137400" y="2470150"/>
          <p14:tracePt t="40835" x="7175500" y="2470150"/>
          <p14:tracePt t="40852" x="7194550" y="2470150"/>
          <p14:tracePt t="40856" x="7200900" y="2476500"/>
          <p14:tracePt t="40869" x="7219950" y="2476500"/>
          <p14:tracePt t="40885" x="7239000" y="2482850"/>
          <p14:tracePt t="40902" x="7258050" y="2482850"/>
          <p14:tracePt t="40918" x="7296150" y="2495550"/>
          <p14:tracePt t="40934" x="7308850" y="2508250"/>
          <p14:tracePt t="40951" x="7334250" y="2533650"/>
          <p14:tracePt t="40967" x="7366000" y="2584450"/>
          <p14:tracePt t="40984" x="7378700" y="2628900"/>
          <p14:tracePt t="41001" x="7385050" y="2660650"/>
          <p14:tracePt t="41018" x="7385050" y="2705100"/>
          <p14:tracePt t="41035" x="7385050" y="2774950"/>
          <p14:tracePt t="41052" x="7385050" y="2813050"/>
          <p14:tracePt t="41069" x="7372350" y="2851150"/>
          <p14:tracePt t="41085" x="7366000" y="2882900"/>
          <p14:tracePt t="41090" x="7353300" y="2889250"/>
          <p14:tracePt t="41101" x="7353300" y="2895600"/>
          <p14:tracePt t="41118" x="7346950" y="2908300"/>
          <p14:tracePt t="41134" x="7346950" y="2921000"/>
          <p14:tracePt t="41153" x="7340600" y="2927350"/>
          <p14:tracePt t="41184" x="7334250" y="2933700"/>
          <p14:tracePt t="41217" x="7327900" y="2940050"/>
          <p14:tracePt t="41224" x="7321550" y="2946400"/>
          <p14:tracePt t="41234" x="7315200" y="2946400"/>
          <p14:tracePt t="41251" x="7289800" y="2946400"/>
          <p14:tracePt t="41268" x="7283450" y="2946400"/>
          <p14:tracePt t="41284" x="7270750" y="2946400"/>
          <p14:tracePt t="41301" x="7251700" y="2952750"/>
          <p14:tracePt t="41318" x="7232650" y="2952750"/>
          <p14:tracePt t="41335" x="7219950" y="2952750"/>
          <p14:tracePt t="41351" x="7200900" y="2952750"/>
          <p14:tracePt t="41368" x="7188200" y="2952750"/>
          <p14:tracePt t="41384" x="7175500" y="2952750"/>
          <p14:tracePt t="41418" x="7169150" y="2952750"/>
          <p14:tracePt t="41442" x="7162800" y="2952750"/>
          <p14:tracePt t="41969" x="7162800" y="2933700"/>
          <p14:tracePt t="41975" x="7162800" y="2921000"/>
          <p14:tracePt t="41984" x="7156450" y="2908300"/>
          <p14:tracePt t="42002" x="7124700" y="2857500"/>
          <p14:tracePt t="42018" x="7099300" y="2825750"/>
          <p14:tracePt t="42034" x="7061200" y="2800350"/>
          <p14:tracePt t="42052" x="6991350" y="2768600"/>
          <p14:tracePt t="42067" x="6940550" y="2755900"/>
          <p14:tracePt t="42072" x="6908800" y="2755900"/>
          <p14:tracePt t="42087" x="6902450" y="2755900"/>
          <p14:tracePt t="42102" x="6832600" y="2755900"/>
          <p14:tracePt t="42117" x="6788150" y="2755900"/>
          <p14:tracePt t="42134" x="6762750" y="2755900"/>
          <p14:tracePt t="42150" x="6692900" y="2755900"/>
          <p14:tracePt t="42167" x="6648450" y="2755900"/>
          <p14:tracePt t="42184" x="6597650" y="2768600"/>
          <p14:tracePt t="42200" x="6477000" y="2794000"/>
          <p14:tracePt t="42217" x="6432550" y="2800350"/>
          <p14:tracePt t="42234" x="6381750" y="2825750"/>
          <p14:tracePt t="42250" x="6343650" y="2832100"/>
          <p14:tracePt t="42267" x="6337300" y="2844800"/>
          <p14:tracePt t="42285" x="6299200" y="2863850"/>
          <p14:tracePt t="42301" x="6273800" y="2895600"/>
          <p14:tracePt t="42317" x="6267450" y="2914650"/>
          <p14:tracePt t="42334" x="6248400" y="2933700"/>
          <p14:tracePt t="42351" x="6248400" y="2946400"/>
          <p14:tracePt t="42368" x="6248400" y="2965450"/>
          <p14:tracePt t="42384" x="6305550" y="3028950"/>
          <p14:tracePt t="42401" x="6400800" y="3079750"/>
          <p14:tracePt t="42418" x="6584950" y="3098800"/>
          <p14:tracePt t="42434" x="6705600" y="3098800"/>
          <p14:tracePt t="42451" x="6788150" y="3092450"/>
          <p14:tracePt t="42469" x="6851650" y="3054350"/>
          <p14:tracePt t="42484" x="6864350" y="3054350"/>
          <p14:tracePt t="42501" x="6870700" y="3054350"/>
          <p14:tracePt t="42517" x="6883400" y="3035300"/>
          <p14:tracePt t="42536" x="6883400" y="3022600"/>
          <p14:tracePt t="42567" x="6883400" y="3003550"/>
          <p14:tracePt t="42600" x="6883400" y="2997200"/>
          <p14:tracePt t="47170" x="6946900" y="2984500"/>
          <p14:tracePt t="47179" x="7073900" y="2959100"/>
          <p14:tracePt t="47186" x="7518400" y="2914650"/>
          <p14:tracePt t="47199" x="7651750" y="2914650"/>
          <p14:tracePt t="47215" x="8039100" y="2908300"/>
          <p14:tracePt t="47232" x="8255000" y="2921000"/>
          <p14:tracePt t="47249" x="8369300" y="2927350"/>
          <p14:tracePt t="47265" x="8559800" y="2984500"/>
          <p14:tracePt t="47283" x="8636000" y="3003550"/>
          <p14:tracePt t="47301" x="8712200" y="3022600"/>
          <p14:tracePt t="47315" x="8731250" y="3022600"/>
          <p14:tracePt t="47332" x="8750300" y="3022600"/>
          <p14:tracePt t="47349" x="8763000" y="3022600"/>
          <p14:tracePt t="47382" x="8769350" y="3022600"/>
          <p14:tracePt t="47398" x="8775700" y="3022600"/>
          <p14:tracePt t="47436" x="8782050" y="3022600"/>
          <p14:tracePt t="47471" x="8788400" y="3022600"/>
          <p14:tracePt t="47512" x="8794750" y="3022600"/>
          <p14:tracePt t="51164" x="8636000" y="3022600"/>
          <p14:tracePt t="51170" x="8426450" y="3022600"/>
          <p14:tracePt t="51180" x="8255000" y="3003550"/>
          <p14:tracePt t="51197" x="7531100" y="3003550"/>
          <p14:tracePt t="51214" x="6559550" y="3016250"/>
          <p14:tracePt t="51231" x="6070600" y="3016250"/>
          <p14:tracePt t="51235" x="5930900" y="3028950"/>
          <p14:tracePt t="51246" x="5664200" y="3028950"/>
          <p14:tracePt t="51263" x="5321300" y="3054350"/>
          <p14:tracePt t="51280" x="5156200" y="3060700"/>
          <p14:tracePt t="51296" x="4889500" y="3092450"/>
          <p14:tracePt t="51313" x="4781550" y="3105150"/>
          <p14:tracePt t="51329" x="4686300" y="3130550"/>
          <p14:tracePt t="51346" x="4616450" y="3143250"/>
          <p14:tracePt t="51363" x="4572000" y="3143250"/>
          <p14:tracePt t="51380" x="4533900" y="3143250"/>
          <p14:tracePt t="51396" x="4432300" y="3155950"/>
          <p14:tracePt t="51414" x="4343400" y="3162300"/>
          <p14:tracePt t="51430" x="4222750" y="3181350"/>
          <p14:tracePt t="51446" x="4152900" y="3187700"/>
          <p14:tracePt t="51463" x="4070350" y="3206750"/>
          <p14:tracePt t="51483" x="3867150" y="3206750"/>
          <p14:tracePt t="51497" x="3784600" y="3213100"/>
          <p14:tracePt t="51514" x="3727450" y="3213100"/>
          <p14:tracePt t="51530" x="3663950" y="3219450"/>
          <p14:tracePt t="51546" x="3625850" y="3219450"/>
          <p14:tracePt t="51563" x="3594100" y="3219450"/>
          <p14:tracePt t="51579" x="3530600" y="3219450"/>
          <p14:tracePt t="51596" x="3486150" y="3219450"/>
          <p14:tracePt t="51613" x="3441700" y="3219450"/>
          <p14:tracePt t="51629" x="3378200" y="3213100"/>
          <p14:tracePt t="51646" x="3359150" y="3213100"/>
          <p14:tracePt t="51663" x="3346450" y="3213100"/>
          <p14:tracePt t="51679" x="3327400" y="3213100"/>
          <p14:tracePt t="51697" x="3321050" y="3213100"/>
          <p14:tracePt t="51730" x="3308350" y="3213100"/>
          <p14:tracePt t="51845" x="3302000" y="3213100"/>
          <p14:tracePt t="52373" x="3340100" y="3200400"/>
          <p14:tracePt t="52380" x="3441700" y="3187700"/>
          <p14:tracePt t="52387" x="3543300" y="3181350"/>
          <p14:tracePt t="52396" x="3619500" y="3168650"/>
          <p14:tracePt t="52413" x="3892550" y="3111500"/>
          <p14:tracePt t="52430" x="4527550" y="3028950"/>
          <p14:tracePt t="52447" x="5276850" y="2927350"/>
          <p14:tracePt t="52465" x="6064250" y="2806700"/>
          <p14:tracePt t="52480" x="6375400" y="2774950"/>
          <p14:tracePt t="52496" x="6896100" y="2705100"/>
          <p14:tracePt t="52513" x="7226300" y="2679700"/>
          <p14:tracePt t="52529" x="7467600" y="2660650"/>
          <p14:tracePt t="52546" x="7569200" y="2660650"/>
          <p14:tracePt t="52563" x="7651750" y="2660650"/>
          <p14:tracePt t="52580" x="7740650" y="2654300"/>
          <p14:tracePt t="52596" x="7766050" y="2654300"/>
          <p14:tracePt t="52613" x="7785100" y="2654300"/>
          <p14:tracePt t="52629" x="7804150" y="2654300"/>
          <p14:tracePt t="52648" x="7867650" y="2647950"/>
          <p14:tracePt t="52663" x="7899400" y="2641600"/>
          <p14:tracePt t="52681" x="7943850" y="2641600"/>
          <p14:tracePt t="52685" x="7950200" y="2641600"/>
          <p14:tracePt t="52697" x="7975600" y="2641600"/>
          <p14:tracePt t="52713" x="7981950" y="2641600"/>
          <p14:tracePt t="52730" x="8001000" y="2641600"/>
          <p14:tracePt t="52746" x="8007350" y="2641600"/>
          <p14:tracePt t="52763" x="8013700" y="2641600"/>
          <p14:tracePt t="52795" x="8013700" y="2647950"/>
          <p14:tracePt t="52812" x="8013700" y="2667000"/>
          <p14:tracePt t="52829" x="8013700" y="2686050"/>
          <p14:tracePt t="52845" x="8013700" y="2698750"/>
          <p14:tracePt t="52863" x="8013700" y="2711450"/>
          <p14:tracePt t="52883" x="8013700" y="2717800"/>
          <p14:tracePt t="52896" x="8013700" y="2724150"/>
          <p14:tracePt t="52913" x="8001000" y="2724150"/>
          <p14:tracePt t="52931" x="7975600" y="2743200"/>
          <p14:tracePt t="52946" x="7962900" y="2749550"/>
          <p14:tracePt t="52963" x="7943850" y="2755900"/>
          <p14:tracePt t="52980" x="7912100" y="2762250"/>
          <p14:tracePt t="52995" x="7899400" y="2768600"/>
          <p14:tracePt t="53013" x="7886700" y="2768600"/>
          <p14:tracePt t="53029" x="7867650" y="2774950"/>
          <p14:tracePt t="53046" x="7861300" y="2774950"/>
          <p14:tracePt t="53079" x="7854950" y="2781300"/>
          <p14:tracePt t="53101" x="7848600" y="2787650"/>
          <p14:tracePt t="53113" x="7842250" y="2787650"/>
          <p14:tracePt t="53129" x="7816850" y="2794000"/>
          <p14:tracePt t="53146" x="7816850" y="2800350"/>
          <p14:tracePt t="53164" x="7797800" y="2819400"/>
          <p14:tracePt t="53179" x="7791450" y="2819400"/>
          <p14:tracePt t="53213" x="7785100" y="2819400"/>
          <p14:tracePt t="53229" x="7785100" y="2825750"/>
          <p14:tracePt t="53246" x="7778750" y="2825750"/>
          <p14:tracePt t="53263" x="7778750" y="2832100"/>
          <p14:tracePt t="53296" x="7778750" y="2844800"/>
          <p14:tracePt t="53313" x="7766050" y="2851150"/>
          <p14:tracePt t="53346" x="7759700" y="2857500"/>
          <p14:tracePt t="53363" x="7753350" y="2863850"/>
          <p14:tracePt t="53379" x="7727950" y="2876550"/>
          <p14:tracePt t="53396" x="7708900" y="2889250"/>
          <p14:tracePt t="53412" x="7677150" y="2889250"/>
          <p14:tracePt t="53429" x="7645400" y="2889250"/>
          <p14:tracePt t="53447" x="7613650" y="2889250"/>
          <p14:tracePt t="53463" x="7594600" y="2889250"/>
          <p14:tracePt t="53480" x="7581900" y="2889250"/>
          <p14:tracePt t="53497" x="7569200" y="2889250"/>
          <p14:tracePt t="53513" x="7562850" y="2889250"/>
          <p14:tracePt t="53553" x="7556500" y="2889250"/>
          <p14:tracePt t="53624" x="7550150" y="2889250"/>
          <p14:tracePt t="54113" x="7550150" y="2882900"/>
          <p14:tracePt t="54120" x="7556500" y="2882900"/>
          <p14:tracePt t="54129" x="7562850" y="2882900"/>
          <p14:tracePt t="54146" x="7588250" y="2876550"/>
          <p14:tracePt t="54162" x="7600950" y="2876550"/>
          <p14:tracePt t="54179" x="7620000" y="2870200"/>
          <p14:tracePt t="54196" x="7645400" y="2870200"/>
          <p14:tracePt t="54213" x="7664450" y="2870200"/>
          <p14:tracePt t="54229" x="7677150" y="2870200"/>
          <p14:tracePt t="54246" x="7683500" y="2870200"/>
          <p14:tracePt t="54281" x="7696200" y="2870200"/>
          <p14:tracePt t="54311" x="7702550" y="2870200"/>
          <p14:tracePt t="54574" x="7715250" y="2870200"/>
          <p14:tracePt t="54581" x="7747000" y="2870200"/>
          <p14:tracePt t="54589" x="7759700" y="2876550"/>
          <p14:tracePt t="54596" x="7778750" y="2876550"/>
          <p14:tracePt t="54612" x="7810500" y="2876550"/>
          <p14:tracePt t="54628" x="7854950" y="2876550"/>
          <p14:tracePt t="54645" x="7893050" y="2876550"/>
          <p14:tracePt t="54663" x="7918450" y="2876550"/>
          <p14:tracePt t="54678" x="7950200" y="2876550"/>
          <p14:tracePt t="54712" x="7956550" y="2876550"/>
          <p14:tracePt t="54745" x="7962900" y="2876550"/>
          <p14:tracePt t="54770" x="7969250" y="2876550"/>
          <p14:tracePt t="54792" x="8001000" y="2876550"/>
          <p14:tracePt t="54798" x="8013700" y="2876550"/>
          <p14:tracePt t="54812" x="8083550" y="2870200"/>
          <p14:tracePt t="54828" x="8134350" y="2870200"/>
          <p14:tracePt t="54844" x="8166100" y="2870200"/>
          <p14:tracePt t="54863" x="8216900" y="2870200"/>
          <p14:tracePt t="54879" x="8242300" y="2870200"/>
          <p14:tracePt t="54895" x="8261350" y="2870200"/>
          <p14:tracePt t="54911" x="8280400" y="2870200"/>
          <p14:tracePt t="54929" x="8286750" y="2870200"/>
          <p14:tracePt t="54992" x="8293100" y="2870200"/>
          <p14:tracePt t="55556" x="8223250" y="2876550"/>
          <p14:tracePt t="55563" x="8178800" y="2889250"/>
          <p14:tracePt t="55570" x="8128000" y="2901950"/>
          <p14:tracePt t="55578" x="8096250" y="2901950"/>
          <p14:tracePt t="55595" x="8045450" y="2908300"/>
          <p14:tracePt t="55613" x="7994650" y="2914650"/>
          <p14:tracePt t="55629" x="7962900" y="2914650"/>
          <p14:tracePt t="55645" x="7931150" y="2914650"/>
          <p14:tracePt t="55663" x="7893050" y="2914650"/>
          <p14:tracePt t="55678" x="7848600" y="2914650"/>
          <p14:tracePt t="55695" x="7797800" y="2914650"/>
          <p14:tracePt t="55711" x="7708900" y="2914650"/>
          <p14:tracePt t="55728" x="7658100" y="2908300"/>
          <p14:tracePt t="55744" x="7626350" y="2908300"/>
          <p14:tracePt t="55761" x="7575550" y="2901950"/>
          <p14:tracePt t="55778" x="7556500" y="2901950"/>
          <p14:tracePt t="55796" x="7531100" y="2901950"/>
          <p14:tracePt t="55811" x="7524750" y="2901950"/>
          <p14:tracePt t="55828" x="7518400" y="2901950"/>
          <p14:tracePt t="55845" x="7512050" y="2901950"/>
          <p14:tracePt t="55867" x="7505700" y="2901950"/>
          <p14:tracePt t="55903" x="7499350" y="2901950"/>
          <p14:tracePt t="56027" x="7493000" y="2901950"/>
          <p14:tracePt t="56335" x="7505700" y="2901950"/>
          <p14:tracePt t="56340" x="7512050" y="2901950"/>
          <p14:tracePt t="56348" x="7524750" y="2901950"/>
          <p14:tracePt t="56363" x="7594600" y="2908300"/>
          <p14:tracePt t="56378" x="7658100" y="2914650"/>
          <p14:tracePt t="56394" x="7702550" y="2921000"/>
          <p14:tracePt t="56412" x="7747000" y="2921000"/>
          <p14:tracePt t="56427" x="7759700" y="2921000"/>
          <p14:tracePt t="56444" x="7785100" y="2927350"/>
          <p14:tracePt t="56461" x="7797800" y="2927350"/>
          <p14:tracePt t="56478" x="7804150" y="2927350"/>
          <p14:tracePt t="56494" x="7810500" y="2927350"/>
          <p14:tracePt t="56527" x="7816850" y="2927350"/>
          <p14:tracePt t="56559" x="7823200" y="2927350"/>
          <p14:tracePt t="56625" x="7835900" y="2927350"/>
          <p14:tracePt t="56631" x="7848600" y="2933700"/>
          <p14:tracePt t="56645" x="7861300" y="2933700"/>
          <p14:tracePt t="56661" x="7912100" y="2933700"/>
          <p14:tracePt t="56677" x="7956550" y="2933700"/>
          <p14:tracePt t="56694" x="8077200" y="2921000"/>
          <p14:tracePt t="56711" x="8102600" y="2921000"/>
          <p14:tracePt t="56728" x="8128000" y="2921000"/>
          <p14:tracePt t="56744" x="8134350" y="2921000"/>
          <p14:tracePt t="56787" x="8140700" y="2921000"/>
          <p14:tracePt t="56843" x="8147050" y="2921000"/>
          <p14:tracePt t="57333" x="8001000" y="2933700"/>
          <p14:tracePt t="57339" x="7842250" y="2933700"/>
          <p14:tracePt t="57346" x="7753350" y="2952750"/>
          <p14:tracePt t="57360" x="7226300" y="3009900"/>
          <p14:tracePt t="57378" x="7023100" y="3048000"/>
          <p14:tracePt t="57395" x="6546850" y="3073400"/>
          <p14:tracePt t="57411" x="6381750" y="3086100"/>
          <p14:tracePt t="57427" x="6102350" y="3098800"/>
          <p14:tracePt t="57444" x="5886450" y="3098800"/>
          <p14:tracePt t="57460" x="5645150" y="3105150"/>
          <p14:tracePt t="57477" x="5403850" y="3105150"/>
          <p14:tracePt t="57494" x="5200650" y="3117850"/>
          <p14:tracePt t="57511" x="5092700" y="3117850"/>
          <p14:tracePt t="57528" x="4940300" y="3111500"/>
          <p14:tracePt t="57544" x="4775200" y="3111500"/>
          <p14:tracePt t="57561" x="4692650" y="3098800"/>
          <p14:tracePt t="57578" x="4483100" y="3067050"/>
          <p14:tracePt t="57593" x="4267200" y="3035300"/>
          <p14:tracePt t="57611" x="4108450" y="3028950"/>
          <p14:tracePt t="57614" x="4070350" y="3028950"/>
          <p14:tracePt t="57628" x="3905250" y="3028950"/>
          <p14:tracePt t="57644" x="3740150" y="3028950"/>
          <p14:tracePt t="57661" x="3600450" y="3028950"/>
          <p14:tracePt t="57677" x="3467100" y="3028950"/>
          <p14:tracePt t="57694" x="3352800" y="3028950"/>
          <p14:tracePt t="57711" x="3282950" y="3028950"/>
          <p14:tracePt t="57727" x="3175000" y="3028950"/>
          <p14:tracePt t="57744" x="3117850" y="3028950"/>
          <p14:tracePt t="57761" x="3079750" y="3028950"/>
          <p14:tracePt t="57778" x="2984500" y="3028950"/>
          <p14:tracePt t="57794" x="2914650" y="3022600"/>
          <p14:tracePt t="57811" x="2870200" y="3022600"/>
          <p14:tracePt t="57827" x="2819400" y="3022600"/>
          <p14:tracePt t="57843" x="2794000" y="3022600"/>
          <p14:tracePt t="57862" x="2774950" y="3022600"/>
          <p14:tracePt t="57877" x="2755900" y="3022600"/>
          <p14:tracePt t="57894" x="2743200" y="3022600"/>
          <p14:tracePt t="57912" x="2730500" y="3022600"/>
          <p14:tracePt t="57927" x="2724150" y="3022600"/>
          <p14:tracePt t="57966" x="2717800" y="3022600"/>
          <p14:tracePt t="57997" x="2711450" y="3022600"/>
          <p14:tracePt t="58026" x="2705100" y="3022600"/>
          <p14:tracePt t="58032" x="2698750" y="3022600"/>
          <p14:tracePt t="58044" x="2692400" y="3022600"/>
          <p14:tracePt t="58060" x="2660650" y="3048000"/>
          <p14:tracePt t="58077" x="2635250" y="3060700"/>
          <p14:tracePt t="58082" x="2622550" y="3067050"/>
          <p14:tracePt t="58094" x="2609850" y="3073400"/>
          <p14:tracePt t="58110" x="2584450" y="3092450"/>
          <p14:tracePt t="58127" x="2571750" y="3111500"/>
          <p14:tracePt t="58144" x="2565400" y="3117850"/>
          <p14:tracePt t="58160" x="2559050" y="3117850"/>
          <p14:tracePt t="58196" x="2552700" y="3117850"/>
          <p14:tracePt t="58210" x="2552700" y="3124200"/>
          <p14:tracePt t="58245" x="2546350" y="3124200"/>
          <p14:tracePt t="87489" x="2578100" y="3105150"/>
          <p14:tracePt t="87502" x="2679700" y="3060700"/>
          <p14:tracePt t="87509" x="2736850" y="3016250"/>
          <p14:tracePt t="87515" x="2832100" y="2971800"/>
          <p14:tracePt t="87530" x="3041650" y="2876550"/>
          <p14:tracePt t="87547" x="3200400" y="2819400"/>
          <p14:tracePt t="87564" x="3346450" y="2787650"/>
          <p14:tracePt t="87580" x="3676650" y="2724150"/>
          <p14:tracePt t="87597" x="3835400" y="2698750"/>
          <p14:tracePt t="87614" x="3949700" y="2673350"/>
          <p14:tracePt t="87631" x="4038600" y="2660650"/>
          <p14:tracePt t="87649" x="4146550" y="2660650"/>
          <p14:tracePt t="87663" x="4184650" y="2660650"/>
          <p14:tracePt t="87680" x="4203700" y="2660650"/>
          <p14:tracePt t="87699" x="4235450" y="2660650"/>
          <p14:tracePt t="87714" x="4267200" y="2673350"/>
          <p14:tracePt t="87730" x="4311650" y="2705100"/>
          <p14:tracePt t="87747" x="4400550" y="2755900"/>
          <p14:tracePt t="87764" x="4654550" y="2844800"/>
          <p14:tracePt t="87780" x="4845050" y="2857500"/>
          <p14:tracePt t="87797" x="5435600" y="2819400"/>
          <p14:tracePt t="87814" x="5848350" y="2743200"/>
          <p14:tracePt t="87831" x="6565900" y="2647950"/>
          <p14:tracePt t="87847" x="6927850" y="2673350"/>
          <p14:tracePt t="87864" x="7156450" y="2717800"/>
          <p14:tracePt t="87880" x="7315200" y="2768600"/>
          <p14:tracePt t="87897" x="7524750" y="2813050"/>
          <p14:tracePt t="87914" x="7594600" y="2832100"/>
          <p14:tracePt t="87931" x="7639050" y="2851150"/>
          <p14:tracePt t="88167" x="7727950" y="2844800"/>
          <p14:tracePt t="88175" x="7785100" y="2832100"/>
          <p14:tracePt t="88182" x="7861300" y="2832100"/>
          <p14:tracePt t="88196" x="7950200" y="2832100"/>
          <p14:tracePt t="88214" x="8013700" y="2832100"/>
          <p14:tracePt t="88229" x="8039100" y="2838450"/>
          <p14:tracePt t="88247" x="8070850" y="2844800"/>
          <p14:tracePt t="88264" x="8083550" y="2851150"/>
          <p14:tracePt t="88280" x="8089900" y="2851150"/>
          <p14:tracePt t="88296" x="8096250" y="2851150"/>
          <p14:tracePt t="88314" x="8096250" y="2857500"/>
          <p14:tracePt t="88350" x="8102600" y="2857500"/>
          <p14:tracePt t="88386" x="8115300" y="2857500"/>
          <p14:tracePt t="88417" x="8121650" y="2857500"/>
          <p14:tracePt t="88423" x="8140700" y="2857500"/>
          <p14:tracePt t="88430" x="8153400" y="2857500"/>
          <p14:tracePt t="88447" x="8229600" y="2857500"/>
          <p14:tracePt t="88464" x="8305800" y="2857500"/>
          <p14:tracePt t="88480" x="8356600" y="2857500"/>
          <p14:tracePt t="88497" x="8407400" y="2857500"/>
          <p14:tracePt t="88513" x="8413750" y="2857500"/>
          <p14:tracePt t="88530" x="8420100" y="2857500"/>
          <p14:tracePt t="88546" x="8426450" y="2857500"/>
          <p14:tracePt t="88603" x="8420100" y="2857500"/>
          <p14:tracePt t="88611" x="8401050" y="2857500"/>
          <p14:tracePt t="88618" x="8375650" y="2857500"/>
          <p14:tracePt t="88630" x="8343900" y="2857500"/>
          <p14:tracePt t="88646" x="8204200" y="2857500"/>
          <p14:tracePt t="88663" x="8134350" y="2857500"/>
          <p14:tracePt t="88680" x="8064500" y="2863850"/>
          <p14:tracePt t="88697" x="7969250" y="2863850"/>
          <p14:tracePt t="88713" x="7912100" y="2863850"/>
          <p14:tracePt t="88731" x="7867650" y="2863850"/>
          <p14:tracePt t="88746" x="7854950" y="2863850"/>
          <p14:tracePt t="88763" x="7842250" y="2863850"/>
          <p14:tracePt t="88780" x="7835900" y="2863850"/>
          <p14:tracePt t="88796" x="7829550" y="2863850"/>
          <p14:tracePt t="88830" x="7823200" y="2863850"/>
          <p14:tracePt t="88887" x="7829550" y="2863850"/>
          <p14:tracePt t="88895" x="7880350" y="2863850"/>
          <p14:tracePt t="88902" x="7918450" y="2863850"/>
          <p14:tracePt t="88914" x="7943850" y="2863850"/>
          <p14:tracePt t="88929" x="8032750" y="2863850"/>
          <p14:tracePt t="88946" x="8064500" y="2863850"/>
          <p14:tracePt t="88963" x="8128000" y="2870200"/>
          <p14:tracePt t="88979" x="8166100" y="2882900"/>
          <p14:tracePt t="88996" x="8178800" y="2882900"/>
          <p14:tracePt t="89013" x="8185150" y="2882900"/>
          <p14:tracePt t="89029" x="8191500" y="2882900"/>
          <p14:tracePt t="89100" x="8197850" y="2882900"/>
          <p14:tracePt t="97716" x="8147050" y="2882900"/>
          <p14:tracePt t="97722" x="8045450" y="2889250"/>
          <p14:tracePt t="97730" x="7874000" y="2889250"/>
          <p14:tracePt t="97743" x="7302500" y="2965450"/>
          <p14:tracePt t="97759" x="6540500" y="3105150"/>
          <p14:tracePt t="97775" x="6051550" y="3213100"/>
          <p14:tracePt t="97793" x="5124450" y="3435350"/>
          <p14:tracePt t="97809" x="4572000" y="3568700"/>
          <p14:tracePt t="97826" x="4356100" y="3638550"/>
          <p14:tracePt t="97843" x="3867150" y="3771900"/>
          <p14:tracePt t="97859" x="3721100" y="3810000"/>
          <p14:tracePt t="97875" x="3600450" y="3860800"/>
          <p14:tracePt t="97892" x="3479800" y="3886200"/>
          <p14:tracePt t="97909" x="3352800" y="3911600"/>
          <p14:tracePt t="97926" x="3321050" y="3930650"/>
          <p14:tracePt t="97943" x="3289300" y="3949700"/>
          <p14:tracePt t="97959" x="3232150" y="3968750"/>
          <p14:tracePt t="97978" x="3181350" y="4000500"/>
          <p14:tracePt t="97992" x="3143250" y="4025900"/>
          <p14:tracePt t="98009" x="3105150" y="4044950"/>
          <p14:tracePt t="98027" x="3035300" y="4070350"/>
          <p14:tracePt t="98042" x="2997200" y="4070350"/>
          <p14:tracePt t="98059" x="2978150" y="4076700"/>
          <p14:tracePt t="98075" x="2959100" y="4076700"/>
          <p14:tracePt t="98080" x="2952750" y="4076700"/>
          <p14:tracePt t="98091" x="2940050" y="4076700"/>
          <p14:tracePt t="98125" x="2933700" y="4076700"/>
          <p14:tracePt t="98147" x="2927350" y="4076700"/>
          <p14:tracePt t="98390" x="2946400" y="4057650"/>
          <p14:tracePt t="98398" x="2965450" y="4038600"/>
          <p14:tracePt t="98409" x="2978150" y="4013200"/>
          <p14:tracePt t="98425" x="2984500" y="3994150"/>
          <p14:tracePt t="98442" x="2984500" y="3987800"/>
          <p14:tracePt t="98458" x="2990850" y="3981450"/>
          <p14:tracePt t="98492" x="2990850" y="3975100"/>
          <p14:tracePt t="98525" x="2990850" y="3968750"/>
          <p14:tracePt t="98757" x="2997200" y="3968750"/>
          <p14:tracePt t="98763" x="2997200" y="3962400"/>
          <p14:tracePt t="98784" x="3003550" y="3962400"/>
          <p14:tracePt t="98798" x="3003550" y="3956050"/>
          <p14:tracePt t="98820" x="3009900" y="3956050"/>
          <p14:tracePt t="98829" x="3009900" y="3949700"/>
          <p14:tracePt t="98876" x="3016250" y="3949700"/>
          <p14:tracePt t="98904" x="3016250" y="3943350"/>
          <p14:tracePt t="99198" x="3022600" y="3943350"/>
          <p14:tracePt t="99245" x="3028950" y="3943350"/>
          <p14:tracePt t="99280" x="3035300" y="3943350"/>
          <p14:tracePt t="99330" x="3041650" y="3943350"/>
          <p14:tracePt t="99429" x="3054350" y="3943350"/>
          <p14:tracePt t="99449" x="3060700" y="3943350"/>
          <p14:tracePt t="99456" x="3067050" y="3943350"/>
          <p14:tracePt t="99498" x="3073400" y="3943350"/>
          <p14:tracePt t="99535" x="3079750" y="3943350"/>
          <p14:tracePt t="99578" x="3086100" y="3943350"/>
          <p14:tracePt t="99889" x="3117850" y="3937000"/>
          <p14:tracePt t="99897" x="3162300" y="3937000"/>
          <p14:tracePt t="99908" x="3213100" y="3937000"/>
          <p14:tracePt t="99924" x="3384550" y="3905250"/>
          <p14:tracePt t="99941" x="3467100" y="3905250"/>
          <p14:tracePt t="99957" x="3600450" y="3905250"/>
          <p14:tracePt t="99974" x="3727450" y="3905250"/>
          <p14:tracePt t="99991" x="3841750" y="3905250"/>
          <p14:tracePt t="100009" x="3975100" y="3911600"/>
          <p14:tracePt t="100024" x="4051300" y="3911600"/>
          <p14:tracePt t="100042" x="4146550" y="3924300"/>
          <p14:tracePt t="100058" x="4279900" y="3911600"/>
          <p14:tracePt t="100074" x="4337050" y="3905250"/>
          <p14:tracePt t="100079" x="4387850" y="3905250"/>
          <p14:tracePt t="100092" x="4419600" y="3898900"/>
          <p14:tracePt t="100108" x="4451350" y="3898900"/>
          <p14:tracePt t="100124" x="4476750" y="3898900"/>
          <p14:tracePt t="100143" x="4521200" y="3898900"/>
          <p14:tracePt t="100157" x="4546600" y="3898900"/>
          <p14:tracePt t="100174" x="4578350" y="3898900"/>
          <p14:tracePt t="100192" x="4622800" y="3898900"/>
          <p14:tracePt t="100207" x="4679950" y="3898900"/>
          <p14:tracePt t="100224" x="4718050" y="3898900"/>
          <p14:tracePt t="100242" x="4768850" y="3898900"/>
          <p14:tracePt t="100258" x="4800600" y="3898900"/>
          <p14:tracePt t="100275" x="4819650" y="3898900"/>
          <p14:tracePt t="100291" x="4845050" y="3898900"/>
          <p14:tracePt t="100308" x="4864100" y="3898900"/>
          <p14:tracePt t="100324" x="4883150" y="3898900"/>
          <p14:tracePt t="100341" x="4895850" y="3898900"/>
          <p14:tracePt t="100358" x="4908550" y="3898900"/>
          <p14:tracePt t="100375" x="4914900" y="3898900"/>
          <p14:tracePt t="100413" x="4921250" y="3898900"/>
          <p14:tracePt t="100448" x="4927600" y="3898900"/>
          <p14:tracePt t="100923" x="4959350" y="3879850"/>
          <p14:tracePt t="100930" x="5003800" y="3873500"/>
          <p14:tracePt t="100941" x="5054600" y="3860800"/>
          <p14:tracePt t="100957" x="5111750" y="3860800"/>
          <p14:tracePt t="100974" x="5143500" y="3860800"/>
          <p14:tracePt t="100992" x="5194300" y="3860800"/>
          <p14:tracePt t="101007" x="5213350" y="3860800"/>
          <p14:tracePt t="101024" x="5226050" y="3860800"/>
          <p14:tracePt t="101058" x="5232400" y="3860800"/>
          <p14:tracePt t="101092" x="5238750" y="3860800"/>
          <p14:tracePt t="102055" x="5257800" y="3822700"/>
          <p14:tracePt t="102061" x="5314950" y="3714750"/>
          <p14:tracePt t="102074" x="5403850" y="3543300"/>
          <p14:tracePt t="102090" x="5562600" y="3340100"/>
          <p14:tracePt t="102107" x="5664200" y="3200400"/>
          <p14:tracePt t="102123" x="5734050" y="3111500"/>
          <p14:tracePt t="102140" x="5765800" y="3086100"/>
          <p14:tracePt t="102157" x="5778500" y="3060700"/>
          <p14:tracePt t="102174" x="5791200" y="3048000"/>
          <p14:tracePt t="102191" x="5822950" y="3035300"/>
          <p14:tracePt t="102209" x="5842000" y="3003550"/>
          <p14:tracePt t="102224" x="5854700" y="2997200"/>
          <p14:tracePt t="102240" x="5867400" y="2984500"/>
          <p14:tracePt t="102258" x="5886450" y="2971800"/>
          <p14:tracePt t="102273" x="5899150" y="2952750"/>
          <p14:tracePt t="102290" x="5911850" y="2940050"/>
          <p14:tracePt t="102306" x="5962650" y="2901950"/>
          <p14:tracePt t="102323" x="6026150" y="2857500"/>
          <p14:tracePt t="102341" x="6121400" y="2794000"/>
          <p14:tracePt t="102357" x="6248400" y="2717800"/>
          <p14:tracePt t="102374" x="6318250" y="2686050"/>
          <p14:tracePt t="102390" x="6388100" y="2673350"/>
          <p14:tracePt t="102406" x="6502400" y="2673350"/>
          <p14:tracePt t="102423" x="6559550" y="2673350"/>
          <p14:tracePt t="102441" x="6654800" y="2673350"/>
          <p14:tracePt t="102457" x="6705600" y="2673350"/>
          <p14:tracePt t="102473" x="6781800" y="2673350"/>
          <p14:tracePt t="102491" x="6845300" y="2654300"/>
          <p14:tracePt t="102507" x="6864350" y="2654300"/>
          <p14:tracePt t="102523" x="6889750" y="2654300"/>
          <p14:tracePt t="102540" x="6896100" y="2654300"/>
          <p14:tracePt t="102557" x="6908800" y="2654300"/>
          <p14:tracePt t="102573" x="6915150" y="2654300"/>
          <p14:tracePt t="102607" x="6921500" y="2654300"/>
          <p14:tracePt t="102627" x="6921500" y="2647950"/>
          <p14:tracePt t="102647" x="6921500" y="2635250"/>
          <p14:tracePt t="102661" x="6921500" y="2628900"/>
          <p14:tracePt t="102673" x="6915150" y="2628900"/>
          <p14:tracePt t="102689" x="6908800" y="2628900"/>
          <p14:tracePt t="102717" x="6902450" y="2628900"/>
          <p14:tracePt t="104000" x="6889750" y="2628900"/>
          <p14:tracePt t="104006" x="6870700" y="2628900"/>
          <p14:tracePt t="104013" x="6858000" y="2628900"/>
          <p14:tracePt t="104023" x="6845300" y="2628900"/>
          <p14:tracePt t="104040" x="6775450" y="2647950"/>
          <p14:tracePt t="104056" x="6718300" y="2654300"/>
          <p14:tracePt t="104073" x="6623050" y="2667000"/>
          <p14:tracePt t="104091" x="6457950" y="2705100"/>
          <p14:tracePt t="104097" x="6426200" y="2730500"/>
          <p14:tracePt t="104106" x="6400800" y="2736850"/>
          <p14:tracePt t="104123" x="6318250" y="2755900"/>
          <p14:tracePt t="104128" x="6273800" y="2762250"/>
          <p14:tracePt t="104139" x="6140450" y="2787650"/>
          <p14:tracePt t="104156" x="6007100" y="2819400"/>
          <p14:tracePt t="104172" x="5911850" y="2838450"/>
          <p14:tracePt t="104189" x="5835650" y="2851150"/>
          <p14:tracePt t="104206" x="5765800" y="2863850"/>
          <p14:tracePt t="104224" x="5664200" y="2908300"/>
          <p14:tracePt t="104239" x="5613400" y="2921000"/>
          <p14:tracePt t="104256" x="5568950" y="2933700"/>
          <p14:tracePt t="104273" x="5518150" y="2959100"/>
          <p14:tracePt t="104289" x="5473700" y="2984500"/>
          <p14:tracePt t="104306" x="5435600" y="2997200"/>
          <p14:tracePt t="104323" x="5397500" y="3016250"/>
          <p14:tracePt t="104339" x="5365750" y="3028950"/>
          <p14:tracePt t="104356" x="5314950" y="3054350"/>
          <p14:tracePt t="104373" x="5251450" y="3073400"/>
          <p14:tracePt t="104389" x="5200650" y="3092450"/>
          <p14:tracePt t="104405" x="5156200" y="3130550"/>
          <p14:tracePt t="104423" x="5099050" y="3149600"/>
          <p14:tracePt t="104439" x="5067300" y="3162300"/>
          <p14:tracePt t="104457" x="5029200" y="3194050"/>
          <p14:tracePt t="104473" x="4991100" y="3206750"/>
          <p14:tracePt t="104489" x="4965700" y="3219450"/>
          <p14:tracePt t="104508" x="4927600" y="3232150"/>
          <p14:tracePt t="104522" x="4921250" y="3232150"/>
          <p14:tracePt t="104539" x="4895850" y="3251200"/>
          <p14:tracePt t="104556" x="4832350" y="3289300"/>
          <p14:tracePt t="104573" x="4781550" y="3346450"/>
          <p14:tracePt t="104589" x="4737100" y="3384550"/>
          <p14:tracePt t="104606" x="4610100" y="3517900"/>
          <p14:tracePt t="104623" x="4552950" y="3581400"/>
          <p14:tracePt t="104639" x="4495800" y="3632200"/>
          <p14:tracePt t="104656" x="4445000" y="3689350"/>
          <p14:tracePt t="104673" x="4432300" y="3708400"/>
          <p14:tracePt t="104689" x="4419600" y="3721100"/>
          <p14:tracePt t="104706" x="4406900" y="3733800"/>
          <p14:tracePt t="104724" x="4387850" y="3746500"/>
          <p14:tracePt t="104740" x="4381500" y="3759200"/>
          <p14:tracePt t="104755" x="4368800" y="3784600"/>
          <p14:tracePt t="104773" x="4356100" y="3790950"/>
          <p14:tracePt t="104789" x="4356100" y="3803650"/>
          <p14:tracePt t="104805" x="4356100" y="3822700"/>
          <p14:tracePt t="104822" x="4349750" y="3835400"/>
          <p14:tracePt t="104840" x="4349750" y="3848100"/>
          <p14:tracePt t="104856" x="4349750" y="3854450"/>
          <p14:tracePt t="104889" x="4349750" y="3860800"/>
          <p14:tracePt t="104919" x="4349750" y="3867150"/>
          <p14:tracePt t="104926" x="4349750" y="3873500"/>
          <p14:tracePt t="104938" x="4349750" y="3892550"/>
          <p14:tracePt t="104955" x="4349750" y="3898900"/>
          <p14:tracePt t="104972" x="4356100" y="3898900"/>
          <p14:tracePt t="104989" x="4387850" y="3917950"/>
          <p14:tracePt t="105006" x="4413250" y="3924300"/>
          <p14:tracePt t="105023" x="4438650" y="3924300"/>
          <p14:tracePt t="105039" x="4483100" y="3924300"/>
          <p14:tracePt t="105056" x="4502150" y="3924300"/>
          <p14:tracePt t="105074" x="4610100" y="3924300"/>
          <p14:tracePt t="105089" x="4699000" y="3924300"/>
          <p14:tracePt t="105106" x="4781550" y="3924300"/>
          <p14:tracePt t="105123" x="4851400" y="3917950"/>
          <p14:tracePt t="105139" x="4870450" y="3917950"/>
          <p14:tracePt t="105155" x="4883150" y="3917950"/>
          <p14:tracePt t="105172" x="4914900" y="3911600"/>
          <p14:tracePt t="105189" x="4946650" y="3911600"/>
          <p14:tracePt t="105206" x="4997450" y="3911600"/>
          <p14:tracePt t="105222" x="5073650" y="3905250"/>
          <p14:tracePt t="105239" x="5111750" y="3905250"/>
          <p14:tracePt t="105255" x="5149850" y="3905250"/>
          <p14:tracePt t="105272" x="5162550" y="3905250"/>
          <p14:tracePt t="105289" x="5175250" y="3905250"/>
          <p14:tracePt t="105306" x="5181600" y="3905250"/>
          <p14:tracePt t="105322" x="5187950" y="3905250"/>
          <p14:tracePt t="105415" x="5194300" y="3905250"/>
          <p14:tracePt t="105517" x="5200650" y="3905250"/>
          <p14:tracePt t="106903" x="5207000" y="3905250"/>
          <p14:tracePt t="106921" x="5207000" y="3898900"/>
          <p14:tracePt t="106935" x="5213350" y="3898900"/>
          <p14:tracePt t="111167" x="5219700" y="3898900"/>
          <p14:tracePt t="111201" x="5226050" y="3898900"/>
          <p14:tracePt t="111266" x="5232400" y="3898900"/>
          <p14:tracePt t="111301" x="5245100" y="3898900"/>
          <p14:tracePt t="111317" x="5251450" y="3898900"/>
          <p14:tracePt t="111325" x="5257800" y="3905250"/>
          <p14:tracePt t="111336" x="5289550" y="3917950"/>
          <p14:tracePt t="111352" x="5321300" y="3930650"/>
          <p14:tracePt t="111370" x="5353050" y="3949700"/>
          <p14:tracePt t="111386" x="5378450" y="3956050"/>
          <p14:tracePt t="111403" x="5384800" y="3962400"/>
          <p14:tracePt t="111419" x="5397500" y="3962400"/>
          <p14:tracePt t="111420" x="5403850" y="3962400"/>
          <p14:tracePt t="111436" x="5410200" y="3968750"/>
          <p14:tracePt t="111452" x="5435600" y="3975100"/>
          <p14:tracePt t="111469" x="5454650" y="3981450"/>
          <p14:tracePt t="111486" x="5473700" y="3987800"/>
          <p14:tracePt t="111503" x="5499100" y="4006850"/>
          <p14:tracePt t="111519" x="5524500" y="4019550"/>
          <p14:tracePt t="111536" x="5556250" y="4032250"/>
          <p14:tracePt t="111554" x="5594350" y="4051300"/>
          <p14:tracePt t="111569" x="5619750" y="4064000"/>
          <p14:tracePt t="111586" x="5632450" y="4076700"/>
          <p14:tracePt t="111603" x="5638800" y="4076700"/>
          <p14:tracePt t="111619" x="5645150" y="4076700"/>
          <p14:tracePt t="111889" x="5727700" y="4057650"/>
          <p14:tracePt t="111897" x="5842000" y="4038600"/>
          <p14:tracePt t="111904" x="5956300" y="4013200"/>
          <p14:tracePt t="111919" x="6115050" y="4006850"/>
          <p14:tracePt t="111935" x="6229350" y="4006850"/>
          <p14:tracePt t="111953" x="6362700" y="4025900"/>
          <p14:tracePt t="111972" x="6438900" y="4025900"/>
          <p14:tracePt t="111986" x="6489700" y="4032250"/>
          <p14:tracePt t="112002" x="6508750" y="4038600"/>
          <p14:tracePt t="112019" x="6515100" y="4038600"/>
          <p14:tracePt t="112035" x="6521450" y="4038600"/>
          <p14:tracePt t="112074" x="6527800" y="4038600"/>
          <p14:tracePt t="112106" x="6534150" y="4038600"/>
          <p14:tracePt t="113812" x="6419850" y="4044950"/>
          <p14:tracePt t="113822" x="6134100" y="4064000"/>
          <p14:tracePt t="113825" x="5657850" y="4102100"/>
          <p14:tracePt t="113834" x="5594350" y="4108450"/>
          <p14:tracePt t="113852" x="4800600" y="4178300"/>
          <p14:tracePt t="113868" x="4267200" y="4222750"/>
          <p14:tracePt t="113884" x="3956050" y="4267200"/>
          <p14:tracePt t="113903" x="3441700" y="4368800"/>
          <p14:tracePt t="113918" x="3302000" y="4387850"/>
          <p14:tracePt t="113934" x="3092450" y="4457700"/>
          <p14:tracePt t="113953" x="2800350" y="4559300"/>
          <p14:tracePt t="113968" x="2686050" y="4629150"/>
          <p14:tracePt t="113985" x="2514600" y="4686300"/>
          <p14:tracePt t="114002" x="2317750" y="4749800"/>
          <p14:tracePt t="114018" x="2254250" y="4762500"/>
          <p14:tracePt t="114036" x="2222500" y="4768850"/>
          <p14:tracePt t="114051" x="2197100" y="4768850"/>
          <p14:tracePt t="114067" x="2184400" y="4768850"/>
          <p14:tracePt t="114084" x="2178050" y="4768850"/>
          <p14:tracePt t="114108" x="2171700" y="4768850"/>
          <p14:tracePt t="114144" x="2165350" y="4768850"/>
          <p14:tracePt t="115437" x="2190750" y="4768850"/>
          <p14:tracePt t="115442" x="2216150" y="4768850"/>
          <p14:tracePt t="115451" x="2273300" y="4762500"/>
          <p14:tracePt t="115467" x="2438400" y="4743450"/>
          <p14:tracePt t="115484" x="2540000" y="4743450"/>
          <p14:tracePt t="115502" x="2679700" y="4743450"/>
          <p14:tracePt t="115517" x="2743200" y="4737100"/>
          <p14:tracePt t="115534" x="2863850" y="4737100"/>
          <p14:tracePt t="115552" x="3079750" y="4724400"/>
          <p14:tracePt t="115568" x="3162300" y="4724400"/>
          <p14:tracePt t="115585" x="3232150" y="4724400"/>
          <p14:tracePt t="115602" x="3302000" y="4724400"/>
          <p14:tracePt t="115618" x="3378200" y="4724400"/>
          <p14:tracePt t="115634" x="3441700" y="4724400"/>
          <p14:tracePt t="115650" x="3486150" y="4724400"/>
          <p14:tracePt t="115653" x="3517900" y="4724400"/>
          <p14:tracePt t="115668" x="3543300" y="4724400"/>
          <p14:tracePt t="115684" x="3594100" y="4724400"/>
          <p14:tracePt t="115700" x="3638550" y="4724400"/>
          <p14:tracePt t="115717" x="3663950" y="4724400"/>
          <p14:tracePt t="115735" x="3695700" y="4724400"/>
          <p14:tracePt t="115750" x="3714750" y="4724400"/>
          <p14:tracePt t="115767" x="3740150" y="4724400"/>
          <p14:tracePt t="115784" x="3784600" y="4724400"/>
          <p14:tracePt t="115800" x="3822700" y="4718050"/>
          <p14:tracePt t="115817" x="3860800" y="4699000"/>
          <p14:tracePt t="115835" x="3956050" y="4679950"/>
          <p14:tracePt t="115851" x="4006850" y="4660900"/>
          <p14:tracePt t="115867" x="4064000" y="4641850"/>
          <p14:tracePt t="115884" x="4146550" y="4603750"/>
          <p14:tracePt t="115900" x="4178300" y="4591050"/>
          <p14:tracePt t="115918" x="4222750" y="4565650"/>
          <p14:tracePt t="115934" x="4279900" y="4533900"/>
          <p14:tracePt t="115950" x="4305300" y="4521200"/>
          <p14:tracePt t="115967" x="4349750" y="4502150"/>
          <p14:tracePt t="115984" x="4381500" y="4489450"/>
          <p14:tracePt t="116001" x="4394200" y="4489450"/>
          <p14:tracePt t="116018" x="4413250" y="4489450"/>
          <p14:tracePt t="116051" x="4419600" y="4489450"/>
          <p14:tracePt t="116086" x="4425950" y="4489450"/>
          <p14:tracePt t="116117" x="4432300" y="4489450"/>
          <p14:tracePt t="130532" x="4394200" y="4470400"/>
          <p14:tracePt t="130541" x="4324350" y="4451350"/>
          <p14:tracePt t="130546" x="4254500" y="4425950"/>
          <p14:tracePt t="130560" x="4121150" y="4356100"/>
          <p14:tracePt t="130578" x="3879850" y="4254500"/>
          <p14:tracePt t="130594" x="3721100" y="4216400"/>
          <p14:tracePt t="130611" x="3536950" y="4184650"/>
          <p14:tracePt t="130628" x="3378200" y="4171950"/>
          <p14:tracePt t="130643" x="3225800" y="4159250"/>
          <p14:tracePt t="130660" x="3073400" y="4152900"/>
          <p14:tracePt t="130677" x="2946400" y="4152900"/>
          <p14:tracePt t="130694" x="2870200" y="4152900"/>
          <p14:tracePt t="130710" x="2794000" y="4152900"/>
          <p14:tracePt t="130727" x="2673350" y="4159250"/>
          <p14:tracePt t="130744" x="2622550" y="4165600"/>
          <p14:tracePt t="130761" x="2540000" y="4171950"/>
          <p14:tracePt t="130777" x="2476500" y="4171950"/>
          <p14:tracePt t="130794" x="2419350" y="4171950"/>
          <p14:tracePt t="130812" x="2336800" y="4152900"/>
          <p14:tracePt t="130827" x="2266950" y="4152900"/>
          <p14:tracePt t="130844" x="2197100" y="4152900"/>
          <p14:tracePt t="130862" x="2133600" y="4152900"/>
          <p14:tracePt t="130877" x="2095500" y="4152900"/>
          <p14:tracePt t="130893" x="2063750" y="4152900"/>
          <p14:tracePt t="130897" x="2051050" y="4152900"/>
          <p14:tracePt t="130910" x="2038350" y="4152900"/>
          <p14:tracePt t="130927" x="2019300" y="4152900"/>
          <p14:tracePt t="130943" x="2006600" y="4152900"/>
          <p14:tracePt t="130960" x="1993900" y="4152900"/>
          <p14:tracePt t="130993" x="1987550" y="4152900"/>
          <p14:tracePt t="131027" x="1981200" y="4152900"/>
          <p14:tracePt t="131252" x="2006600" y="4159250"/>
          <p14:tracePt t="131260" x="2051050" y="4165600"/>
          <p14:tracePt t="131265" x="2089150" y="4171950"/>
          <p14:tracePt t="131277" x="2114550" y="4171950"/>
          <p14:tracePt t="131293" x="2197100" y="4171950"/>
          <p14:tracePt t="131310" x="2247900" y="4171950"/>
          <p14:tracePt t="131332" x="2298700" y="4171950"/>
          <p14:tracePt t="131345" x="2317750" y="4171950"/>
          <p14:tracePt t="131360" x="2336800" y="4171950"/>
          <p14:tracePt t="131399" x="2336800" y="4165600"/>
          <p14:tracePt t="131410" x="2336800" y="4152900"/>
          <p14:tracePt t="131426" x="2305050" y="4102100"/>
          <p14:tracePt t="131443" x="2279650" y="4070350"/>
          <p14:tracePt t="131461" x="2247900" y="4038600"/>
          <p14:tracePt t="131477" x="2203450" y="3994150"/>
          <p14:tracePt t="131493" x="2133600" y="3956050"/>
          <p14:tracePt t="131498" x="2114550" y="3943350"/>
          <p14:tracePt t="131510" x="2063750" y="3924300"/>
          <p14:tracePt t="131526" x="1974850" y="3892550"/>
          <p14:tracePt t="131544" x="1911350" y="3886200"/>
          <p14:tracePt t="131560" x="1860550" y="3879850"/>
          <p14:tracePt t="131576" x="1758950" y="3867150"/>
          <p14:tracePt t="131593" x="1670050" y="3860800"/>
          <p14:tracePt t="131611" x="1543050" y="3848100"/>
          <p14:tracePt t="131626" x="1504950" y="3841750"/>
          <p14:tracePt t="131644" x="1454150" y="3841750"/>
          <p14:tracePt t="131661" x="1397000" y="3841750"/>
          <p14:tracePt t="131677" x="1333500" y="3841750"/>
          <p14:tracePt t="131694" x="1238250" y="3860800"/>
          <p14:tracePt t="131710" x="1123950" y="3886200"/>
          <p14:tracePt t="131726" x="1054100" y="3905250"/>
          <p14:tracePt t="131743" x="1022350" y="3917950"/>
          <p14:tracePt t="131760" x="965200" y="3962400"/>
          <p14:tracePt t="131777" x="895350" y="4038600"/>
          <p14:tracePt t="131794" x="863600" y="4108450"/>
          <p14:tracePt t="131810" x="812800" y="4197350"/>
          <p14:tracePt t="131827" x="793750" y="4267200"/>
          <p14:tracePt t="131845" x="793750" y="4362450"/>
          <p14:tracePt t="131860" x="793750" y="4413250"/>
          <p14:tracePt t="131877" x="800100" y="4464050"/>
          <p14:tracePt t="131894" x="825500" y="4527550"/>
          <p14:tracePt t="131909" x="901700" y="4597400"/>
          <p14:tracePt t="131926" x="1028700" y="4660900"/>
          <p14:tracePt t="131943" x="1206500" y="4730750"/>
          <p14:tracePt t="131960" x="1263650" y="4756150"/>
          <p14:tracePt t="131976" x="1314450" y="4781550"/>
          <p14:tracePt t="131993" x="1409700" y="4806950"/>
          <p14:tracePt t="132010" x="1536700" y="4813300"/>
          <p14:tracePt t="132027" x="1752600" y="4813300"/>
          <p14:tracePt t="132044" x="1847850" y="4813300"/>
          <p14:tracePt t="132060" x="1936750" y="4813300"/>
          <p14:tracePt t="132078" x="2120900" y="4787900"/>
          <p14:tracePt t="132093" x="2254250" y="4775200"/>
          <p14:tracePt t="132113" x="2400300" y="4749800"/>
          <p14:tracePt t="132128" x="2552700" y="4711700"/>
          <p14:tracePt t="132144" x="2749550" y="4667250"/>
          <p14:tracePt t="132160" x="2844800" y="4635500"/>
          <p14:tracePt t="132177" x="2965450" y="4584700"/>
          <p14:tracePt t="132193" x="3009900" y="4540250"/>
          <p14:tracePt t="132210" x="3054350" y="4483100"/>
          <p14:tracePt t="132226" x="3105150" y="4406900"/>
          <p14:tracePt t="132243" x="3117850" y="4375150"/>
          <p14:tracePt t="132260" x="3124200" y="4343400"/>
          <p14:tracePt t="132276" x="3124200" y="4311650"/>
          <p14:tracePt t="132293" x="3124200" y="4286250"/>
          <p14:tracePt t="132312" x="3098800" y="4248150"/>
          <p14:tracePt t="132326" x="3086100" y="4229100"/>
          <p14:tracePt t="132343" x="3073400" y="4203700"/>
          <p14:tracePt t="132361" x="3028950" y="4165600"/>
          <p14:tracePt t="132376" x="2997200" y="4146550"/>
          <p14:tracePt t="132393" x="2940050" y="4127500"/>
          <p14:tracePt t="132411" x="2838450" y="4095750"/>
          <p14:tracePt t="132426" x="2787650" y="4095750"/>
          <p14:tracePt t="132444" x="2762250" y="4095750"/>
          <p14:tracePt t="132462" x="2730500" y="4095750"/>
          <p14:tracePt t="132477" x="2717800" y="4095750"/>
          <p14:tracePt t="132493" x="2705100" y="4095750"/>
          <p14:tracePt t="132510" x="2692400" y="4095750"/>
          <p14:tracePt t="132526" x="2686050" y="4095750"/>
          <p14:tracePt t="132560" x="2679700" y="4095750"/>
          <p14:tracePt t="136117" x="2667000" y="4102100"/>
          <p14:tracePt t="136125" x="2641600" y="4127500"/>
          <p14:tracePt t="136145" x="2552700" y="4197350"/>
          <p14:tracePt t="136160" x="2362200" y="4349750"/>
          <p14:tracePt t="136174" x="2254250" y="4445000"/>
          <p14:tracePt t="136191" x="2133600" y="4584700"/>
          <p14:tracePt t="136209" x="2025650" y="4718050"/>
          <p14:tracePt t="136224" x="1943100" y="4794250"/>
          <p14:tracePt t="136241" x="1892300" y="4838700"/>
          <p14:tracePt t="136257" x="1797050" y="4914900"/>
          <p14:tracePt t="136274" x="1752600" y="4946650"/>
          <p14:tracePt t="136291" x="1727200" y="4959350"/>
          <p14:tracePt t="136308" x="1695450" y="4997450"/>
          <p14:tracePt t="136324" x="1682750" y="5016500"/>
          <p14:tracePt t="136342" x="1670050" y="5022850"/>
          <p14:tracePt t="136358" x="1663700" y="5048250"/>
          <p14:tracePt t="136375" x="1663700" y="5060950"/>
          <p14:tracePt t="136392" x="1663700" y="5067300"/>
          <p14:tracePt t="136407" x="1663700" y="5073650"/>
          <p14:tracePt t="136424" x="1663700" y="5080000"/>
          <p14:tracePt t="136457" x="1663700" y="5086350"/>
          <p14:tracePt t="160296" x="1701800" y="5080000"/>
          <p14:tracePt t="160303" x="1758950" y="5060950"/>
          <p14:tracePt t="160315" x="1828800" y="5035550"/>
          <p14:tracePt t="160322" x="1860550" y="5035550"/>
          <p14:tracePt t="160330" x="1879600" y="5029200"/>
          <p14:tracePt t="160347" x="1949450" y="5010150"/>
          <p14:tracePt t="160364" x="2089150" y="5003800"/>
          <p14:tracePt t="160380" x="2165350" y="5003800"/>
          <p14:tracePt t="160397" x="2235200" y="5003800"/>
          <p14:tracePt t="160413" x="2311400" y="5003800"/>
          <p14:tracePt t="160431" x="2393950" y="5022850"/>
          <p14:tracePt t="160448" x="2489200" y="5041900"/>
          <p14:tracePt t="160463" x="2603500" y="5073650"/>
          <p14:tracePt t="160480" x="2660650" y="5086350"/>
          <p14:tracePt t="160497" x="2736850" y="5099050"/>
          <p14:tracePt t="160513" x="2876550" y="5124450"/>
          <p14:tracePt t="160531" x="2965450" y="5143500"/>
          <p14:tracePt t="160548" x="3130550" y="5168900"/>
          <p14:tracePt t="160563" x="3232150" y="5181600"/>
          <p14:tracePt t="160580" x="3295650" y="5187950"/>
          <p14:tracePt t="160597" x="3543300" y="5213350"/>
          <p14:tracePt t="160614" x="3765550" y="5245100"/>
          <p14:tracePt t="160630" x="3956050" y="5264150"/>
          <p14:tracePt t="160647" x="4457700" y="5276850"/>
          <p14:tracePt t="160663" x="4756150" y="5289550"/>
          <p14:tracePt t="160680" x="5111750" y="5289550"/>
          <p14:tracePt t="160696" x="5467350" y="5308600"/>
          <p14:tracePt t="160714" x="5670550" y="5334000"/>
          <p14:tracePt t="160732" x="5861050" y="5391150"/>
          <p14:tracePt t="160747" x="5956300" y="5397500"/>
          <p14:tracePt t="160763" x="5962650" y="5397500"/>
          <p14:tracePt t="160984" x="6121400" y="5397500"/>
          <p14:tracePt t="160993" x="6280150" y="5397500"/>
          <p14:tracePt t="160999" x="6826250" y="5384800"/>
          <p14:tracePt t="161014" x="7270750" y="5384800"/>
          <p14:tracePt t="161030" x="7924800" y="5397500"/>
          <p14:tracePt t="161047" x="8299450" y="5448300"/>
          <p14:tracePt t="161064" x="8521700" y="5518150"/>
          <p14:tracePt t="161080" x="8623300" y="5543550"/>
          <p14:tracePt t="161096" x="8731250" y="5568950"/>
          <p14:tracePt t="161118" x="8801100" y="5594350"/>
          <p14:tracePt t="161123" x="8813800" y="5600700"/>
          <p14:tracePt t="161130" x="8832850" y="5600700"/>
          <p14:tracePt t="161146" x="8845550" y="5607050"/>
          <p14:tracePt t="161163" x="8858250" y="5607050"/>
          <p14:tracePt t="161179" x="8864600" y="5607050"/>
          <p14:tracePt t="161196" x="8870950" y="5607050"/>
          <p14:tracePt t="161249" x="8877300" y="5607050"/>
          <p14:tracePt t="161284" x="8890000" y="5607050"/>
          <p14:tracePt t="161298" x="8896350" y="5607050"/>
          <p14:tracePt t="161305" x="8909050" y="5607050"/>
          <p14:tracePt t="161313" x="8921750" y="5607050"/>
          <p14:tracePt t="161330" x="8953500" y="5607050"/>
          <p14:tracePt t="161347" x="8972550" y="5607050"/>
          <p14:tracePt t="161363" x="8991600" y="5607050"/>
          <p14:tracePt t="161380" x="9010650" y="5607050"/>
          <p14:tracePt t="161396" x="9017000" y="5607050"/>
          <p14:tracePt t="161430" x="9023350" y="5607050"/>
          <p14:tracePt t="161491" x="9029700" y="5607050"/>
          <p14:tracePt t="162036" x="9048750" y="5607050"/>
          <p14:tracePt t="162044" x="9061450" y="5607050"/>
          <p14:tracePt t="162051" x="9080500" y="5607050"/>
          <p14:tracePt t="162063" x="9099550" y="5607050"/>
          <p14:tracePt t="162080" x="9124950" y="5600700"/>
          <p14:tracePt t="162098" x="9188450" y="5594350"/>
          <p14:tracePt t="162112" x="9232900" y="5594350"/>
          <p14:tracePt t="162131" x="9283700" y="5594350"/>
          <p14:tracePt t="162134" x="9302750" y="5594350"/>
          <p14:tracePt t="162147" x="9353550" y="5581650"/>
          <p14:tracePt t="162163" x="9378950" y="5581650"/>
          <p14:tracePt t="162179" x="9398000" y="5581650"/>
          <p14:tracePt t="162196" x="9429750" y="5581650"/>
          <p14:tracePt t="162213" x="9442450" y="5581650"/>
          <p14:tracePt t="162229" x="9461500" y="5581650"/>
          <p14:tracePt t="162246" x="9493250" y="5581650"/>
          <p14:tracePt t="162263" x="9499600" y="5581650"/>
          <p14:tracePt t="162295" x="9505950" y="5581650"/>
          <p14:tracePt t="162332" x="9512300" y="5581650"/>
          <p14:tracePt t="162382" x="9493250" y="5575300"/>
          <p14:tracePt t="162388" x="9455150" y="5568950"/>
          <p14:tracePt t="162396" x="9398000" y="5549900"/>
          <p14:tracePt t="162413" x="9296400" y="5530850"/>
          <p14:tracePt t="162431" x="9201150" y="5524500"/>
          <p14:tracePt t="162446" x="9175750" y="5518150"/>
          <p14:tracePt t="162463" x="9169400" y="5518150"/>
          <p14:tracePt t="162479" x="9144000" y="5518150"/>
          <p14:tracePt t="162495" x="9131300" y="5518150"/>
          <p14:tracePt t="162512" x="9124950" y="5518150"/>
          <p14:tracePt t="162529" x="9099550" y="5499100"/>
          <p14:tracePt t="162546" x="9067800" y="5499100"/>
          <p14:tracePt t="162563" x="9036050" y="5499100"/>
          <p14:tracePt t="162579" x="8966200" y="5492750"/>
          <p14:tracePt t="162596" x="8915400" y="5492750"/>
          <p14:tracePt t="162613" x="8851900" y="5492750"/>
          <p14:tracePt t="162629" x="8839200" y="5492750"/>
          <p14:tracePt t="162646" x="8820150" y="5492750"/>
          <p14:tracePt t="162663" x="8807450" y="5492750"/>
          <p14:tracePt t="162679" x="8801100" y="5492750"/>
          <p14:tracePt t="162713" x="8794750" y="5492750"/>
          <p14:tracePt t="162755" x="8801100" y="5505450"/>
          <p14:tracePt t="162762" x="8845550" y="5518150"/>
          <p14:tracePt t="162779" x="8953500" y="5524500"/>
          <p14:tracePt t="162796" x="9029700" y="5530850"/>
          <p14:tracePt t="162812" x="9112250" y="5549900"/>
          <p14:tracePt t="162829" x="9163050" y="5556250"/>
          <p14:tracePt t="162846" x="9277350" y="5575300"/>
          <p14:tracePt t="162862" x="9461500" y="5594350"/>
          <p14:tracePt t="162879" x="9518650" y="5594350"/>
          <p14:tracePt t="162896" x="9569450" y="5600700"/>
          <p14:tracePt t="162912" x="9582150" y="5600700"/>
          <p14:tracePt t="162929" x="9588500" y="5600700"/>
          <p14:tracePt t="162946" x="9594850" y="5600700"/>
          <p14:tracePt t="162962" x="9601200" y="5600700"/>
          <p14:tracePt t="163039" x="9601200" y="5607050"/>
          <p14:tracePt t="163046" x="9582150" y="5613400"/>
          <p14:tracePt t="163052" x="9525000" y="5613400"/>
          <p14:tracePt t="163062" x="9461500" y="5613400"/>
          <p14:tracePt t="163080" x="9353550" y="5613400"/>
          <p14:tracePt t="163085" x="9315450" y="5619750"/>
          <p14:tracePt t="163096" x="9264650" y="5619750"/>
          <p14:tracePt t="163113" x="9207500" y="5619750"/>
          <p14:tracePt t="163132" x="9118600" y="5619750"/>
          <p14:tracePt t="163146" x="9055100" y="5619750"/>
          <p14:tracePt t="163163" x="9004300" y="5619750"/>
          <p14:tracePt t="163181" x="8959850" y="5619750"/>
          <p14:tracePt t="163196" x="8934450" y="5619750"/>
          <p14:tracePt t="163212" x="8921750" y="5619750"/>
          <p14:tracePt t="163230" x="8915400" y="5619750"/>
          <p14:tracePt t="163245" x="8909050" y="5619750"/>
          <p14:tracePt t="163279" x="8902700" y="5619750"/>
          <p14:tracePt t="163301" x="8921750" y="5626100"/>
          <p14:tracePt t="163313" x="8972550" y="5626100"/>
          <p14:tracePt t="163330" x="9131300" y="5626100"/>
          <p14:tracePt t="163346" x="9207500" y="5626100"/>
          <p14:tracePt t="163363" x="9448800" y="5626100"/>
          <p14:tracePt t="163380" x="9569450" y="5613400"/>
          <p14:tracePt t="163396" x="9607550" y="5613400"/>
          <p14:tracePt t="163413" x="9632950" y="5613400"/>
          <p14:tracePt t="163429" x="9639300" y="5613400"/>
          <p14:tracePt t="163462" x="9645650" y="5613400"/>
          <p14:tracePt t="163506" x="9632950" y="5613400"/>
          <p14:tracePt t="163514" x="9613900" y="5613400"/>
          <p14:tracePt t="163529" x="9512300" y="5613400"/>
          <p14:tracePt t="163547" x="9423400" y="5613400"/>
          <p14:tracePt t="163562" x="9378950" y="5613400"/>
          <p14:tracePt t="163579" x="9328150" y="5613400"/>
          <p14:tracePt t="163595" x="9277350" y="5613400"/>
          <p14:tracePt t="163612" x="9232900" y="5613400"/>
          <p14:tracePt t="163629" x="9213850" y="5613400"/>
          <p14:tracePt t="163647" x="9201150" y="5613400"/>
          <p14:tracePt t="163663" x="9194800" y="5613400"/>
          <p14:tracePt t="163697" x="9188450" y="5613400"/>
          <p14:tracePt t="163753" x="9182100" y="5613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2061712" y="912031"/>
          <a:ext cx="9783764" cy="3529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a:blip r:embed="rId8"/>
          <a:stretch>
            <a:fillRect/>
          </a:stretch>
        </p:blipFill>
        <p:spPr>
          <a:xfrm>
            <a:off x="2105650" y="1107319"/>
            <a:ext cx="891806" cy="866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9"/>
          <a:stretch>
            <a:fillRect/>
          </a:stretch>
        </p:blipFill>
        <p:spPr>
          <a:xfrm>
            <a:off x="4558272" y="1117779"/>
            <a:ext cx="940236" cy="866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10"/>
          <a:stretch>
            <a:fillRect/>
          </a:stretch>
        </p:blipFill>
        <p:spPr>
          <a:xfrm>
            <a:off x="7020793" y="1117779"/>
            <a:ext cx="871538" cy="901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11"/>
          <a:stretch>
            <a:fillRect/>
          </a:stretch>
        </p:blipFill>
        <p:spPr>
          <a:xfrm>
            <a:off x="9488356" y="1117779"/>
            <a:ext cx="971740" cy="901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ound Diagonal Corner Rectangle 17"/>
          <p:cNvSpPr/>
          <p:nvPr/>
        </p:nvSpPr>
        <p:spPr>
          <a:xfrm>
            <a:off x="2287641" y="3476152"/>
            <a:ext cx="2298342" cy="2522866"/>
          </a:xfrm>
          <a:prstGeom prst="round2DiagRect">
            <a:avLst>
              <a:gd name="adj1" fmla="val 8975"/>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buFont typeface="Arial" panose="020B0604020202020204" pitchFamily="34" charset="0"/>
              <a:buChar char="•"/>
            </a:pPr>
            <a:r>
              <a:rPr lang="en-US" sz="1600" dirty="0">
                <a:solidFill>
                  <a:schemeClr val="tx2"/>
                </a:solidFill>
              </a:rPr>
              <a:t>Black H2 produced from coal gasification; Grey H2: produced via steam reforming of natural gas or methane</a:t>
            </a:r>
          </a:p>
          <a:p>
            <a:pPr marL="252000" indent="-252000">
              <a:buFont typeface="Arial" panose="020B0604020202020204" pitchFamily="34" charset="0"/>
              <a:buChar char="•"/>
            </a:pPr>
            <a:endParaRPr lang="en-US" sz="800" dirty="0">
              <a:solidFill>
                <a:schemeClr val="tx2"/>
              </a:solidFill>
            </a:endParaRPr>
          </a:p>
          <a:p>
            <a:pPr marL="252000" indent="-252000">
              <a:buFont typeface="Arial" panose="020B0604020202020204" pitchFamily="34" charset="0"/>
              <a:buChar char="•"/>
            </a:pPr>
            <a:r>
              <a:rPr lang="en-US" sz="1600" dirty="0">
                <a:solidFill>
                  <a:schemeClr val="tx2"/>
                </a:solidFill>
              </a:rPr>
              <a:t>100% carbon emissions</a:t>
            </a:r>
          </a:p>
        </p:txBody>
      </p:sp>
      <p:sp>
        <p:nvSpPr>
          <p:cNvPr id="19" name="Round Diagonal Corner Rectangle 18"/>
          <p:cNvSpPr/>
          <p:nvPr/>
        </p:nvSpPr>
        <p:spPr>
          <a:xfrm>
            <a:off x="4767318" y="3415864"/>
            <a:ext cx="2366583" cy="2303809"/>
          </a:xfrm>
          <a:prstGeom prst="round2DiagRect">
            <a:avLst>
              <a:gd name="adj1" fmla="val 8975"/>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spcBef>
                <a:spcPts val="600"/>
              </a:spcBef>
              <a:buFont typeface="Arial" panose="020B0604020202020204" pitchFamily="34" charset="0"/>
              <a:buChar char="•"/>
            </a:pPr>
            <a:r>
              <a:rPr lang="en-US" sz="1600" dirty="0">
                <a:solidFill>
                  <a:schemeClr val="tx1"/>
                </a:solidFill>
              </a:rPr>
              <a:t>Blue H2 produced from steam reforming of methane or natural gas while utilizing CCS to negate emissions with 85-95% efficiency</a:t>
            </a:r>
          </a:p>
        </p:txBody>
      </p:sp>
      <p:sp>
        <p:nvSpPr>
          <p:cNvPr id="20" name="Round Diagonal Corner Rectangle 19"/>
          <p:cNvSpPr/>
          <p:nvPr/>
        </p:nvSpPr>
        <p:spPr>
          <a:xfrm>
            <a:off x="7237788" y="3415865"/>
            <a:ext cx="2501935" cy="2303808"/>
          </a:xfrm>
          <a:prstGeom prst="round2DiagRect">
            <a:avLst>
              <a:gd name="adj1" fmla="val 8975"/>
              <a:gd name="adj2" fmla="val 0"/>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buFont typeface="Arial" panose="020B0604020202020204" pitchFamily="34" charset="0"/>
              <a:buChar char="•"/>
            </a:pPr>
            <a:r>
              <a:rPr lang="en-US" sz="1600" dirty="0">
                <a:solidFill>
                  <a:srgbClr val="336600"/>
                </a:solidFill>
              </a:rPr>
              <a:t>Green H2 produced using renewable energy in electrolysis</a:t>
            </a:r>
          </a:p>
          <a:p>
            <a:pPr marL="252000" indent="-252000">
              <a:buFont typeface="Arial" panose="020B0604020202020204" pitchFamily="34" charset="0"/>
              <a:buChar char="•"/>
            </a:pPr>
            <a:endParaRPr lang="en-US" sz="1600" dirty="0">
              <a:solidFill>
                <a:srgbClr val="336600"/>
              </a:solidFill>
            </a:endParaRPr>
          </a:p>
          <a:p>
            <a:pPr marL="252000" indent="-252000">
              <a:buFont typeface="Arial" panose="020B0604020202020204" pitchFamily="34" charset="0"/>
              <a:buChar char="•"/>
            </a:pPr>
            <a:r>
              <a:rPr lang="en-US" sz="1600" dirty="0">
                <a:solidFill>
                  <a:srgbClr val="336600"/>
                </a:solidFill>
              </a:rPr>
              <a:t>Zero-carbon emissions, ideally suitable for green energy transition</a:t>
            </a:r>
          </a:p>
        </p:txBody>
      </p:sp>
      <p:sp>
        <p:nvSpPr>
          <p:cNvPr id="21" name="Round Diagonal Corner Rectangle 20"/>
          <p:cNvSpPr/>
          <p:nvPr/>
        </p:nvSpPr>
        <p:spPr>
          <a:xfrm>
            <a:off x="9843610" y="3410704"/>
            <a:ext cx="2183201" cy="2297521"/>
          </a:xfrm>
          <a:prstGeom prst="round2DiagRect">
            <a:avLst>
              <a:gd name="adj1" fmla="val 8975"/>
              <a:gd name="adj2" fmla="val 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buFont typeface="Arial" panose="020B0604020202020204" pitchFamily="34" charset="0"/>
              <a:buChar char="•"/>
            </a:pPr>
            <a:r>
              <a:rPr lang="en-US" sz="1600" dirty="0">
                <a:solidFill>
                  <a:srgbClr val="CC0066"/>
                </a:solidFill>
              </a:rPr>
              <a:t>Pink H2 produced using nuclear energy in electrolysis </a:t>
            </a:r>
          </a:p>
          <a:p>
            <a:endParaRPr lang="en-US" sz="1600" dirty="0">
              <a:solidFill>
                <a:srgbClr val="CC0066"/>
              </a:solidFill>
            </a:endParaRPr>
          </a:p>
          <a:p>
            <a:pPr marL="252000" indent="-252000">
              <a:buFont typeface="Arial" panose="020B0604020202020204" pitchFamily="34" charset="0"/>
              <a:buChar char="•"/>
            </a:pPr>
            <a:r>
              <a:rPr lang="en-US" sz="1600" dirty="0">
                <a:solidFill>
                  <a:srgbClr val="CC0066"/>
                </a:solidFill>
              </a:rPr>
              <a:t>Zero-carbon emissions. Not commercialized yet</a:t>
            </a:r>
          </a:p>
        </p:txBody>
      </p:sp>
      <p:sp>
        <p:nvSpPr>
          <p:cNvPr id="23" name="Isosceles Triangle 22"/>
          <p:cNvSpPr/>
          <p:nvPr/>
        </p:nvSpPr>
        <p:spPr>
          <a:xfrm rot="10800000">
            <a:off x="3235899" y="3204391"/>
            <a:ext cx="381037" cy="25790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p:cNvSpPr/>
          <p:nvPr/>
        </p:nvSpPr>
        <p:spPr>
          <a:xfrm rot="10800000">
            <a:off x="5750575" y="3204393"/>
            <a:ext cx="381037" cy="211471"/>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p:cNvSpPr/>
          <p:nvPr/>
        </p:nvSpPr>
        <p:spPr>
          <a:xfrm rot="10800000">
            <a:off x="8267536" y="3210116"/>
            <a:ext cx="381037" cy="211471"/>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Isosceles Triangle 25"/>
          <p:cNvSpPr/>
          <p:nvPr/>
        </p:nvSpPr>
        <p:spPr>
          <a:xfrm rot="10800000">
            <a:off x="10717118" y="3204393"/>
            <a:ext cx="381037" cy="211471"/>
          </a:xfrm>
          <a:prstGeom prst="triangle">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89070" y="1117779"/>
            <a:ext cx="1821808" cy="5201424"/>
          </a:xfrm>
          <a:prstGeom prst="rect">
            <a:avLst/>
          </a:prstGeom>
          <a:noFill/>
          <a:ln>
            <a:solidFill>
              <a:schemeClr val="tx1"/>
            </a:solidFill>
          </a:ln>
        </p:spPr>
        <p:txBody>
          <a:bodyPr wrap="square" rtlCol="0">
            <a:spAutoFit/>
          </a:bodyPr>
          <a:lstStyle/>
          <a:p>
            <a:r>
              <a:rPr lang="en-GB" b="1" dirty="0"/>
              <a:t>White H2</a:t>
            </a:r>
            <a:r>
              <a:rPr lang="en-GB" dirty="0"/>
              <a:t> </a:t>
            </a:r>
            <a:r>
              <a:rPr lang="en-GB" sz="1600" dirty="0"/>
              <a:t>refers to the naturally occurring H2 (rarely) found in underground deposits. </a:t>
            </a:r>
          </a:p>
          <a:p>
            <a:pPr>
              <a:spcAft>
                <a:spcPts val="1000"/>
              </a:spcAft>
            </a:pPr>
            <a:r>
              <a:rPr lang="en-GB" sz="1600" dirty="0"/>
              <a:t>Thus, different processes are used to generate H2 artificially.</a:t>
            </a:r>
            <a:endParaRPr lang="en-GB" sz="800" b="1" dirty="0"/>
          </a:p>
          <a:p>
            <a:r>
              <a:rPr lang="en-GB" b="1" dirty="0"/>
              <a:t>Grey H2</a:t>
            </a:r>
            <a:r>
              <a:rPr lang="en-GB" dirty="0"/>
              <a:t> </a:t>
            </a:r>
            <a:r>
              <a:rPr lang="en-GB" sz="1600" dirty="0"/>
              <a:t>accounts for most of the production today and emits about 9.3 kg of CO2/kg of H2 production.</a:t>
            </a:r>
          </a:p>
        </p:txBody>
      </p:sp>
    </p:spTree>
    <p:extLst>
      <p:ext uri="{BB962C8B-B14F-4D97-AF65-F5344CB8AC3E}">
        <p14:creationId xmlns:p14="http://schemas.microsoft.com/office/powerpoint/2010/main" val="1040677791"/>
      </p:ext>
    </p:extLst>
  </p:cSld>
  <p:clrMapOvr>
    <a:masterClrMapping/>
  </p:clrMapOvr>
  <mc:AlternateContent xmlns:mc="http://schemas.openxmlformats.org/markup-compatibility/2006" xmlns:p14="http://schemas.microsoft.com/office/powerpoint/2010/main">
    <mc:Choice Requires="p14">
      <p:transition spd="slow" p14:dur="2000" advTm="118093"/>
    </mc:Choice>
    <mc:Fallback xmlns="">
      <p:transition spd="slow" advTm="118093"/>
    </mc:Fallback>
  </mc:AlternateContent>
  <p:extLst>
    <p:ext uri="{3A86A75C-4F4B-4683-9AE1-C65F6400EC91}">
      <p14:laserTraceLst xmlns:p14="http://schemas.microsoft.com/office/powerpoint/2010/main">
        <p14:tracePtLst>
          <p14:tracePt t="6352" x="9150350" y="5588000"/>
          <p14:tracePt t="6359" x="9074150" y="5505450"/>
          <p14:tracePt t="6366" x="8991600" y="5429250"/>
          <p14:tracePt t="6379" x="8756650" y="5207000"/>
          <p14:tracePt t="6396" x="8553450" y="5003800"/>
          <p14:tracePt t="6412" x="8121650" y="4641850"/>
          <p14:tracePt t="6429" x="7931150" y="4502150"/>
          <p14:tracePt t="6446" x="7658100" y="4318000"/>
          <p14:tracePt t="6462" x="7531100" y="4248150"/>
          <p14:tracePt t="6478" x="7435850" y="4222750"/>
          <p14:tracePt t="6496" x="7366000" y="4210050"/>
          <p14:tracePt t="6512" x="7334250" y="4203700"/>
          <p14:tracePt t="6529" x="7321550" y="4203700"/>
          <p14:tracePt t="6546" x="7302500" y="4191000"/>
          <p14:tracePt t="6562" x="7283450" y="4178300"/>
          <p14:tracePt t="6579" x="7264400" y="4171950"/>
          <p14:tracePt t="6596" x="7213600" y="4159250"/>
          <p14:tracePt t="6612" x="7118350" y="4152900"/>
          <p14:tracePt t="6629" x="7004050" y="4152900"/>
          <p14:tracePt t="6646" x="6896100" y="4133850"/>
          <p14:tracePt t="6662" x="6731000" y="4089400"/>
          <p14:tracePt t="6679" x="6534150" y="4025900"/>
          <p14:tracePt t="6695" x="6330950" y="3949700"/>
          <p14:tracePt t="6712" x="6203950" y="3867150"/>
          <p14:tracePt t="6729" x="5949950" y="3733800"/>
          <p14:tracePt t="6745" x="5822950" y="3689350"/>
          <p14:tracePt t="6762" x="5778500" y="3670300"/>
          <p14:tracePt t="6779" x="5740400" y="3663950"/>
          <p14:tracePt t="6795" x="5715000" y="3663950"/>
          <p14:tracePt t="6812" x="5708650" y="3663950"/>
          <p14:tracePt t="7114" x="5645150" y="3619500"/>
          <p14:tracePt t="7120" x="5499100" y="3511550"/>
          <p14:tracePt t="7128" x="5416550" y="3422650"/>
          <p14:tracePt t="7146" x="5092700" y="3149600"/>
          <p14:tracePt t="7162" x="4845050" y="2959100"/>
          <p14:tracePt t="7178" x="4667250" y="2813050"/>
          <p14:tracePt t="7196" x="4413250" y="2609850"/>
          <p14:tracePt t="7212" x="4184650" y="2489200"/>
          <p14:tracePt t="7228" x="4089400" y="2419350"/>
          <p14:tracePt t="7247" x="3930650" y="2305050"/>
          <p14:tracePt t="7262" x="3829050" y="2241550"/>
          <p14:tracePt t="7278" x="3727450" y="2197100"/>
          <p14:tracePt t="7297" x="3632200" y="2139950"/>
          <p14:tracePt t="7312" x="3575050" y="2108200"/>
          <p14:tracePt t="7329" x="3536950" y="2089150"/>
          <p14:tracePt t="7347" x="3473450" y="2063750"/>
          <p14:tracePt t="7362" x="3429000" y="2038350"/>
          <p14:tracePt t="7378" x="3403600" y="2019300"/>
          <p14:tracePt t="7395" x="3346450" y="2000250"/>
          <p14:tracePt t="7412" x="3295650" y="1981200"/>
          <p14:tracePt t="7428" x="3270250" y="1968500"/>
          <p14:tracePt t="7444" x="3225800" y="1949450"/>
          <p14:tracePt t="7461" x="3206750" y="1949450"/>
          <p14:tracePt t="7478" x="3194050" y="1949450"/>
          <p14:tracePt t="7495" x="3175000" y="1949450"/>
          <p14:tracePt t="7511" x="3168650" y="1949450"/>
          <p14:tracePt t="7545" x="3162300" y="1949450"/>
          <p14:tracePt t="7564" x="3155950" y="1949450"/>
          <p14:tracePt t="7601" x="3149600" y="1949450"/>
          <p14:tracePt t="8225" x="3149600" y="1987550"/>
          <p14:tracePt t="8232" x="3149600" y="2051050"/>
          <p14:tracePt t="8245" x="3168650" y="2190750"/>
          <p14:tracePt t="8261" x="3175000" y="2273300"/>
          <p14:tracePt t="8278" x="3187700" y="2324100"/>
          <p14:tracePt t="8294" x="3187700" y="2374900"/>
          <p14:tracePt t="8311" x="3187700" y="2393950"/>
          <p14:tracePt t="8329" x="3194050" y="2413000"/>
          <p14:tracePt t="8344" x="3194050" y="2432050"/>
          <p14:tracePt t="8361" x="3200400" y="2444750"/>
          <p14:tracePt t="8377" x="3206750" y="2463800"/>
          <p14:tracePt t="8395" x="3206750" y="2476500"/>
          <p14:tracePt t="8411" x="3219450" y="2501900"/>
          <p14:tracePt t="8428" x="3225800" y="2520950"/>
          <p14:tracePt t="8445" x="3225800" y="2552700"/>
          <p14:tracePt t="8461" x="3225800" y="2559050"/>
          <p14:tracePt t="8761" x="3232150" y="2571750"/>
          <p14:tracePt t="8768" x="3238500" y="2571750"/>
          <p14:tracePt t="8778" x="3238500" y="2584450"/>
          <p14:tracePt t="8795" x="3257550" y="2622550"/>
          <p14:tracePt t="8811" x="3282950" y="2647950"/>
          <p14:tracePt t="8828" x="3333750" y="2705100"/>
          <p14:tracePt t="8844" x="3384550" y="2743200"/>
          <p14:tracePt t="8861" x="3460750" y="2800350"/>
          <p14:tracePt t="8878" x="3486150" y="2819400"/>
          <p14:tracePt t="8895" x="3524250" y="2851150"/>
          <p14:tracePt t="8911" x="3556000" y="2863850"/>
          <p14:tracePt t="8928" x="3568700" y="2870200"/>
          <p14:tracePt t="8944" x="3575050" y="2876550"/>
          <p14:tracePt t="8961" x="3587750" y="2876550"/>
          <p14:tracePt t="8978" x="3594100" y="2876550"/>
          <p14:tracePt t="8994" x="3594100" y="2882900"/>
          <p14:tracePt t="9011" x="3594100" y="2895600"/>
          <p14:tracePt t="9027" x="3606800" y="2895600"/>
          <p14:tracePt t="9044" x="3606800" y="2901950"/>
          <p14:tracePt t="9061" x="3613150" y="2908300"/>
          <p14:tracePt t="9078" x="3644900" y="2914650"/>
          <p14:tracePt t="9094" x="3657600" y="2921000"/>
          <p14:tracePt t="9111" x="3663950" y="2921000"/>
          <p14:tracePt t="9128" x="3676650" y="2921000"/>
          <p14:tracePt t="9161" x="3676650" y="2908300"/>
          <p14:tracePt t="9177" x="3594100" y="2825750"/>
          <p14:tracePt t="9194" x="3543300" y="2781300"/>
          <p14:tracePt t="9211" x="3498850" y="2749550"/>
          <p14:tracePt t="9227" x="3460750" y="2717800"/>
          <p14:tracePt t="9244" x="3448050" y="2711450"/>
          <p14:tracePt t="9262" x="3422650" y="2705100"/>
          <p14:tracePt t="9277" x="3397250" y="2705100"/>
          <p14:tracePt t="9294" x="3371850" y="2705100"/>
          <p14:tracePt t="9312" x="3340100" y="2705100"/>
          <p14:tracePt t="9327" x="3327400" y="2705100"/>
          <p14:tracePt t="9344" x="3308350" y="2705100"/>
          <p14:tracePt t="9361" x="3295650" y="2705100"/>
          <p14:tracePt t="9378" x="3276600" y="2705100"/>
          <p14:tracePt t="9396" x="3270250" y="2705100"/>
          <p14:tracePt t="9411" x="3263900" y="2705100"/>
          <p14:tracePt t="9694" x="3282950" y="2705100"/>
          <p14:tracePt t="9700" x="3302000" y="2705100"/>
          <p14:tracePt t="9710" x="3314700" y="2705100"/>
          <p14:tracePt t="9728" x="3371850" y="2717800"/>
          <p14:tracePt t="9743" x="3448050" y="2717800"/>
          <p14:tracePt t="9760" x="3479800" y="2717800"/>
          <p14:tracePt t="9777" x="3511550" y="2717800"/>
          <p14:tracePt t="9794" x="3543300" y="2724150"/>
          <p14:tracePt t="9810" x="3568700" y="2724150"/>
          <p14:tracePt t="9828" x="3581400" y="2724150"/>
          <p14:tracePt t="9843" x="3587750" y="2724150"/>
          <p14:tracePt t="9861" x="3600450" y="2724150"/>
          <p14:tracePt t="9877" x="3619500" y="2724150"/>
          <p14:tracePt t="9893" x="3638550" y="2724150"/>
          <p14:tracePt t="9910" x="3651250" y="2724150"/>
          <p14:tracePt t="9927" x="3663950" y="2724150"/>
          <p14:tracePt t="9944" x="3683000" y="2724150"/>
          <p14:tracePt t="9960" x="3689350" y="2724150"/>
          <p14:tracePt t="9977" x="3695700" y="2724150"/>
          <p14:tracePt t="10014" x="3702050" y="2724150"/>
          <p14:tracePt t="10041" x="3708400" y="2724150"/>
          <p14:tracePt t="11078" x="3638550" y="2781300"/>
          <p14:tracePt t="11083" x="3511550" y="2863850"/>
          <p14:tracePt t="11093" x="3327400" y="2978150"/>
          <p14:tracePt t="11109" x="2997200" y="3168650"/>
          <p14:tracePt t="11126" x="2743200" y="3314700"/>
          <p14:tracePt t="11143" x="2393950" y="3575050"/>
          <p14:tracePt t="11160" x="2222500" y="3676650"/>
          <p14:tracePt t="11177" x="2127250" y="3752850"/>
          <p14:tracePt t="11193" x="2006600" y="3924300"/>
          <p14:tracePt t="11210" x="1943100" y="4013200"/>
          <p14:tracePt t="11228" x="1917700" y="4044950"/>
          <p14:tracePt t="11244" x="1905000" y="4051300"/>
          <p14:tracePt t="11502" x="1873250" y="4070350"/>
          <p14:tracePt t="11508" x="1854200" y="4076700"/>
          <p14:tracePt t="11513" x="1822450" y="4089400"/>
          <p14:tracePt t="11527" x="1797050" y="4102100"/>
          <p14:tracePt t="11543" x="1778000" y="4121150"/>
          <p14:tracePt t="11560" x="1733550" y="4146550"/>
          <p14:tracePt t="11577" x="1720850" y="4152900"/>
          <p14:tracePt t="11593" x="1708150" y="4165600"/>
          <p14:tracePt t="11610" x="1689100" y="4165600"/>
          <p14:tracePt t="11627" x="1676400" y="4171950"/>
          <p14:tracePt t="11645" x="1663700" y="4171950"/>
          <p14:tracePt t="11677" x="1657350" y="4184650"/>
          <p14:tracePt t="11731" x="1644650" y="4184650"/>
          <p14:tracePt t="11789" x="1638300" y="4184650"/>
          <p14:tracePt t="11904" x="1631950" y="4191000"/>
          <p14:tracePt t="11910" x="1625600" y="4191000"/>
          <p14:tracePt t="11926" x="1619250" y="4197350"/>
          <p14:tracePt t="11943" x="1568450" y="4216400"/>
          <p14:tracePt t="11959" x="1543050" y="4248150"/>
          <p14:tracePt t="11976" x="1498600" y="4267200"/>
          <p14:tracePt t="11992" x="1460500" y="4286250"/>
          <p14:tracePt t="12009" x="1435100" y="4298950"/>
          <p14:tracePt t="12027" x="1422400" y="4318000"/>
          <p14:tracePt t="12043" x="1409700" y="4330700"/>
          <p14:tracePt t="12059" x="1397000" y="4343400"/>
          <p14:tracePt t="12077" x="1365250" y="4362450"/>
          <p14:tracePt t="12093" x="1358900" y="4375150"/>
          <p14:tracePt t="12109" x="1346200" y="4387850"/>
          <p14:tracePt t="12127" x="1320800" y="4406900"/>
          <p14:tracePt t="12143" x="1314450" y="4419600"/>
          <p14:tracePt t="12159" x="1301750" y="4432300"/>
          <p14:tracePt t="12177" x="1289050" y="4451350"/>
          <p14:tracePt t="12193" x="1282700" y="4464050"/>
          <p14:tracePt t="12210" x="1282700" y="4470400"/>
          <p14:tracePt t="12242" x="1282700" y="4483100"/>
          <p14:tracePt t="12272" x="1282700" y="4489450"/>
          <p14:tracePt t="12516" x="1289050" y="4489450"/>
          <p14:tracePt t="12523" x="1295400" y="4489450"/>
          <p14:tracePt t="12531" x="1301750" y="4489450"/>
          <p14:tracePt t="12543" x="1308100" y="4489450"/>
          <p14:tracePt t="12559" x="1314450" y="4489450"/>
          <p14:tracePt t="12576" x="1320800" y="4489450"/>
          <p14:tracePt t="12609" x="1327150" y="4489450"/>
          <p14:tracePt t="12637" x="1333500" y="4489450"/>
          <p14:tracePt t="12659" x="1339850" y="4489450"/>
          <p14:tracePt t="12669" x="1346200" y="4489450"/>
          <p14:tracePt t="12678" x="1352550" y="4489450"/>
          <p14:tracePt t="12692" x="1377950" y="4489450"/>
          <p14:tracePt t="12709" x="1397000" y="4495800"/>
          <p14:tracePt t="12726" x="1416050" y="4508500"/>
          <p14:tracePt t="12742" x="1435100" y="4514850"/>
          <p14:tracePt t="12759" x="1447800" y="4514850"/>
          <p14:tracePt t="12777" x="1454150" y="4521200"/>
          <p14:tracePt t="12793" x="1460500" y="4521200"/>
          <p14:tracePt t="12836" x="1466850" y="4521200"/>
          <p14:tracePt t="12843" x="1485900" y="4521200"/>
          <p14:tracePt t="12860" x="1498600" y="4521200"/>
          <p14:tracePt t="12877" x="1517650" y="4521200"/>
          <p14:tracePt t="12892" x="1536700" y="4521200"/>
          <p14:tracePt t="12909" x="1555750" y="4521200"/>
          <p14:tracePt t="12926" x="1562100" y="4521200"/>
          <p14:tracePt t="12942" x="1568450" y="4521200"/>
          <p14:tracePt t="12978" x="1574800" y="4521200"/>
          <p14:tracePt t="13005" x="1581150" y="4521200"/>
          <p14:tracePt t="13096" x="1587500" y="4521200"/>
          <p14:tracePt t="13125" x="1593850" y="4521200"/>
          <p14:tracePt t="13132" x="1606550" y="4521200"/>
          <p14:tracePt t="13160" x="1612900" y="4521200"/>
          <p14:tracePt t="13166" x="1619250" y="4521200"/>
          <p14:tracePt t="13197" x="1625600" y="4521200"/>
          <p14:tracePt t="13231" x="1631950" y="4521200"/>
          <p14:tracePt t="13275" x="1638300" y="4521200"/>
          <p14:tracePt t="17704" x="1631950" y="4527550"/>
          <p14:tracePt t="17710" x="1619250" y="4533900"/>
          <p14:tracePt t="17724" x="1593850" y="4546600"/>
          <p14:tracePt t="17740" x="1555750" y="4565650"/>
          <p14:tracePt t="17757" x="1479550" y="4622800"/>
          <p14:tracePt t="17774" x="1441450" y="4654550"/>
          <p14:tracePt t="17790" x="1403350" y="4686300"/>
          <p14:tracePt t="17807" x="1365250" y="4737100"/>
          <p14:tracePt t="17823" x="1327150" y="4775200"/>
          <p14:tracePt t="17840" x="1308100" y="4794250"/>
          <p14:tracePt t="17857" x="1250950" y="4832350"/>
          <p14:tracePt t="17874" x="1225550" y="4851400"/>
          <p14:tracePt t="17891" x="1187450" y="4889500"/>
          <p14:tracePt t="17907" x="1130300" y="4921250"/>
          <p14:tracePt t="17924" x="1092200" y="4959350"/>
          <p14:tracePt t="17942" x="1016000" y="5003800"/>
          <p14:tracePt t="17957" x="965200" y="5029200"/>
          <p14:tracePt t="17974" x="914400" y="5060950"/>
          <p14:tracePt t="17991" x="863600" y="5105400"/>
          <p14:tracePt t="18007" x="831850" y="5124450"/>
          <p14:tracePt t="18024" x="806450" y="5137150"/>
          <p14:tracePt t="18040" x="774700" y="5162550"/>
          <p14:tracePt t="18057" x="749300" y="5175250"/>
          <p14:tracePt t="18073" x="723900" y="5187950"/>
          <p14:tracePt t="18091" x="692150" y="5200650"/>
          <p14:tracePt t="18107" x="673100" y="5213350"/>
          <p14:tracePt t="18124" x="654050" y="5213350"/>
          <p14:tracePt t="18140" x="622300" y="5232400"/>
          <p14:tracePt t="18156" x="590550" y="5238750"/>
          <p14:tracePt t="18173" x="558800" y="5251450"/>
          <p14:tracePt t="18190" x="514350" y="5251450"/>
          <p14:tracePt t="18207" x="495300" y="5251450"/>
          <p14:tracePt t="18229" x="463550" y="5251450"/>
          <p14:tracePt t="18241" x="457200" y="5251450"/>
          <p14:tracePt t="18257" x="444500" y="5251450"/>
          <p14:tracePt t="18274" x="425450" y="5251450"/>
          <p14:tracePt t="18290" x="412750" y="5251450"/>
          <p14:tracePt t="18306" x="406400" y="5251450"/>
          <p14:tracePt t="18324" x="400050" y="5226050"/>
          <p14:tracePt t="18340" x="387350" y="5213350"/>
          <p14:tracePt t="18356" x="387350" y="5207000"/>
          <p14:tracePt t="18373" x="387350" y="5187950"/>
          <p14:tracePt t="18390" x="387350" y="5175250"/>
          <p14:tracePt t="18407" x="381000" y="5162550"/>
          <p14:tracePt t="18440" x="381000" y="5156200"/>
          <p14:tracePt t="18473" x="381000" y="5143500"/>
          <p14:tracePt t="18490" x="381000" y="5130800"/>
          <p14:tracePt t="18507" x="400050" y="5105400"/>
          <p14:tracePt t="18523" x="444500" y="5092700"/>
          <p14:tracePt t="18540" x="469900" y="5080000"/>
          <p14:tracePt t="18557" x="514350" y="5067300"/>
          <p14:tracePt t="18574" x="533400" y="5067300"/>
          <p14:tracePt t="18590" x="539750" y="5067300"/>
          <p14:tracePt t="18607" x="577850" y="5067300"/>
          <p14:tracePt t="18624" x="590550" y="5067300"/>
          <p14:tracePt t="18640" x="596900" y="5067300"/>
          <p14:tracePt t="18657" x="615950" y="5067300"/>
          <p14:tracePt t="18674" x="628650" y="5067300"/>
          <p14:tracePt t="18691" x="641350" y="5067300"/>
          <p14:tracePt t="18707" x="647700" y="5067300"/>
          <p14:tracePt t="18741" x="660400" y="5067300"/>
          <p14:tracePt t="18774" x="673100" y="5067300"/>
          <p14:tracePt t="18790" x="679450" y="5067300"/>
          <p14:tracePt t="18863" x="685800" y="5067300"/>
          <p14:tracePt t="18892" x="692150" y="5067300"/>
          <p14:tracePt t="18911" x="698500" y="5067300"/>
          <p14:tracePt t="18925" x="704850" y="5067300"/>
          <p14:tracePt t="18939" x="711200" y="5067300"/>
          <p14:tracePt t="18974" x="717550" y="5067300"/>
          <p14:tracePt t="18996" x="723900" y="5067300"/>
          <p14:tracePt t="19031" x="730250" y="5067300"/>
          <p14:tracePt t="19075" x="736600" y="5067300"/>
          <p14:tracePt t="19117" x="742950" y="5067300"/>
          <p14:tracePt t="19182" x="749300" y="5067300"/>
          <p14:tracePt t="19203" x="762000" y="5067300"/>
          <p14:tracePt t="19211" x="768350" y="5067300"/>
          <p14:tracePt t="19223" x="793750" y="5073650"/>
          <p14:tracePt t="19240" x="825500" y="5073650"/>
          <p14:tracePt t="19258" x="908050" y="5073650"/>
          <p14:tracePt t="19273" x="946150" y="5073650"/>
          <p14:tracePt t="19289" x="990600" y="5073650"/>
          <p14:tracePt t="19307" x="1016000" y="5073650"/>
          <p14:tracePt t="19323" x="1035050" y="5073650"/>
          <p14:tracePt t="19339" x="1054100" y="5073650"/>
          <p14:tracePt t="19356" x="1066800" y="5073650"/>
          <p14:tracePt t="19373" x="1079500" y="5073650"/>
          <p14:tracePt t="19389" x="1092200" y="5073650"/>
          <p14:tracePt t="19406" x="1104900" y="5073650"/>
          <p14:tracePt t="19423" x="1117600" y="5067300"/>
          <p14:tracePt t="19440" x="1130300" y="5067300"/>
          <p14:tracePt t="19456" x="1155700" y="5067300"/>
          <p14:tracePt t="19474" x="1174750" y="5067300"/>
          <p14:tracePt t="19490" x="1200150" y="5067300"/>
          <p14:tracePt t="19506" x="1219200" y="5067300"/>
          <p14:tracePt t="19523" x="1231900" y="5067300"/>
          <p14:tracePt t="19540" x="1244600" y="5067300"/>
          <p14:tracePt t="19556" x="1257300" y="5067300"/>
          <p14:tracePt t="19573" x="1276350" y="5060950"/>
          <p14:tracePt t="19590" x="1301750" y="5048250"/>
          <p14:tracePt t="19606" x="1327150" y="5048250"/>
          <p14:tracePt t="19622" x="1339850" y="5048250"/>
          <p14:tracePt t="19639" x="1365250" y="5048250"/>
          <p14:tracePt t="19656" x="1384300" y="5048250"/>
          <p14:tracePt t="19673" x="1390650" y="5048250"/>
          <p14:tracePt t="19689" x="1397000" y="5048250"/>
          <p14:tracePt t="19723" x="1403350" y="5048250"/>
          <p14:tracePt t="19752" x="1409700" y="5048250"/>
          <p14:tracePt t="19796" x="1416050" y="5048250"/>
          <p14:tracePt t="19825" x="1422400" y="5048250"/>
          <p14:tracePt t="19831" x="1428750" y="5048250"/>
          <p14:tracePt t="19846" x="1435100" y="5048250"/>
          <p14:tracePt t="19856" x="1447800" y="5041900"/>
          <p14:tracePt t="19873" x="1473200" y="5029200"/>
          <p14:tracePt t="19889" x="1479550" y="5029200"/>
          <p14:tracePt t="19906" x="1504950" y="5022850"/>
          <p14:tracePt t="19922" x="1524000" y="5022850"/>
          <p14:tracePt t="19939" x="1536700" y="5022850"/>
          <p14:tracePt t="19957" x="1555750" y="5022850"/>
          <p14:tracePt t="19973" x="1581150" y="5022850"/>
          <p14:tracePt t="19989" x="1587500" y="5022850"/>
          <p14:tracePt t="20007" x="1600200" y="5022850"/>
          <p14:tracePt t="20039" x="1612900" y="5022850"/>
          <p14:tracePt t="20072" x="1619250" y="5022850"/>
          <p14:tracePt t="20099" x="1625600" y="5022850"/>
          <p14:tracePt t="21962" x="1631950" y="5029200"/>
          <p14:tracePt t="21969" x="1644650" y="5035550"/>
          <p14:tracePt t="21981" x="1651000" y="5035550"/>
          <p14:tracePt t="22002" x="1657350" y="5041900"/>
          <p14:tracePt t="22023" x="1663700" y="5041900"/>
          <p14:tracePt t="22030" x="1663700" y="5048250"/>
          <p14:tracePt t="22063" x="1670050" y="5048250"/>
          <p14:tracePt t="22075" x="1670050" y="5054600"/>
          <p14:tracePt t="22105" x="1670050" y="5067300"/>
          <p14:tracePt t="22123" x="1657350" y="5080000"/>
          <p14:tracePt t="22138" x="1625600" y="5099050"/>
          <p14:tracePt t="22155" x="1581150" y="5118100"/>
          <p14:tracePt t="22173" x="1511300" y="5156200"/>
          <p14:tracePt t="22188" x="1460500" y="5175250"/>
          <p14:tracePt t="22206" x="1416050" y="5187950"/>
          <p14:tracePt t="22210" x="1397000" y="5207000"/>
          <p14:tracePt t="22221" x="1333500" y="5232400"/>
          <p14:tracePt t="22238" x="1282700" y="5245100"/>
          <p14:tracePt t="22255" x="1231900" y="5257800"/>
          <p14:tracePt t="22272" x="1162050" y="5283200"/>
          <p14:tracePt t="22288" x="1117600" y="5289550"/>
          <p14:tracePt t="22306" x="1092200" y="5289550"/>
          <p14:tracePt t="22321" x="1073150" y="5289550"/>
          <p14:tracePt t="22338" x="1060450" y="5289550"/>
          <p14:tracePt t="22356" x="1054100" y="5289550"/>
          <p14:tracePt t="22420" x="1047750" y="5289550"/>
          <p14:tracePt t="26736" x="1041400" y="5283200"/>
          <p14:tracePt t="26743" x="1028700" y="5270500"/>
          <p14:tracePt t="26753" x="1016000" y="5251450"/>
          <p14:tracePt t="26766" x="1009650" y="5232400"/>
          <p14:tracePt t="26770" x="1003300" y="5226050"/>
          <p14:tracePt t="26787" x="971550" y="5200650"/>
          <p14:tracePt t="26803" x="939800" y="5168900"/>
          <p14:tracePt t="26820" x="882650" y="5124450"/>
          <p14:tracePt t="26836" x="838200" y="5092700"/>
          <p14:tracePt t="26853" x="812800" y="5080000"/>
          <p14:tracePt t="26870" x="774700" y="5054600"/>
          <p14:tracePt t="26887" x="749300" y="5035550"/>
          <p14:tracePt t="26902" x="723900" y="5022850"/>
          <p14:tracePt t="26919" x="692150" y="5016500"/>
          <p14:tracePt t="26938" x="679450" y="5010150"/>
          <p14:tracePt t="26953" x="654050" y="5003800"/>
          <p14:tracePt t="26970" x="635000" y="5003800"/>
          <p14:tracePt t="26987" x="628650" y="4997450"/>
          <p14:tracePt t="27003" x="609600" y="4984750"/>
          <p14:tracePt t="27019" x="590550" y="4978400"/>
          <p14:tracePt t="27036" x="584200" y="4978400"/>
          <p14:tracePt t="27054" x="558800" y="4972050"/>
          <p14:tracePt t="27070" x="533400" y="4965700"/>
          <p14:tracePt t="27087" x="520700" y="4965700"/>
          <p14:tracePt t="27104" x="508000" y="4959350"/>
          <p14:tracePt t="27119" x="495300" y="4959350"/>
          <p14:tracePt t="27152" x="482600" y="4959350"/>
          <p14:tracePt t="32496" x="495300" y="4902200"/>
          <p14:tracePt t="32502" x="533400" y="4737100"/>
          <p14:tracePt t="32517" x="615950" y="4495800"/>
          <p14:tracePt t="32534" x="679450" y="4260850"/>
          <p14:tracePt t="32551" x="793750" y="3714750"/>
          <p14:tracePt t="32567" x="844550" y="3517900"/>
          <p14:tracePt t="32583" x="901700" y="3187700"/>
          <p14:tracePt t="32600" x="933450" y="3035300"/>
          <p14:tracePt t="32617" x="939800" y="2940050"/>
          <p14:tracePt t="32633" x="952500" y="2832100"/>
          <p14:tracePt t="32650" x="952500" y="2762250"/>
          <p14:tracePt t="32667" x="952500" y="2717800"/>
          <p14:tracePt t="32684" x="958850" y="2679700"/>
          <p14:tracePt t="32700" x="958850" y="2628900"/>
          <p14:tracePt t="32717" x="965200" y="2590800"/>
          <p14:tracePt t="32735" x="977900" y="2489200"/>
          <p14:tracePt t="32750" x="996950" y="2432050"/>
          <p14:tracePt t="32767" x="1009650" y="2381250"/>
          <p14:tracePt t="32785" x="1022350" y="2317750"/>
          <p14:tracePt t="32800" x="1022350" y="2266950"/>
          <p14:tracePt t="32817" x="1022350" y="2178050"/>
          <p14:tracePt t="32834" x="1035050" y="2006600"/>
          <p14:tracePt t="32850" x="1041400" y="1892300"/>
          <p14:tracePt t="32867" x="1054100" y="1778000"/>
          <p14:tracePt t="32883" x="1073150" y="1644650"/>
          <p14:tracePt t="32900" x="1104900" y="1517650"/>
          <p14:tracePt t="32917" x="1111250" y="1454150"/>
          <p14:tracePt t="32933" x="1117600" y="1397000"/>
          <p14:tracePt t="32968" x="1117600" y="1390650"/>
          <p14:tracePt t="32983" x="1117600" y="1384300"/>
          <p14:tracePt t="33017" x="1117600" y="1377950"/>
          <p14:tracePt t="33046" x="1117600" y="1371600"/>
          <p14:tracePt t="33088" x="1117600" y="1358900"/>
          <p14:tracePt t="34500" x="1117600" y="1371600"/>
          <p14:tracePt t="34508" x="1117600" y="1377950"/>
          <p14:tracePt t="34517" x="1117600" y="1384300"/>
          <p14:tracePt t="34532" x="1092200" y="1416050"/>
          <p14:tracePt t="34549" x="1079500" y="1428750"/>
          <p14:tracePt t="34566" x="1066800" y="1447800"/>
          <p14:tracePt t="34582" x="1047750" y="1517650"/>
          <p14:tracePt t="34599" x="1041400" y="1568450"/>
          <p14:tracePt t="34617" x="1022350" y="1612900"/>
          <p14:tracePt t="34632" x="1022350" y="1631950"/>
          <p14:tracePt t="34650" x="1022350" y="1651000"/>
          <p14:tracePt t="34666" x="1022350" y="1676400"/>
          <p14:tracePt t="34682" x="1016000" y="1701800"/>
          <p14:tracePt t="34699" x="1016000" y="1739900"/>
          <p14:tracePt t="34716" x="1009650" y="1771650"/>
          <p14:tracePt t="34732" x="1009650" y="1809750"/>
          <p14:tracePt t="34749" x="1009650" y="1822450"/>
          <p14:tracePt t="34766" x="1009650" y="1847850"/>
          <p14:tracePt t="34783" x="1009650" y="1866900"/>
          <p14:tracePt t="34800" x="1003300" y="1885950"/>
          <p14:tracePt t="34817" x="1003300" y="1905000"/>
          <p14:tracePt t="34833" x="1003300" y="1917700"/>
          <p14:tracePt t="34850" x="1003300" y="1930400"/>
          <p14:tracePt t="34893" x="1003300" y="1936750"/>
          <p14:tracePt t="34929" x="1003300" y="1943100"/>
          <p14:tracePt t="34972" x="1003300" y="1949450"/>
          <p14:tracePt t="35010" x="1003300" y="1955800"/>
          <p14:tracePt t="35084" x="1003300" y="1968500"/>
          <p14:tracePt t="35397" x="1003300" y="1981200"/>
          <p14:tracePt t="35404" x="1003300" y="1987550"/>
          <p14:tracePt t="35417" x="1003300" y="2025650"/>
          <p14:tracePt t="35432" x="1003300" y="2038350"/>
          <p14:tracePt t="35449" x="1003300" y="2070100"/>
          <p14:tracePt t="35466" x="1003300" y="2095500"/>
          <p14:tracePt t="35473" x="1003300" y="2101850"/>
          <p14:tracePt t="35482" x="1003300" y="2108200"/>
          <p14:tracePt t="35499" x="1003300" y="2114550"/>
          <p14:tracePt t="35500" x="1003300" y="2127250"/>
          <p14:tracePt t="35515" x="1003300" y="2133600"/>
          <p14:tracePt t="35532" x="1003300" y="2139950"/>
          <p14:tracePt t="35565" x="1003300" y="2146300"/>
          <p14:tracePt t="35601" x="1003300" y="2152650"/>
          <p14:tracePt t="35751" x="1003300" y="2159000"/>
          <p14:tracePt t="35759" x="1003300" y="2165350"/>
          <p14:tracePt t="35767" x="1003300" y="2171700"/>
          <p14:tracePt t="35782" x="1003300" y="2190750"/>
          <p14:tracePt t="35798" x="1009650" y="2209800"/>
          <p14:tracePt t="35816" x="1009650" y="2222500"/>
          <p14:tracePt t="35832" x="1009650" y="2235200"/>
          <p14:tracePt t="35848" x="1009650" y="2254250"/>
          <p14:tracePt t="35882" x="1009650" y="2260600"/>
          <p14:tracePt t="35920" x="1009650" y="2266950"/>
          <p14:tracePt t="35962" x="1009650" y="2273300"/>
          <p14:tracePt t="36025" x="1009650" y="2279650"/>
          <p14:tracePt t="36032" x="1016000" y="2279650"/>
          <p14:tracePt t="36039" x="1028700" y="2286000"/>
          <p14:tracePt t="36048" x="1028700" y="2298700"/>
          <p14:tracePt t="36065" x="1041400" y="2336800"/>
          <p14:tracePt t="36082" x="1054100" y="2374900"/>
          <p14:tracePt t="36098" x="1054100" y="2387600"/>
          <p14:tracePt t="36116" x="1060450" y="2393950"/>
          <p14:tracePt t="36132" x="1060450" y="2413000"/>
          <p14:tracePt t="36166" x="1060450" y="2425700"/>
          <p14:tracePt t="36199" x="1060450" y="2432050"/>
          <p14:tracePt t="36323" x="1060450" y="2438400"/>
          <p14:tracePt t="36409" x="1060450" y="2444750"/>
          <p14:tracePt t="36634" x="1060450" y="2451100"/>
          <p14:tracePt t="36641" x="1060450" y="2470150"/>
          <p14:tracePt t="36649" x="1073150" y="2476500"/>
          <p14:tracePt t="36665" x="1073150" y="2489200"/>
          <p14:tracePt t="36683" x="1073150" y="2495550"/>
          <p14:tracePt t="36698" x="1073150" y="2501900"/>
          <p14:tracePt t="36715" x="1079500" y="2501900"/>
          <p14:tracePt t="36733" x="1079500" y="2508250"/>
          <p14:tracePt t="36765" x="1079500" y="2514600"/>
          <p14:tracePt t="36798" x="1079500" y="2527300"/>
          <p14:tracePt t="36875" x="1079500" y="2533650"/>
          <p14:tracePt t="36882" x="1085850" y="2546350"/>
          <p14:tracePt t="36890" x="1092200" y="2559050"/>
          <p14:tracePt t="36898" x="1092200" y="2571750"/>
          <p14:tracePt t="36917" x="1098550" y="2635250"/>
          <p14:tracePt t="36932" x="1098550" y="2660650"/>
          <p14:tracePt t="36948" x="1098550" y="2667000"/>
          <p14:tracePt t="36966" x="1104900" y="2686050"/>
          <p14:tracePt t="36981" x="1104900" y="2698750"/>
          <p14:tracePt t="37015" x="1104900" y="2705100"/>
          <p14:tracePt t="37051" x="1104900" y="2711450"/>
          <p14:tracePt t="37101" x="1111250" y="2711450"/>
          <p14:tracePt t="37108" x="1111250" y="2717800"/>
          <p14:tracePt t="37130" x="1111250" y="2724150"/>
          <p14:tracePt t="37138" x="1111250" y="2730500"/>
          <p14:tracePt t="37149" x="1123950" y="2749550"/>
          <p14:tracePt t="37165" x="1143000" y="2781300"/>
          <p14:tracePt t="37181" x="1149350" y="2806700"/>
          <p14:tracePt t="37198" x="1162050" y="2857500"/>
          <p14:tracePt t="37214" x="1168400" y="2914650"/>
          <p14:tracePt t="37232" x="1168400" y="2933700"/>
          <p14:tracePt t="37249" x="1168400" y="2959100"/>
          <p14:tracePt t="37265" x="1168400" y="2978150"/>
          <p14:tracePt t="37306" x="1168400" y="2984500"/>
          <p14:tracePt t="37341" x="1168400" y="2990850"/>
          <p14:tracePt t="37391" x="1168400" y="2997200"/>
          <p14:tracePt t="37434" x="1168400" y="3003550"/>
          <p14:tracePt t="37440" x="1174750" y="3009900"/>
          <p14:tracePt t="37448" x="1174750" y="3016250"/>
          <p14:tracePt t="37464" x="1187450" y="3048000"/>
          <p14:tracePt t="37469" x="1187450" y="3054350"/>
          <p14:tracePt t="37482" x="1193800" y="3079750"/>
          <p14:tracePt t="37498" x="1219200" y="3117850"/>
          <p14:tracePt t="37514" x="1219200" y="3143250"/>
          <p14:tracePt t="37532" x="1231900" y="3187700"/>
          <p14:tracePt t="37548" x="1238250" y="3206750"/>
          <p14:tracePt t="37564" x="1238250" y="3219450"/>
          <p14:tracePt t="37581" x="1238250" y="3232150"/>
          <p14:tracePt t="37598" x="1238250" y="3244850"/>
          <p14:tracePt t="37631" x="1238250" y="3251200"/>
          <p14:tracePt t="37703" x="1238250" y="3257550"/>
          <p14:tracePt t="37959" x="1238250" y="3225800"/>
          <p14:tracePt t="37967" x="1238250" y="3213100"/>
          <p14:tracePt t="37981" x="1238250" y="3175000"/>
          <p14:tracePt t="37999" x="1238250" y="3073400"/>
          <p14:tracePt t="38014" x="1238250" y="3060700"/>
          <p14:tracePt t="38031" x="1238250" y="3035300"/>
          <p14:tracePt t="38048" x="1238250" y="3003550"/>
          <p14:tracePt t="38065" x="1225550" y="2940050"/>
          <p14:tracePt t="38081" x="1212850" y="2914650"/>
          <p14:tracePt t="38099" x="1206500" y="2882900"/>
          <p14:tracePt t="38115" x="1206500" y="2851150"/>
          <p14:tracePt t="38131" x="1193800" y="2806700"/>
          <p14:tracePt t="38147" x="1187450" y="2768600"/>
          <p14:tracePt t="38164" x="1181100" y="2749550"/>
          <p14:tracePt t="38181" x="1174750" y="2736850"/>
          <p14:tracePt t="38197" x="1149350" y="2705100"/>
          <p14:tracePt t="38214" x="1149350" y="2679700"/>
          <p14:tracePt t="38231" x="1130300" y="2647950"/>
          <p14:tracePt t="38247" x="1123950" y="2635250"/>
          <p14:tracePt t="38264" x="1111250" y="2616200"/>
          <p14:tracePt t="38280" x="1104900" y="2597150"/>
          <p14:tracePt t="38302" x="1085850" y="2571750"/>
          <p14:tracePt t="38314" x="1085850" y="2565400"/>
          <p14:tracePt t="38319" x="1079500" y="2565400"/>
          <p14:tracePt t="38374" x="1079500" y="2559050"/>
          <p14:tracePt t="38389" x="1073150" y="2559050"/>
          <p14:tracePt t="38410" x="1073150" y="2552700"/>
          <p14:tracePt t="38424" x="1066800" y="2552700"/>
          <p14:tracePt t="39238" x="1066800" y="2559050"/>
          <p14:tracePt t="39290" x="1073150" y="2559050"/>
          <p14:tracePt t="39419" x="1073150" y="2565400"/>
          <p14:tracePt t="39430" x="1079500" y="2565400"/>
          <p14:tracePt t="50291" x="1079500" y="2584450"/>
          <p14:tracePt t="50301" x="1073150" y="2603500"/>
          <p14:tracePt t="50309" x="1066800" y="2667000"/>
          <p14:tracePt t="50325" x="1066800" y="2717800"/>
          <p14:tracePt t="50342" x="1066800" y="2755900"/>
          <p14:tracePt t="50358" x="1066800" y="2813050"/>
          <p14:tracePt t="50375" x="1066800" y="2901950"/>
          <p14:tracePt t="50392" x="1073150" y="2959100"/>
          <p14:tracePt t="50408" x="1085850" y="3035300"/>
          <p14:tracePt t="50425" x="1085850" y="3067050"/>
          <p14:tracePt t="50442" x="1085850" y="3086100"/>
          <p14:tracePt t="50458" x="1092200" y="3111500"/>
          <p14:tracePt t="50475" x="1104900" y="3124200"/>
          <p14:tracePt t="50481" x="1111250" y="3143250"/>
          <p14:tracePt t="50493" x="1117600" y="3155950"/>
          <p14:tracePt t="50509" x="1130300" y="3162300"/>
          <p14:tracePt t="50526" x="1143000" y="3181350"/>
          <p14:tracePt t="50544" x="1143000" y="3206750"/>
          <p14:tracePt t="50559" x="1143000" y="3213100"/>
          <p14:tracePt t="50591" x="1143000" y="3219450"/>
          <p14:tracePt t="50608" x="1143000" y="3225800"/>
          <p14:tracePt t="50625" x="1149350" y="3238500"/>
          <p14:tracePt t="50642" x="1155700" y="3263900"/>
          <p14:tracePt t="50659" x="1162050" y="3276600"/>
          <p14:tracePt t="50675" x="1162050" y="3289300"/>
          <p14:tracePt t="50692" x="1168400" y="3295650"/>
          <p14:tracePt t="50726" x="1174750" y="3302000"/>
          <p14:tracePt t="53470" x="1231900" y="3295650"/>
          <p14:tracePt t="53482" x="1390650" y="3276600"/>
          <p14:tracePt t="53491" x="1466850" y="3276600"/>
          <p14:tracePt t="53508" x="1682750" y="3282950"/>
          <p14:tracePt t="53523" x="1930400" y="3327400"/>
          <p14:tracePt t="53540" x="2025650" y="3365500"/>
          <p14:tracePt t="53557" x="2254250" y="3454400"/>
          <p14:tracePt t="53574" x="2381250" y="3498850"/>
          <p14:tracePt t="53591" x="2463800" y="3524250"/>
          <p14:tracePt t="53607" x="2571750" y="3568700"/>
          <p14:tracePt t="53624" x="2660650" y="3600450"/>
          <p14:tracePt t="53642" x="2762250" y="3632200"/>
          <p14:tracePt t="53658" x="2819400" y="3663950"/>
          <p14:tracePt t="53674" x="2876550" y="3676650"/>
          <p14:tracePt t="53691" x="2933700" y="3702050"/>
          <p14:tracePt t="53707" x="2971800" y="3740150"/>
          <p14:tracePt t="53724" x="3016250" y="3778250"/>
          <p14:tracePt t="53728" x="3035300" y="3797300"/>
          <p14:tracePt t="53740" x="3086100" y="3854450"/>
          <p14:tracePt t="53758" x="3124200" y="3892550"/>
          <p14:tracePt t="53774" x="3187700" y="3930650"/>
          <p14:tracePt t="53790" x="3270250" y="3994150"/>
          <p14:tracePt t="53807" x="3321050" y="4006850"/>
          <p14:tracePt t="53824" x="3359150" y="4019550"/>
          <p14:tracePt t="53841" x="3403600" y="4051300"/>
          <p14:tracePt t="53857" x="3422650" y="4051300"/>
          <p14:tracePt t="53874" x="3448050" y="4051300"/>
          <p14:tracePt t="53891" x="3460750" y="4057650"/>
          <p14:tracePt t="53908" x="3473450" y="4057650"/>
          <p14:tracePt t="53927" x="3511550" y="4076700"/>
          <p14:tracePt t="53941" x="3530600" y="4076700"/>
          <p14:tracePt t="53958" x="3575050" y="4083050"/>
          <p14:tracePt t="53975" x="3670300" y="4083050"/>
          <p14:tracePt t="53990" x="3727450" y="4083050"/>
          <p14:tracePt t="54007" x="3765550" y="4083050"/>
          <p14:tracePt t="54024" x="3822700" y="4083050"/>
          <p14:tracePt t="54041" x="3860800" y="4089400"/>
          <p14:tracePt t="54058" x="3886200" y="4095750"/>
          <p14:tracePt t="54075" x="3898900" y="4102100"/>
          <p14:tracePt t="54090" x="3911600" y="4114800"/>
          <p14:tracePt t="54123" x="3917950" y="4114800"/>
          <p14:tracePt t="54158" x="3924300" y="4114800"/>
          <p14:tracePt t="54207" x="3930650" y="4114800"/>
          <p14:tracePt t="54258" x="3937000" y="4114800"/>
          <p14:tracePt t="54287" x="3943350" y="4114800"/>
          <p14:tracePt t="54292" x="3949700" y="4114800"/>
          <p14:tracePt t="54307" x="3956050" y="4095750"/>
          <p14:tracePt t="54325" x="3968750" y="4083050"/>
          <p14:tracePt t="54341" x="3981450" y="4076700"/>
          <p14:tracePt t="54357" x="3981450" y="4064000"/>
          <p14:tracePt t="54374" x="3987800" y="4064000"/>
          <p14:tracePt t="54391" x="3987800" y="4051300"/>
          <p14:tracePt t="54424" x="3987800" y="4044950"/>
          <p14:tracePt t="54459" x="3987800" y="4038600"/>
          <p14:tracePt t="54498" x="3987800" y="4032250"/>
          <p14:tracePt t="54562" x="3987800" y="4025900"/>
          <p14:tracePt t="54804" x="3987800" y="4032250"/>
          <p14:tracePt t="54811" x="3987800" y="4038600"/>
          <p14:tracePt t="54823" x="3987800" y="4051300"/>
          <p14:tracePt t="54840" x="3975100" y="4057650"/>
          <p14:tracePt t="54857" x="3962400" y="4076700"/>
          <p14:tracePt t="54873" x="3937000" y="4095750"/>
          <p14:tracePt t="54890" x="3924300" y="4102100"/>
          <p14:tracePt t="54907" x="3898900" y="4133850"/>
          <p14:tracePt t="54923" x="3879850" y="4146550"/>
          <p14:tracePt t="54940" x="3873500" y="4152900"/>
          <p14:tracePt t="54957" x="3867150" y="4152900"/>
          <p14:tracePt t="54973" x="3860800" y="4159250"/>
          <p14:tracePt t="55007" x="3854450" y="4159250"/>
          <p14:tracePt t="55023" x="3848100" y="4165600"/>
          <p14:tracePt t="55040" x="3835400" y="4165600"/>
          <p14:tracePt t="55057" x="3822700" y="4165600"/>
          <p14:tracePt t="55073" x="3816350" y="4171950"/>
          <p14:tracePt t="55109" x="3810000" y="4171950"/>
          <p14:tracePt t="55143" x="3803650" y="4171950"/>
          <p14:tracePt t="55804" x="3759200" y="4171950"/>
          <p14:tracePt t="55813" x="3644900" y="4146550"/>
          <p14:tracePt t="55823" x="3587750" y="4127500"/>
          <p14:tracePt t="55840" x="3492500" y="4108450"/>
          <p14:tracePt t="55856" x="3422650" y="4095750"/>
          <p14:tracePt t="55873" x="3397250" y="4095750"/>
          <p14:tracePt t="55890" x="3371850" y="4095750"/>
          <p14:tracePt t="55907" x="3333750" y="4108450"/>
          <p14:tracePt t="55923" x="3289300" y="4152900"/>
          <p14:tracePt t="55941" x="3219450" y="4222750"/>
          <p14:tracePt t="55957" x="3155950" y="4292600"/>
          <p14:tracePt t="55973" x="3105150" y="4337050"/>
          <p14:tracePt t="55990" x="3060700" y="4362450"/>
          <p14:tracePt t="56006" x="3048000" y="4375150"/>
          <p14:tracePt t="56023" x="3035300" y="4375150"/>
          <p14:tracePt t="56039" x="3016250" y="4375150"/>
          <p14:tracePt t="56072" x="3009900" y="4375150"/>
          <p14:tracePt t="56106" x="3009900" y="4387850"/>
          <p14:tracePt t="56124" x="3003550" y="4387850"/>
          <p14:tracePt t="56884" x="3041650" y="4387850"/>
          <p14:tracePt t="56889" x="3117850" y="4375150"/>
          <p14:tracePt t="56906" x="3282950" y="4368800"/>
          <p14:tracePt t="56922" x="3473450" y="4368800"/>
          <p14:tracePt t="56939" x="3619500" y="4368800"/>
          <p14:tracePt t="56956" x="3721100" y="4375150"/>
          <p14:tracePt t="56972" x="3854450" y="4394200"/>
          <p14:tracePt t="56989" x="3987800" y="4413250"/>
          <p14:tracePt t="57005" x="4051300" y="4419600"/>
          <p14:tracePt t="57023" x="4095750" y="4425950"/>
          <p14:tracePt t="57039" x="4121150" y="4432300"/>
          <p14:tracePt t="57056" x="4152900" y="4432300"/>
          <p14:tracePt t="57072" x="4178300" y="4432300"/>
          <p14:tracePt t="57089" x="4222750" y="4445000"/>
          <p14:tracePt t="57106" x="4260850" y="4445000"/>
          <p14:tracePt t="57122" x="4318000" y="4445000"/>
          <p14:tracePt t="57138" x="4368800" y="4445000"/>
          <p14:tracePt t="57155" x="4381500" y="4445000"/>
          <p14:tracePt t="57172" x="4406900" y="4445000"/>
          <p14:tracePt t="57189" x="4413250" y="4445000"/>
          <p14:tracePt t="57206" x="4419600" y="4445000"/>
          <p14:tracePt t="57244" x="4425950" y="4445000"/>
          <p14:tracePt t="57281" x="4432300" y="4445000"/>
          <p14:tracePt t="57682" x="4425950" y="4445000"/>
          <p14:tracePt t="57689" x="4406900" y="4445000"/>
          <p14:tracePt t="57706" x="4375150" y="4445000"/>
          <p14:tracePt t="57723" x="4356100" y="4438650"/>
          <p14:tracePt t="57738" x="4337050" y="4425950"/>
          <p14:tracePt t="57756" x="4318000" y="4419600"/>
          <p14:tracePt t="57774" x="4298950" y="4419600"/>
          <p14:tracePt t="57789" x="4298950" y="4413250"/>
          <p14:tracePt t="57807" x="4292600" y="4413250"/>
          <p14:tracePt t="57824" x="4292600" y="4406900"/>
          <p14:tracePt t="57874" x="4286250" y="4406900"/>
          <p14:tracePt t="57995" x="4286250" y="4400550"/>
          <p14:tracePt t="58029" x="4279900" y="4400550"/>
          <p14:tracePt t="58043" x="4273550" y="4400550"/>
          <p14:tracePt t="58049" x="4260850" y="4400550"/>
          <p14:tracePt t="58058" x="4254500" y="4400550"/>
          <p14:tracePt t="58074" x="4216400" y="4413250"/>
          <p14:tracePt t="58088" x="4171950" y="4425950"/>
          <p14:tracePt t="58107" x="4114800" y="4451350"/>
          <p14:tracePt t="58122" x="4083050" y="4470400"/>
          <p14:tracePt t="58138" x="4051300" y="4483100"/>
          <p14:tracePt t="58155" x="4032250" y="4495800"/>
          <p14:tracePt t="58172" x="4019550" y="4502150"/>
          <p14:tracePt t="58188" x="3987800" y="4508500"/>
          <p14:tracePt t="58205" x="3962400" y="4514850"/>
          <p14:tracePt t="58222" x="3943350" y="4527550"/>
          <p14:tracePt t="58239" x="3917950" y="4527550"/>
          <p14:tracePt t="58255" x="3905250" y="4527550"/>
          <p14:tracePt t="58272" x="3892550" y="4533900"/>
          <p14:tracePt t="58289" x="3879850" y="4533900"/>
          <p14:tracePt t="58306" x="3860800" y="4540250"/>
          <p14:tracePt t="58340" x="3854450" y="4540250"/>
          <p14:tracePt t="58355" x="3854450" y="4546600"/>
          <p14:tracePt t="58388" x="3848100" y="4546600"/>
          <p14:tracePt t="58426" x="3841750" y="4546600"/>
          <p14:tracePt t="58503" x="3841750" y="4552950"/>
          <p14:tracePt t="58510" x="3835400" y="4559300"/>
          <p14:tracePt t="58523" x="3829050" y="4565650"/>
          <p14:tracePt t="58538" x="3790950" y="4603750"/>
          <p14:tracePt t="58555" x="3740150" y="4641850"/>
          <p14:tracePt t="58573" x="3683000" y="4699000"/>
          <p14:tracePt t="58588" x="3644900" y="4737100"/>
          <p14:tracePt t="58606" x="3619500" y="4756150"/>
          <p14:tracePt t="58621" x="3587750" y="4781550"/>
          <p14:tracePt t="58638" x="3575050" y="4794250"/>
          <p14:tracePt t="58655" x="3562350" y="4813300"/>
          <p14:tracePt t="58671" x="3530600" y="4832350"/>
          <p14:tracePt t="58688" x="3505200" y="4857750"/>
          <p14:tracePt t="58705" x="3467100" y="4876800"/>
          <p14:tracePt t="58721" x="3441700" y="4902200"/>
          <p14:tracePt t="58738" x="3409950" y="4921250"/>
          <p14:tracePt t="58755" x="3397250" y="4933950"/>
          <p14:tracePt t="58771" x="3378200" y="4953000"/>
          <p14:tracePt t="58788" x="3359150" y="4953000"/>
          <p14:tracePt t="58827" x="3352800" y="4953000"/>
          <p14:tracePt t="58965" x="3378200" y="4953000"/>
          <p14:tracePt t="58971" x="3416300" y="4953000"/>
          <p14:tracePt t="58977" x="3454400" y="4946650"/>
          <p14:tracePt t="58988" x="3498850" y="4940300"/>
          <p14:tracePt t="59004" x="3676650" y="4883150"/>
          <p14:tracePt t="59021" x="3778250" y="4870450"/>
          <p14:tracePt t="59038" x="3886200" y="4864100"/>
          <p14:tracePt t="59055" x="3962400" y="4857750"/>
          <p14:tracePt t="59072" x="3987800" y="4857750"/>
          <p14:tracePt t="59089" x="4032250" y="4857750"/>
          <p14:tracePt t="59104" x="4038600" y="4857750"/>
          <p14:tracePt t="59121" x="4057650" y="4857750"/>
          <p14:tracePt t="59139" x="4089400" y="4857750"/>
          <p14:tracePt t="59155" x="4095750" y="4857750"/>
          <p14:tracePt t="59172" x="4102100" y="4857750"/>
          <p14:tracePt t="59188" x="4108450" y="4857750"/>
          <p14:tracePt t="59222" x="4114800" y="4857750"/>
          <p14:tracePt t="59252" x="4121150" y="4857750"/>
          <p14:tracePt t="59309" x="4127500" y="4857750"/>
          <p14:tracePt t="59316" x="4127500" y="4864100"/>
          <p14:tracePt t="59834" x="4089400" y="4889500"/>
          <p14:tracePt t="59842" x="4057650" y="4902200"/>
          <p14:tracePt t="59856" x="3981450" y="4946650"/>
          <p14:tracePt t="59872" x="3917950" y="4978400"/>
          <p14:tracePt t="59888" x="3867150" y="4991100"/>
          <p14:tracePt t="59892" x="3841750" y="4997450"/>
          <p14:tracePt t="59904" x="3816350" y="5016500"/>
          <p14:tracePt t="59921" x="3784600" y="5029200"/>
          <p14:tracePt t="59937" x="3752850" y="5048250"/>
          <p14:tracePt t="59954" x="3727450" y="5054600"/>
          <p14:tracePt t="59971" x="3702050" y="5060950"/>
          <p14:tracePt t="59987" x="3663950" y="5073650"/>
          <p14:tracePt t="60004" x="3657600" y="5073650"/>
          <p14:tracePt t="60021" x="3644900" y="5073650"/>
          <p14:tracePt t="60037" x="3632200" y="5073650"/>
          <p14:tracePt t="60072" x="3625850" y="5073650"/>
          <p14:tracePt t="60087" x="3619500" y="5073650"/>
          <p14:tracePt t="60394" x="3625850" y="5080000"/>
          <p14:tracePt t="60420" x="3625850" y="5092700"/>
          <p14:tracePt t="60426" x="3625850" y="5105400"/>
          <p14:tracePt t="60437" x="3625850" y="5118100"/>
          <p14:tracePt t="60454" x="3625850" y="5162550"/>
          <p14:tracePt t="60471" x="3613150" y="5181600"/>
          <p14:tracePt t="60475" x="3606800" y="5187950"/>
          <p14:tracePt t="60487" x="3600450" y="5194300"/>
          <p14:tracePt t="60504" x="3587750" y="5232400"/>
          <p14:tracePt t="60520" x="3581400" y="5238750"/>
          <p14:tracePt t="60537" x="3575050" y="5251450"/>
          <p14:tracePt t="60554" x="3556000" y="5276850"/>
          <p14:tracePt t="60571" x="3549650" y="5283200"/>
          <p14:tracePt t="60587" x="3543300" y="5295900"/>
          <p14:tracePt t="60604" x="3536950" y="5308600"/>
          <p14:tracePt t="60621" x="3530600" y="5321300"/>
          <p14:tracePt t="60654" x="3524250" y="5334000"/>
          <p14:tracePt t="60689" x="3524250" y="5340350"/>
          <p14:tracePt t="60703" x="3517900" y="5340350"/>
          <p14:tracePt t="60737" x="3517900" y="5346700"/>
          <p14:tracePt t="60788" x="3517900" y="5353050"/>
          <p14:tracePt t="62058" x="3517900" y="5372100"/>
          <p14:tracePt t="62065" x="3511550" y="5397500"/>
          <p14:tracePt t="62072" x="3511550" y="5429250"/>
          <p14:tracePt t="62087" x="3511550" y="5461000"/>
          <p14:tracePt t="62103" x="3511550" y="5518150"/>
          <p14:tracePt t="62120" x="3511550" y="5537200"/>
          <p14:tracePt t="62137" x="3511550" y="5575300"/>
          <p14:tracePt t="62153" x="3511550" y="5588000"/>
          <p14:tracePt t="62171" x="3511550" y="5613400"/>
          <p14:tracePt t="62187" x="3511550" y="5632450"/>
          <p14:tracePt t="62204" x="3511550" y="5651500"/>
          <p14:tracePt t="62220" x="3511550" y="5676900"/>
          <p14:tracePt t="62237" x="3511550" y="5689600"/>
          <p14:tracePt t="62254" x="3511550" y="5702300"/>
          <p14:tracePt t="62287" x="3511550" y="5708650"/>
          <p14:tracePt t="62309" x="3511550" y="5721350"/>
          <p14:tracePt t="62351" x="3511550" y="5727700"/>
          <p14:tracePt t="62706" x="3511550" y="5734050"/>
          <p14:tracePt t="62728" x="3511550" y="5740400"/>
          <p14:tracePt t="62735" x="3511550" y="5746750"/>
          <p14:tracePt t="62755" x="3511550" y="5753100"/>
          <p14:tracePt t="62782" x="3511550" y="5759450"/>
          <p14:tracePt t="62797" x="3511550" y="5772150"/>
          <p14:tracePt t="62809" x="3505200" y="5784850"/>
          <p14:tracePt t="62816" x="3505200" y="5791200"/>
          <p14:tracePt t="62824" x="3505200" y="5803900"/>
          <p14:tracePt t="62837" x="3505200" y="5816600"/>
          <p14:tracePt t="62853" x="3498850" y="5842000"/>
          <p14:tracePt t="62870" x="3498850" y="5861050"/>
          <p14:tracePt t="62887" x="3498850" y="5873750"/>
          <p14:tracePt t="62903" x="3498850" y="5892800"/>
          <p14:tracePt t="62920" x="3498850" y="5899150"/>
          <p14:tracePt t="62937" x="3498850" y="5905500"/>
          <p14:tracePt t="62970" x="3498850" y="5911850"/>
          <p14:tracePt t="63010" x="3498850" y="5918200"/>
          <p14:tracePt t="64652" x="3524250" y="5810250"/>
          <p14:tracePt t="64660" x="3556000" y="5702300"/>
          <p14:tracePt t="64670" x="3619500" y="5549900"/>
          <p14:tracePt t="64686" x="3721100" y="4883150"/>
          <p14:tracePt t="64702" x="3778250" y="4070350"/>
          <p14:tracePt t="64719" x="3860800" y="3327400"/>
          <p14:tracePt t="64736" x="4076700" y="2241550"/>
          <p14:tracePt t="64752" x="4108450" y="2044700"/>
          <p14:tracePt t="64770" x="4146550" y="1809750"/>
          <p14:tracePt t="64785" x="4146550" y="1784350"/>
          <p14:tracePt t="64802" x="4146550" y="1771650"/>
          <p14:tracePt t="64818" x="4146550" y="1758950"/>
          <p14:tracePt t="64853" x="4146550" y="1752600"/>
          <p14:tracePt t="64885" x="4146550" y="1746250"/>
          <p14:tracePt t="64956" x="4146550" y="1739900"/>
          <p14:tracePt t="64978" x="4165600" y="1733550"/>
          <p14:tracePt t="64987" x="4216400" y="1676400"/>
          <p14:tracePt t="65003" x="4305300" y="1638300"/>
          <p14:tracePt t="65018" x="4375150" y="1606550"/>
          <p14:tracePt t="65035" x="4457700" y="1593850"/>
          <p14:tracePt t="65053" x="4591050" y="1593850"/>
          <p14:tracePt t="65069" x="4648200" y="1593850"/>
          <p14:tracePt t="65086" x="4679950" y="1606550"/>
          <p14:tracePt t="65103" x="4718050" y="1625600"/>
          <p14:tracePt t="65119" x="4737100" y="1638300"/>
          <p14:tracePt t="65136" x="4756150" y="1644650"/>
          <p14:tracePt t="65152" x="4775200" y="1657350"/>
          <p14:tracePt t="65169" x="4787900" y="1663700"/>
          <p14:tracePt t="65186" x="4800600" y="1663700"/>
          <p14:tracePt t="65202" x="4806950" y="1682750"/>
          <p14:tracePt t="65237" x="4813300" y="1689100"/>
          <p14:tracePt t="65268" x="4819650" y="1695450"/>
          <p14:tracePt t="65358" x="4832350" y="1695450"/>
          <p14:tracePt t="65453" x="4832350" y="1701800"/>
          <p14:tracePt t="68861" x="4794250" y="1720850"/>
          <p14:tracePt t="68870" x="4775200" y="1733550"/>
          <p14:tracePt t="68884" x="4711700" y="1765300"/>
          <p14:tracePt t="68900" x="4629150" y="1809750"/>
          <p14:tracePt t="68917" x="4540250" y="1847850"/>
          <p14:tracePt t="68933" x="4457700" y="1879600"/>
          <p14:tracePt t="68950" x="4337050" y="1943100"/>
          <p14:tracePt t="68968" x="4260850" y="1981200"/>
          <p14:tracePt t="68986" x="4210050" y="2019300"/>
          <p14:tracePt t="69000" x="4146550" y="2044700"/>
          <p14:tracePt t="69017" x="4108450" y="2057400"/>
          <p14:tracePt t="69034" x="4057650" y="2095500"/>
          <p14:tracePt t="69050" x="3968750" y="2127250"/>
          <p14:tracePt t="69067" x="3930650" y="2139950"/>
          <p14:tracePt t="69086" x="3892550" y="2159000"/>
          <p14:tracePt t="69101" x="3867150" y="2165350"/>
          <p14:tracePt t="69117" x="3841750" y="2178050"/>
          <p14:tracePt t="69135" x="3803650" y="2228850"/>
          <p14:tracePt t="69150" x="3778250" y="2266950"/>
          <p14:tracePt t="69170" x="3759200" y="2317750"/>
          <p14:tracePt t="69184" x="3733800" y="2413000"/>
          <p14:tracePt t="69200" x="3721100" y="2451100"/>
          <p14:tracePt t="69217" x="3708400" y="2495550"/>
          <p14:tracePt t="69233" x="3695700" y="2540000"/>
          <p14:tracePt t="69250" x="3676650" y="2590800"/>
          <p14:tracePt t="69267" x="3651250" y="2635250"/>
          <p14:tracePt t="69283" x="3613150" y="2730500"/>
          <p14:tracePt t="69300" x="3587750" y="2768600"/>
          <p14:tracePt t="69317" x="3575050" y="2825750"/>
          <p14:tracePt t="69333" x="3568700" y="2838450"/>
          <p14:tracePt t="69350" x="3568700" y="2844800"/>
          <p14:tracePt t="69367" x="3568700" y="2870200"/>
          <p14:tracePt t="69383" x="3568700" y="2876550"/>
          <p14:tracePt t="69450" x="3568700" y="2882900"/>
          <p14:tracePt t="75744" x="3568700" y="2863850"/>
          <p14:tracePt t="75751" x="3581400" y="2844800"/>
          <p14:tracePt t="75765" x="3606800" y="2781300"/>
          <p14:tracePt t="75781" x="3670300" y="2705100"/>
          <p14:tracePt t="75798" x="3689350" y="2667000"/>
          <p14:tracePt t="75814" x="3746500" y="2578100"/>
          <p14:tracePt t="75830" x="3771900" y="2527300"/>
          <p14:tracePt t="75848" x="3803650" y="2482850"/>
          <p14:tracePt t="75864" x="3848100" y="2432050"/>
          <p14:tracePt t="75880" x="3917950" y="2400300"/>
          <p14:tracePt t="75897" x="4019550" y="2343150"/>
          <p14:tracePt t="75914" x="4146550" y="2324100"/>
          <p14:tracePt t="75930" x="4216400" y="2305050"/>
          <p14:tracePt t="75947" x="4311650" y="2292350"/>
          <p14:tracePt t="75964" x="4495800" y="2254250"/>
          <p14:tracePt t="75981" x="4584700" y="2254250"/>
          <p14:tracePt t="75998" x="4654550" y="2254250"/>
          <p14:tracePt t="76014" x="4724400" y="2254250"/>
          <p14:tracePt t="76031" x="4806950" y="2254250"/>
          <p14:tracePt t="76048" x="4991100" y="2254250"/>
          <p14:tracePt t="76063" x="5086350" y="2279650"/>
          <p14:tracePt t="76082" x="5200650" y="2305050"/>
          <p14:tracePt t="76098" x="5270500" y="2311400"/>
          <p14:tracePt t="76114" x="5365750" y="2330450"/>
          <p14:tracePt t="76131" x="5486400" y="2362200"/>
          <p14:tracePt t="76147" x="5537200" y="2387600"/>
          <p14:tracePt t="76164" x="5594350" y="2419350"/>
          <p14:tracePt t="76180" x="5657850" y="2470150"/>
          <p14:tracePt t="76197" x="5708650" y="2495550"/>
          <p14:tracePt t="76213" x="5746750" y="2533650"/>
          <p14:tracePt t="76230" x="5797550" y="2565400"/>
          <p14:tracePt t="76247" x="5822950" y="2597150"/>
          <p14:tracePt t="76264" x="5842000" y="2609850"/>
          <p14:tracePt t="76280" x="5880100" y="2628900"/>
          <p14:tracePt t="76297" x="5899150" y="2660650"/>
          <p14:tracePt t="76314" x="5918200" y="2667000"/>
          <p14:tracePt t="76330" x="5937250" y="2692400"/>
          <p14:tracePt t="76346" x="5949950" y="2711450"/>
          <p14:tracePt t="76369" x="5962650" y="2724150"/>
          <p14:tracePt t="76380" x="5962650" y="2736850"/>
          <p14:tracePt t="76398" x="5975350" y="2749550"/>
          <p14:tracePt t="76414" x="5975350" y="2762250"/>
          <p14:tracePt t="76457" x="5981700" y="2762250"/>
          <p14:tracePt t="76477" x="5981700" y="2768600"/>
          <p14:tracePt t="76514" x="5981700" y="2774950"/>
          <p14:tracePt t="76578" x="5988050" y="2781300"/>
          <p14:tracePt t="76807" x="5988050" y="2787650"/>
          <p14:tracePt t="86144" x="6045200" y="2762250"/>
          <p14:tracePt t="86150" x="6216650" y="2686050"/>
          <p14:tracePt t="86159" x="6248400" y="2673350"/>
          <p14:tracePt t="86175" x="6394450" y="2622550"/>
          <p14:tracePt t="86192" x="6718300" y="2540000"/>
          <p14:tracePt t="86209" x="6908800" y="2520950"/>
          <p14:tracePt t="86228" x="7105650" y="2533650"/>
          <p14:tracePt t="86243" x="7283450" y="2565400"/>
          <p14:tracePt t="86260" x="7429500" y="2603500"/>
          <p14:tracePt t="86276" x="7550150" y="2660650"/>
          <p14:tracePt t="86292" x="7626350" y="2711450"/>
          <p14:tracePt t="86309" x="7689850" y="2755900"/>
          <p14:tracePt t="86326" x="7829550" y="2876550"/>
          <p14:tracePt t="86342" x="7912100" y="2952750"/>
          <p14:tracePt t="86359" x="7956550" y="2990850"/>
          <p14:tracePt t="86376" x="8013700" y="3048000"/>
          <p14:tracePt t="86392" x="8026400" y="3086100"/>
          <p14:tracePt t="86410" x="8058150" y="3124200"/>
          <p14:tracePt t="86426" x="8096250" y="3168650"/>
          <p14:tracePt t="86443" x="8134350" y="3200400"/>
          <p14:tracePt t="86461" x="8204200" y="3251200"/>
          <p14:tracePt t="86475" x="8261350" y="3263900"/>
          <p14:tracePt t="86492" x="8286750" y="3276600"/>
          <p14:tracePt t="86510" x="8312150" y="3276600"/>
          <p14:tracePt t="86525" x="8331200" y="3276600"/>
          <p14:tracePt t="86542" x="8343900" y="3276600"/>
          <p14:tracePt t="86559" x="8350250" y="3276600"/>
          <p14:tracePt t="86592" x="8362950" y="3276600"/>
          <p14:tracePt t="86625" x="8369300" y="3276600"/>
          <p14:tracePt t="86660" x="8375650" y="3276600"/>
          <p14:tracePt t="86682" x="8382000" y="3276600"/>
          <p14:tracePt t="86689" x="8388350" y="3270250"/>
          <p14:tracePt t="86694" x="8401050" y="3257550"/>
          <p14:tracePt t="86709" x="8413750" y="3238500"/>
          <p14:tracePt t="86726" x="8439150" y="3213100"/>
          <p14:tracePt t="86743" x="8451850" y="3194050"/>
          <p14:tracePt t="86758" x="8458200" y="3149600"/>
          <p14:tracePt t="86776" x="8470900" y="3124200"/>
          <p14:tracePt t="86792" x="8470900" y="3117850"/>
          <p14:tracePt t="86809" x="8470900" y="3111500"/>
          <p14:tracePt t="86837" x="8470900" y="3098800"/>
          <p14:tracePt t="86878" x="8470900" y="3092450"/>
          <p14:tracePt t="86921" x="8470900" y="3086100"/>
          <p14:tracePt t="99821" x="8515350" y="3073400"/>
          <p14:tracePt t="99828" x="8553450" y="3054350"/>
          <p14:tracePt t="99836" x="8623300" y="3035300"/>
          <p14:tracePt t="99852" x="8978900" y="2946400"/>
          <p14:tracePt t="99870" x="9156700" y="2927350"/>
          <p14:tracePt t="99886" x="9359900" y="2914650"/>
          <p14:tracePt t="99903" x="9639300" y="2908300"/>
          <p14:tracePt t="99919" x="9747250" y="2927350"/>
          <p14:tracePt t="99937" x="9931400" y="2984500"/>
          <p14:tracePt t="99952" x="10052050" y="3009900"/>
          <p14:tracePt t="99969" x="10172700" y="3041650"/>
          <p14:tracePt t="99988" x="10267950" y="3073400"/>
          <p14:tracePt t="100003" x="10337800" y="3092450"/>
          <p14:tracePt t="100019" x="10388600" y="3117850"/>
          <p14:tracePt t="100037" x="10464800" y="3155950"/>
          <p14:tracePt t="100052" x="10509250" y="3175000"/>
          <p14:tracePt t="100069" x="10534650" y="3187700"/>
          <p14:tracePt t="100090" x="10585450" y="3213100"/>
          <p14:tracePt t="100097" x="10610850" y="3219450"/>
          <p14:tracePt t="100104" x="10629900" y="3219450"/>
          <p14:tracePt t="100120" x="10661650" y="3219450"/>
          <p14:tracePt t="100136" x="10712450" y="3219450"/>
          <p14:tracePt t="100153" x="10744200" y="3213100"/>
          <p14:tracePt t="100171" x="10814050" y="3187700"/>
          <p14:tracePt t="100186" x="10864850" y="3168650"/>
          <p14:tracePt t="100203" x="10896600" y="3168650"/>
          <p14:tracePt t="100221" x="10928350" y="3168650"/>
          <p14:tracePt t="100236" x="10960100" y="3168650"/>
          <p14:tracePt t="100253" x="10972800" y="3168650"/>
          <p14:tracePt t="100270" x="10985500" y="3175000"/>
          <p14:tracePt t="100286" x="10985500" y="3181350"/>
          <p14:tracePt t="100303" x="10991850" y="3181350"/>
          <p14:tracePt t="100320" x="10991850" y="3187700"/>
          <p14:tracePt t="100336" x="10998200" y="3187700"/>
          <p14:tracePt t="100369" x="11004550" y="3187700"/>
          <p14:tracePt t="100419" x="11004550" y="3200400"/>
          <p14:tracePt t="100513" x="11004550" y="3206750"/>
          <p14:tracePt t="106611" x="10991850" y="3200400"/>
          <p14:tracePt t="106620" x="10966450" y="3187700"/>
          <p14:tracePt t="106633" x="10934700" y="3187700"/>
          <p14:tracePt t="106651" x="10890250" y="3187700"/>
          <p14:tracePt t="106666" x="10845800" y="3194050"/>
          <p14:tracePt t="106684" x="10756900" y="3232150"/>
          <p14:tracePt t="106700" x="10642600" y="3359150"/>
          <p14:tracePt t="106716" x="10534650" y="3467100"/>
          <p14:tracePt t="106735" x="10331450" y="3670300"/>
          <p14:tracePt t="106750" x="10198100" y="3860800"/>
          <p14:tracePt t="106766" x="10153650" y="3937000"/>
          <p14:tracePt t="106783" x="10090150" y="4025900"/>
          <p14:tracePt t="106799" x="10052050" y="4095750"/>
          <p14:tracePt t="106816" x="10020300" y="4121150"/>
          <p14:tracePt t="106834" x="9994900" y="4152900"/>
          <p14:tracePt t="106850" x="9944100" y="4197350"/>
          <p14:tracePt t="106867" x="9918700" y="4229100"/>
          <p14:tracePt t="106886" x="9855200" y="4318000"/>
          <p14:tracePt t="106900" x="9817100" y="4368800"/>
          <p14:tracePt t="106916" x="9785350" y="4400550"/>
          <p14:tracePt t="106935" x="9709150" y="4457700"/>
          <p14:tracePt t="106949" x="9664700" y="4470400"/>
          <p14:tracePt t="106966" x="9626600" y="4483100"/>
          <p14:tracePt t="106984" x="9556750" y="4483100"/>
          <p14:tracePt t="106999" x="9505950" y="4483100"/>
          <p14:tracePt t="107016" x="9455150" y="4476750"/>
          <p14:tracePt t="107032" x="9404350" y="4464050"/>
          <p14:tracePt t="107050" x="9359900" y="4445000"/>
          <p14:tracePt t="107067" x="9334500" y="4445000"/>
          <p14:tracePt t="107083" x="9309100" y="4445000"/>
          <p14:tracePt t="107099" x="9290050" y="4445000"/>
          <p14:tracePt t="107116" x="9277350" y="4445000"/>
          <p14:tracePt t="107133" x="9258300" y="4445000"/>
          <p14:tracePt t="107166" x="9251950" y="4445000"/>
          <p14:tracePt t="107199" x="9245600" y="4445000"/>
          <p14:tracePt t="109465" x="9315450" y="4413250"/>
          <p14:tracePt t="109474" x="9575800" y="4362450"/>
          <p14:tracePt t="109482" x="9683750" y="4318000"/>
          <p14:tracePt t="109498" x="9817100" y="4279900"/>
          <p14:tracePt t="109515" x="10147300" y="4210050"/>
          <p14:tracePt t="109531" x="10363200" y="4178300"/>
          <p14:tracePt t="109548" x="10534650" y="4127500"/>
          <p14:tracePt t="109566" x="10883900" y="4095750"/>
          <p14:tracePt t="109581" x="11010900" y="4083050"/>
          <p14:tracePt t="109598" x="11118850" y="4108450"/>
          <p14:tracePt t="109616" x="11283950" y="4152900"/>
          <p14:tracePt t="109632" x="11341100" y="4178300"/>
          <p14:tracePt t="109648" x="11398250" y="4197350"/>
          <p14:tracePt t="109665" x="11442700" y="4222750"/>
          <p14:tracePt t="109668" x="11455400" y="4222750"/>
          <p14:tracePt t="109682" x="11474450" y="4229100"/>
          <p14:tracePt t="109699" x="11480800" y="4235450"/>
          <p14:tracePt t="109715" x="11506200" y="4248150"/>
          <p14:tracePt t="109732" x="11518900" y="4260850"/>
          <p14:tracePt t="109748" x="11525250" y="4279900"/>
          <p14:tracePt t="109765" x="11531600" y="4292600"/>
          <p14:tracePt t="109781" x="11537950" y="4305300"/>
          <p14:tracePt t="109803" x="11550650" y="4318000"/>
          <p14:tracePt t="109816" x="11550650" y="4324350"/>
          <p14:tracePt t="109863" x="11550650" y="4330700"/>
          <p14:tracePt t="109899" x="11550650" y="43370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AB1E5E0-2269-85D8-88B0-440452DA3919}"/>
              </a:ext>
            </a:extLst>
          </p:cNvPr>
          <p:cNvSpPr>
            <a:spLocks noGrp="1"/>
          </p:cNvSpPr>
          <p:nvPr>
            <p:ph type="ctrTitle"/>
          </p:nvPr>
        </p:nvSpPr>
        <p:spPr>
          <a:xfrm>
            <a:off x="1031561" y="699924"/>
            <a:ext cx="10553632" cy="2928470"/>
          </a:xfrm>
        </p:spPr>
        <p:txBody>
          <a:bodyPr anchor="b">
            <a:normAutofit/>
          </a:bodyPr>
          <a:lstStyle/>
          <a:p>
            <a:pPr algn="l"/>
            <a:r>
              <a:rPr lang="en-GB" sz="4800" dirty="0">
                <a:solidFill>
                  <a:srgbClr val="FFFFFF"/>
                </a:solidFill>
                <a:effectLst/>
                <a:ea typeface="SimSun" panose="02010600030101010101" pitchFamily="2" charset="-122"/>
              </a:rPr>
              <a:t>Hydrogen Potential in Supporting the Scottish Net Zero Energy Transition</a:t>
            </a:r>
            <a:endParaRPr lang="en-GB" sz="4800" dirty="0">
              <a:solidFill>
                <a:srgbClr val="FFFFFF"/>
              </a:solidFill>
            </a:endParaRPr>
          </a:p>
        </p:txBody>
      </p:sp>
      <p:sp>
        <p:nvSpPr>
          <p:cNvPr id="4" name="Slide Number Placeholder 3">
            <a:extLst>
              <a:ext uri="{FF2B5EF4-FFF2-40B4-BE49-F238E27FC236}">
                <a16:creationId xmlns:a16="http://schemas.microsoft.com/office/drawing/2014/main" id="{BEA00A19-A9C2-185F-6B4E-4AA4D61ACC31}"/>
              </a:ext>
            </a:extLst>
          </p:cNvPr>
          <p:cNvSpPr>
            <a:spLocks noGrp="1"/>
          </p:cNvSpPr>
          <p:nvPr>
            <p:ph type="sldNum" sz="quarter" idx="12"/>
          </p:nvPr>
        </p:nvSpPr>
        <p:spPr>
          <a:xfrm>
            <a:off x="11704320" y="6446837"/>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D8196BC-F42D-4B87-B53B-6CE5D557D7FA}"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3C681EE-8282-7CD9-13CD-41E03AC6CAF9}"/>
              </a:ext>
            </a:extLst>
          </p:cNvPr>
          <p:cNvSpPr txBox="1"/>
          <p:nvPr/>
        </p:nvSpPr>
        <p:spPr>
          <a:xfrm>
            <a:off x="606801" y="4763376"/>
            <a:ext cx="113173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Implementing green H2, as a form of energy storage with renewables, can support the Net Zero transition of many end-users while addressing the renewables’ intermittency</a:t>
            </a:r>
          </a:p>
        </p:txBody>
      </p:sp>
    </p:spTree>
    <p:extLst>
      <p:ext uri="{BB962C8B-B14F-4D97-AF65-F5344CB8AC3E}">
        <p14:creationId xmlns:p14="http://schemas.microsoft.com/office/powerpoint/2010/main" val="4238591458"/>
      </p:ext>
    </p:extLst>
  </p:cSld>
  <p:clrMapOvr>
    <a:masterClrMapping/>
  </p:clrMapOvr>
  <mc:AlternateContent xmlns:mc="http://schemas.openxmlformats.org/markup-compatibility/2006" xmlns:p14="http://schemas.microsoft.com/office/powerpoint/2010/main">
    <mc:Choice Requires="p14">
      <p:transition spd="slow" p14:dur="2000" advTm="28521"/>
    </mc:Choice>
    <mc:Fallback xmlns="">
      <p:transition spd="slow" advTm="2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3A86A75C-4F4B-4683-9AE1-C65F6400EC91}">
      <p14:laserTraceLst xmlns:p14="http://schemas.microsoft.com/office/powerpoint/2010/main">
        <p14:tracePtLst>
          <p14:tracePt t="1057" x="3098800" y="6769100"/>
          <p14:tracePt t="1074" x="3181350" y="6623050"/>
          <p14:tracePt t="1090" x="3244850" y="6451600"/>
          <p14:tracePt t="1108" x="3276600" y="6330950"/>
          <p14:tracePt t="1124" x="3314700" y="6197600"/>
          <p14:tracePt t="1140" x="3384550" y="5962650"/>
          <p14:tracePt t="1157" x="3448050" y="5721350"/>
          <p14:tracePt t="1175" x="3498850" y="5568950"/>
          <p14:tracePt t="1190" x="3568700" y="5429250"/>
          <p14:tracePt t="1207" x="3613150" y="5321300"/>
          <p14:tracePt t="1226" x="3676650" y="5162550"/>
          <p14:tracePt t="1240" x="3689350" y="5130800"/>
          <p14:tracePt t="1257" x="3708400" y="5080000"/>
          <p14:tracePt t="1274" x="3752850" y="5003800"/>
          <p14:tracePt t="1278" x="3765550" y="4972050"/>
          <p14:tracePt t="1290" x="3797300" y="4902200"/>
          <p14:tracePt t="1306" x="3829050" y="4857750"/>
          <p14:tracePt t="1324" x="3841750" y="4826000"/>
          <p14:tracePt t="1340" x="3860800" y="4781550"/>
          <p14:tracePt t="1357" x="3867150" y="4768850"/>
          <p14:tracePt t="1373" x="3879850" y="4749800"/>
          <p14:tracePt t="1390" x="3879850" y="4743450"/>
          <p14:tracePt t="1406" x="3886200" y="4737100"/>
          <p14:tracePt t="1441" x="3892550" y="4730750"/>
          <p14:tracePt t="1477" x="3892550" y="4724400"/>
          <p14:tracePt t="1557" x="3898900" y="4724400"/>
          <p14:tracePt t="1640" x="3898900" y="471805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DB8D8D-64AD-B934-88F2-37FD14A3C23C}"/>
              </a:ext>
            </a:extLst>
          </p:cNvPr>
          <p:cNvSpPr>
            <a:spLocks noGrp="1"/>
          </p:cNvSpPr>
          <p:nvPr>
            <p:ph type="title"/>
          </p:nvPr>
        </p:nvSpPr>
        <p:spPr>
          <a:xfrm>
            <a:off x="838200" y="874680"/>
            <a:ext cx="10515600" cy="646378"/>
          </a:xfrm>
        </p:spPr>
        <p:txBody>
          <a:bodyPr>
            <a:normAutofit/>
          </a:bodyPr>
          <a:lstStyle/>
          <a:p>
            <a:pPr>
              <a:lnSpc>
                <a:spcPct val="100000"/>
              </a:lnSpc>
            </a:pPr>
            <a:r>
              <a:rPr lang="en-GB" sz="3600" b="1" dirty="0">
                <a:effectLst/>
                <a:ea typeface="Calibri" panose="020F0502020204030204" pitchFamily="34" charset="0"/>
                <a:cs typeface="Arial" panose="020B0604020202020204" pitchFamily="34" charset="0"/>
              </a:rPr>
              <a:t>Scottish Government Timeline for Decarbonisation</a:t>
            </a:r>
            <a:endParaRPr lang="en-GB" sz="3600" dirty="0"/>
          </a:p>
        </p:txBody>
      </p:sp>
      <p:sp>
        <p:nvSpPr>
          <p:cNvPr id="2" name="Slide Number Placeholder 1">
            <a:extLst>
              <a:ext uri="{FF2B5EF4-FFF2-40B4-BE49-F238E27FC236}">
                <a16:creationId xmlns:a16="http://schemas.microsoft.com/office/drawing/2014/main" id="{2114A05E-CA5C-A24E-8159-2535281383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196BC-F42D-4B87-B53B-6CE5D557D7F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8F78953-7053-3873-0E5B-3FD69EACB580}"/>
              </a:ext>
            </a:extLst>
          </p:cNvPr>
          <p:cNvPicPr>
            <a:picLocks noGrp="1" noChangeAspect="1"/>
          </p:cNvPicPr>
          <p:nvPr>
            <p:ph idx="1"/>
          </p:nvPr>
        </p:nvPicPr>
        <p:blipFill>
          <a:blip r:embed="rId2"/>
          <a:stretch>
            <a:fillRect/>
          </a:stretch>
        </p:blipFill>
        <p:spPr>
          <a:xfrm>
            <a:off x="1943262" y="3897296"/>
            <a:ext cx="8941709" cy="2516085"/>
          </a:xfrm>
          <a:prstGeom prst="rect">
            <a:avLst/>
          </a:prstGeom>
        </p:spPr>
      </p:pic>
      <p:sp>
        <p:nvSpPr>
          <p:cNvPr id="6" name="TextBox 5">
            <a:extLst>
              <a:ext uri="{FF2B5EF4-FFF2-40B4-BE49-F238E27FC236}">
                <a16:creationId xmlns:a16="http://schemas.microsoft.com/office/drawing/2014/main" id="{41CD3AAE-BD80-8C8E-F12F-357CF9E246A7}"/>
              </a:ext>
            </a:extLst>
          </p:cNvPr>
          <p:cNvSpPr txBox="1"/>
          <p:nvPr/>
        </p:nvSpPr>
        <p:spPr>
          <a:xfrm>
            <a:off x="932155" y="1627594"/>
            <a:ext cx="10653204" cy="2062103"/>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Scotland set an ambition to support the development of 5GW of renewable and low-carbon hydrogen production by 2030 and 25GW by 2045.</a:t>
            </a:r>
          </a:p>
          <a:p>
            <a:pPr marL="342900" marR="0" lvl="0" indent="-342900" algn="just"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Scotland's unique selling points to become producer of lowest cost hydrogen in Europe by 2045 are its energy natural resources, infrastructure and skilled energy workforce.</a:t>
            </a:r>
          </a:p>
          <a:p>
            <a:pPr marL="342900" marR="0" lvl="0" indent="-342900" algn="just"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Scotland supports demonstration, development and deployment of hydrogen for decarbonisation of critical industry functions and processes, transport and heat.</a:t>
            </a:r>
          </a:p>
        </p:txBody>
      </p:sp>
    </p:spTree>
    <p:extLst>
      <p:ext uri="{BB962C8B-B14F-4D97-AF65-F5344CB8AC3E}">
        <p14:creationId xmlns:p14="http://schemas.microsoft.com/office/powerpoint/2010/main" val="60902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F46EEE-254B-42EC-B3CE-CEF7DF3A01A4}"/>
              </a:ext>
            </a:extLst>
          </p:cNvPr>
          <p:cNvSpPr>
            <a:spLocks noGrp="1"/>
          </p:cNvSpPr>
          <p:nvPr>
            <p:ph type="title"/>
          </p:nvPr>
        </p:nvSpPr>
        <p:spPr>
          <a:xfrm>
            <a:off x="380999" y="1008629"/>
            <a:ext cx="7903029" cy="901290"/>
          </a:xfrm>
        </p:spPr>
        <p:txBody>
          <a:bodyPr>
            <a:normAutofit/>
          </a:bodyPr>
          <a:lstStyle/>
          <a:p>
            <a:r>
              <a:rPr lang="en-GB" sz="3200" b="1" dirty="0"/>
              <a:t>From Where Scotland can get the Needed H2?</a:t>
            </a:r>
          </a:p>
        </p:txBody>
      </p:sp>
      <p:pic>
        <p:nvPicPr>
          <p:cNvPr id="7" name="Content Placeholder 6">
            <a:extLst>
              <a:ext uri="{FF2B5EF4-FFF2-40B4-BE49-F238E27FC236}">
                <a16:creationId xmlns:a16="http://schemas.microsoft.com/office/drawing/2014/main" id="{7CDE0C56-774C-4A0E-961C-1584EAC9B74A}"/>
              </a:ext>
            </a:extLst>
          </p:cNvPr>
          <p:cNvPicPr>
            <a:picLocks noGrp="1" noChangeAspect="1"/>
          </p:cNvPicPr>
          <p:nvPr>
            <p:ph sz="half" idx="2"/>
          </p:nvPr>
        </p:nvPicPr>
        <p:blipFill rotWithShape="1">
          <a:blip r:embed="rId3"/>
          <a:srcRect l="16860" t="16899" r="42198" b="10278"/>
          <a:stretch/>
        </p:blipFill>
        <p:spPr>
          <a:xfrm>
            <a:off x="7357658" y="1634879"/>
            <a:ext cx="4825379" cy="4825379"/>
          </a:xfrm>
        </p:spPr>
      </p:pic>
      <p:sp>
        <p:nvSpPr>
          <p:cNvPr id="4" name="Slide Number Placeholder 3">
            <a:extLst>
              <a:ext uri="{FF2B5EF4-FFF2-40B4-BE49-F238E27FC236}">
                <a16:creationId xmlns:a16="http://schemas.microsoft.com/office/drawing/2014/main" id="{09F1BD25-2FB2-41A2-BCB1-48FB9BE40DFD}"/>
              </a:ext>
            </a:extLst>
          </p:cNvPr>
          <p:cNvSpPr>
            <a:spLocks noGrp="1"/>
          </p:cNvSpPr>
          <p:nvPr>
            <p:ph type="sldNum" sz="quarter" idx="10"/>
          </p:nvPr>
        </p:nvSpPr>
        <p:spPr/>
        <p:txBody>
          <a:bodyPr/>
          <a:lstStyle/>
          <a:p>
            <a:pPr>
              <a:defRPr/>
            </a:pPr>
            <a:fld id="{507A51EB-28BE-496C-9370-D136DFF3C419}" type="slidenum">
              <a:rPr lang="en-GB" smtClean="0"/>
              <a:pPr>
                <a:defRPr/>
              </a:pPr>
              <a:t>16</a:t>
            </a:fld>
            <a:endParaRPr lang="en-GB" dirty="0"/>
          </a:p>
        </p:txBody>
      </p:sp>
      <p:sp>
        <p:nvSpPr>
          <p:cNvPr id="8" name="TextBox 7">
            <a:extLst>
              <a:ext uri="{FF2B5EF4-FFF2-40B4-BE49-F238E27FC236}">
                <a16:creationId xmlns:a16="http://schemas.microsoft.com/office/drawing/2014/main" id="{E3D9B0BD-4028-4F20-8996-FC3B1B2BAD04}"/>
              </a:ext>
            </a:extLst>
          </p:cNvPr>
          <p:cNvSpPr txBox="1"/>
          <p:nvPr/>
        </p:nvSpPr>
        <p:spPr>
          <a:xfrm>
            <a:off x="10327928" y="4080802"/>
            <a:ext cx="2051744" cy="400110"/>
          </a:xfrm>
          <a:prstGeom prst="rect">
            <a:avLst/>
          </a:prstGeom>
          <a:noFill/>
        </p:spPr>
        <p:txBody>
          <a:bodyPr wrap="square" rtlCol="0">
            <a:spAutoFit/>
          </a:bodyPr>
          <a:lstStyle/>
          <a:p>
            <a:pPr algn="ctr"/>
            <a:r>
              <a:rPr lang="en-GB" sz="1000" dirty="0">
                <a:solidFill>
                  <a:srgbClr val="0070C0"/>
                </a:solidFill>
              </a:rPr>
              <a:t>BH to support Green Hydrogen production at this stage</a:t>
            </a:r>
          </a:p>
        </p:txBody>
      </p:sp>
      <p:sp>
        <p:nvSpPr>
          <p:cNvPr id="11" name="Content Placeholder 1">
            <a:extLst>
              <a:ext uri="{FF2B5EF4-FFF2-40B4-BE49-F238E27FC236}">
                <a16:creationId xmlns:a16="http://schemas.microsoft.com/office/drawing/2014/main" id="{D22B3A46-0B6F-49FD-ADD2-B16603E9F2D5}"/>
              </a:ext>
            </a:extLst>
          </p:cNvPr>
          <p:cNvSpPr>
            <a:spLocks noGrp="1"/>
          </p:cNvSpPr>
          <p:nvPr>
            <p:ph sz="half" idx="1"/>
          </p:nvPr>
        </p:nvSpPr>
        <p:spPr>
          <a:xfrm>
            <a:off x="534467" y="2026458"/>
            <a:ext cx="5822790" cy="4329892"/>
          </a:xfrm>
        </p:spPr>
        <p:txBody>
          <a:bodyPr>
            <a:noAutofit/>
          </a:bodyPr>
          <a:lstStyle/>
          <a:p>
            <a:pPr marL="0" indent="0">
              <a:spcBef>
                <a:spcPts val="2400"/>
              </a:spcBef>
              <a:buNone/>
            </a:pPr>
            <a:r>
              <a:rPr lang="en-GB" b="1" dirty="0"/>
              <a:t>Scotland has:</a:t>
            </a:r>
          </a:p>
          <a:p>
            <a:pPr>
              <a:spcBef>
                <a:spcPts val="2400"/>
              </a:spcBef>
            </a:pPr>
            <a:r>
              <a:rPr lang="en-GB" dirty="0">
                <a:solidFill>
                  <a:srgbClr val="781D7E"/>
                </a:solidFill>
              </a:rPr>
              <a:t>Significant offshore wind resources to produce Green H2 from Renewables by electrolysis at scale (Timeframe 5-20 years)</a:t>
            </a:r>
          </a:p>
          <a:p>
            <a:pPr>
              <a:spcBef>
                <a:spcPts val="2400"/>
              </a:spcBef>
            </a:pPr>
            <a:r>
              <a:rPr lang="en-GB" dirty="0">
                <a:solidFill>
                  <a:srgbClr val="781D7E"/>
                </a:solidFill>
              </a:rPr>
              <a:t>Industrial </a:t>
            </a:r>
            <a:r>
              <a:rPr lang="en-GB" i="0" dirty="0">
                <a:solidFill>
                  <a:srgbClr val="781D7E"/>
                </a:solidFill>
                <a:effectLst/>
              </a:rPr>
              <a:t>Carbon Capture, Utilization and Storage (CCUS) </a:t>
            </a:r>
            <a:r>
              <a:rPr lang="en-GB" dirty="0">
                <a:solidFill>
                  <a:srgbClr val="781D7E"/>
                </a:solidFill>
              </a:rPr>
              <a:t>for producing B</a:t>
            </a:r>
            <a:r>
              <a:rPr lang="en-GB" i="0" dirty="0">
                <a:solidFill>
                  <a:srgbClr val="781D7E"/>
                </a:solidFill>
                <a:effectLst/>
              </a:rPr>
              <a:t>lue H2 from methane reforming (Available now)</a:t>
            </a:r>
          </a:p>
          <a:p>
            <a:pPr>
              <a:spcBef>
                <a:spcPts val="2400"/>
              </a:spcBef>
            </a:pPr>
            <a:endParaRPr lang="en-GB" dirty="0">
              <a:solidFill>
                <a:srgbClr val="781D7E"/>
              </a:solidFill>
            </a:endParaRPr>
          </a:p>
        </p:txBody>
      </p:sp>
    </p:spTree>
    <p:extLst>
      <p:ext uri="{BB962C8B-B14F-4D97-AF65-F5344CB8AC3E}">
        <p14:creationId xmlns:p14="http://schemas.microsoft.com/office/powerpoint/2010/main" val="1692805013"/>
      </p:ext>
    </p:extLst>
  </p:cSld>
  <p:clrMapOvr>
    <a:masterClrMapping/>
  </p:clrMapOvr>
  <mc:AlternateContent xmlns:mc="http://schemas.openxmlformats.org/markup-compatibility/2006" xmlns:p14="http://schemas.microsoft.com/office/powerpoint/2010/main">
    <mc:Choice Requires="p14">
      <p:transition spd="slow" p14:dur="2000" advTm="61583"/>
    </mc:Choice>
    <mc:Fallback xmlns="">
      <p:transition spd="slow" advTm="61583"/>
    </mc:Fallback>
  </mc:AlternateContent>
  <p:extLst>
    <p:ext uri="{3A86A75C-4F4B-4683-9AE1-C65F6400EC91}">
      <p14:laserTraceLst xmlns:p14="http://schemas.microsoft.com/office/powerpoint/2010/main">
        <p14:tracePtLst>
          <p14:tracePt t="31536" x="10007600" y="6267450"/>
          <p14:tracePt t="31545" x="10064750" y="6191250"/>
          <p14:tracePt t="31556" x="10236200" y="5962650"/>
          <p14:tracePt t="31571" x="10375900" y="5746750"/>
          <p14:tracePt t="31588" x="10553700" y="5473700"/>
          <p14:tracePt t="31604" x="10725150" y="5264150"/>
          <p14:tracePt t="31621" x="10972800" y="5080000"/>
          <p14:tracePt t="31638" x="11334750" y="4756150"/>
          <p14:tracePt t="31655" x="11836400" y="4381500"/>
          <p14:tracePt t="31671" x="12185650" y="4197350"/>
          <p14:tracePt t="31688" x="12185650" y="3987800"/>
          <p14:tracePt t="31705" x="12185650" y="3924300"/>
          <p14:tracePt t="31722" x="12185650" y="3886200"/>
          <p14:tracePt t="31738" x="12185650" y="3860800"/>
          <p14:tracePt t="31808" x="12185650" y="3854450"/>
          <p14:tracePt t="31816" x="12185650" y="3841750"/>
          <p14:tracePt t="31825" x="12185650" y="3810000"/>
          <p14:tracePt t="31838" x="12172950" y="3771900"/>
          <p14:tracePt t="31855" x="12090400" y="3676650"/>
          <p14:tracePt t="31872" x="11874500" y="3448050"/>
          <p14:tracePt t="31888" x="11766550" y="3321050"/>
          <p14:tracePt t="31905" x="11582400" y="3175000"/>
          <p14:tracePt t="31921" x="11379200" y="2997200"/>
          <p14:tracePt t="31938" x="11258550" y="2844800"/>
          <p14:tracePt t="31955" x="11195050" y="2736850"/>
          <p14:tracePt t="31971" x="11112500" y="2635250"/>
          <p14:tracePt t="31988" x="11068050" y="2609850"/>
          <p14:tracePt t="32006" x="11023600" y="2597150"/>
          <p14:tracePt t="32021" x="10985500" y="2597150"/>
          <p14:tracePt t="32255" x="10947400" y="2597150"/>
          <p14:tracePt t="32262" x="10896600" y="2590800"/>
          <p14:tracePt t="32271" x="10883900" y="2590800"/>
          <p14:tracePt t="32288" x="10801350" y="2571750"/>
          <p14:tracePt t="32291" x="10782300" y="2559050"/>
          <p14:tracePt t="32304" x="10731500" y="2540000"/>
          <p14:tracePt t="32321" x="10693400" y="2520950"/>
          <p14:tracePt t="32339" x="10648950" y="2501900"/>
          <p14:tracePt t="32355" x="10623550" y="2489200"/>
          <p14:tracePt t="32371" x="10591800" y="2476500"/>
          <p14:tracePt t="32388" x="10560050" y="2457450"/>
          <p14:tracePt t="32405" x="10541000" y="2451100"/>
          <p14:tracePt t="32421" x="10521950" y="2444750"/>
          <p14:tracePt t="32438" x="10509250" y="2432050"/>
          <p14:tracePt t="32455" x="10458450" y="2413000"/>
          <p14:tracePt t="32471" x="10433050" y="2393950"/>
          <p14:tracePt t="32488" x="10407650" y="2387600"/>
          <p14:tracePt t="32505" x="10401300" y="2381250"/>
          <p14:tracePt t="32522" x="10382250" y="2368550"/>
          <p14:tracePt t="32538" x="10375900" y="2362200"/>
          <p14:tracePt t="32555" x="10350500" y="2355850"/>
          <p14:tracePt t="32572" x="10331450" y="2343150"/>
          <p14:tracePt t="32587" x="10318750" y="2330450"/>
          <p14:tracePt t="32604" x="10306050" y="2324100"/>
          <p14:tracePt t="32622" x="10306050" y="2317750"/>
          <p14:tracePt t="32638" x="10299700" y="2317750"/>
          <p14:tracePt t="32654" x="10299700" y="2311400"/>
          <p14:tracePt t="32715" x="10299700" y="2305050"/>
          <p14:tracePt t="32721" x="10299700" y="2298700"/>
          <p14:tracePt t="32737" x="10299700" y="2292350"/>
          <p14:tracePt t="32763" x="10299700" y="2286000"/>
          <p14:tracePt t="32798" x="10299700" y="2273300"/>
          <p14:tracePt t="32901" x="10312400" y="2273300"/>
          <p14:tracePt t="32934" x="10318750" y="2273300"/>
          <p14:tracePt t="32941" x="10331450" y="2279650"/>
          <p14:tracePt t="32954" x="10344150" y="2298700"/>
          <p14:tracePt t="32971" x="10356850" y="2324100"/>
          <p14:tracePt t="32988" x="10382250" y="2374900"/>
          <p14:tracePt t="33004" x="10401300" y="2457450"/>
          <p14:tracePt t="33021" x="10407650" y="2552700"/>
          <p14:tracePt t="33038" x="10407650" y="2635250"/>
          <p14:tracePt t="33054" x="10407650" y="2698750"/>
          <p14:tracePt t="33071" x="10407650" y="2787650"/>
          <p14:tracePt t="33088" x="10407650" y="2959100"/>
          <p14:tracePt t="33104" x="10401300" y="3048000"/>
          <p14:tracePt t="33121" x="10401300" y="3098800"/>
          <p14:tracePt t="33138" x="10382250" y="3168650"/>
          <p14:tracePt t="33154" x="10363200" y="3238500"/>
          <p14:tracePt t="33171" x="10337800" y="3314700"/>
          <p14:tracePt t="33187" x="10293350" y="3441700"/>
          <p14:tracePt t="33204" x="10267950" y="3492500"/>
          <p14:tracePt t="33221" x="10255250" y="3549650"/>
          <p14:tracePt t="33237" x="10236200" y="3632200"/>
          <p14:tracePt t="33254" x="10204450" y="3676650"/>
          <p14:tracePt t="33272" x="10179050" y="3733800"/>
          <p14:tracePt t="33287" x="10160000" y="3797300"/>
          <p14:tracePt t="33304" x="10147300" y="3841750"/>
          <p14:tracePt t="33324" x="10121900" y="3873500"/>
          <p14:tracePt t="33337" x="10115550" y="3898900"/>
          <p14:tracePt t="33354" x="10109200" y="3911600"/>
          <p14:tracePt t="33372" x="10102850" y="3930650"/>
          <p14:tracePt t="33388" x="10096500" y="3956050"/>
          <p14:tracePt t="33405" x="10090150" y="3981450"/>
          <p14:tracePt t="33421" x="10071100" y="4006850"/>
          <p14:tracePt t="33437" x="10064750" y="4051300"/>
          <p14:tracePt t="33454" x="10052050" y="4083050"/>
          <p14:tracePt t="33471" x="10045700" y="4102100"/>
          <p14:tracePt t="33491" x="10039350" y="4114800"/>
          <p14:tracePt t="33504" x="10033000" y="4127500"/>
          <p14:tracePt t="33521" x="10033000" y="4152900"/>
          <p14:tracePt t="33537" x="10026650" y="4165600"/>
          <p14:tracePt t="33598" x="10026650" y="4171950"/>
          <p14:tracePt t="33612" x="10013950" y="4178300"/>
          <p14:tracePt t="33619" x="10013950" y="4184650"/>
          <p14:tracePt t="33637" x="10007600" y="4203700"/>
          <p14:tracePt t="33642" x="10007600" y="4210050"/>
          <p14:tracePt t="33655" x="10001250" y="4216400"/>
          <p14:tracePt t="33671" x="10001250" y="4229100"/>
          <p14:tracePt t="33687" x="10001250" y="4235450"/>
          <p14:tracePt t="33704" x="10001250" y="4241800"/>
          <p14:tracePt t="33737" x="10001250" y="4254500"/>
          <p14:tracePt t="34175" x="10001250" y="4248150"/>
          <p14:tracePt t="34188" x="10001250" y="4241800"/>
          <p14:tracePt t="34204" x="10001250" y="4235450"/>
          <p14:tracePt t="34220" x="10001250" y="4222750"/>
          <p14:tracePt t="34250" x="10001250" y="4216400"/>
          <p14:tracePt t="34263" x="10007600" y="4216400"/>
          <p14:tracePt t="34285" x="10007600" y="4210050"/>
          <p14:tracePt t="34298" x="10013950" y="4210050"/>
          <p14:tracePt t="34313" x="10013950" y="4203700"/>
          <p14:tracePt t="34329" x="10020300" y="4197350"/>
          <p14:tracePt t="34337" x="10020300" y="4191000"/>
          <p14:tracePt t="34354" x="10033000" y="4184650"/>
          <p14:tracePt t="34370" x="10039350" y="4171950"/>
          <p14:tracePt t="34387" x="10039350" y="4165600"/>
          <p14:tracePt t="34405" x="10045700" y="4165600"/>
          <p14:tracePt t="34420" x="10045700" y="4159250"/>
          <p14:tracePt t="34437" x="10052050" y="4159250"/>
          <p14:tracePt t="34454" x="10052050" y="4152900"/>
          <p14:tracePt t="34490" x="10052050" y="4146550"/>
          <p14:tracePt t="34724" x="10064750" y="4133850"/>
          <p14:tracePt t="34730" x="10090150" y="4127500"/>
          <p14:tracePt t="34738" x="10102850" y="4121150"/>
          <p14:tracePt t="34753" x="10109200" y="4114800"/>
          <p14:tracePt t="34770" x="10115550" y="4114800"/>
          <p14:tracePt t="34786" x="10121900" y="4114800"/>
          <p14:tracePt t="34820" x="10128250" y="4114800"/>
          <p14:tracePt t="34843" x="10134600" y="4114800"/>
          <p14:tracePt t="34853" x="10147300" y="4114800"/>
          <p14:tracePt t="34870" x="10160000" y="4102100"/>
          <p14:tracePt t="34886" x="10166350" y="4095750"/>
          <p14:tracePt t="34903" x="10179050" y="4089400"/>
          <p14:tracePt t="34921" x="10191750" y="4070350"/>
          <p14:tracePt t="34936" x="10204450" y="4064000"/>
          <p14:tracePt t="34953" x="10217150" y="4051300"/>
          <p14:tracePt t="34971" x="10236200" y="4032250"/>
          <p14:tracePt t="34986" x="10248900" y="3994150"/>
          <p14:tracePt t="35004" x="10267950" y="3975100"/>
          <p14:tracePt t="35020" x="10274300" y="3937000"/>
          <p14:tracePt t="35037" x="10280650" y="3917950"/>
          <p14:tracePt t="35054" x="10299700" y="3879850"/>
          <p14:tracePt t="35070" x="10306050" y="3841750"/>
          <p14:tracePt t="35087" x="10312400" y="3803650"/>
          <p14:tracePt t="35104" x="10312400" y="3778250"/>
          <p14:tracePt t="35120" x="10331450" y="3721100"/>
          <p14:tracePt t="35136" x="10331450" y="3689350"/>
          <p14:tracePt t="35155" x="10344150" y="3651250"/>
          <p14:tracePt t="35170" x="10350500" y="3619500"/>
          <p14:tracePt t="35187" x="10356850" y="3594100"/>
          <p14:tracePt t="35205" x="10369550" y="3505200"/>
          <p14:tracePt t="35220" x="10369550" y="3467100"/>
          <p14:tracePt t="35237" x="10369550" y="3435350"/>
          <p14:tracePt t="35254" x="10369550" y="3384550"/>
          <p14:tracePt t="35270" x="10369550" y="3314700"/>
          <p14:tracePt t="35287" x="10369550" y="3282950"/>
          <p14:tracePt t="35303" x="10363200" y="3219450"/>
          <p14:tracePt t="35320" x="10356850" y="3168650"/>
          <p14:tracePt t="35337" x="10356850" y="3149600"/>
          <p14:tracePt t="35353" x="10350500" y="3111500"/>
          <p14:tracePt t="35370" x="10344150" y="3035300"/>
          <p14:tracePt t="35387" x="10344150" y="3016250"/>
          <p14:tracePt t="35403" x="10331450" y="2984500"/>
          <p14:tracePt t="35420" x="10331450" y="2959100"/>
          <p14:tracePt t="35437" x="10312400" y="2921000"/>
          <p14:tracePt t="35454" x="10299700" y="2876550"/>
          <p14:tracePt t="35470" x="10293350" y="2844800"/>
          <p14:tracePt t="35488" x="10280650" y="2787650"/>
          <p14:tracePt t="35503" x="10267950" y="2762250"/>
          <p14:tracePt t="35520" x="10255250" y="2730500"/>
          <p14:tracePt t="35537" x="10236200" y="2660650"/>
          <p14:tracePt t="35553" x="10236200" y="2654300"/>
          <p14:tracePt t="35570" x="10223500" y="2635250"/>
          <p14:tracePt t="35587" x="10204450" y="2603500"/>
          <p14:tracePt t="35603" x="10185400" y="2590800"/>
          <p14:tracePt t="35620" x="10179050" y="2578100"/>
          <p14:tracePt t="35636" x="10166350" y="2546350"/>
          <p14:tracePt t="35653" x="10153650" y="2520950"/>
          <p14:tracePt t="35671" x="10121900" y="2476500"/>
          <p14:tracePt t="35686" x="10109200" y="2451100"/>
          <p14:tracePt t="35703" x="10096500" y="2413000"/>
          <p14:tracePt t="35721" x="10077450" y="2381250"/>
          <p14:tracePt t="35737" x="10058400" y="2368550"/>
          <p14:tracePt t="35753" x="10052050" y="2355850"/>
          <p14:tracePt t="35757" x="10045700" y="2349500"/>
          <p14:tracePt t="35772" x="10045700" y="2343150"/>
          <p14:tracePt t="35808" x="10045700" y="2336800"/>
          <p14:tracePt t="35842" x="10045700" y="2330450"/>
          <p14:tracePt t="35892" x="10045700" y="2324100"/>
          <p14:tracePt t="35948" x="10039350" y="2324100"/>
          <p14:tracePt t="45315" x="10020300" y="2330450"/>
          <p14:tracePt t="45322" x="10001250" y="2343150"/>
          <p14:tracePt t="45332" x="9969500" y="2355850"/>
          <p14:tracePt t="45349" x="9886950" y="2374900"/>
          <p14:tracePt t="45365" x="9855200" y="2406650"/>
          <p14:tracePt t="45383" x="9804400" y="2432050"/>
          <p14:tracePt t="45386" x="9785350" y="2438400"/>
          <p14:tracePt t="45398" x="9747250" y="2470150"/>
          <p14:tracePt t="45415" x="9709150" y="2489200"/>
          <p14:tracePt t="45432" x="9664700" y="2520950"/>
          <p14:tracePt t="45448" x="9620250" y="2578100"/>
          <p14:tracePt t="45465" x="9563100" y="2628900"/>
          <p14:tracePt t="45482" x="9499600" y="2724150"/>
          <p14:tracePt t="45498" x="9442450" y="2819400"/>
          <p14:tracePt t="45516" x="9404350" y="2895600"/>
          <p14:tracePt t="45533" x="9347200" y="2978150"/>
          <p14:tracePt t="45548" x="9328150" y="3009900"/>
          <p14:tracePt t="45565" x="9271000" y="3086100"/>
          <p14:tracePt t="45585" x="9213850" y="3206750"/>
          <p14:tracePt t="45599" x="9156700" y="3308350"/>
          <p14:tracePt t="45616" x="9131300" y="3378200"/>
          <p14:tracePt t="45634" x="9086850" y="3486150"/>
          <p14:tracePt t="45649" x="9067800" y="3594100"/>
          <p14:tracePt t="45655" x="9061450" y="3644900"/>
          <p14:tracePt t="45665" x="9048750" y="3740150"/>
          <p14:tracePt t="45682" x="9029700" y="3848100"/>
          <p14:tracePt t="45698" x="9017000" y="3930650"/>
          <p14:tracePt t="45715" x="9017000" y="4032250"/>
          <p14:tracePt t="45732" x="9004300" y="4203700"/>
          <p14:tracePt t="45748" x="8991600" y="4267200"/>
          <p14:tracePt t="45765" x="8985250" y="4337050"/>
          <p14:tracePt t="45782" x="8978900" y="4356100"/>
          <p14:tracePt t="45798" x="8978900" y="4375150"/>
          <p14:tracePt t="45816" x="8978900" y="4394200"/>
          <p14:tracePt t="46604" x="9023350" y="4413250"/>
          <p14:tracePt t="46616" x="9067800" y="4432300"/>
          <p14:tracePt t="46621" x="9112250" y="4451350"/>
          <p14:tracePt t="46627" x="9144000" y="4476750"/>
          <p14:tracePt t="46633" x="9163050" y="4489450"/>
          <p14:tracePt t="46638" x="9213850" y="4533900"/>
          <p14:tracePt t="46648" x="9251950" y="4591050"/>
          <p14:tracePt t="46666" x="9347200" y="4724400"/>
          <p14:tracePt t="46681" x="9404350" y="4800600"/>
          <p14:tracePt t="46698" x="9467850" y="4883150"/>
          <p14:tracePt t="46715" x="9569450" y="5029200"/>
          <p14:tracePt t="46731" x="9645650" y="5156200"/>
          <p14:tracePt t="46748" x="9671050" y="5232400"/>
          <p14:tracePt t="46764" x="9709150" y="5327650"/>
          <p14:tracePt t="46781" x="9721850" y="5391150"/>
          <p14:tracePt t="46799" x="9747250" y="5492750"/>
          <p14:tracePt t="46815" x="9759950" y="5543550"/>
          <p14:tracePt t="46832" x="9772650" y="5594350"/>
          <p14:tracePt t="46848" x="9804400" y="5670550"/>
          <p14:tracePt t="46865" x="9817100" y="5708650"/>
          <p14:tracePt t="46881" x="9829800" y="5734050"/>
          <p14:tracePt t="46898" x="9836150" y="5740400"/>
          <p14:tracePt t="46915" x="9848850" y="5759450"/>
          <p14:tracePt t="46931" x="9855200" y="5772150"/>
          <p14:tracePt t="46947" x="9893300" y="5772150"/>
          <p14:tracePt t="46965" x="9925050" y="5772150"/>
          <p14:tracePt t="46981" x="9982200" y="5753100"/>
          <p14:tracePt t="46998" x="10077450" y="5626100"/>
          <p14:tracePt t="47015" x="10109200" y="5581650"/>
          <p14:tracePt t="47033" x="10147300" y="5524500"/>
          <p14:tracePt t="47048" x="10172700" y="5499100"/>
          <p14:tracePt t="47066" x="10185400" y="5473700"/>
          <p14:tracePt t="47083" x="10217150" y="5454650"/>
          <p14:tracePt t="47097" x="10229850" y="5454650"/>
          <p14:tracePt t="47139" x="10229850" y="5448300"/>
          <p14:tracePt t="47160" x="10229850" y="5441950"/>
          <p14:tracePt t="47175" x="10229850" y="5435600"/>
          <p14:tracePt t="47197" x="10229850" y="5429250"/>
          <p14:tracePt t="47267" x="10223500" y="5429250"/>
          <p14:tracePt t="47304" x="10217150" y="5429250"/>
          <p14:tracePt t="47337" x="10210800" y="5429250"/>
          <p14:tracePt t="47961" x="10217150" y="5429250"/>
          <p14:tracePt t="47995" x="10223500" y="5429250"/>
          <p14:tracePt t="56149" x="10223500" y="5435600"/>
          <p14:tracePt t="56160" x="10217150" y="5461000"/>
          <p14:tracePt t="56167" x="10217150" y="5473700"/>
          <p14:tracePt t="56177" x="10217150" y="5480050"/>
          <p14:tracePt t="56195" x="10210800" y="5492750"/>
          <p14:tracePt t="56210" x="10210800" y="5499100"/>
          <p14:tracePt t="56227" x="10210800" y="5505450"/>
          <p14:tracePt t="56243" x="10198100" y="5505450"/>
          <p14:tracePt t="56260" x="10198100" y="5511800"/>
          <p14:tracePt t="56277" x="10191750" y="5511800"/>
          <p14:tracePt t="56311" x="10191750" y="5524500"/>
          <p14:tracePt t="56328" x="10191750" y="5537200"/>
          <p14:tracePt t="56360" x="10191750" y="5543550"/>
          <p14:tracePt t="56393" x="10191750" y="5549900"/>
          <p14:tracePt t="57422" x="10191750" y="5543550"/>
          <p14:tracePt t="57440" x="10191750" y="5537200"/>
          <p14:tracePt t="57449" x="10198100" y="5537200"/>
          <p14:tracePt t="57461" x="10204450" y="5524500"/>
          <p14:tracePt t="57476" x="10217150" y="5518150"/>
          <p14:tracePt t="57493" x="10223500" y="5511800"/>
          <p14:tracePt t="57509" x="10236200" y="5486400"/>
          <p14:tracePt t="57526" x="10236200" y="5480050"/>
          <p14:tracePt t="57543" x="10248900" y="5473700"/>
          <p14:tracePt t="57560" x="10267950" y="5441950"/>
          <p14:tracePt t="57576" x="10267950" y="5435600"/>
          <p14:tracePt t="57595" x="10274300" y="5422900"/>
          <p14:tracePt t="57610" x="10280650" y="5416550"/>
          <p14:tracePt t="57626" x="10299700" y="5378450"/>
          <p14:tracePt t="57631" x="10306050" y="5365750"/>
          <p14:tracePt t="57644" x="10318750" y="5359400"/>
          <p14:tracePt t="57660" x="10325100" y="5334000"/>
          <p14:tracePt t="57676" x="10331450" y="5314950"/>
          <p14:tracePt t="57695" x="10344150" y="5289550"/>
          <p14:tracePt t="57709" x="10356850" y="5270500"/>
          <p14:tracePt t="57726" x="10356850" y="5251450"/>
          <p14:tracePt t="57744" x="10363200" y="5232400"/>
          <p14:tracePt t="57760" x="10369550" y="5213350"/>
          <p14:tracePt t="57776" x="10375900" y="5200650"/>
          <p14:tracePt t="57793" x="10375900" y="5181600"/>
          <p14:tracePt t="57809" x="10375900" y="5175250"/>
          <p14:tracePt t="57826" x="10375900" y="5162550"/>
          <p14:tracePt t="57843" x="10375900" y="5143500"/>
          <p14:tracePt t="57860" x="10375900" y="5137150"/>
          <p14:tracePt t="57876" x="10375900" y="5130800"/>
          <p14:tracePt t="57895" x="10382250" y="5111750"/>
          <p14:tracePt t="57910" x="10382250" y="5080000"/>
          <p14:tracePt t="57926" x="10382250" y="5054600"/>
          <p14:tracePt t="57943" x="10382250" y="4991100"/>
          <p14:tracePt t="57960" x="10382250" y="4965700"/>
          <p14:tracePt t="57977" x="10375900" y="4927600"/>
          <p14:tracePt t="57993" x="10369550" y="4876800"/>
          <p14:tracePt t="58009" x="10356850" y="4826000"/>
          <p14:tracePt t="58013" x="10356850" y="4819650"/>
          <p14:tracePt t="58026" x="10337800" y="4787900"/>
          <p14:tracePt t="58043" x="10331450" y="4768850"/>
          <p14:tracePt t="58060" x="10325100" y="4749800"/>
          <p14:tracePt t="58076" x="10306050" y="4699000"/>
          <p14:tracePt t="58093" x="10299700" y="4667250"/>
          <p14:tracePt t="58111" x="10267950" y="4610100"/>
          <p14:tracePt t="58127" x="10261600" y="4584700"/>
          <p14:tracePt t="58143" x="10248900" y="4559300"/>
          <p14:tracePt t="58162" x="10242550" y="4533900"/>
          <p14:tracePt t="58176" x="10229850" y="4508500"/>
          <p14:tracePt t="58193" x="10210800" y="4502150"/>
          <p14:tracePt t="58210" x="10191750" y="4470400"/>
          <p14:tracePt t="58226" x="10179050" y="4457700"/>
          <p14:tracePt t="58243" x="10166350" y="4445000"/>
          <p14:tracePt t="58259" x="10160000" y="4432300"/>
          <p14:tracePt t="58276" x="10147300" y="4425950"/>
          <p14:tracePt t="58292" x="10140950" y="4425950"/>
          <p14:tracePt t="58309" x="10140950" y="4419600"/>
          <p14:tracePt t="58326" x="10134600" y="4419600"/>
          <p14:tracePt t="58344" x="10134600" y="4413250"/>
          <p14:tracePt t="58360" x="10128250" y="4413250"/>
          <p14:tracePt t="58377" x="10128250" y="4406900"/>
          <p14:tracePt t="58572" x="10128250" y="4419600"/>
          <p14:tracePt t="58581" x="10153650" y="4451350"/>
          <p14:tracePt t="58593" x="10172700" y="4502150"/>
          <p14:tracePt t="58610" x="10198100" y="4572000"/>
          <p14:tracePt t="58626" x="10217150" y="4635500"/>
          <p14:tracePt t="58642" x="10261600" y="4800600"/>
          <p14:tracePt t="58659" x="10261600" y="4876800"/>
          <p14:tracePt t="58676" x="10261600" y="4946650"/>
          <p14:tracePt t="58692" x="10261600" y="5022850"/>
          <p14:tracePt t="58709" x="10261600" y="5080000"/>
          <p14:tracePt t="58726" x="10261600" y="5162550"/>
          <p14:tracePt t="58743" x="10261600" y="5257800"/>
          <p14:tracePt t="58760" x="10248900" y="5295900"/>
          <p14:tracePt t="58777" x="10242550" y="5334000"/>
          <p14:tracePt t="58793" x="10229850" y="5384800"/>
          <p14:tracePt t="58809" x="10223500" y="5410200"/>
          <p14:tracePt t="58826" x="10210800" y="5492750"/>
          <p14:tracePt t="58829" x="10210800" y="5511800"/>
          <p14:tracePt t="58842" x="10204450" y="5537200"/>
          <p14:tracePt t="58860" x="10204450" y="5549900"/>
          <p14:tracePt t="58875" x="10204450" y="5568950"/>
          <p14:tracePt t="58895" x="10198100" y="5575300"/>
          <p14:tracePt t="58925" x="10198100" y="5581650"/>
          <p14:tracePt t="58953" x="10198100" y="5588000"/>
          <p14:tracePt t="59281" x="10204450" y="5486400"/>
          <p14:tracePt t="59288" x="10217150" y="5441950"/>
          <p14:tracePt t="59295" x="10223500" y="5365750"/>
          <p14:tracePt t="59309" x="10242550" y="5232400"/>
          <p14:tracePt t="59326" x="10255250" y="5041900"/>
          <p14:tracePt t="59343" x="10255250" y="4838700"/>
          <p14:tracePt t="59359" x="10255250" y="4787900"/>
          <p14:tracePt t="59375" x="10248900" y="4743450"/>
          <p14:tracePt t="59392" x="10229850" y="4705350"/>
          <p14:tracePt t="59409" x="10223500" y="4686300"/>
          <p14:tracePt t="59426" x="10223500" y="4679950"/>
          <p14:tracePt t="59430" x="10223500" y="4673600"/>
          <p14:tracePt t="59442" x="10217150" y="4660900"/>
          <p14:tracePt t="59459" x="10217150" y="4654550"/>
          <p14:tracePt t="59476" x="10210800" y="4635500"/>
          <p14:tracePt t="59492" x="10210800" y="4622800"/>
          <p14:tracePt t="59509" x="10204450" y="4603750"/>
          <p14:tracePt t="59525" x="10204450" y="4565650"/>
          <p14:tracePt t="59542" x="10198100" y="4483100"/>
          <p14:tracePt t="59559" x="10191750" y="4457700"/>
          <p14:tracePt t="59576" x="10172700" y="4419600"/>
          <p14:tracePt t="59593" x="10172700" y="4394200"/>
          <p14:tracePt t="59626" x="10172700" y="4387850"/>
          <p14:tracePt t="59662" x="10172700" y="4375150"/>
          <p14:tracePt t="59675" x="10166350" y="4375150"/>
          <p14:tracePt t="59692" x="10166350" y="4368800"/>
          <p14:tracePt t="60033" x="10204450" y="4324350"/>
          <p14:tracePt t="60040" x="10293350" y="4216400"/>
          <p14:tracePt t="60049" x="10439400" y="4064000"/>
          <p14:tracePt t="60058" x="10521950" y="3962400"/>
          <p14:tracePt t="60075" x="10718800" y="3663950"/>
          <p14:tracePt t="60093" x="10807700" y="3454400"/>
          <p14:tracePt t="60108" x="10852150" y="3238500"/>
          <p14:tracePt t="60125" x="10852150" y="3048000"/>
          <p14:tracePt t="60142" x="10820400" y="2813050"/>
          <p14:tracePt t="60158" x="10737850" y="2616200"/>
          <p14:tracePt t="60175" x="10661650" y="2470150"/>
          <p14:tracePt t="60192" x="10572750" y="2330450"/>
          <p14:tracePt t="60209" x="10534650" y="2254250"/>
          <p14:tracePt t="60225" x="10490200" y="2190750"/>
          <p14:tracePt t="60242" x="10464800" y="2127250"/>
          <p14:tracePt t="60259" x="10426700" y="2089150"/>
          <p14:tracePt t="60276" x="10414000" y="2070100"/>
          <p14:tracePt t="60291" x="10407650" y="2063750"/>
          <p14:tracePt t="60308" x="10394950" y="2057400"/>
          <p14:tracePt t="60326" x="10363200" y="2057400"/>
          <p14:tracePt t="60341" x="10356850" y="2057400"/>
          <p14:tracePt t="60358" x="10344150" y="2057400"/>
          <p14:tracePt t="60375" x="10331450" y="2057400"/>
          <p14:tracePt t="60392" x="10325100" y="2057400"/>
          <p14:tracePt t="60432" x="10318750" y="20574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9D1124-2097-4E67-AF1F-2F2992FACF0C}"/>
              </a:ext>
            </a:extLst>
          </p:cNvPr>
          <p:cNvSpPr>
            <a:spLocks noGrp="1"/>
          </p:cNvSpPr>
          <p:nvPr>
            <p:ph type="title"/>
          </p:nvPr>
        </p:nvSpPr>
        <p:spPr>
          <a:xfrm>
            <a:off x="246240" y="1082745"/>
            <a:ext cx="11572315" cy="463161"/>
          </a:xfrm>
        </p:spPr>
        <p:txBody>
          <a:bodyPr>
            <a:noAutofit/>
          </a:bodyPr>
          <a:lstStyle/>
          <a:p>
            <a:r>
              <a:rPr lang="en-GB" sz="3400" b="1" dirty="0"/>
              <a:t>H2 Potential in decarbonizing the hard-to-abate sectors</a:t>
            </a:r>
          </a:p>
        </p:txBody>
      </p:sp>
      <p:sp>
        <p:nvSpPr>
          <p:cNvPr id="4" name="Slide Number Placeholder 3">
            <a:extLst>
              <a:ext uri="{FF2B5EF4-FFF2-40B4-BE49-F238E27FC236}">
                <a16:creationId xmlns:a16="http://schemas.microsoft.com/office/drawing/2014/main" id="{273E8F23-9DFB-40C3-8F9D-08CC1038CEBD}"/>
              </a:ext>
            </a:extLst>
          </p:cNvPr>
          <p:cNvSpPr>
            <a:spLocks noGrp="1"/>
          </p:cNvSpPr>
          <p:nvPr>
            <p:ph type="sldNum" sz="quarter" idx="10"/>
          </p:nvPr>
        </p:nvSpPr>
        <p:spPr>
          <a:xfrm>
            <a:off x="9075355" y="6329659"/>
            <a:ext cx="2743200" cy="365125"/>
          </a:xfrm>
        </p:spPr>
        <p:txBody>
          <a:bodyPr/>
          <a:lstStyle/>
          <a:p>
            <a:pPr>
              <a:defRPr/>
            </a:pPr>
            <a:fld id="{507A51EB-28BE-496C-9370-D136DFF3C419}" type="slidenum">
              <a:rPr lang="en-GB" smtClean="0"/>
              <a:pPr>
                <a:defRPr/>
              </a:pPr>
              <a:t>17</a:t>
            </a:fld>
            <a:endParaRPr lang="en-GB" dirty="0"/>
          </a:p>
        </p:txBody>
      </p:sp>
      <p:sp>
        <p:nvSpPr>
          <p:cNvPr id="14" name="TextBox 13">
            <a:extLst>
              <a:ext uri="{FF2B5EF4-FFF2-40B4-BE49-F238E27FC236}">
                <a16:creationId xmlns:a16="http://schemas.microsoft.com/office/drawing/2014/main" id="{0F9161CE-2DDF-4869-BA5B-0E2FA497A6CA}"/>
              </a:ext>
            </a:extLst>
          </p:cNvPr>
          <p:cNvSpPr txBox="1"/>
          <p:nvPr/>
        </p:nvSpPr>
        <p:spPr>
          <a:xfrm>
            <a:off x="246239" y="1633351"/>
            <a:ext cx="11507795" cy="707886"/>
          </a:xfrm>
          <a:prstGeom prst="rect">
            <a:avLst/>
          </a:prstGeom>
          <a:noFill/>
        </p:spPr>
        <p:txBody>
          <a:bodyPr wrap="square">
            <a:spAutoFit/>
          </a:bodyPr>
          <a:lstStyle/>
          <a:p>
            <a:pPr marL="342900" indent="-342900">
              <a:buFont typeface="Arial" panose="020B0604020202020204" pitchFamily="34" charset="0"/>
              <a:buChar char="•"/>
            </a:pPr>
            <a:r>
              <a:rPr lang="en-GB" sz="2000" dirty="0"/>
              <a:t>H2 holds a great potential in decarbonizing hard-to-abate sectors such as heavy industry and heavy-duty transport (T</a:t>
            </a:r>
            <a:r>
              <a:rPr lang="en-GB" sz="2000" dirty="0">
                <a:latin typeface="+mn-lt"/>
              </a:rPr>
              <a:t>ransport accounted for 34% of the UK CO2 emissions in 2019).</a:t>
            </a:r>
          </a:p>
        </p:txBody>
      </p:sp>
      <p:sp>
        <p:nvSpPr>
          <p:cNvPr id="13" name="TextBox 12">
            <a:extLst>
              <a:ext uri="{FF2B5EF4-FFF2-40B4-BE49-F238E27FC236}">
                <a16:creationId xmlns:a16="http://schemas.microsoft.com/office/drawing/2014/main" id="{737C1339-7517-4D8F-AEF6-D86BAC03EC82}"/>
              </a:ext>
            </a:extLst>
          </p:cNvPr>
          <p:cNvSpPr txBox="1"/>
          <p:nvPr/>
        </p:nvSpPr>
        <p:spPr>
          <a:xfrm>
            <a:off x="373445" y="5890073"/>
            <a:ext cx="4352415" cy="584775"/>
          </a:xfrm>
          <a:prstGeom prst="rect">
            <a:avLst/>
          </a:prstGeom>
          <a:noFill/>
        </p:spPr>
        <p:txBody>
          <a:bodyPr wrap="square">
            <a:spAutoFit/>
          </a:bodyPr>
          <a:lstStyle/>
          <a:p>
            <a:pPr algn="ctr"/>
            <a:r>
              <a:rPr lang="en-GB" sz="1600" dirty="0">
                <a:effectLst/>
                <a:ea typeface="Calibri" panose="020F0502020204030204" pitchFamily="34" charset="0"/>
                <a:cs typeface="Calibri" panose="020F0502020204030204" pitchFamily="34" charset="0"/>
              </a:rPr>
              <a:t>Aberdeen City Council continues to grow their hydrogen vehicle fleet </a:t>
            </a:r>
          </a:p>
        </p:txBody>
      </p:sp>
      <p:pic>
        <p:nvPicPr>
          <p:cNvPr id="2" name="Picture 1">
            <a:extLst>
              <a:ext uri="{FF2B5EF4-FFF2-40B4-BE49-F238E27FC236}">
                <a16:creationId xmlns:a16="http://schemas.microsoft.com/office/drawing/2014/main" id="{637227F7-9563-407B-9854-97ADA3AB872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445" y="2669852"/>
            <a:ext cx="4352415" cy="3275085"/>
          </a:xfrm>
          <a:prstGeom prst="rect">
            <a:avLst/>
          </a:prstGeom>
          <a:noFill/>
          <a:ln>
            <a:noFill/>
          </a:ln>
        </p:spPr>
      </p:pic>
      <p:pic>
        <p:nvPicPr>
          <p:cNvPr id="17" name="Picture 2" descr="fuel-cell-powered-train">
            <a:extLst>
              <a:ext uri="{FF2B5EF4-FFF2-40B4-BE49-F238E27FC236}">
                <a16:creationId xmlns:a16="http://schemas.microsoft.com/office/drawing/2014/main" id="{D509A326-A5B7-4BBA-A62A-D7735657E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934" y="2953226"/>
            <a:ext cx="3737428" cy="29787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2976DF5-5F7D-4C1D-915A-C66AD3C9AA3B}"/>
              </a:ext>
            </a:extLst>
          </p:cNvPr>
          <p:cNvSpPr txBox="1"/>
          <p:nvPr/>
        </p:nvSpPr>
        <p:spPr>
          <a:xfrm>
            <a:off x="4873752" y="5931928"/>
            <a:ext cx="3836042" cy="461665"/>
          </a:xfrm>
          <a:prstGeom prst="rect">
            <a:avLst/>
          </a:prstGeom>
          <a:noFill/>
        </p:spPr>
        <p:txBody>
          <a:bodyPr wrap="square">
            <a:spAutoFit/>
          </a:bodyPr>
          <a:lstStyle/>
          <a:p>
            <a:r>
              <a:rPr lang="en-GB" sz="1200" b="0" dirty="0">
                <a:solidFill>
                  <a:srgbClr val="000000"/>
                </a:solidFill>
                <a:effectLst/>
                <a:cs typeface="Arial" panose="020B0604020202020204" pitchFamily="34" charset="0"/>
              </a:rPr>
              <a:t>Hydrogen tank and Ballard fuel cell system on CRRC-</a:t>
            </a:r>
            <a:r>
              <a:rPr lang="en-GB" sz="1200" b="0" dirty="0" err="1">
                <a:solidFill>
                  <a:srgbClr val="000000"/>
                </a:solidFill>
                <a:effectLst/>
                <a:cs typeface="Arial" panose="020B0604020202020204" pitchFamily="34" charset="0"/>
              </a:rPr>
              <a:t>Sifang</a:t>
            </a:r>
            <a:r>
              <a:rPr lang="en-GB" sz="1200" b="0" dirty="0">
                <a:solidFill>
                  <a:srgbClr val="000000"/>
                </a:solidFill>
                <a:effectLst/>
                <a:cs typeface="Arial" panose="020B0604020202020204" pitchFamily="34" charset="0"/>
              </a:rPr>
              <a:t> light rail - </a:t>
            </a:r>
            <a:r>
              <a:rPr lang="en-GB" sz="1200" dirty="0">
                <a:hlinkClick r:id="rId4"/>
              </a:rPr>
              <a:t>https://blog.ballard.com/fuel-cell-trains</a:t>
            </a:r>
            <a:r>
              <a:rPr lang="en-GB" sz="1200" dirty="0"/>
              <a:t> </a:t>
            </a:r>
          </a:p>
        </p:txBody>
      </p:sp>
      <p:sp>
        <p:nvSpPr>
          <p:cNvPr id="7" name="Rectangle 6"/>
          <p:cNvSpPr/>
          <p:nvPr/>
        </p:nvSpPr>
        <p:spPr>
          <a:xfrm>
            <a:off x="4688746" y="2397121"/>
            <a:ext cx="4249803" cy="553998"/>
          </a:xfrm>
          <a:prstGeom prst="rect">
            <a:avLst/>
          </a:prstGeom>
        </p:spPr>
        <p:txBody>
          <a:bodyPr wrap="square">
            <a:spAutoFit/>
          </a:bodyPr>
          <a:lstStyle/>
          <a:p>
            <a:pPr>
              <a:spcBef>
                <a:spcPts val="1800"/>
              </a:spcBef>
            </a:pPr>
            <a:r>
              <a:rPr lang="en-GB" sz="1500" b="1" dirty="0">
                <a:solidFill>
                  <a:srgbClr val="781D7E"/>
                </a:solidFill>
              </a:rPr>
              <a:t>H2 trains allow hybrid configurations of batteries and fuel cells thus increasing performance &amp; range </a:t>
            </a:r>
          </a:p>
        </p:txBody>
      </p:sp>
      <p:sp>
        <p:nvSpPr>
          <p:cNvPr id="8" name="Rectangle 7"/>
          <p:cNvSpPr/>
          <p:nvPr/>
        </p:nvSpPr>
        <p:spPr>
          <a:xfrm>
            <a:off x="8887590" y="2410140"/>
            <a:ext cx="3290564" cy="3847207"/>
          </a:xfrm>
          <a:prstGeom prst="rect">
            <a:avLst/>
          </a:prstGeom>
          <a:solidFill>
            <a:schemeClr val="bg1"/>
          </a:solidFill>
        </p:spPr>
        <p:txBody>
          <a:bodyPr wrap="square">
            <a:spAutoFit/>
          </a:bodyPr>
          <a:lstStyle/>
          <a:p>
            <a:pPr marL="36000" indent="-72000">
              <a:spcBef>
                <a:spcPts val="600"/>
              </a:spcBef>
              <a:buFont typeface="Arial" panose="020B0604020202020204" pitchFamily="34" charset="0"/>
              <a:buChar char="•"/>
            </a:pPr>
            <a:r>
              <a:rPr lang="en-GB" sz="1600">
                <a:solidFill>
                  <a:srgbClr val="800080"/>
                </a:solidFill>
              </a:rPr>
              <a:t>Fuelling a H2 train is faster than charging a battery-based train.</a:t>
            </a:r>
          </a:p>
          <a:p>
            <a:pPr marL="36000" indent="-72000">
              <a:spcBef>
                <a:spcPts val="600"/>
              </a:spcBef>
              <a:buFont typeface="Arial" panose="020B0604020202020204" pitchFamily="34" charset="0"/>
              <a:buChar char="•"/>
            </a:pPr>
            <a:r>
              <a:rPr lang="en-GB" sz="1600">
                <a:solidFill>
                  <a:srgbClr val="800080"/>
                </a:solidFill>
              </a:rPr>
              <a:t>H2 trains demonstrated in Europe high-performance and  adaptability as diesel-powered trains of similar range while eliminating emissions.</a:t>
            </a:r>
          </a:p>
          <a:p>
            <a:pPr marL="36000" indent="-72000">
              <a:spcBef>
                <a:spcPts val="600"/>
              </a:spcBef>
              <a:buFont typeface="Arial" panose="020B0604020202020204" pitchFamily="34" charset="0"/>
              <a:buChar char="•"/>
            </a:pPr>
            <a:r>
              <a:rPr lang="en-GB" sz="1600">
                <a:solidFill>
                  <a:srgbClr val="800080"/>
                </a:solidFill>
              </a:rPr>
              <a:t>Electric cars &amp; trains are not essentially clean (electricity source).</a:t>
            </a:r>
          </a:p>
          <a:p>
            <a:pPr marL="36000" indent="-72000">
              <a:spcBef>
                <a:spcPts val="600"/>
              </a:spcBef>
              <a:buFont typeface="Arial" panose="020B0604020202020204" pitchFamily="34" charset="0"/>
              <a:buChar char="•"/>
            </a:pPr>
            <a:r>
              <a:rPr lang="en-GB" sz="1600">
                <a:solidFill>
                  <a:srgbClr val="800080"/>
                </a:solidFill>
              </a:rPr>
              <a:t>Railway Electrification has high CAPEX and visual impact.</a:t>
            </a:r>
          </a:p>
          <a:p>
            <a:pPr marL="36000" indent="-72000">
              <a:spcBef>
                <a:spcPts val="600"/>
              </a:spcBef>
              <a:buFont typeface="Arial" panose="020B0604020202020204" pitchFamily="34" charset="0"/>
              <a:buChar char="•"/>
            </a:pPr>
            <a:r>
              <a:rPr lang="en-GB" sz="1600">
                <a:solidFill>
                  <a:srgbClr val="800080"/>
                </a:solidFill>
              </a:rPr>
              <a:t>Deploying Renewable-H2 trains can support the electrical network when integrating large-scale renewables,  and help creating new jobs.</a:t>
            </a:r>
            <a:endParaRPr lang="en-GB" sz="1600" dirty="0">
              <a:solidFill>
                <a:srgbClr val="800080"/>
              </a:solidFill>
            </a:endParaRPr>
          </a:p>
        </p:txBody>
      </p:sp>
    </p:spTree>
    <p:extLst>
      <p:ext uri="{BB962C8B-B14F-4D97-AF65-F5344CB8AC3E}">
        <p14:creationId xmlns:p14="http://schemas.microsoft.com/office/powerpoint/2010/main" val="1720020925"/>
      </p:ext>
    </p:extLst>
  </p:cSld>
  <p:clrMapOvr>
    <a:masterClrMapping/>
  </p:clrMapOvr>
  <mc:AlternateContent xmlns:mc="http://schemas.openxmlformats.org/markup-compatibility/2006" xmlns:p14="http://schemas.microsoft.com/office/powerpoint/2010/main">
    <mc:Choice Requires="p14">
      <p:transition spd="slow" p14:dur="2000" advTm="189104"/>
    </mc:Choice>
    <mc:Fallback xmlns="">
      <p:transition spd="slow" advTm="189104"/>
    </mc:Fallback>
  </mc:AlternateContent>
  <p:extLst>
    <p:ext uri="{3A86A75C-4F4B-4683-9AE1-C65F6400EC91}">
      <p14:laserTraceLst xmlns:p14="http://schemas.microsoft.com/office/powerpoint/2010/main">
        <p14:tracePtLst>
          <p14:tracePt t="37857" x="11106150" y="5600700"/>
          <p14:tracePt t="37865" x="11010900" y="5568950"/>
          <p14:tracePt t="37873" x="10896600" y="5537200"/>
          <p14:tracePt t="37889" x="10687050" y="5486400"/>
          <p14:tracePt t="37906" x="10534650" y="5454650"/>
          <p14:tracePt t="37922" x="10185400" y="5403850"/>
          <p14:tracePt t="37939" x="9982200" y="5384800"/>
          <p14:tracePt t="37956" x="9798050" y="5346700"/>
          <p14:tracePt t="37972" x="9550400" y="5295900"/>
          <p14:tracePt t="37989" x="9467850" y="5289550"/>
          <p14:tracePt t="38005" x="9429750" y="5289550"/>
          <p14:tracePt t="38022" x="9378950" y="5289550"/>
          <p14:tracePt t="38040" x="9359900" y="5289550"/>
          <p14:tracePt t="38056" x="9328150" y="5289550"/>
          <p14:tracePt t="38072" x="9258300" y="5295900"/>
          <p14:tracePt t="38089" x="9194800" y="5321300"/>
          <p14:tracePt t="38106" x="9124950" y="5346700"/>
          <p14:tracePt t="38122" x="9029700" y="5391150"/>
          <p14:tracePt t="38138" x="8858250" y="5454650"/>
          <p14:tracePt t="38155" x="8502650" y="5524500"/>
          <p14:tracePt t="38172" x="8147050" y="5537200"/>
          <p14:tracePt t="38189" x="7607300" y="5537200"/>
          <p14:tracePt t="38205" x="7124700" y="5537200"/>
          <p14:tracePt t="38222" x="6426200" y="5549900"/>
          <p14:tracePt t="38238" x="6045200" y="5575300"/>
          <p14:tracePt t="38256" x="5848350" y="5607050"/>
          <p14:tracePt t="38271" x="5619750" y="5664200"/>
          <p14:tracePt t="38288" x="5613400" y="5664200"/>
          <p14:tracePt t="38572" x="5480050" y="5619750"/>
          <p14:tracePt t="38579" x="5276850" y="5492750"/>
          <p14:tracePt t="38588" x="4940300" y="5257800"/>
          <p14:tracePt t="38605" x="4464050" y="4895850"/>
          <p14:tracePt t="38608" x="4387850" y="4832350"/>
          <p14:tracePt t="38621" x="4152900" y="4610100"/>
          <p14:tracePt t="38638" x="4038600" y="4476750"/>
          <p14:tracePt t="38655" x="3981450" y="4419600"/>
          <p14:tracePt t="38672" x="3956050" y="4400550"/>
          <p14:tracePt t="38688" x="3949700" y="4394200"/>
          <p14:tracePt t="38722" x="3949700" y="4387850"/>
          <p14:tracePt t="38824" x="3943350" y="4387850"/>
          <p14:tracePt t="38853" x="3937000" y="4387850"/>
          <p14:tracePt t="38861" x="3924300" y="4387850"/>
          <p14:tracePt t="38872" x="3917950" y="4387850"/>
          <p14:tracePt t="38888" x="3911600" y="4387850"/>
          <p14:tracePt t="38905" x="3905250" y="4387850"/>
          <p14:tracePt t="38921" x="3898900" y="4394200"/>
          <p14:tracePt t="38938" x="3886200" y="4406900"/>
          <p14:tracePt t="38955" x="3886200" y="4413250"/>
          <p14:tracePt t="38971" x="3879850" y="4419600"/>
          <p14:tracePt t="39009" x="3873500" y="4419600"/>
          <p14:tracePt t="39022" x="3873500" y="4425950"/>
          <p14:tracePt t="39065" x="3873500" y="4432300"/>
          <p14:tracePt t="43623" x="3829050" y="4457700"/>
          <p14:tracePt t="43632" x="3759200" y="4483100"/>
          <p14:tracePt t="43637" x="3689350" y="4521200"/>
          <p14:tracePt t="43654" x="3448050" y="4603750"/>
          <p14:tracePt t="43669" x="3282950" y="4603750"/>
          <p14:tracePt t="43686" x="3009900" y="4603750"/>
          <p14:tracePt t="43704" x="2743200" y="4572000"/>
          <p14:tracePt t="43719" x="2451100" y="4527550"/>
          <p14:tracePt t="43736" x="2190750" y="4451350"/>
          <p14:tracePt t="43754" x="1911350" y="4362450"/>
          <p14:tracePt t="43770" x="1752600" y="4279900"/>
          <p14:tracePt t="43787" x="1663700" y="4222750"/>
          <p14:tracePt t="43803" x="1568450" y="4108450"/>
          <p14:tracePt t="43805" x="1549400" y="4095750"/>
          <p14:tracePt t="43820" x="1524000" y="4044950"/>
          <p14:tracePt t="43836" x="1498600" y="3981450"/>
          <p14:tracePt t="43841" x="1498600" y="3930650"/>
          <p14:tracePt t="43854" x="1498600" y="3841750"/>
          <p14:tracePt t="43869" x="1517650" y="3695700"/>
          <p14:tracePt t="43886" x="1555750" y="3613150"/>
          <p14:tracePt t="43903" x="1689100" y="3479800"/>
          <p14:tracePt t="43919" x="1803400" y="3422650"/>
          <p14:tracePt t="43936" x="1892300" y="3390900"/>
          <p14:tracePt t="43954" x="2000250" y="3384550"/>
          <p14:tracePt t="43970" x="2152650" y="3397250"/>
          <p14:tracePt t="43987" x="2336800" y="3448050"/>
          <p14:tracePt t="44003" x="2463800" y="3536950"/>
          <p14:tracePt t="44006" x="2533650" y="3587750"/>
          <p14:tracePt t="44019" x="2692400" y="3784600"/>
          <p14:tracePt t="44036" x="2819400" y="3905250"/>
          <p14:tracePt t="44053" x="2997200" y="4070350"/>
          <p14:tracePt t="44069" x="3086100" y="4197350"/>
          <p14:tracePt t="44087" x="3130550" y="4311650"/>
          <p14:tracePt t="44102" x="3155950" y="4406900"/>
          <p14:tracePt t="44119" x="3168650" y="4546600"/>
          <p14:tracePt t="44136" x="3130550" y="4641850"/>
          <p14:tracePt t="44153" x="3073400" y="4775200"/>
          <p14:tracePt t="44169" x="2965450" y="4895850"/>
          <p14:tracePt t="44186" x="2851150" y="4972050"/>
          <p14:tracePt t="44202" x="2800350" y="5010150"/>
          <p14:tracePt t="44219" x="2724150" y="5041900"/>
          <p14:tracePt t="44236" x="2679700" y="5054600"/>
          <p14:tracePt t="44253" x="2647950" y="5060950"/>
          <p14:tracePt t="44269" x="2584450" y="5060950"/>
          <p14:tracePt t="44286" x="2546350" y="5060950"/>
          <p14:tracePt t="44302" x="2533650" y="5060950"/>
          <p14:tracePt t="44319" x="2501900" y="5048250"/>
          <p14:tracePt t="44336" x="2482850" y="5022850"/>
          <p14:tracePt t="44353" x="2470150" y="5010150"/>
          <p14:tracePt t="44369" x="2463800" y="5003800"/>
          <p14:tracePt t="44386" x="2463800" y="4997450"/>
          <p14:tracePt t="44402" x="2451100" y="4997450"/>
          <p14:tracePt t="49723" x="2609850" y="4876800"/>
          <p14:tracePt t="49731" x="2660650" y="4851400"/>
          <p14:tracePt t="49737" x="2743200" y="4787900"/>
          <p14:tracePt t="49750" x="2997200" y="4629150"/>
          <p14:tracePt t="49767" x="3219450" y="4508500"/>
          <p14:tracePt t="49784" x="3441700" y="4425950"/>
          <p14:tracePt t="49801" x="4006850" y="4292600"/>
          <p14:tracePt t="49816" x="4305300" y="4210050"/>
          <p14:tracePt t="49833" x="4730750" y="4165600"/>
          <p14:tracePt t="49851" x="5162550" y="4133850"/>
          <p14:tracePt t="49867" x="5353050" y="4114800"/>
          <p14:tracePt t="49884" x="5505450" y="4114800"/>
          <p14:tracePt t="49901" x="5892800" y="4171950"/>
          <p14:tracePt t="49916" x="6032500" y="4197350"/>
          <p14:tracePt t="49934" x="6229350" y="4260850"/>
          <p14:tracePt t="49952" x="6521450" y="4362450"/>
          <p14:tracePt t="49968" x="6623050" y="4425950"/>
          <p14:tracePt t="49984" x="6686550" y="4476750"/>
          <p14:tracePt t="50001" x="6781800" y="4552950"/>
          <p14:tracePt t="50016" x="6826250" y="4584700"/>
          <p14:tracePt t="50034" x="6870700" y="4616450"/>
          <p14:tracePt t="50052" x="6908800" y="4635500"/>
          <p14:tracePt t="50066" x="6946900" y="4654550"/>
          <p14:tracePt t="50083" x="6959600" y="4654550"/>
          <p14:tracePt t="50101" x="6978650" y="4667250"/>
          <p14:tracePt t="50116" x="7004050" y="4667250"/>
          <p14:tracePt t="50133" x="7010400" y="4673600"/>
          <p14:tracePt t="50151" x="7016750" y="4679950"/>
          <p14:tracePt t="50183" x="7023100" y="4679950"/>
          <p14:tracePt t="50217" x="7029450" y="4679950"/>
          <p14:tracePt t="50238" x="7035800" y="4679950"/>
          <p14:tracePt t="50280" x="7048500" y="4679950"/>
          <p14:tracePt t="50338" x="7048500" y="4686300"/>
          <p14:tracePt t="50425" x="7048500" y="4692650"/>
          <p14:tracePt t="85270" x="7099300" y="4660900"/>
          <p14:tracePt t="85277" x="7194550" y="4578350"/>
          <p14:tracePt t="85284" x="7321550" y="4483100"/>
          <p14:tracePt t="85300" x="7753350" y="4229100"/>
          <p14:tracePt t="85318" x="7969250" y="4076700"/>
          <p14:tracePt t="85333" x="8604250" y="3683000"/>
          <p14:tracePt t="85351" x="8820150" y="3536950"/>
          <p14:tracePt t="85367" x="9156700" y="3365500"/>
          <p14:tracePt t="85384" x="9455150" y="3270250"/>
          <p14:tracePt t="85401" x="9759950" y="3225800"/>
          <p14:tracePt t="85418" x="9899650" y="3225800"/>
          <p14:tracePt t="85434" x="9963150" y="3225800"/>
          <p14:tracePt t="85452" x="9975850" y="3225800"/>
          <p14:tracePt t="85468" x="9982200" y="3225800"/>
          <p14:tracePt t="85692" x="9988550" y="3213100"/>
          <p14:tracePt t="85698" x="10013950" y="3143250"/>
          <p14:tracePt t="85706" x="10045700" y="3086100"/>
          <p14:tracePt t="85717" x="10083800" y="3003550"/>
          <p14:tracePt t="85721" x="10090150" y="2984500"/>
          <p14:tracePt t="85733" x="10115550" y="2921000"/>
          <p14:tracePt t="85750" x="10160000" y="2857500"/>
          <p14:tracePt t="85767" x="10179050" y="2832100"/>
          <p14:tracePt t="85784" x="10229850" y="2781300"/>
          <p14:tracePt t="85800" x="10274300" y="2749550"/>
          <p14:tracePt t="85817" x="10312400" y="2730500"/>
          <p14:tracePt t="85834" x="10344150" y="2717800"/>
          <p14:tracePt t="85850" x="10375900" y="2705100"/>
          <p14:tracePt t="85867" x="10388600" y="2698750"/>
          <p14:tracePt t="85885" x="10407650" y="2692400"/>
          <p14:tracePt t="85901" x="10426700" y="2692400"/>
          <p14:tracePt t="85917" x="10433050" y="2692400"/>
          <p14:tracePt t="85934" x="10439400" y="2692400"/>
          <p14:tracePt t="85956" x="10445750" y="2692400"/>
          <p14:tracePt t="85977" x="10452100" y="2692400"/>
          <p14:tracePt t="86012" x="10458450" y="2692400"/>
          <p14:tracePt t="86048" x="10464800" y="2692400"/>
          <p14:tracePt t="86099" x="10471150" y="2692400"/>
          <p14:tracePt t="86550" x="10490200" y="2692400"/>
          <p14:tracePt t="86561" x="10496550" y="2692400"/>
          <p14:tracePt t="86571" x="10502900" y="2692400"/>
          <p14:tracePt t="86591" x="10509250" y="2692400"/>
          <p14:tracePt t="86621" x="10515600" y="2692400"/>
          <p14:tracePt t="86661" x="10521950" y="2692400"/>
          <p14:tracePt t="86734" x="10534650" y="2692400"/>
          <p14:tracePt t="86756" x="10541000" y="2692400"/>
          <p14:tracePt t="86794" x="10547350" y="2692400"/>
          <p14:tracePt t="86821" x="10553700" y="2692400"/>
          <p14:tracePt t="86871" x="10560050" y="2692400"/>
          <p14:tracePt t="87078" x="10566400" y="2692400"/>
          <p14:tracePt t="87136" x="10572750" y="2692400"/>
          <p14:tracePt t="87149" x="10572750" y="2705100"/>
          <p14:tracePt t="87165" x="10579100" y="2705100"/>
          <p14:tracePt t="87194" x="10579100" y="2711450"/>
          <p14:tracePt t="87256" x="10585450" y="2711450"/>
          <p14:tracePt t="87313" x="10585450" y="2717800"/>
          <p14:tracePt t="87349" x="10591800" y="2717800"/>
          <p14:tracePt t="87355" x="10598150" y="2724150"/>
          <p14:tracePt t="87366" x="10617200" y="2730500"/>
          <p14:tracePt t="87383" x="10648950" y="2743200"/>
          <p14:tracePt t="87385" x="10680700" y="2755900"/>
          <p14:tracePt t="87399" x="10744200" y="2787650"/>
          <p14:tracePt t="87416" x="10814050" y="2806700"/>
          <p14:tracePt t="87422" x="10833100" y="2813050"/>
          <p14:tracePt t="87432" x="10852150" y="2819400"/>
          <p14:tracePt t="87449" x="10883900" y="2819400"/>
          <p14:tracePt t="87466" x="10902950" y="2819400"/>
          <p14:tracePt t="87499" x="10909300" y="2819400"/>
          <p14:tracePt t="87556" x="10915650" y="2819400"/>
          <p14:tracePt t="87614" x="10922000" y="2825750"/>
          <p14:tracePt t="87699" x="10922000" y="2832100"/>
          <p14:tracePt t="87794" x="10922000" y="2844800"/>
          <p14:tracePt t="87800" x="10922000" y="2851150"/>
          <p14:tracePt t="87806" x="10928350" y="2857500"/>
          <p14:tracePt t="87833" x="10928350" y="2863850"/>
          <p14:tracePt t="87849" x="10934700" y="2870200"/>
          <p14:tracePt t="87866" x="10941050" y="2870200"/>
          <p14:tracePt t="87884" x="10953750" y="2882900"/>
          <p14:tracePt t="87899" x="10972800" y="2908300"/>
          <p14:tracePt t="87915" x="10985500" y="2927350"/>
          <p14:tracePt t="87932" x="11010900" y="2946400"/>
          <p14:tracePt t="87949" x="11017250" y="2965450"/>
          <p14:tracePt t="87966" x="11023600" y="2971800"/>
          <p14:tracePt t="87983" x="11023600" y="2978150"/>
          <p14:tracePt t="88001" x="11029950" y="2978150"/>
          <p14:tracePt t="88016" x="11029950" y="2984500"/>
          <p14:tracePt t="88050" x="11036300" y="2990850"/>
          <p14:tracePt t="88066" x="11036300" y="2997200"/>
          <p14:tracePt t="88100" x="11036300" y="3003550"/>
          <p14:tracePt t="88116" x="11036300" y="3016250"/>
          <p14:tracePt t="88133" x="11036300" y="3022600"/>
          <p14:tracePt t="88149" x="11042650" y="3022600"/>
          <p14:tracePt t="88165" x="11042650" y="3028950"/>
          <p14:tracePt t="88198" x="11042650" y="3035300"/>
          <p14:tracePt t="88350" x="11036300" y="3035300"/>
          <p14:tracePt t="88357" x="10991850" y="3016250"/>
          <p14:tracePt t="88366" x="10934700" y="2990850"/>
          <p14:tracePt t="88383" x="10807700" y="2978150"/>
          <p14:tracePt t="88402" x="10648950" y="2971800"/>
          <p14:tracePt t="88416" x="10534650" y="2971800"/>
          <p14:tracePt t="88434" x="10426700" y="2959100"/>
          <p14:tracePt t="88438" x="10388600" y="2959100"/>
          <p14:tracePt t="88449" x="10350500" y="2952750"/>
          <p14:tracePt t="88466" x="10267950" y="2952750"/>
          <p14:tracePt t="88483" x="10229850" y="2952750"/>
          <p14:tracePt t="88499" x="10204450" y="2952750"/>
          <p14:tracePt t="88515" x="10198100" y="2952750"/>
          <p14:tracePt t="88549" x="10191750" y="2952750"/>
          <p14:tracePt t="88594" x="10198100" y="2952750"/>
          <p14:tracePt t="88600" x="10261600" y="2952750"/>
          <p14:tracePt t="88606" x="10293350" y="2952750"/>
          <p14:tracePt t="88615" x="10350500" y="2952750"/>
          <p14:tracePt t="88633" x="10458450" y="2959100"/>
          <p14:tracePt t="88649" x="10547350" y="2965450"/>
          <p14:tracePt t="88666" x="10636250" y="2965450"/>
          <p14:tracePt t="88682" x="10788650" y="2984500"/>
          <p14:tracePt t="88700" x="10909300" y="2984500"/>
          <p14:tracePt t="88715" x="10941050" y="2990850"/>
          <p14:tracePt t="88732" x="10966450" y="2990850"/>
          <p14:tracePt t="88749" x="10998200" y="3003550"/>
          <p14:tracePt t="88765" x="11017250" y="3009900"/>
          <p14:tracePt t="88782" x="11023600" y="3009900"/>
          <p14:tracePt t="88800" x="11055350" y="3016250"/>
          <p14:tracePt t="88815" x="11068050" y="3022600"/>
          <p14:tracePt t="88832" x="11074400" y="3022600"/>
          <p14:tracePt t="88850" x="11112500" y="3022600"/>
          <p14:tracePt t="88866" x="11125200" y="3022600"/>
          <p14:tracePt t="88882" x="11131550" y="3022600"/>
          <p14:tracePt t="88916" x="11144250" y="3022600"/>
          <p14:tracePt t="88949" x="11150600" y="3022600"/>
          <p14:tracePt t="88978" x="11163300" y="3022600"/>
          <p14:tracePt t="89066" x="11169650" y="3022600"/>
          <p14:tracePt t="96519" x="11144250" y="3073400"/>
          <p14:tracePt t="96526" x="11125200" y="3105150"/>
          <p14:tracePt t="96534" x="11112500" y="3130550"/>
          <p14:tracePt t="96546" x="11080750" y="3168650"/>
          <p14:tracePt t="96550" x="11049000" y="3213100"/>
          <p14:tracePt t="96562" x="11010900" y="3276600"/>
          <p14:tracePt t="96579" x="10979150" y="3346450"/>
          <p14:tracePt t="96597" x="10966450" y="3371850"/>
          <p14:tracePt t="96613" x="10953750" y="3384550"/>
          <p14:tracePt t="96629" x="10953750" y="3403600"/>
          <p14:tracePt t="96645" x="10953750" y="3409950"/>
          <p14:tracePt t="96662" x="10941050" y="3416300"/>
          <p14:tracePt t="96690" x="10941050" y="3422650"/>
          <p14:tracePt t="96712" x="10941050" y="3429000"/>
          <p14:tracePt t="96719" x="10941050" y="3435350"/>
          <p14:tracePt t="96728" x="10941050" y="3441700"/>
          <p14:tracePt t="96761" x="10941050" y="3448050"/>
          <p14:tracePt t="96819" x="10941050" y="3454400"/>
          <p14:tracePt t="96862" x="10941050" y="3467100"/>
          <p14:tracePt t="96877" x="10934700" y="3467100"/>
          <p14:tracePt t="96900" x="10934700" y="3473450"/>
          <p14:tracePt t="96927" x="10934700" y="3479800"/>
          <p14:tracePt t="96964" x="10934700" y="3486150"/>
          <p14:tracePt t="97007" x="10934700" y="3492500"/>
          <p14:tracePt t="97027" x="10928350" y="3492500"/>
          <p14:tracePt t="97130" x="10922000" y="3492500"/>
          <p14:tracePt t="97137" x="10922000" y="3498850"/>
          <p14:tracePt t="97145" x="10915650" y="3505200"/>
          <p14:tracePt t="97161" x="10909300" y="3536950"/>
          <p14:tracePt t="97178" x="10902950" y="3549650"/>
          <p14:tracePt t="97195" x="10902950" y="3562350"/>
          <p14:tracePt t="97213" x="10902950" y="3587750"/>
          <p14:tracePt t="97249" x="10902950" y="3594100"/>
          <p14:tracePt t="97342" x="10902950" y="3600450"/>
          <p14:tracePt t="102747" x="10909300" y="3613150"/>
          <p14:tracePt t="102755" x="10922000" y="3625850"/>
          <p14:tracePt t="102762" x="10947400" y="3644900"/>
          <p14:tracePt t="102776" x="10979150" y="3676650"/>
          <p14:tracePt t="102793" x="11055350" y="3727450"/>
          <p14:tracePt t="102809" x="11099800" y="3771900"/>
          <p14:tracePt t="102826" x="11137900" y="3803650"/>
          <p14:tracePt t="102844" x="11176000" y="3848100"/>
          <p14:tracePt t="102859" x="11201400" y="3873500"/>
          <p14:tracePt t="102875" x="11233150" y="3898900"/>
          <p14:tracePt t="102893" x="11271250" y="3924300"/>
          <p14:tracePt t="102909" x="11296650" y="3930650"/>
          <p14:tracePt t="102926" x="11315700" y="3937000"/>
          <p14:tracePt t="102943" x="11347450" y="3937000"/>
          <p14:tracePt t="102959" x="11360150" y="3937000"/>
          <p14:tracePt t="102976" x="11372850" y="3943350"/>
          <p14:tracePt t="102992" x="11385550" y="3943350"/>
          <p14:tracePt t="103009" x="11398250" y="3956050"/>
          <p14:tracePt t="103026" x="11417300" y="3962400"/>
          <p14:tracePt t="103042" x="11468100" y="3968750"/>
          <p14:tracePt t="103059" x="11595100" y="3968750"/>
          <p14:tracePt t="103076" x="11645900" y="3968750"/>
          <p14:tracePt t="103093" x="11677650" y="3975100"/>
          <p14:tracePt t="103110" x="11709400" y="3981450"/>
          <p14:tracePt t="103125" x="11722100" y="3981450"/>
          <p14:tracePt t="103143" x="11734800" y="3994150"/>
          <p14:tracePt t="103159" x="11741150" y="3994150"/>
          <p14:tracePt t="103192" x="11747500" y="3994150"/>
          <p14:tracePt t="103209" x="11753850" y="3994150"/>
          <p14:tracePt t="103242" x="11753850" y="4000500"/>
          <p14:tracePt t="103273" x="11760200" y="4000500"/>
          <p14:tracePt t="103362" x="11766550" y="4000500"/>
          <p14:tracePt t="103375" x="11779250" y="4000500"/>
          <p14:tracePt t="103381" x="11785600" y="4000500"/>
          <p14:tracePt t="103392" x="11791950" y="3994150"/>
          <p14:tracePt t="103409" x="11817350" y="3924300"/>
          <p14:tracePt t="103426" x="11849100" y="3879850"/>
          <p14:tracePt t="103442" x="11861800" y="3848100"/>
          <p14:tracePt t="103459" x="11861800" y="3829050"/>
          <p14:tracePt t="103476" x="11861800" y="3822700"/>
          <p14:tracePt t="103539" x="11868150" y="3822700"/>
          <p14:tracePt t="103546" x="11868150" y="3816350"/>
          <p14:tracePt t="103597" x="11868150" y="3803650"/>
          <p14:tracePt t="104339" x="11868150" y="3810000"/>
          <p14:tracePt t="104347" x="11868150" y="3816350"/>
          <p14:tracePt t="104361" x="11868150" y="3829050"/>
          <p14:tracePt t="104376" x="11868150" y="3841750"/>
          <p14:tracePt t="104392" x="11868150" y="3854450"/>
          <p14:tracePt t="104410" x="11855450" y="3860800"/>
          <p14:tracePt t="104425" x="11855450" y="3867150"/>
          <p14:tracePt t="104459" x="11849100" y="3886200"/>
          <p14:tracePt t="104475" x="11842750" y="3892550"/>
          <p14:tracePt t="104492" x="11842750" y="3898900"/>
          <p14:tracePt t="104509" x="11830050" y="3898900"/>
          <p14:tracePt t="104531" x="11823700" y="3898900"/>
          <p14:tracePt t="104553" x="11823700" y="3905250"/>
          <p14:tracePt t="104590" x="11823700" y="3911600"/>
          <p14:tracePt t="104626" x="11817350" y="3911600"/>
          <p14:tracePt t="104788" x="11817350" y="3917950"/>
          <p14:tracePt t="105098" x="11811000" y="3917950"/>
          <p14:tracePt t="105112" x="11811000" y="3924300"/>
          <p14:tracePt t="105124" x="11804650" y="3924300"/>
          <p14:tracePt t="105139" x="11798300" y="3937000"/>
          <p14:tracePt t="105147" x="11791950" y="3937000"/>
          <p14:tracePt t="105159" x="11785600" y="3937000"/>
          <p14:tracePt t="105181" x="11772900" y="3937000"/>
          <p14:tracePt t="105203" x="11766550" y="3937000"/>
          <p14:tracePt t="105225" x="11760200" y="3937000"/>
          <p14:tracePt t="105256" x="11753850" y="3937000"/>
          <p14:tracePt t="105289" x="11747500" y="3937000"/>
          <p14:tracePt t="109780" x="11703050" y="3937000"/>
          <p14:tracePt t="109786" x="11639550" y="3924300"/>
          <p14:tracePt t="109792" x="11576050" y="3917950"/>
          <p14:tracePt t="109805" x="11455400" y="3886200"/>
          <p14:tracePt t="109822" x="11309350" y="3867150"/>
          <p14:tracePt t="109839" x="11195050" y="3867150"/>
          <p14:tracePt t="109842" x="11150600" y="3854450"/>
          <p14:tracePt t="109855" x="11042650" y="3835400"/>
          <p14:tracePt t="109872" x="10915650" y="3816350"/>
          <p14:tracePt t="109889" x="10795000" y="3816350"/>
          <p14:tracePt t="109906" x="10655300" y="3816350"/>
          <p14:tracePt t="109923" x="10598150" y="3816350"/>
          <p14:tracePt t="109939" x="10515600" y="3816350"/>
          <p14:tracePt t="109956" x="10369550" y="3816350"/>
          <p14:tracePt t="109973" x="10299700" y="3816350"/>
          <p14:tracePt t="109990" x="10229850" y="3816350"/>
          <p14:tracePt t="110006" x="10160000" y="3816350"/>
          <p14:tracePt t="110022" x="10096500" y="3810000"/>
          <p14:tracePt t="110039" x="10039350" y="3803650"/>
          <p14:tracePt t="110056" x="9925050" y="3771900"/>
          <p14:tracePt t="110072" x="9867900" y="3752850"/>
          <p14:tracePt t="110089" x="9829800" y="3752850"/>
          <p14:tracePt t="110106" x="9798050" y="3746500"/>
          <p14:tracePt t="110122" x="9753600" y="3746500"/>
          <p14:tracePt t="110139" x="9721850" y="3746500"/>
          <p14:tracePt t="110155" x="9696450" y="3746500"/>
          <p14:tracePt t="110157" x="9683750" y="3746500"/>
          <p14:tracePt t="110172" x="9652000" y="3746500"/>
          <p14:tracePt t="110189" x="9632950" y="3746500"/>
          <p14:tracePt t="110206" x="9613900" y="3746500"/>
          <p14:tracePt t="110222" x="9601200" y="3746500"/>
          <p14:tracePt t="110239" x="9594850" y="3746500"/>
          <p14:tracePt t="110285" x="9601200" y="3740150"/>
          <p14:tracePt t="110292" x="9632950" y="3733800"/>
          <p14:tracePt t="110306" x="9664700" y="3727450"/>
          <p14:tracePt t="110322" x="9753600" y="3721100"/>
          <p14:tracePt t="110339" x="9842500" y="3721100"/>
          <p14:tracePt t="110357" x="9975850" y="3740150"/>
          <p14:tracePt t="110372" x="10045700" y="3740150"/>
          <p14:tracePt t="110389" x="10077450" y="3746500"/>
          <p14:tracePt t="110406" x="10115550" y="3746500"/>
          <p14:tracePt t="110422" x="10147300" y="3746500"/>
          <p14:tracePt t="110438" x="10153650" y="3746500"/>
          <p14:tracePt t="110455" x="10166350" y="3746500"/>
          <p14:tracePt t="110489" x="10172700" y="3746500"/>
          <p14:tracePt t="110513" x="10179050" y="3746500"/>
          <p14:tracePt t="115739" x="10179050" y="3752850"/>
          <p14:tracePt t="115745" x="10166350" y="3759200"/>
          <p14:tracePt t="115754" x="10140950" y="3771900"/>
          <p14:tracePt t="115770" x="10090150" y="3797300"/>
          <p14:tracePt t="115787" x="10033000" y="3841750"/>
          <p14:tracePt t="115803" x="9956800" y="3924300"/>
          <p14:tracePt t="115820" x="9918700" y="3956050"/>
          <p14:tracePt t="115837" x="9874250" y="3994150"/>
          <p14:tracePt t="115840" x="9855200" y="4006850"/>
          <p14:tracePt t="115853" x="9836150" y="4044950"/>
          <p14:tracePt t="115870" x="9798050" y="4076700"/>
          <p14:tracePt t="115886" x="9772650" y="4121150"/>
          <p14:tracePt t="115903" x="9728200" y="4165600"/>
          <p14:tracePt t="115919" x="9715500" y="4191000"/>
          <p14:tracePt t="115937" x="9709150" y="4203700"/>
          <p14:tracePt t="115954" x="9709150" y="4222750"/>
          <p14:tracePt t="115969" x="9702800" y="4248150"/>
          <p14:tracePt t="115986" x="9702800" y="4260850"/>
          <p14:tracePt t="116003" x="9702800" y="4279900"/>
          <p14:tracePt t="116019" x="9702800" y="4318000"/>
          <p14:tracePt t="116037" x="9702800" y="4337050"/>
          <p14:tracePt t="116056" x="9702800" y="4362450"/>
          <p14:tracePt t="116070" x="9702800" y="4381500"/>
          <p14:tracePt t="116076" x="9702800" y="4387850"/>
          <p14:tracePt t="116087" x="9709150" y="4394200"/>
          <p14:tracePt t="116105" x="9709150" y="4406900"/>
          <p14:tracePt t="116119" x="9715500" y="4425950"/>
          <p14:tracePt t="116154" x="9721850" y="4438650"/>
          <p14:tracePt t="116186" x="9728200" y="4445000"/>
          <p14:tracePt t="116204" x="9734550" y="4445000"/>
          <p14:tracePt t="116220" x="9740900" y="4445000"/>
          <p14:tracePt t="116237" x="9740900" y="4451350"/>
          <p14:tracePt t="116256" x="9747250" y="4451350"/>
          <p14:tracePt t="116270" x="9747250" y="4457700"/>
          <p14:tracePt t="116286" x="9753600" y="4457700"/>
          <p14:tracePt t="116304" x="9759950" y="4464050"/>
          <p14:tracePt t="116336" x="9766300" y="4476750"/>
          <p14:tracePt t="116370" x="9772650" y="4483100"/>
          <p14:tracePt t="116396" x="9772650" y="4489450"/>
          <p14:tracePt t="116405" x="9779000" y="4489450"/>
          <p14:tracePt t="116483" x="9779000" y="4495800"/>
          <p14:tracePt t="116535" x="9785350" y="4495800"/>
          <p14:tracePt t="116562" x="9785350" y="4502150"/>
          <p14:tracePt t="116569" x="9791700" y="4502150"/>
          <p14:tracePt t="116605" x="9804400" y="4502150"/>
          <p14:tracePt t="116639" x="9810750" y="4502150"/>
          <p14:tracePt t="116676" x="9817100" y="4502150"/>
          <p14:tracePt t="116706" x="9823450" y="4502150"/>
          <p14:tracePt t="116774" x="9829800" y="4502150"/>
          <p14:tracePt t="116804" x="9829800" y="4508500"/>
          <p14:tracePt t="116811" x="9836150" y="4508500"/>
          <p14:tracePt t="116832" x="9842500" y="4508500"/>
          <p14:tracePt t="116847" x="9842500" y="4514850"/>
          <p14:tracePt t="116861" x="9848850" y="4514850"/>
          <p14:tracePt t="116876" x="9861550" y="4514850"/>
          <p14:tracePt t="116914" x="9867900" y="4514850"/>
          <p14:tracePt t="117284" x="9874250" y="4514850"/>
          <p14:tracePt t="117318" x="9880600" y="4514850"/>
          <p14:tracePt t="117601" x="9874250" y="4514850"/>
          <p14:tracePt t="117647" x="9874250" y="4508500"/>
          <p14:tracePt t="117684" x="9874250" y="4502150"/>
          <p14:tracePt t="117719" x="9874250" y="4495800"/>
          <p14:tracePt t="119977" x="9867900" y="4495800"/>
          <p14:tracePt t="151630" x="9867900" y="4514850"/>
          <p14:tracePt t="151637" x="9867900" y="4527550"/>
          <p14:tracePt t="151653" x="9861550" y="4572000"/>
          <p14:tracePt t="151670" x="9861550" y="4610100"/>
          <p14:tracePt t="151686" x="9842500" y="4673600"/>
          <p14:tracePt t="151703" x="9842500" y="4705350"/>
          <p14:tracePt t="151721" x="9836150" y="4730750"/>
          <p14:tracePt t="151736" x="9829800" y="4768850"/>
          <p14:tracePt t="151753" x="9829800" y="4781550"/>
          <p14:tracePt t="151770" x="9829800" y="4787900"/>
          <p14:tracePt t="151786" x="9829800" y="4813300"/>
          <p14:tracePt t="151804" x="9829800" y="4826000"/>
          <p14:tracePt t="151821" x="9829800" y="4832350"/>
          <p14:tracePt t="151853" x="9829800" y="4838700"/>
          <p14:tracePt t="151879" x="9829800" y="4845050"/>
          <p14:tracePt t="151886" x="9829800" y="4851400"/>
          <p14:tracePt t="151903" x="9829800" y="4883150"/>
          <p14:tracePt t="151921" x="9829800" y="4921250"/>
          <p14:tracePt t="151923" x="9829800" y="4953000"/>
          <p14:tracePt t="151936" x="9842500" y="4991100"/>
          <p14:tracePt t="151954" x="9842500" y="5035550"/>
          <p14:tracePt t="151970" x="9842500" y="5048250"/>
          <p14:tracePt t="151986" x="9842500" y="5073650"/>
          <p14:tracePt t="152004" x="9842500" y="5080000"/>
          <p14:tracePt t="152021" x="9842500" y="5086350"/>
          <p14:tracePt t="152338" x="9848850" y="5073650"/>
          <p14:tracePt t="152348" x="9848850" y="5067300"/>
          <p14:tracePt t="152357" x="9848850" y="5060950"/>
          <p14:tracePt t="152363" x="9848850" y="5054600"/>
          <p14:tracePt t="152371" x="9855200" y="5041900"/>
          <p14:tracePt t="152386" x="9874250" y="5035550"/>
          <p14:tracePt t="152404" x="9874250" y="5029200"/>
          <p14:tracePt t="152420" x="9880600" y="5029200"/>
          <p14:tracePt t="152437" x="9880600" y="5022850"/>
          <p14:tracePt t="152453" x="9886950" y="5022850"/>
          <p14:tracePt t="152471" x="9893300" y="5016500"/>
          <p14:tracePt t="152487" x="9912350" y="5003800"/>
          <p14:tracePt t="152503" x="9937750" y="4997450"/>
          <p14:tracePt t="152519" x="9950450" y="4997450"/>
          <p14:tracePt t="152537" x="9969500" y="4984750"/>
          <p14:tracePt t="152553" x="9994900" y="4978400"/>
          <p14:tracePt t="152570" x="10020300" y="4965700"/>
          <p14:tracePt t="152586" x="10045700" y="4965700"/>
          <p14:tracePt t="152603" x="10083800" y="4953000"/>
          <p14:tracePt t="152620" x="10102850" y="4940300"/>
          <p14:tracePt t="152637" x="10147300" y="4921250"/>
          <p14:tracePt t="152653" x="10153650" y="4921250"/>
          <p14:tracePt t="152670" x="10191750" y="4921250"/>
          <p14:tracePt t="152686" x="10217150" y="4908550"/>
          <p14:tracePt t="152703" x="10236200" y="4908550"/>
          <p14:tracePt t="152719" x="10255250" y="4902200"/>
          <p14:tracePt t="152736" x="10267950" y="4902200"/>
          <p14:tracePt t="152753" x="10280650" y="4895850"/>
          <p14:tracePt t="152770" x="10306050" y="4895850"/>
          <p14:tracePt t="152774" x="10312400" y="4895850"/>
          <p14:tracePt t="152786" x="10318750" y="4895850"/>
          <p14:tracePt t="152803" x="10331450" y="4895850"/>
          <p14:tracePt t="152820" x="10344150" y="4895850"/>
          <p14:tracePt t="152837" x="10363200" y="4895850"/>
          <p14:tracePt t="152853" x="10375900" y="4895850"/>
          <p14:tracePt t="152870" x="10394950" y="4902200"/>
          <p14:tracePt t="152886" x="10420350" y="4908550"/>
          <p14:tracePt t="152887" x="10433050" y="4908550"/>
          <p14:tracePt t="152902" x="10458450" y="4921250"/>
          <p14:tracePt t="152920" x="10483850" y="4933950"/>
          <p14:tracePt t="152937" x="10509250" y="4940300"/>
          <p14:tracePt t="152952" x="10528300" y="4946650"/>
          <p14:tracePt t="152970" x="10560050" y="4946650"/>
          <p14:tracePt t="152986" x="10591800" y="4946650"/>
          <p14:tracePt t="153003" x="10604500" y="4946650"/>
          <p14:tracePt t="153037" x="10610850" y="4946650"/>
          <p14:tracePt t="153052" x="10617200" y="4946650"/>
          <p14:tracePt t="153087" x="10623550" y="4946650"/>
          <p14:tracePt t="153108" x="10629900" y="4946650"/>
          <p14:tracePt t="154751" x="10553700" y="4940300"/>
          <p14:tracePt t="154762" x="10375900" y="4959350"/>
          <p14:tracePt t="154772" x="10287000" y="4959350"/>
          <p14:tracePt t="154785" x="10134600" y="4984750"/>
          <p14:tracePt t="154802" x="9874250" y="5029200"/>
          <p14:tracePt t="154819" x="9740900" y="5048250"/>
          <p14:tracePt t="154835" x="9671050" y="5048250"/>
          <p14:tracePt t="154851" x="9569450" y="5067300"/>
          <p14:tracePt t="154868" x="9512300" y="5086350"/>
          <p14:tracePt t="154885" x="9461500" y="5092700"/>
          <p14:tracePt t="154902" x="9372600" y="5105400"/>
          <p14:tracePt t="154918" x="9340850" y="5111750"/>
          <p14:tracePt t="154935" x="9309100" y="5111750"/>
          <p14:tracePt t="154953" x="9283700" y="5111750"/>
          <p14:tracePt t="154969" x="9271000" y="5111750"/>
          <p14:tracePt t="154985" x="9264650" y="5111750"/>
          <p14:tracePt t="155019" x="9245600" y="5124450"/>
          <p14:tracePt t="155035" x="9213850" y="5130800"/>
          <p14:tracePt t="155054" x="9067800" y="5130800"/>
          <p14:tracePt t="155069" x="8978900" y="5111750"/>
          <p14:tracePt t="155086" x="8928100" y="5105400"/>
          <p14:tracePt t="155104" x="8909050" y="5105400"/>
          <p14:tracePt t="155118" x="8896350" y="5105400"/>
          <p14:tracePt t="155135" x="8883650" y="5099050"/>
          <p14:tracePt t="155153" x="8877300" y="5099050"/>
          <p14:tracePt t="155168" x="8877300" y="5092700"/>
          <p14:tracePt t="155203" x="8902700" y="5080000"/>
          <p14:tracePt t="155219" x="8934450" y="5060950"/>
          <p14:tracePt t="155235" x="8972550" y="5060950"/>
          <p14:tracePt t="155253" x="9042400" y="5067300"/>
          <p14:tracePt t="155268" x="9061450" y="5067300"/>
          <p14:tracePt t="155285" x="9093200" y="5067300"/>
          <p14:tracePt t="155301" x="9118600" y="5073650"/>
          <p14:tracePt t="155318" x="9175750" y="5080000"/>
          <p14:tracePt t="155335" x="9220200" y="5080000"/>
          <p14:tracePt t="155352" x="9258300" y="5080000"/>
          <p14:tracePt t="155368" x="9271000" y="5080000"/>
          <p14:tracePt t="155385" x="9283700" y="5080000"/>
          <p14:tracePt t="155418" x="9290050" y="5080000"/>
          <p14:tracePt t="155452" x="9296400" y="5080000"/>
          <p14:tracePt t="155482" x="9302750" y="5080000"/>
          <p14:tracePt t="155568" x="9309100" y="5080000"/>
          <p14:tracePt t="155932" x="9366250" y="5067300"/>
          <p14:tracePt t="155938" x="9461500" y="5048250"/>
          <p14:tracePt t="155952" x="9563100" y="5041900"/>
          <p14:tracePt t="155968" x="9734550" y="5022850"/>
          <p14:tracePt t="155985" x="9848850" y="5010150"/>
          <p14:tracePt t="156002" x="10013950" y="5010150"/>
          <p14:tracePt t="156018" x="10198100" y="4984750"/>
          <p14:tracePt t="156035" x="10242550" y="4984750"/>
          <p14:tracePt t="156052" x="10274300" y="4984750"/>
          <p14:tracePt t="156068" x="10363200" y="4984750"/>
          <p14:tracePt t="156085" x="10433050" y="4984750"/>
          <p14:tracePt t="156090" x="10458450" y="4984750"/>
          <p14:tracePt t="156102" x="10496550" y="4984750"/>
          <p14:tracePt t="156118" x="10610850" y="4984750"/>
          <p14:tracePt t="156135" x="10648950" y="4984750"/>
          <p14:tracePt t="156152" x="10680700" y="4984750"/>
          <p14:tracePt t="156168" x="10699750" y="4997450"/>
          <p14:tracePt t="156185" x="10718800" y="5003800"/>
          <p14:tracePt t="156203" x="10737850" y="5003800"/>
          <p14:tracePt t="156218" x="10769600" y="5003800"/>
          <p14:tracePt t="156235" x="10788650" y="5003800"/>
          <p14:tracePt t="156252" x="10820400" y="5010150"/>
          <p14:tracePt t="156268" x="10839450" y="5010150"/>
          <p14:tracePt t="156285" x="10852150" y="5016500"/>
          <p14:tracePt t="156302" x="10871200" y="5016500"/>
          <p14:tracePt t="156318" x="10877550" y="5022850"/>
          <p14:tracePt t="156375" x="10883900" y="5022850"/>
          <p14:tracePt t="156382" x="10883900" y="5029200"/>
          <p14:tracePt t="156396" x="10890250" y="5029200"/>
          <p14:tracePt t="156404" x="10896600" y="5029200"/>
          <p14:tracePt t="156418" x="10909300" y="5035550"/>
          <p14:tracePt t="156435" x="10922000" y="5041900"/>
          <p14:tracePt t="156467" x="10928350" y="5048250"/>
          <p14:tracePt t="156504" x="10934700" y="5048250"/>
          <p14:tracePt t="156554" x="10941050" y="5048250"/>
          <p14:tracePt t="156618" x="10947400" y="5048250"/>
          <p14:tracePt t="163487" x="10941050" y="5092700"/>
          <p14:tracePt t="163494" x="10928350" y="5137150"/>
          <p14:tracePt t="163501" x="10922000" y="5187950"/>
          <p14:tracePt t="163516" x="10915650" y="5232400"/>
          <p14:tracePt t="163531" x="10915650" y="5302250"/>
          <p14:tracePt t="163548" x="10915650" y="5340350"/>
          <p14:tracePt t="163565" x="10902950" y="5372100"/>
          <p14:tracePt t="163581" x="10902950" y="5403850"/>
          <p14:tracePt t="163598" x="10902950" y="5422900"/>
          <p14:tracePt t="163615" x="10902950" y="5441950"/>
          <p14:tracePt t="163631" x="10902950" y="5448300"/>
          <p14:tracePt t="163648" x="10902950" y="5461000"/>
          <p14:tracePt t="163666" x="10902950" y="5492750"/>
          <p14:tracePt t="163681" x="10902950" y="5505450"/>
          <p14:tracePt t="163698" x="10902950" y="5518150"/>
          <p14:tracePt t="163716" x="10902950" y="5543550"/>
          <p14:tracePt t="163731" x="10902950" y="5549900"/>
          <p14:tracePt t="163766" x="10902950" y="5556250"/>
          <p14:tracePt t="163801" x="10902950" y="5562600"/>
          <p14:tracePt t="164021" x="10890250" y="5562600"/>
          <p14:tracePt t="164029" x="10845800" y="5543550"/>
          <p14:tracePt t="164032" x="10833100" y="5537200"/>
          <p14:tracePt t="164038" x="10814050" y="5530850"/>
          <p14:tracePt t="164048" x="10801350" y="5530850"/>
          <p14:tracePt t="164066" x="10775950" y="5530850"/>
          <p14:tracePt t="164085" x="10769600" y="5530850"/>
          <p14:tracePt t="164098" x="10763250" y="5530850"/>
          <p14:tracePt t="164115" x="10756900" y="5530850"/>
          <p14:tracePt t="164187" x="10756900" y="5537200"/>
          <p14:tracePt t="164194" x="10756900" y="5549900"/>
          <p14:tracePt t="164209" x="10756900" y="5556250"/>
          <p14:tracePt t="164216" x="10756900" y="5562600"/>
          <p14:tracePt t="164231" x="10756900" y="5568950"/>
          <p14:tracePt t="164248" x="10775950" y="5581650"/>
          <p14:tracePt t="164266" x="10839450" y="5607050"/>
          <p14:tracePt t="164281" x="10883900" y="5607050"/>
          <p14:tracePt t="164297" x="10953750" y="5619750"/>
          <p14:tracePt t="164316" x="11042650" y="5626100"/>
          <p14:tracePt t="164331" x="11099800" y="5626100"/>
          <p14:tracePt t="164348" x="11150600" y="5626100"/>
          <p14:tracePt t="164365" x="11195050" y="5626100"/>
          <p14:tracePt t="164381" x="11226800" y="5626100"/>
          <p14:tracePt t="164398" x="11239500" y="5626100"/>
          <p14:tracePt t="164416" x="11252200" y="5626100"/>
          <p14:tracePt t="164431" x="11258550" y="5626100"/>
          <p14:tracePt t="164448" x="11271250" y="5619750"/>
          <p14:tracePt t="164465" x="11283950" y="5600700"/>
          <p14:tracePt t="164480" x="11290300" y="5588000"/>
          <p14:tracePt t="164497" x="11296650" y="5588000"/>
          <p14:tracePt t="164515" x="11296650" y="5581650"/>
          <p14:tracePt t="164531" x="11309350" y="5568950"/>
          <p14:tracePt t="164548" x="11315700" y="5549900"/>
          <p14:tracePt t="164565" x="11341100" y="5549900"/>
          <p14:tracePt t="164581" x="11347450" y="5543550"/>
          <p14:tracePt t="164597" x="11366500" y="5543550"/>
          <p14:tracePt t="164615" x="11385550" y="5543550"/>
          <p14:tracePt t="164630" x="11410950" y="5543550"/>
          <p14:tracePt t="164647" x="11430000" y="5543550"/>
          <p14:tracePt t="164665" x="11455400" y="5543550"/>
          <p14:tracePt t="164681" x="11493500" y="5537200"/>
          <p14:tracePt t="164698" x="11525250" y="5518150"/>
          <p14:tracePt t="164715" x="11544300" y="5511800"/>
          <p14:tracePt t="164732" x="11569700" y="5486400"/>
          <p14:tracePt t="164748" x="11582400" y="5473700"/>
          <p14:tracePt t="164766" x="11601450" y="5461000"/>
          <p14:tracePt t="164782" x="11601450" y="5454650"/>
          <p14:tracePt t="164798" x="11607800" y="5454650"/>
          <p14:tracePt t="164815" x="11607800" y="5448300"/>
          <p14:tracePt t="164837" x="11614150" y="5448300"/>
          <p14:tracePt t="164847" x="11614150" y="5441950"/>
          <p14:tracePt t="164865" x="11620500" y="5441950"/>
          <p14:tracePt t="164881" x="11633200" y="5441950"/>
          <p14:tracePt t="164918" x="11639550" y="5441950"/>
          <p14:tracePt t="164953" x="11645900" y="5441950"/>
          <p14:tracePt t="165958" x="11645900" y="5435600"/>
          <p14:tracePt t="165965" x="11639550" y="5422900"/>
          <p14:tracePt t="165982" x="11576050" y="5365750"/>
          <p14:tracePt t="165997" x="11525250" y="5314950"/>
          <p14:tracePt t="166014" x="11468100" y="5257800"/>
          <p14:tracePt t="166030" x="11423650" y="5232400"/>
          <p14:tracePt t="166032" x="11404600" y="5213350"/>
          <p14:tracePt t="166046" x="11372850" y="5194300"/>
          <p14:tracePt t="166063" x="11341100" y="5181600"/>
          <p14:tracePt t="166081" x="11328400" y="5181600"/>
          <p14:tracePt t="166097" x="11315700" y="5175250"/>
          <p14:tracePt t="166114" x="11303000" y="5175250"/>
          <p14:tracePt t="166132" x="11296650" y="5168900"/>
          <p14:tracePt t="166147" x="11290300" y="5168900"/>
          <p14:tracePt t="166164" x="11277600" y="5149850"/>
          <p14:tracePt t="166182" x="11258550" y="5143500"/>
          <p14:tracePt t="166197" x="11239500" y="5143500"/>
          <p14:tracePt t="166214" x="11220450" y="5143500"/>
          <p14:tracePt t="166232" x="11182350" y="5137150"/>
          <p14:tracePt t="166247" x="11150600" y="5137150"/>
          <p14:tracePt t="166263" x="11125200" y="5137150"/>
          <p14:tracePt t="166280" x="11074400" y="5143500"/>
          <p14:tracePt t="166297" x="11036300" y="5149850"/>
          <p14:tracePt t="166314" x="11017250" y="5168900"/>
          <p14:tracePt t="166331" x="10998200" y="5175250"/>
          <p14:tracePt t="166346" x="10972800" y="5181600"/>
          <p14:tracePt t="166364" x="10960100" y="5181600"/>
          <p14:tracePt t="166380" x="10953750" y="5187950"/>
          <p14:tracePt t="166396" x="10934700" y="5187950"/>
          <p14:tracePt t="166413" x="10915650" y="5200650"/>
          <p14:tracePt t="166430" x="10909300" y="5207000"/>
          <p14:tracePt t="166446" x="10902950" y="5226050"/>
          <p14:tracePt t="166463" x="10896600" y="5238750"/>
          <p14:tracePt t="166482" x="10890250" y="5264150"/>
          <p14:tracePt t="166496" x="10890250" y="5276850"/>
          <p14:tracePt t="166514" x="10890250" y="5289550"/>
          <p14:tracePt t="166531" x="10890250" y="5302250"/>
          <p14:tracePt t="166547" x="10890250" y="5314950"/>
          <p14:tracePt t="166564" x="10890250" y="5334000"/>
          <p14:tracePt t="166581" x="10890250" y="5365750"/>
          <p14:tracePt t="166597" x="10890250" y="5378450"/>
          <p14:tracePt t="166614" x="10890250" y="5391150"/>
          <p14:tracePt t="166631" x="10896600" y="5403850"/>
          <p14:tracePt t="166647" x="10934700" y="5441950"/>
          <p14:tracePt t="166664" x="10960100" y="5454650"/>
          <p14:tracePt t="166680" x="10985500" y="5473700"/>
          <p14:tracePt t="166696" x="11036300" y="5492750"/>
          <p14:tracePt t="166713" x="11074400" y="5505450"/>
          <p14:tracePt t="166730" x="11099800" y="5511800"/>
          <p14:tracePt t="166748" x="11169650" y="5511800"/>
          <p14:tracePt t="166763" x="11226800" y="5511800"/>
          <p14:tracePt t="166780" x="11264900" y="5511800"/>
          <p14:tracePt t="166796" x="11341100" y="5511800"/>
          <p14:tracePt t="166813" x="11379200" y="5499100"/>
          <p14:tracePt t="166830" x="11404600" y="5486400"/>
          <p14:tracePt t="166847" x="11455400" y="5461000"/>
          <p14:tracePt t="166864" x="11480800" y="5416550"/>
          <p14:tracePt t="166881" x="11512550" y="5391150"/>
          <p14:tracePt t="166896" x="11531600" y="5359400"/>
          <p14:tracePt t="166913" x="11531600" y="5340350"/>
          <p14:tracePt t="166930" x="11531600" y="5302250"/>
          <p14:tracePt t="166946" x="11531600" y="5264150"/>
          <p14:tracePt t="166963" x="11518900" y="5238750"/>
          <p14:tracePt t="166980" x="11487150" y="5213350"/>
          <p14:tracePt t="166996" x="11468100" y="5187950"/>
          <p14:tracePt t="167014" x="11430000" y="5175250"/>
          <p14:tracePt t="167030" x="11391900" y="5156200"/>
          <p14:tracePt t="167046" x="11315700" y="5143500"/>
          <p14:tracePt t="167063" x="11277600" y="5143500"/>
          <p14:tracePt t="167079" x="11252200" y="5143500"/>
          <p14:tracePt t="167096" x="11233150" y="5143500"/>
          <p14:tracePt t="167113" x="11207750" y="5143500"/>
          <p14:tracePt t="167130" x="11195050" y="5149850"/>
          <p14:tracePt t="167146" x="11182350" y="5162550"/>
          <p14:tracePt t="167163" x="11169650" y="5175250"/>
          <p14:tracePt t="167180" x="11150600" y="5187950"/>
          <p14:tracePt t="167196" x="11137900" y="5213350"/>
          <p14:tracePt t="167213" x="11137900" y="5245100"/>
          <p14:tracePt t="167230" x="11137900" y="5270500"/>
          <p14:tracePt t="167246" x="11137900" y="5295900"/>
          <p14:tracePt t="167264" x="11137900" y="5308600"/>
          <p14:tracePt t="167280" x="11137900" y="5321300"/>
          <p14:tracePt t="167313" x="11137900" y="5327650"/>
          <p14:tracePt t="167333" x="11137900" y="5334000"/>
          <p14:tracePt t="169397" x="11118850" y="5334000"/>
          <p14:tracePt t="169402" x="11093450" y="5327650"/>
          <p14:tracePt t="169413" x="11029950" y="5308600"/>
          <p14:tracePt t="169429" x="10966450" y="5289550"/>
          <p14:tracePt t="169446" x="10934700" y="5270500"/>
          <p14:tracePt t="169462" x="10877550" y="5264150"/>
          <p14:tracePt t="169478" x="10858500" y="5264150"/>
          <p14:tracePt t="169495" x="10845800" y="5264150"/>
          <p14:tracePt t="169514" x="10826750" y="5264150"/>
          <p14:tracePt t="169529" x="10820400" y="5264150"/>
          <p14:tracePt t="169545" x="10801350" y="5264150"/>
          <p14:tracePt t="169562" x="10795000" y="5264150"/>
          <p14:tracePt t="169595" x="10788650" y="5276850"/>
          <p14:tracePt t="169626" x="10782300" y="5283200"/>
          <p14:tracePt t="169770" x="10775950" y="5283200"/>
          <p14:tracePt t="169785" x="10769600" y="5283200"/>
          <p14:tracePt t="169793" x="10763250" y="5283200"/>
          <p14:tracePt t="169800" x="10763250" y="5270500"/>
          <p14:tracePt t="169812" x="10731500" y="5232400"/>
          <p14:tracePt t="169828" x="10712450" y="5200650"/>
          <p14:tracePt t="169845" x="10693400" y="5181600"/>
          <p14:tracePt t="169863" x="10629900" y="5156200"/>
          <p14:tracePt t="169879" x="10579100" y="5130800"/>
          <p14:tracePt t="169895" x="10541000" y="5118100"/>
          <p14:tracePt t="169913" x="10452100" y="5105400"/>
          <p14:tracePt t="169928" x="10407650" y="5099050"/>
          <p14:tracePt t="169945" x="10356850" y="5086350"/>
          <p14:tracePt t="169963" x="10293350" y="5086350"/>
          <p14:tracePt t="169978" x="10210800" y="5086350"/>
          <p14:tracePt t="169995" x="10172700" y="5092700"/>
          <p14:tracePt t="170013" x="10083800" y="5099050"/>
          <p14:tracePt t="170029" x="10045700" y="5105400"/>
          <p14:tracePt t="170045" x="10007600" y="5118100"/>
          <p14:tracePt t="170064" x="9963150" y="5143500"/>
          <p14:tracePt t="170081" x="9918700" y="5175250"/>
          <p14:tracePt t="170095" x="9899650" y="5194300"/>
          <p14:tracePt t="170113" x="9836150" y="5289550"/>
          <p14:tracePt t="170129" x="9817100" y="5334000"/>
          <p14:tracePt t="170145" x="9779000" y="5378450"/>
          <p14:tracePt t="170164" x="9759950" y="5429250"/>
          <p14:tracePt t="170179" x="9753600" y="5441950"/>
          <p14:tracePt t="170195" x="9753600" y="5467350"/>
          <p14:tracePt t="170213" x="9753600" y="5511800"/>
          <p14:tracePt t="170228" x="9779000" y="5575300"/>
          <p14:tracePt t="170246" x="9791700" y="5600700"/>
          <p14:tracePt t="170264" x="9823450" y="5632450"/>
          <p14:tracePt t="170278" x="9842500" y="5651500"/>
          <p14:tracePt t="170295" x="9880600" y="5676900"/>
          <p14:tracePt t="170314" x="9963150" y="5708650"/>
          <p14:tracePt t="170328" x="10039350" y="5708650"/>
          <p14:tracePt t="170345" x="10128250" y="5708650"/>
          <p14:tracePt t="170363" x="10229850" y="5708650"/>
          <p14:tracePt t="170379" x="10306050" y="5708650"/>
          <p14:tracePt t="170395" x="10414000" y="5676900"/>
          <p14:tracePt t="170414" x="10566400" y="5638800"/>
          <p14:tracePt t="170428" x="10623550" y="5619750"/>
          <p14:tracePt t="170445" x="10655300" y="5600700"/>
          <p14:tracePt t="170464" x="10699750" y="5575300"/>
          <p14:tracePt t="170478" x="10718800" y="5556250"/>
          <p14:tracePt t="170495" x="10731500" y="5524500"/>
          <p14:tracePt t="170512" x="10750550" y="5505450"/>
          <p14:tracePt t="170528" x="10763250" y="5467350"/>
          <p14:tracePt t="170545" x="10769600" y="5441950"/>
          <p14:tracePt t="170562" x="10769600" y="5422900"/>
          <p14:tracePt t="170578" x="10769600" y="5403850"/>
          <p14:tracePt t="170595" x="10769600" y="5384800"/>
          <p14:tracePt t="170612" x="10769600" y="5372100"/>
          <p14:tracePt t="170628" x="10756900" y="5346700"/>
          <p14:tracePt t="170645" x="10756900" y="5334000"/>
          <p14:tracePt t="170662" x="10744200" y="5327650"/>
          <p14:tracePt t="170678" x="10737850" y="5321300"/>
          <p14:tracePt t="170715" x="10731500" y="5308600"/>
          <p14:tracePt t="170749" x="10725150" y="5302250"/>
          <p14:tracePt t="170779" x="10718800" y="5302250"/>
          <p14:tracePt t="170788" x="10718800" y="5295900"/>
          <p14:tracePt t="172023" x="10687050" y="5295900"/>
          <p14:tracePt t="172032" x="10642600" y="5289550"/>
          <p14:tracePt t="172046" x="10598150" y="5289550"/>
          <p14:tracePt t="172061" x="10553700" y="5289550"/>
          <p14:tracePt t="172066" x="10541000" y="5289550"/>
          <p14:tracePt t="172078" x="10509250" y="5295900"/>
          <p14:tracePt t="172094" x="10490200" y="5302250"/>
          <p14:tracePt t="172111" x="10471150" y="5308600"/>
          <p14:tracePt t="172128" x="10458450" y="5308600"/>
          <p14:tracePt t="172144" x="10433050" y="5314950"/>
          <p14:tracePt t="172161" x="10420350" y="5321300"/>
          <p14:tracePt t="172179" x="10401300" y="5327650"/>
          <p14:tracePt t="172194" x="10382250" y="5334000"/>
          <p14:tracePt t="172210" x="10369550" y="5334000"/>
          <p14:tracePt t="172228" x="10363200" y="5346700"/>
          <p14:tracePt t="172301" x="10363200" y="5353050"/>
          <p14:tracePt t="172328" x="10356850" y="5353050"/>
          <p14:tracePt t="172378" x="10363200" y="5353050"/>
          <p14:tracePt t="172386" x="10394950" y="5327650"/>
          <p14:tracePt t="172394" x="10445750" y="5308600"/>
          <p14:tracePt t="172411" x="10547350" y="5276850"/>
          <p14:tracePt t="172428" x="10693400" y="5219700"/>
          <p14:tracePt t="172444" x="10795000" y="5213350"/>
          <p14:tracePt t="172461" x="10858500" y="5213350"/>
          <p14:tracePt t="172478" x="11010900" y="5232400"/>
          <p14:tracePt t="172495" x="11068050" y="5238750"/>
          <p14:tracePt t="172511" x="11106150" y="5251450"/>
          <p14:tracePt t="172528" x="11131550" y="5264150"/>
          <p14:tracePt t="172544" x="11144250" y="5270500"/>
          <p14:tracePt t="172561" x="11144250" y="5276850"/>
          <p14:tracePt t="172578" x="11156950" y="5289550"/>
          <p14:tracePt t="172594" x="11163300" y="5308600"/>
          <p14:tracePt t="172611" x="11163300" y="5321300"/>
          <p14:tracePt t="172628" x="11163300" y="5334000"/>
          <p14:tracePt t="172644" x="11163300" y="5346700"/>
          <p14:tracePt t="172660" x="11163300" y="5365750"/>
          <p14:tracePt t="172679" x="11163300" y="5372100"/>
          <p14:tracePt t="172694" x="11156950" y="5378450"/>
          <p14:tracePt t="172711" x="11125200" y="5378450"/>
          <p14:tracePt t="172727" x="11093450" y="5378450"/>
          <p14:tracePt t="172744" x="10998200" y="5365750"/>
          <p14:tracePt t="172761" x="10915650" y="5327650"/>
          <p14:tracePt t="172779" x="10839450" y="5321300"/>
          <p14:tracePt t="172794" x="10788650" y="5321300"/>
          <p14:tracePt t="172811" x="10731500" y="5314950"/>
          <p14:tracePt t="172827" x="10693400" y="5314950"/>
          <p14:tracePt t="172844" x="10648950" y="5314950"/>
          <p14:tracePt t="172860" x="10610850" y="5314950"/>
          <p14:tracePt t="172877" x="10604500" y="5314950"/>
          <p14:tracePt t="172893" x="10585450" y="5321300"/>
          <p14:tracePt t="172910" x="10566400" y="5327650"/>
          <p14:tracePt t="172927" x="10560050" y="5346700"/>
          <p14:tracePt t="172944" x="10553700" y="5359400"/>
          <p14:tracePt t="172960" x="10547350" y="5359400"/>
          <p14:tracePt t="172977" x="10547350" y="5365750"/>
          <p14:tracePt t="172994" x="10541000" y="5365750"/>
          <p14:tracePt t="173011" x="10541000" y="5372100"/>
          <p14:tracePt t="173066" x="10541000" y="53784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029" y="1819656"/>
            <a:ext cx="10981579" cy="4379976"/>
          </a:xfrm>
        </p:spPr>
        <p:txBody>
          <a:bodyPr>
            <a:noAutofit/>
          </a:bodyPr>
          <a:lstStyle/>
          <a:p>
            <a:pPr marL="0" indent="-180000">
              <a:buFont typeface="Wingdings" panose="05000000000000000000" pitchFamily="2" charset="2"/>
              <a:buChar char="§"/>
            </a:pPr>
            <a:r>
              <a:rPr lang="en-GB" sz="2000" b="1" dirty="0">
                <a:latin typeface="Calibri" panose="020F0502020204030204" pitchFamily="34" charset="0"/>
                <a:cs typeface="Calibri" panose="020F0502020204030204" pitchFamily="34" charset="0"/>
              </a:rPr>
              <a:t>Market 1 – Ammonia</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$48 billions of ammonia sales in 2016  and will reach over </a:t>
            </a:r>
            <a:r>
              <a:rPr lang="en-GB" sz="1800" u="sng" dirty="0">
                <a:latin typeface="Calibri" panose="020F0502020204030204" pitchFamily="34" charset="0"/>
                <a:cs typeface="Calibri" panose="020F0502020204030204" pitchFamily="34" charset="0"/>
              </a:rPr>
              <a:t>$76 billion in 2025</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Green ammonia by using green H2</a:t>
            </a:r>
          </a:p>
          <a:p>
            <a:pPr marL="0" indent="-180000">
              <a:spcBef>
                <a:spcPts val="750"/>
              </a:spcBef>
              <a:buFont typeface="Wingdings" panose="05000000000000000000" pitchFamily="2" charset="2"/>
              <a:buChar char="§"/>
              <a:defRPr/>
            </a:pPr>
            <a:r>
              <a:rPr lang="en-GB" sz="2000" b="1" dirty="0">
                <a:latin typeface="Calibri" panose="020F0502020204030204" pitchFamily="34" charset="0"/>
                <a:cs typeface="Calibri" panose="020F0502020204030204" pitchFamily="34" charset="0"/>
              </a:rPr>
              <a:t>Market 2 – Methanol</a:t>
            </a:r>
          </a:p>
          <a:p>
            <a:pPr marL="585787" lvl="1">
              <a:spcBef>
                <a:spcPts val="750"/>
              </a:spcBef>
              <a:buFont typeface="Wingdings" panose="05000000000000000000" pitchFamily="2" charset="2"/>
              <a:buChar char="§"/>
              <a:defRPr/>
            </a:pPr>
            <a:r>
              <a:rPr lang="en-GB" sz="1800" u="sng" dirty="0">
                <a:latin typeface="Calibri" panose="020F0502020204030204" pitchFamily="34" charset="0"/>
                <a:cs typeface="Calibri" panose="020F0502020204030204" pitchFamily="34" charset="0"/>
              </a:rPr>
              <a:t>Methanol generates $55 billion/year and creates 90,000 jobs globally.</a:t>
            </a:r>
          </a:p>
          <a:p>
            <a:pPr marL="585787" lvl="1">
              <a:spcBef>
                <a:spcPts val="750"/>
              </a:spcBef>
              <a:buFont typeface="Wingdings" panose="05000000000000000000" pitchFamily="2" charset="2"/>
              <a:buChar char="§"/>
              <a:defRPr/>
            </a:pPr>
            <a:r>
              <a:rPr lang="en-GB" sz="1800" dirty="0">
                <a:latin typeface="Calibri" panose="020F0502020204030204" pitchFamily="34" charset="0"/>
                <a:cs typeface="Calibri" panose="020F0502020204030204" pitchFamily="34" charset="0"/>
              </a:rPr>
              <a:t>Green methanol by using green H2 </a:t>
            </a:r>
          </a:p>
          <a:p>
            <a:pPr marL="0" indent="-180000">
              <a:buFont typeface="Wingdings" panose="05000000000000000000" pitchFamily="2" charset="2"/>
              <a:buChar char="§"/>
            </a:pPr>
            <a:r>
              <a:rPr lang="en-GB" sz="2000" b="1" dirty="0">
                <a:latin typeface="Calibri" panose="020F0502020204030204" pitchFamily="34" charset="0"/>
                <a:cs typeface="Calibri" panose="020F0502020204030204" pitchFamily="34" charset="0"/>
              </a:rPr>
              <a:t>Market 3 – H2 Trains</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The market for H2 trains </a:t>
            </a:r>
            <a:r>
              <a:rPr lang="en-GB" sz="1800" u="sng" dirty="0">
                <a:latin typeface="Calibri" panose="020F0502020204030204" pitchFamily="34" charset="0"/>
                <a:cs typeface="Calibri" panose="020F0502020204030204" pitchFamily="34" charset="0"/>
              </a:rPr>
              <a:t>for the next 30 years is €44 billion </a:t>
            </a:r>
            <a:r>
              <a:rPr lang="en-GB" sz="1800" dirty="0">
                <a:latin typeface="Calibri" panose="020F0502020204030204" pitchFamily="34" charset="0"/>
                <a:cs typeface="Calibri" panose="020F0502020204030204" pitchFamily="34" charset="0"/>
              </a:rPr>
              <a:t>for the CAPEX alone</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H2 trains use fuel cells</a:t>
            </a:r>
          </a:p>
          <a:p>
            <a:pPr marL="0" indent="-180000">
              <a:buClrTx/>
              <a:buFont typeface="Wingdings" panose="05000000000000000000" pitchFamily="2" charset="2"/>
              <a:buChar char="§"/>
            </a:pPr>
            <a:r>
              <a:rPr lang="en-GB" sz="2000" b="1" dirty="0">
                <a:latin typeface="Calibri" panose="020F0502020204030204" pitchFamily="34" charset="0"/>
                <a:cs typeface="Calibri" panose="020F0502020204030204" pitchFamily="34" charset="0"/>
              </a:rPr>
              <a:t>Market 4 – H2 Boats</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Using H2 fuel cell boats</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Using H2 internal combustion engines</a:t>
            </a:r>
          </a:p>
          <a:p>
            <a:pPr lvl="1">
              <a:buClrTx/>
              <a:buFont typeface="Wingdings" panose="05000000000000000000" pitchFamily="2" charset="2"/>
              <a:buChar char="§"/>
            </a:pPr>
            <a:r>
              <a:rPr lang="en-GB" sz="1800" dirty="0">
                <a:latin typeface="Calibri" panose="020F0502020204030204" pitchFamily="34" charset="0"/>
                <a:cs typeface="Calibri" panose="020F0502020204030204" pitchFamily="34" charset="0"/>
              </a:rPr>
              <a:t>New H2 production systems to supply fuel for boats</a:t>
            </a:r>
          </a:p>
        </p:txBody>
      </p:sp>
      <p:sp>
        <p:nvSpPr>
          <p:cNvPr id="10" name="Title 1">
            <a:extLst>
              <a:ext uri="{FF2B5EF4-FFF2-40B4-BE49-F238E27FC236}">
                <a16:creationId xmlns:a16="http://schemas.microsoft.com/office/drawing/2014/main" id="{E3C66DB3-3482-48D7-B80A-D8F26D5F17A6}"/>
              </a:ext>
            </a:extLst>
          </p:cNvPr>
          <p:cNvSpPr txBox="1">
            <a:spLocks/>
          </p:cNvSpPr>
          <p:nvPr/>
        </p:nvSpPr>
        <p:spPr bwMode="auto">
          <a:xfrm>
            <a:off x="741028" y="1007014"/>
            <a:ext cx="10844419" cy="66633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r>
              <a:rPr lang="en-GB" sz="3600" b="1" kern="0" dirty="0">
                <a:solidFill>
                  <a:schemeClr val="tx1"/>
                </a:solidFill>
                <a:cs typeface="Calibri Light" panose="020F0302020204030204" pitchFamily="34" charset="0"/>
              </a:rPr>
              <a:t>Future H2 Markets</a:t>
            </a:r>
          </a:p>
        </p:txBody>
      </p:sp>
    </p:spTree>
    <p:custDataLst>
      <p:tags r:id="rId1"/>
    </p:custDataLst>
    <p:extLst>
      <p:ext uri="{BB962C8B-B14F-4D97-AF65-F5344CB8AC3E}">
        <p14:creationId xmlns:p14="http://schemas.microsoft.com/office/powerpoint/2010/main" val="2598795989"/>
      </p:ext>
    </p:extLst>
  </p:cSld>
  <p:clrMapOvr>
    <a:masterClrMapping/>
  </p:clrMapOvr>
  <mc:AlternateContent xmlns:mc="http://schemas.openxmlformats.org/markup-compatibility/2006" xmlns:p14="http://schemas.microsoft.com/office/powerpoint/2010/main">
    <mc:Choice Requires="p14">
      <p:transition spd="slow" p14:dur="2000" advTm="90903"/>
    </mc:Choice>
    <mc:Fallback xmlns="">
      <p:transition spd="slow" advTm="9090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5A22BBDE-ABF5-09AA-2AB4-F64557DB94EE}"/>
              </a:ext>
            </a:extLst>
          </p:cNvPr>
          <p:cNvSpPr>
            <a:spLocks noGrp="1"/>
          </p:cNvSpPr>
          <p:nvPr>
            <p:ph type="ctrTitle"/>
          </p:nvPr>
        </p:nvSpPr>
        <p:spPr>
          <a:xfrm>
            <a:off x="1314824" y="735106"/>
            <a:ext cx="10053763" cy="2928470"/>
          </a:xfrm>
        </p:spPr>
        <p:txBody>
          <a:bodyPr anchor="b">
            <a:normAutofit/>
          </a:bodyPr>
          <a:lstStyle/>
          <a:p>
            <a:pPr algn="l"/>
            <a:r>
              <a:rPr lang="en-GB" sz="4800" dirty="0">
                <a:solidFill>
                  <a:schemeClr val="bg1"/>
                </a:solidFill>
                <a:effectLst/>
                <a:ea typeface="SimSun" panose="02010600030101010101" pitchFamily="2" charset="-122"/>
              </a:rPr>
              <a:t>Renewable-Hydrogen Energy Storage Systems</a:t>
            </a:r>
            <a:endParaRPr lang="en-GB" sz="4800" dirty="0">
              <a:solidFill>
                <a:schemeClr val="bg1"/>
              </a:solidFill>
            </a:endParaRPr>
          </a:p>
        </p:txBody>
      </p:sp>
      <p:sp>
        <p:nvSpPr>
          <p:cNvPr id="4" name="Slide Number Placeholder 3">
            <a:extLst>
              <a:ext uri="{FF2B5EF4-FFF2-40B4-BE49-F238E27FC236}">
                <a16:creationId xmlns:a16="http://schemas.microsoft.com/office/drawing/2014/main" id="{0E01E060-1AD7-B93F-AB7A-039CCCF58C0A}"/>
              </a:ext>
            </a:extLst>
          </p:cNvPr>
          <p:cNvSpPr>
            <a:spLocks noGrp="1"/>
          </p:cNvSpPr>
          <p:nvPr>
            <p:ph type="sldNum" sz="quarter" idx="12"/>
          </p:nvPr>
        </p:nvSpPr>
        <p:spPr>
          <a:xfrm>
            <a:off x="11704320" y="6446837"/>
            <a:ext cx="448056" cy="365125"/>
          </a:xfrm>
        </p:spPr>
        <p:txBody>
          <a:bodyPr>
            <a:normAutofit/>
          </a:bodyPr>
          <a:lstStyle/>
          <a:p>
            <a:pPr>
              <a:spcAft>
                <a:spcPts val="600"/>
              </a:spcAft>
            </a:pPr>
            <a:fld id="{CD8196BC-F42D-4B87-B53B-6CE5D557D7FA}"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spTree>
    <p:extLst>
      <p:ext uri="{BB962C8B-B14F-4D97-AF65-F5344CB8AC3E}">
        <p14:creationId xmlns:p14="http://schemas.microsoft.com/office/powerpoint/2010/main" val="1940039573"/>
      </p:ext>
    </p:extLst>
  </p:cSld>
  <p:clrMapOvr>
    <a:masterClrMapping/>
  </p:clrMapOvr>
  <mc:AlternateContent xmlns:mc="http://schemas.openxmlformats.org/markup-compatibility/2006" xmlns:p14="http://schemas.microsoft.com/office/powerpoint/2010/main">
    <mc:Choice Requires="p14">
      <p:transition spd="slow" p14:dur="2000" advTm="71526"/>
    </mc:Choice>
    <mc:Fallback xmlns="">
      <p:transition spd="slow" advTm="7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3A86A75C-4F4B-4683-9AE1-C65F6400EC91}">
      <p14:laserTraceLst xmlns:p14="http://schemas.microsoft.com/office/powerpoint/2010/main">
        <p14:tracePtLst>
          <p14:tracePt t="1575" x="3136900" y="6711950"/>
          <p14:tracePt t="1592" x="3244850" y="6413500"/>
          <p14:tracePt t="1608" x="3346450" y="6178550"/>
          <p14:tracePt t="1624" x="3416300" y="6038850"/>
          <p14:tracePt t="1641" x="3492500" y="5924550"/>
          <p14:tracePt t="1657" x="3619500" y="5797550"/>
          <p14:tracePt t="1675" x="3708400" y="5734050"/>
          <p14:tracePt t="1692" x="3771900" y="5702300"/>
          <p14:tracePt t="1708" x="3841750" y="5657850"/>
          <p14:tracePt t="1724" x="3879850" y="5626100"/>
          <p14:tracePt t="1742" x="3962400" y="5575300"/>
          <p14:tracePt t="1758" x="4013200" y="5524500"/>
          <p14:tracePt t="1774" x="4095750" y="5467350"/>
          <p14:tracePt t="1792" x="4165600" y="5384800"/>
          <p14:tracePt t="1808" x="4229100" y="5327650"/>
          <p14:tracePt t="1824" x="4254500" y="5295900"/>
          <p14:tracePt t="1841" x="4267200" y="5289550"/>
          <p14:tracePt t="1867" x="4279900" y="5289550"/>
          <p14:tracePt t="1891" x="4286250" y="5289550"/>
          <p14:tracePt t="1907" x="4298950" y="5289550"/>
          <p14:tracePt t="1924" x="4305300" y="5289550"/>
          <p14:tracePt t="1940" x="4311650" y="5289550"/>
          <p14:tracePt t="20568" x="4292600" y="5245100"/>
          <p14:tracePt t="20583" x="4229100" y="5156200"/>
          <p14:tracePt t="20600" x="4159250" y="4997450"/>
          <p14:tracePt t="20616" x="4000500" y="4679950"/>
          <p14:tracePt t="20633" x="3892550" y="4413250"/>
          <p14:tracePt t="20649" x="3822700" y="4203700"/>
          <p14:tracePt t="20665" x="3702050" y="3975100"/>
          <p14:tracePt t="20667" x="3638550" y="3879850"/>
          <p14:tracePt t="20683" x="3568700" y="3778250"/>
          <p14:tracePt t="20699" x="3530600" y="3708400"/>
          <p14:tracePt t="20716" x="3486150" y="3657600"/>
          <p14:tracePt t="20733" x="3460750" y="3625850"/>
          <p14:tracePt t="20749" x="3422650" y="3581400"/>
          <p14:tracePt t="20766" x="3384550" y="3511550"/>
          <p14:tracePt t="20782" x="3371850" y="3492500"/>
          <p14:tracePt t="20799" x="3371850" y="3486150"/>
          <p14:tracePt t="20816" x="3371850" y="3460750"/>
          <p14:tracePt t="20832" x="3371850" y="3435350"/>
          <p14:tracePt t="20849" x="3371850" y="3422650"/>
          <p14:tracePt t="20865" x="3371850" y="3409950"/>
          <p14:tracePt t="20882" x="3371850" y="3403600"/>
          <p14:tracePt t="20916" x="3371850" y="3397250"/>
          <p14:tracePt t="20938" x="3371850" y="3390900"/>
          <p14:tracePt t="20982" x="3371850" y="3384550"/>
          <p14:tracePt t="25258" x="3416300" y="3365500"/>
          <p14:tracePt t="25270" x="3587750" y="3314700"/>
          <p14:tracePt t="25282" x="3708400" y="3263900"/>
          <p14:tracePt t="25298" x="4019550" y="3136900"/>
          <p14:tracePt t="25313" x="4178300" y="3086100"/>
          <p14:tracePt t="25330" x="4432300" y="3048000"/>
          <p14:tracePt t="25346" x="4686300" y="3054350"/>
          <p14:tracePt t="25363" x="4870450" y="3073400"/>
          <p14:tracePt t="25381" x="5035550" y="3073400"/>
          <p14:tracePt t="25397" x="5124450" y="3073400"/>
          <p14:tracePt t="25413" x="5187950" y="3060700"/>
          <p14:tracePt t="25431" x="5219700" y="3048000"/>
          <p14:tracePt t="25447" x="5321300" y="3028950"/>
          <p14:tracePt t="25464" x="5410200" y="3009900"/>
          <p14:tracePt t="25481" x="5505450" y="3009900"/>
          <p14:tracePt t="25497" x="5600700" y="3016250"/>
          <p14:tracePt t="25514" x="5645150" y="3048000"/>
          <p14:tracePt t="25531" x="5734050" y="3117850"/>
          <p14:tracePt t="25547" x="5880100" y="3238500"/>
          <p14:tracePt t="25564" x="5981700" y="3302000"/>
          <p14:tracePt t="25581" x="6083300" y="3340100"/>
          <p14:tracePt t="25598" x="6165850" y="3359150"/>
          <p14:tracePt t="25614" x="6223000" y="3378200"/>
          <p14:tracePt t="25630" x="6267450" y="3397250"/>
          <p14:tracePt t="25647" x="6318250" y="3441700"/>
          <p14:tracePt t="25664" x="6369050" y="3505200"/>
          <p14:tracePt t="25680" x="6381750" y="3575050"/>
          <p14:tracePt t="25697" x="6381750" y="3644900"/>
          <p14:tracePt t="25698" x="6375400" y="3676650"/>
          <p14:tracePt t="25713" x="6337300" y="3727450"/>
          <p14:tracePt t="25730" x="6299200" y="3771900"/>
          <p14:tracePt t="25747" x="6178550" y="3854450"/>
          <p14:tracePt t="25764" x="5918200" y="3911600"/>
          <p14:tracePt t="25780" x="5816600" y="3911600"/>
          <p14:tracePt t="25797" x="5734050" y="3886200"/>
          <p14:tracePt t="25799" x="5689600" y="3873500"/>
          <p14:tracePt t="25813" x="5607050" y="3841750"/>
          <p14:tracePt t="25830" x="5537200" y="3790950"/>
          <p14:tracePt t="25848" x="5397500" y="3670300"/>
          <p14:tracePt t="25863" x="5321300" y="3581400"/>
          <p14:tracePt t="25880" x="5295900" y="3536950"/>
          <p14:tracePt t="25897" x="5232400" y="3403600"/>
          <p14:tracePt t="25913" x="5226050" y="3289300"/>
          <p14:tracePt t="25930" x="5238750" y="3136900"/>
          <p14:tracePt t="25947" x="5283200" y="2997200"/>
          <p14:tracePt t="25964" x="5308600" y="2952750"/>
          <p14:tracePt t="25980" x="5378450" y="2901950"/>
          <p14:tracePt t="25997" x="5492750" y="2851150"/>
          <p14:tracePt t="26013" x="5556250" y="2832100"/>
          <p14:tracePt t="26031" x="5613400" y="2825750"/>
          <p14:tracePt t="26047" x="5759450" y="2813050"/>
          <p14:tracePt t="26063" x="5867400" y="2825750"/>
          <p14:tracePt t="26080" x="5949950" y="2851150"/>
          <p14:tracePt t="26098" x="6019800" y="2870200"/>
          <p14:tracePt t="26114" x="6102350" y="2901950"/>
          <p14:tracePt t="26131" x="6159500" y="2921000"/>
          <p14:tracePt t="26147" x="6216650" y="2952750"/>
          <p14:tracePt t="26163" x="6267450" y="2984500"/>
          <p14:tracePt t="26180" x="6305550" y="3003550"/>
          <p14:tracePt t="26197" x="6343650" y="3048000"/>
          <p14:tracePt t="26213" x="6381750" y="3092450"/>
          <p14:tracePt t="26231" x="6394450" y="3111500"/>
          <p14:tracePt t="26247" x="6413500" y="3149600"/>
          <p14:tracePt t="26263" x="6426200" y="3175000"/>
          <p14:tracePt t="26281" x="6445250" y="3200400"/>
          <p14:tracePt t="26297" x="6445250" y="3244850"/>
          <p14:tracePt t="26313" x="6445250" y="3276600"/>
          <p14:tracePt t="26330" x="6445250" y="3308350"/>
          <p14:tracePt t="26347" x="6445250" y="3365500"/>
          <p14:tracePt t="26363" x="6438900" y="3397250"/>
          <p14:tracePt t="26380" x="6426200" y="3422650"/>
          <p14:tracePt t="26398" x="6419850" y="3441700"/>
          <p14:tracePt t="26413" x="6407150" y="3454400"/>
          <p14:tracePt t="26430" x="6394450" y="3467100"/>
          <p14:tracePt t="26447" x="6375400" y="3486150"/>
          <p14:tracePt t="35768" x="6457950" y="3435350"/>
          <p14:tracePt t="35775" x="6565900" y="3384550"/>
          <p14:tracePt t="35792" x="6737350" y="3308350"/>
          <p14:tracePt t="35811" x="7124700" y="3225800"/>
          <p14:tracePt t="35825" x="7353300" y="3213100"/>
          <p14:tracePt t="35842" x="7581900" y="3213100"/>
          <p14:tracePt t="35861" x="7924800" y="3213100"/>
          <p14:tracePt t="35876" x="8128000" y="3238500"/>
          <p14:tracePt t="35893" x="8445500" y="3251200"/>
          <p14:tracePt t="35897" x="8521700" y="3257550"/>
          <p14:tracePt t="35911" x="8661400" y="3270250"/>
          <p14:tracePt t="35926" x="8826500" y="3270250"/>
          <p14:tracePt t="35942" x="8947150" y="3295650"/>
          <p14:tracePt t="35961" x="9055100" y="3302000"/>
          <p14:tracePt t="35976" x="9105900" y="3302000"/>
          <p14:tracePt t="35992" x="9163050" y="3308350"/>
          <p14:tracePt t="36015" x="9226550" y="3327400"/>
          <p14:tracePt t="36026" x="9251950" y="3340100"/>
          <p14:tracePt t="36042" x="9283700" y="3352800"/>
          <p14:tracePt t="36059" x="9321800" y="3378200"/>
          <p14:tracePt t="36075" x="9366250" y="3390900"/>
          <p14:tracePt t="36092" x="9436100" y="3397250"/>
          <p14:tracePt t="36096" x="9493250" y="3409950"/>
          <p14:tracePt t="36109" x="9512300" y="3409950"/>
          <p14:tracePt t="36125" x="9677400" y="3422650"/>
          <p14:tracePt t="36142" x="9798050" y="3435350"/>
          <p14:tracePt t="36159" x="9855200" y="3435350"/>
          <p14:tracePt t="36176" x="9880600" y="3441700"/>
          <p14:tracePt t="36192" x="9886950" y="3441700"/>
          <p14:tracePt t="36225" x="9899650" y="3441700"/>
          <p14:tracePt t="36267" x="9906000" y="3441700"/>
          <p14:tracePt t="41830" x="9886950" y="3409950"/>
          <p14:tracePt t="41838" x="9810750" y="3352800"/>
          <p14:tracePt t="41846" x="9753600" y="3314700"/>
          <p14:tracePt t="41858" x="9677400" y="3263900"/>
          <p14:tracePt t="41872" x="9582150" y="3155950"/>
          <p14:tracePt t="41890" x="9486900" y="3041650"/>
          <p14:tracePt t="41907" x="9423400" y="2965450"/>
          <p14:tracePt t="41922" x="9398000" y="2933700"/>
          <p14:tracePt t="41940" x="9372600" y="2914650"/>
          <p14:tracePt t="41958" x="9347200" y="2889250"/>
          <p14:tracePt t="41973" x="9296400" y="2857500"/>
          <p14:tracePt t="41989" x="9220200" y="2825750"/>
          <p14:tracePt t="42007" x="9099550" y="2794000"/>
          <p14:tracePt t="42022" x="9004300" y="2774950"/>
          <p14:tracePt t="42039" x="8820150" y="2743200"/>
          <p14:tracePt t="42057" x="8610600" y="2717800"/>
          <p14:tracePt t="42072" x="8502650" y="2679700"/>
          <p14:tracePt t="42090" x="8235950" y="2622550"/>
          <p14:tracePt t="42108" x="7969250" y="2597150"/>
          <p14:tracePt t="42123" x="7785100" y="2565400"/>
          <p14:tracePt t="42140" x="7581900" y="2527300"/>
          <p14:tracePt t="42158" x="7423150" y="2495550"/>
          <p14:tracePt t="42172" x="7327900" y="2476500"/>
          <p14:tracePt t="42189" x="7277100" y="2457450"/>
          <p14:tracePt t="42207" x="7194550" y="2438400"/>
          <p14:tracePt t="42222" x="7169150" y="2425700"/>
          <p14:tracePt t="42240" x="7156450" y="2425700"/>
          <p14:tracePt t="42256" x="7143750" y="2425700"/>
          <p14:tracePt t="42272" x="7131050" y="2425700"/>
          <p14:tracePt t="42544" x="7035800" y="2381250"/>
          <p14:tracePt t="42551" x="6959600" y="2330450"/>
          <p14:tracePt t="42559" x="6889750" y="2286000"/>
          <p14:tracePt t="42573" x="6654800" y="2139950"/>
          <p14:tracePt t="42589" x="6413500" y="2044700"/>
          <p14:tracePt t="42606" x="6280150" y="1987550"/>
          <p14:tracePt t="42623" x="6064250" y="1930400"/>
          <p14:tracePt t="42639" x="5886450" y="1905000"/>
          <p14:tracePt t="42656" x="5765800" y="1930400"/>
          <p14:tracePt t="42672" x="5657850" y="1987550"/>
          <p14:tracePt t="42689" x="5568950" y="2114550"/>
          <p14:tracePt t="42706" x="5505450" y="2216150"/>
          <p14:tracePt t="42723" x="5448300" y="2419350"/>
          <p14:tracePt t="42740" x="5448300" y="2609850"/>
          <p14:tracePt t="42757" x="5480050" y="2730500"/>
          <p14:tracePt t="42773" x="5632450" y="2952750"/>
          <p14:tracePt t="42789" x="5905500" y="3149600"/>
          <p14:tracePt t="42806" x="6070600" y="3263900"/>
          <p14:tracePt t="42822" x="6362700" y="3378200"/>
          <p14:tracePt t="42839" x="6686550" y="3403600"/>
          <p14:tracePt t="42855" x="6915150" y="3403600"/>
          <p14:tracePt t="42872" x="7397750" y="3390900"/>
          <p14:tracePt t="42889" x="7626350" y="3371850"/>
          <p14:tracePt t="42906" x="7912100" y="3302000"/>
          <p14:tracePt t="42923" x="8147050" y="3219450"/>
          <p14:tracePt t="42939" x="8312150" y="3130550"/>
          <p14:tracePt t="42956" x="8413750" y="3067050"/>
          <p14:tracePt t="42973" x="8502650" y="2984500"/>
          <p14:tracePt t="42990" x="8578850" y="2882900"/>
          <p14:tracePt t="43006" x="8636000" y="2743200"/>
          <p14:tracePt t="43022" x="8686800" y="2520950"/>
          <p14:tracePt t="43038" x="8693150" y="2406650"/>
          <p14:tracePt t="43055" x="8680450" y="2260600"/>
          <p14:tracePt t="43072" x="8451850" y="2012950"/>
          <p14:tracePt t="43089" x="8261350" y="1898650"/>
          <p14:tracePt t="43105" x="8159750" y="1873250"/>
          <p14:tracePt t="43122" x="7975600" y="1835150"/>
          <p14:tracePt t="43139" x="7918450" y="1835150"/>
          <p14:tracePt t="43155" x="7874000" y="1835150"/>
          <p14:tracePt t="43172" x="7854950" y="1835150"/>
          <p14:tracePt t="43189" x="7842250" y="1835150"/>
          <p14:tracePt t="43206" x="7835900" y="1847850"/>
          <p14:tracePt t="43223" x="7835900" y="1854200"/>
          <p14:tracePt t="43239" x="7835900" y="1866900"/>
          <p14:tracePt t="43256" x="7835900" y="1873250"/>
          <p14:tracePt t="59877" x="7893050" y="1885950"/>
          <p14:tracePt t="59889" x="8064500" y="1949450"/>
          <p14:tracePt t="59898" x="8185150" y="2012950"/>
          <p14:tracePt t="59915" x="8528050" y="2146300"/>
          <p14:tracePt t="59931" x="8661400" y="2184400"/>
          <p14:tracePt t="59948" x="8832850" y="2222500"/>
          <p14:tracePt t="59964" x="9010650" y="2266950"/>
          <p14:tracePt t="59981" x="9213850" y="2330450"/>
          <p14:tracePt t="59998" x="9372600" y="2381250"/>
          <p14:tracePt t="60016" x="9601200" y="2438400"/>
          <p14:tracePt t="60031" x="9696450" y="2482850"/>
          <p14:tracePt t="60048" x="9772650" y="2514600"/>
          <p14:tracePt t="60066" x="9893300" y="2603500"/>
          <p14:tracePt t="60081" x="9937750" y="2628900"/>
          <p14:tracePt t="60098" x="9956800" y="2654300"/>
          <p14:tracePt t="60311" x="9950450" y="2717800"/>
          <p14:tracePt t="60319" x="9931400" y="2762250"/>
          <p14:tracePt t="60332" x="9918700" y="2844800"/>
          <p14:tracePt t="60348" x="9899650" y="2952750"/>
          <p14:tracePt t="60367" x="9874250" y="3232150"/>
          <p14:tracePt t="60381" x="9874250" y="3346450"/>
          <p14:tracePt t="60398" x="9874250" y="3435350"/>
          <p14:tracePt t="60402" x="9874250" y="3467100"/>
          <p14:tracePt t="60414" x="9874250" y="3492500"/>
          <p14:tracePt t="60431" x="9874250" y="3536950"/>
          <p14:tracePt t="60447" x="9874250" y="3549650"/>
          <p14:tracePt t="60465" x="9874250" y="3562350"/>
          <p14:tracePt t="60481" x="9874250" y="3568700"/>
          <p14:tracePt t="60498" x="9874250" y="3575050"/>
          <p14:tracePt t="60589" x="9874250" y="3581400"/>
          <p14:tracePt t="60624" x="9874250" y="3594100"/>
          <p14:tracePt t="60667" x="9874250" y="3600450"/>
          <p14:tracePt t="67487" x="9728200" y="3549650"/>
          <p14:tracePt t="67493" x="9505950" y="3441700"/>
          <p14:tracePt t="67512" x="9137650" y="3244850"/>
          <p14:tracePt t="67527" x="8553450" y="3022600"/>
          <p14:tracePt t="67544" x="7861300" y="2857500"/>
          <p14:tracePt t="67561" x="7581900" y="2787650"/>
          <p14:tracePt t="67578" x="6826250" y="2787650"/>
          <p14:tracePt t="67594" x="6299200" y="2794000"/>
          <p14:tracePt t="67611" x="6045200" y="2794000"/>
          <p14:tracePt t="67628" x="5499100" y="2794000"/>
          <p14:tracePt t="67644" x="5321300" y="2781300"/>
          <p14:tracePt t="67662" x="5080000" y="2781300"/>
          <p14:tracePt t="67679" x="4965700" y="2781300"/>
          <p14:tracePt t="67694" x="4914900" y="2781300"/>
          <p14:tracePt t="67712" x="4876800" y="2787650"/>
          <p14:tracePt t="67729" x="4762500" y="2838450"/>
          <p14:tracePt t="67745" x="4679950" y="2863850"/>
          <p14:tracePt t="67763" x="4610100" y="2895600"/>
          <p14:tracePt t="67779" x="4489450" y="2946400"/>
          <p14:tracePt t="67794" x="4413250" y="2984500"/>
          <p14:tracePt t="67811" x="4305300" y="3035300"/>
          <p14:tracePt t="67830" x="4102100" y="3117850"/>
          <p14:tracePt t="67845" x="3949700" y="3181350"/>
          <p14:tracePt t="67861" x="3867150" y="3206750"/>
          <p14:tracePt t="67879" x="3727450" y="3251200"/>
          <p14:tracePt t="67894" x="3644900" y="3276600"/>
          <p14:tracePt t="67912" x="3581400" y="3289300"/>
          <p14:tracePt t="67929" x="3517900" y="3308350"/>
          <p14:tracePt t="67944" x="3492500" y="3321050"/>
          <p14:tracePt t="67961" x="3467100" y="3333750"/>
          <p14:tracePt t="67979" x="3448050" y="3352800"/>
          <p14:tracePt t="67994" x="3435350" y="3371850"/>
          <p14:tracePt t="68012" x="3429000" y="3378200"/>
          <p14:tracePt t="68031" x="3403600" y="3403600"/>
          <p14:tracePt t="68044" x="3390900" y="3429000"/>
          <p14:tracePt t="68061" x="3378200" y="3454400"/>
          <p14:tracePt t="68078" x="3378200" y="3467100"/>
          <p14:tracePt t="68094" x="3378200" y="3486150"/>
          <p14:tracePt t="68111" x="3371850" y="3492500"/>
          <p14:tracePt t="68128" x="3371850" y="3498850"/>
          <p14:tracePt t="68161" x="3371850" y="3505200"/>
          <p14:tracePt t="68744" x="3435350" y="3498850"/>
          <p14:tracePt t="68752" x="3517900" y="3467100"/>
          <p14:tracePt t="68761" x="3606800" y="3448050"/>
          <p14:tracePt t="68777" x="3943350" y="3390900"/>
          <p14:tracePt t="68794" x="4222750" y="3371850"/>
          <p14:tracePt t="68811" x="4616450" y="3346450"/>
          <p14:tracePt t="68828" x="4794250" y="3321050"/>
          <p14:tracePt t="68844" x="5175250" y="3302000"/>
          <p14:tracePt t="68860" x="5353050" y="3308350"/>
          <p14:tracePt t="68878" x="5480050" y="3314700"/>
          <p14:tracePt t="68893" x="5632450" y="3340100"/>
          <p14:tracePt t="68910" x="5715000" y="3359150"/>
          <p14:tracePt t="68927" x="5778500" y="3371850"/>
          <p14:tracePt t="68944" x="5810250" y="3384550"/>
          <p14:tracePt t="68961" x="5822950" y="3390900"/>
          <p14:tracePt t="68977" x="5835650" y="3403600"/>
          <p14:tracePt t="68994" x="5848350" y="3422650"/>
          <p14:tracePt t="69011" x="5861050" y="3435350"/>
          <p14:tracePt t="69028" x="5861050" y="3448050"/>
          <p14:tracePt t="69044" x="5867400" y="3460750"/>
          <p14:tracePt t="69062" x="5873750" y="3473450"/>
          <p14:tracePt t="69078" x="5880100" y="3486150"/>
          <p14:tracePt t="69094" x="5899150" y="3498850"/>
          <p14:tracePt t="69110" x="5899150" y="3505200"/>
          <p14:tracePt t="69131" x="5911850" y="3505200"/>
          <p14:tracePt t="69144" x="5924550" y="3511550"/>
          <p14:tracePt t="69161" x="5930900" y="3511550"/>
          <p14:tracePt t="69177" x="5930900" y="3517900"/>
          <p14:tracePt t="69193" x="5937250" y="3517900"/>
          <p14:tracePt t="69210" x="5937250" y="3530600"/>
          <p14:tracePt t="69231" x="5943600" y="3530600"/>
          <p14:tracePt t="69258" x="5949950" y="3530600"/>
          <p14:tracePt t="69312" x="5949950" y="3536950"/>
          <p14:tracePt t="69408" x="5949950" y="3543300"/>
          <p14:tracePt t="69430" x="5956300" y="3543300"/>
          <p14:tracePt t="69495" x="5956300" y="35496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B83738-EB94-EC8D-A182-94D9888D8698}"/>
              </a:ext>
            </a:extLst>
          </p:cNvPr>
          <p:cNvSpPr>
            <a:spLocks noGrp="1"/>
          </p:cNvSpPr>
          <p:nvPr>
            <p:ph idx="1"/>
          </p:nvPr>
        </p:nvSpPr>
        <p:spPr>
          <a:xfrm>
            <a:off x="979332" y="1689296"/>
            <a:ext cx="10423236" cy="4621334"/>
          </a:xfrm>
        </p:spPr>
        <p:txBody>
          <a:bodyPr>
            <a:noAutofit/>
          </a:bodyPr>
          <a:lstStyle/>
          <a:p>
            <a:pPr marL="180000" indent="-285750">
              <a:lnSpc>
                <a:spcPct val="150000"/>
              </a:lnSpc>
              <a:spcBef>
                <a:spcPts val="0"/>
              </a:spcBef>
            </a:pPr>
            <a:r>
              <a:rPr lang="en-GB" sz="2200" dirty="0">
                <a:effectLst/>
                <a:ea typeface="SimSun" panose="02010600030101010101" pitchFamily="2" charset="-122"/>
              </a:rPr>
              <a:t>Why Hydrogen ?</a:t>
            </a:r>
          </a:p>
          <a:p>
            <a:pPr marL="180000" indent="-285750">
              <a:lnSpc>
                <a:spcPct val="150000"/>
              </a:lnSpc>
              <a:spcBef>
                <a:spcPts val="0"/>
              </a:spcBef>
            </a:pPr>
            <a:r>
              <a:rPr lang="en-GB" sz="2200" dirty="0">
                <a:effectLst/>
                <a:ea typeface="SimSun" panose="02010600030101010101" pitchFamily="2" charset="-122"/>
              </a:rPr>
              <a:t>Hydrogen Production </a:t>
            </a:r>
            <a:r>
              <a:rPr lang="en-US" sz="2200" dirty="0">
                <a:effectLst/>
                <a:ea typeface="SimSun" panose="02010600030101010101" pitchFamily="2" charset="-122"/>
              </a:rPr>
              <a:t>and Color Code Nomenclature </a:t>
            </a:r>
            <a:endParaRPr lang="en-GB" sz="2200" dirty="0">
              <a:effectLst/>
              <a:ea typeface="SimSun" panose="02010600030101010101" pitchFamily="2" charset="-122"/>
            </a:endParaRPr>
          </a:p>
          <a:p>
            <a:pPr marL="180000" indent="-285750">
              <a:lnSpc>
                <a:spcPct val="150000"/>
              </a:lnSpc>
              <a:spcBef>
                <a:spcPts val="0"/>
              </a:spcBef>
            </a:pPr>
            <a:r>
              <a:rPr lang="en-GB" sz="2200" dirty="0">
                <a:effectLst/>
                <a:ea typeface="SimSun" panose="02010600030101010101" pitchFamily="2" charset="-122"/>
              </a:rPr>
              <a:t>Hydrogen Potential in Supporting the Scottish Net Zero Energy Transition</a:t>
            </a:r>
          </a:p>
          <a:p>
            <a:pPr marL="180000" indent="-285750">
              <a:lnSpc>
                <a:spcPct val="150000"/>
              </a:lnSpc>
              <a:spcBef>
                <a:spcPts val="0"/>
              </a:spcBef>
            </a:pPr>
            <a:r>
              <a:rPr lang="en-GB" sz="2200" dirty="0">
                <a:effectLst/>
                <a:ea typeface="SimSun" panose="02010600030101010101" pitchFamily="2" charset="-122"/>
              </a:rPr>
              <a:t>Renewable-Hydrogen Energy Storage Systems </a:t>
            </a:r>
          </a:p>
          <a:p>
            <a:pPr marL="180000" indent="-285750">
              <a:lnSpc>
                <a:spcPct val="150000"/>
              </a:lnSpc>
              <a:spcBef>
                <a:spcPts val="0"/>
              </a:spcBef>
            </a:pPr>
            <a:r>
              <a:rPr lang="en-GB" sz="2200" dirty="0"/>
              <a:t>Hybrid Renewable-Hydrogen Energy Systems – Case Studies</a:t>
            </a:r>
          </a:p>
          <a:p>
            <a:pPr marL="180000" indent="-285750">
              <a:lnSpc>
                <a:spcPct val="150000"/>
              </a:lnSpc>
              <a:spcBef>
                <a:spcPts val="0"/>
              </a:spcBef>
            </a:pPr>
            <a:r>
              <a:rPr lang="en-GB" sz="2200" dirty="0"/>
              <a:t>Conclusion</a:t>
            </a:r>
          </a:p>
        </p:txBody>
      </p:sp>
      <p:sp>
        <p:nvSpPr>
          <p:cNvPr id="3" name="Title 2">
            <a:extLst>
              <a:ext uri="{FF2B5EF4-FFF2-40B4-BE49-F238E27FC236}">
                <a16:creationId xmlns:a16="http://schemas.microsoft.com/office/drawing/2014/main" id="{47CB4A16-A80F-CED3-9A48-3980CFF8BF74}"/>
              </a:ext>
            </a:extLst>
          </p:cNvPr>
          <p:cNvSpPr>
            <a:spLocks noGrp="1"/>
          </p:cNvSpPr>
          <p:nvPr>
            <p:ph type="title"/>
          </p:nvPr>
        </p:nvSpPr>
        <p:spPr>
          <a:xfrm>
            <a:off x="838199" y="930223"/>
            <a:ext cx="4016829" cy="815805"/>
          </a:xfrm>
        </p:spPr>
        <p:txBody>
          <a:bodyPr/>
          <a:lstStyle/>
          <a:p>
            <a:r>
              <a:rPr lang="en-GB" b="1" dirty="0"/>
              <a:t>Outline</a:t>
            </a:r>
          </a:p>
        </p:txBody>
      </p:sp>
      <p:sp>
        <p:nvSpPr>
          <p:cNvPr id="4" name="Slide Number Placeholder 3">
            <a:extLst>
              <a:ext uri="{FF2B5EF4-FFF2-40B4-BE49-F238E27FC236}">
                <a16:creationId xmlns:a16="http://schemas.microsoft.com/office/drawing/2014/main" id="{A554E050-C323-F884-59A4-2683B1208254}"/>
              </a:ext>
            </a:extLst>
          </p:cNvPr>
          <p:cNvSpPr>
            <a:spLocks noGrp="1"/>
          </p:cNvSpPr>
          <p:nvPr>
            <p:ph type="sldNum" sz="quarter" idx="10"/>
          </p:nvPr>
        </p:nvSpPr>
        <p:spPr/>
        <p:txBody>
          <a:bodyPr/>
          <a:lstStyle/>
          <a:p>
            <a:fld id="{CD8196BC-F42D-4B87-B53B-6CE5D557D7FA}" type="slidenum">
              <a:rPr lang="en-US" smtClean="0"/>
              <a:t>2</a:t>
            </a:fld>
            <a:endParaRPr lang="en-US" dirty="0"/>
          </a:p>
        </p:txBody>
      </p:sp>
    </p:spTree>
    <p:extLst>
      <p:ext uri="{BB962C8B-B14F-4D97-AF65-F5344CB8AC3E}">
        <p14:creationId xmlns:p14="http://schemas.microsoft.com/office/powerpoint/2010/main" val="1051118321"/>
      </p:ext>
    </p:extLst>
  </p:cSld>
  <p:clrMapOvr>
    <a:masterClrMapping/>
  </p:clrMapOvr>
  <mc:AlternateContent xmlns:mc="http://schemas.openxmlformats.org/markup-compatibility/2006" xmlns:p14="http://schemas.microsoft.com/office/powerpoint/2010/main">
    <mc:Choice Requires="p14">
      <p:transition spd="slow" p14:dur="2000" advTm="46962"/>
    </mc:Choice>
    <mc:Fallback xmlns="">
      <p:transition spd="slow" advTm="46962"/>
    </mc:Fallback>
  </mc:AlternateContent>
  <p:extLst>
    <p:ext uri="{3A86A75C-4F4B-4683-9AE1-C65F6400EC91}">
      <p14:laserTraceLst xmlns:p14="http://schemas.microsoft.com/office/powerpoint/2010/main">
        <p14:tracePtLst>
          <p14:tracePt t="14712" x="3073400" y="6673850"/>
          <p14:tracePt t="14717" x="3155950" y="6394450"/>
          <p14:tracePt t="14727" x="3181350" y="6299200"/>
          <p14:tracePt t="14738" x="3524250" y="5575300"/>
          <p14:tracePt t="14758" x="3721100" y="5181600"/>
          <p14:tracePt t="14774" x="4121150" y="4438650"/>
          <p14:tracePt t="14791" x="4425950" y="4140200"/>
          <p14:tracePt t="14807" x="4686300" y="3854450"/>
          <p14:tracePt t="14824" x="5251450" y="3498850"/>
          <p14:tracePt t="14840" x="5397500" y="3454400"/>
          <p14:tracePt t="14857" x="5626100" y="3365500"/>
          <p14:tracePt t="14874" x="5695950" y="3346450"/>
          <p14:tracePt t="14891" x="5842000" y="3295650"/>
          <p14:tracePt t="14908" x="5930900" y="3276600"/>
          <p14:tracePt t="14925" x="5956300" y="3276600"/>
          <p14:tracePt t="14941" x="5969000" y="3276600"/>
          <p14:tracePt t="14958" x="5969000" y="3263900"/>
          <p14:tracePt t="14975" x="5969000" y="3251200"/>
          <p14:tracePt t="14992" x="5969000" y="3232150"/>
          <p14:tracePt t="15008" x="5969000" y="3213100"/>
          <p14:tracePt t="15025" x="5969000" y="3206750"/>
          <p14:tracePt t="15341" x="5988050" y="3219450"/>
          <p14:tracePt t="15350" x="6013450" y="3257550"/>
          <p14:tracePt t="15358" x="6026150" y="3282950"/>
          <p14:tracePt t="15374" x="6057900" y="3346450"/>
          <p14:tracePt t="15390" x="6064250" y="3371850"/>
          <p14:tracePt t="15408" x="6064250" y="3384550"/>
          <p14:tracePt t="15423" x="6070600" y="3409950"/>
          <p14:tracePt t="15441" x="6070600" y="3416300"/>
          <p14:tracePt t="15458" x="6070600" y="3422650"/>
          <p14:tracePt t="15474" x="6070600" y="3429000"/>
          <p14:tracePt t="15502" x="6070600" y="3435350"/>
          <p14:tracePt t="15551" x="6070600" y="3441700"/>
          <p14:tracePt t="15587" x="6076950" y="3441700"/>
          <p14:tracePt t="15662" x="6076950" y="3448050"/>
          <p14:tracePt t="17694" x="6051550" y="3492500"/>
          <p14:tracePt t="17700" x="6019800" y="3549650"/>
          <p14:tracePt t="17708" x="5988050" y="3581400"/>
          <p14:tracePt t="17722" x="5930900" y="3683000"/>
          <p14:tracePt t="17739" x="5892800" y="3740150"/>
          <p14:tracePt t="17757" x="5873750" y="3771900"/>
          <p14:tracePt t="17772" x="5829300" y="3829050"/>
          <p14:tracePt t="17789" x="5810250" y="3854450"/>
          <p14:tracePt t="17806" x="5778500" y="3898900"/>
          <p14:tracePt t="17822" x="5753100" y="3930650"/>
          <p14:tracePt t="17839" x="5734050" y="3956050"/>
          <p14:tracePt t="17857" x="5708650" y="3994150"/>
          <p14:tracePt t="17872" x="5683250" y="4025900"/>
          <p14:tracePt t="17889" x="5664200" y="4076700"/>
          <p14:tracePt t="17906" x="5632450" y="4108450"/>
          <p14:tracePt t="17922" x="5600700" y="4133850"/>
          <p14:tracePt t="17939" x="5562600" y="4152900"/>
          <p14:tracePt t="17958" x="5530850" y="4165600"/>
          <p14:tracePt t="17972" x="5499100" y="4165600"/>
          <p14:tracePt t="17989" x="5480050" y="4165600"/>
          <p14:tracePt t="18006" x="5461000" y="4165600"/>
          <p14:tracePt t="18023" x="5435600" y="4146550"/>
          <p14:tracePt t="18040" x="5410200" y="4121150"/>
          <p14:tracePt t="18056" x="5372100" y="4102100"/>
          <p14:tracePt t="18073" x="5346700" y="4095750"/>
          <p14:tracePt t="18090" x="5302250" y="4095750"/>
          <p14:tracePt t="18106" x="5289550" y="4095750"/>
          <p14:tracePt t="18123" x="5283200" y="4095750"/>
          <p14:tracePt t="18127" x="5276850" y="4095750"/>
          <p14:tracePt t="18140" x="5270500" y="4095750"/>
          <p14:tracePt t="18156" x="5257800" y="4095750"/>
          <p14:tracePt t="18197" x="5251450" y="4095750"/>
          <p14:tracePt t="18232" x="5245100" y="4095750"/>
          <p14:tracePt t="25324" x="5321300" y="4095750"/>
          <p14:tracePt t="25332" x="5429250" y="4095750"/>
          <p14:tracePt t="25337" x="5530850" y="4095750"/>
          <p14:tracePt t="25353" x="5664200" y="4095750"/>
          <p14:tracePt t="25371" x="5956300" y="4140200"/>
          <p14:tracePt t="25386" x="6153150" y="4165600"/>
          <p14:tracePt t="25403" x="6292850" y="4171950"/>
          <p14:tracePt t="25419" x="6692900" y="4197350"/>
          <p14:tracePt t="25436" x="6838950" y="4216400"/>
          <p14:tracePt t="25453" x="7061200" y="4216400"/>
          <p14:tracePt t="25470" x="7334250" y="4222750"/>
          <p14:tracePt t="25487" x="7435850" y="4241800"/>
          <p14:tracePt t="25503" x="7569200" y="4254500"/>
          <p14:tracePt t="25519" x="7804150" y="4292600"/>
          <p14:tracePt t="25536" x="7893050" y="4298950"/>
          <p14:tracePt t="25553" x="7956550" y="4318000"/>
          <p14:tracePt t="25569" x="8070850" y="4324350"/>
          <p14:tracePt t="25586" x="8185150" y="4330700"/>
          <p14:tracePt t="25606" x="8274050" y="4337050"/>
          <p14:tracePt t="25620" x="8299450" y="4337050"/>
          <p14:tracePt t="25636" x="8305800" y="4337050"/>
          <p14:tracePt t="25867" x="8426450" y="4368800"/>
          <p14:tracePt t="25873" x="8686800" y="4425950"/>
          <p14:tracePt t="25886" x="8763000" y="4464050"/>
          <p14:tracePt t="25903" x="9029700" y="4578350"/>
          <p14:tracePt t="25920" x="9213850" y="4641850"/>
          <p14:tracePt t="25938" x="9404350" y="4711700"/>
          <p14:tracePt t="25953" x="9455150" y="4724400"/>
          <p14:tracePt t="25969" x="9505950" y="4743450"/>
          <p14:tracePt t="25985" x="9594850" y="4756150"/>
          <p14:tracePt t="26002" x="9645650" y="4756150"/>
          <p14:tracePt t="26019" x="9683750" y="4756150"/>
          <p14:tracePt t="26022" x="9709150" y="4756150"/>
          <p14:tracePt t="26035" x="9721850" y="4756150"/>
          <p14:tracePt t="26052" x="9734550" y="4756150"/>
          <p14:tracePt t="26069" x="9753600" y="4756150"/>
          <p14:tracePt t="26085" x="9759950" y="4756150"/>
          <p14:tracePt t="26150" x="9766300" y="4756150"/>
          <p14:tracePt t="26164" x="9772650" y="4756150"/>
          <p14:tracePt t="26179" x="9779000" y="4756150"/>
          <p14:tracePt t="26187" x="9785350" y="4756150"/>
          <p14:tracePt t="26203" x="9798050" y="4756150"/>
          <p14:tracePt t="26220" x="9804400" y="4756150"/>
          <p14:tracePt t="26253" x="9804400" y="4743450"/>
          <p14:tracePt t="26269" x="9810750" y="4743450"/>
          <p14:tracePt t="26285" x="9810750" y="4737100"/>
          <p14:tracePt t="26302" x="9817100" y="4737100"/>
          <p14:tracePt t="26355" x="9823450" y="4737100"/>
          <p14:tracePt t="31301" x="9810750" y="4730750"/>
          <p14:tracePt t="31310" x="9753600" y="4711700"/>
          <p14:tracePt t="31318" x="9721850" y="4705350"/>
          <p14:tracePt t="31334" x="9537700" y="4686300"/>
          <p14:tracePt t="31350" x="9398000" y="4679950"/>
          <p14:tracePt t="31367" x="9302750" y="4667250"/>
          <p14:tracePt t="31383" x="9175750" y="4667250"/>
          <p14:tracePt t="31400" x="9105900" y="4667250"/>
          <p14:tracePt t="31416" x="9036050" y="4667250"/>
          <p14:tracePt t="31433" x="8947150" y="4686300"/>
          <p14:tracePt t="31450" x="8877300" y="4686300"/>
          <p14:tracePt t="31467" x="8820150" y="4699000"/>
          <p14:tracePt t="31483" x="8648700" y="4737100"/>
          <p14:tracePt t="31500" x="8528050" y="4762500"/>
          <p14:tracePt t="31519" x="8350250" y="4787900"/>
          <p14:tracePt t="31534" x="8255000" y="4819650"/>
          <p14:tracePt t="31550" x="8102600" y="4838700"/>
          <p14:tracePt t="31568" x="7867650" y="4864100"/>
          <p14:tracePt t="31583" x="7759700" y="4889500"/>
          <p14:tracePt t="31599" x="7639050" y="4908550"/>
          <p14:tracePt t="31617" x="7397750" y="4940300"/>
          <p14:tracePt t="31633" x="7277100" y="4965700"/>
          <p14:tracePt t="31649" x="7213600" y="4984750"/>
          <p14:tracePt t="31666" x="7156450" y="4991100"/>
          <p14:tracePt t="31683" x="7061200" y="5022850"/>
          <p14:tracePt t="31700" x="7004050" y="5035550"/>
          <p14:tracePt t="31717" x="6940550" y="5054600"/>
          <p14:tracePt t="31733" x="6889750" y="5073650"/>
          <p14:tracePt t="31750" x="6858000" y="5086350"/>
          <p14:tracePt t="31766" x="6819900" y="5092700"/>
          <p14:tracePt t="31783" x="6788150" y="5099050"/>
          <p14:tracePt t="31801" x="6750050" y="5118100"/>
          <p14:tracePt t="31817" x="6711950" y="5130800"/>
          <p14:tracePt t="31833" x="6692900" y="5149850"/>
          <p14:tracePt t="31850" x="6661150" y="5156200"/>
          <p14:tracePt t="31867" x="6642100" y="5168900"/>
          <p14:tracePt t="31884" x="6616700" y="5175250"/>
          <p14:tracePt t="31901" x="6565900" y="5194300"/>
          <p14:tracePt t="31917" x="6515100" y="5213350"/>
          <p14:tracePt t="31933" x="6489700" y="5219700"/>
          <p14:tracePt t="31949" x="6438900" y="5226050"/>
          <p14:tracePt t="31966" x="6413500" y="5232400"/>
          <p14:tracePt t="31983" x="6381750" y="5232400"/>
          <p14:tracePt t="31999" x="6318250" y="5232400"/>
          <p14:tracePt t="32016" x="6280150" y="5232400"/>
          <p14:tracePt t="32033" x="6203950" y="5232400"/>
          <p14:tracePt t="32049" x="6121400" y="5232400"/>
          <p14:tracePt t="32066" x="6076950" y="5232400"/>
          <p14:tracePt t="32083" x="6019800" y="5232400"/>
          <p14:tracePt t="32099" x="6000750" y="5232400"/>
          <p14:tracePt t="32117" x="5962650" y="5232400"/>
          <p14:tracePt t="32134" x="5930900" y="5232400"/>
          <p14:tracePt t="32149" x="5899150" y="5232400"/>
          <p14:tracePt t="32167" x="5861050" y="5232400"/>
          <p14:tracePt t="32183" x="5816600" y="5232400"/>
          <p14:tracePt t="32200" x="5803900" y="5232400"/>
          <p14:tracePt t="32218" x="5778500" y="5232400"/>
          <p14:tracePt t="32233" x="5753100" y="5232400"/>
          <p14:tracePt t="32250" x="5746750" y="5232400"/>
          <p14:tracePt t="32266" x="5734050" y="5232400"/>
          <p14:tracePt t="32283" x="5708650" y="5232400"/>
          <p14:tracePt t="32299" x="5702300" y="5232400"/>
          <p14:tracePt t="32333" x="5695950" y="5232400"/>
          <p14:tracePt t="32354" x="5689600" y="5232400"/>
          <p14:tracePt t="32391" x="5683250" y="5232400"/>
          <p14:tracePt t="32418" x="5676900" y="5232400"/>
          <p14:tracePt t="32424" x="5664200" y="5238750"/>
          <p14:tracePt t="32434" x="5657850" y="5238750"/>
          <p14:tracePt t="32466" x="5638800" y="5238750"/>
          <p14:tracePt t="32483" x="5626100" y="5238750"/>
          <p14:tracePt t="32517" x="5600700" y="5238750"/>
          <p14:tracePt t="32533" x="5594350" y="5238750"/>
          <p14:tracePt t="32550" x="5581650" y="5238750"/>
          <p14:tracePt t="32566" x="5556250" y="5238750"/>
          <p14:tracePt t="32584" x="5537200" y="5238750"/>
          <p14:tracePt t="32600" x="5511800" y="5238750"/>
          <p14:tracePt t="32616" x="5480050" y="5238750"/>
          <p14:tracePt t="32632" x="5467350" y="5238750"/>
          <p14:tracePt t="32650" x="5448300" y="5238750"/>
          <p14:tracePt t="32666" x="5435600" y="5238750"/>
          <p14:tracePt t="32682" x="5429250" y="5238750"/>
          <p14:tracePt t="32699" x="5416550" y="5238750"/>
          <p14:tracePt t="32717" x="5403850" y="5238750"/>
          <p14:tracePt t="32733" x="5397500" y="5238750"/>
          <p14:tracePt t="32767" x="5384800" y="5238750"/>
          <p14:tracePt t="32783" x="5378450" y="5238750"/>
          <p14:tracePt t="32799" x="5372100" y="5238750"/>
          <p14:tracePt t="32816" x="5365750" y="5238750"/>
          <p14:tracePt t="32833" x="5359400" y="5238750"/>
          <p14:tracePt t="32870" x="5359400" y="5232400"/>
          <p14:tracePt t="32890" x="5353050" y="5232400"/>
          <p14:tracePt t="32916" x="5346700" y="5226050"/>
          <p14:tracePt t="32948" x="5340350" y="5226050"/>
          <p14:tracePt t="32984" x="5327650" y="5226050"/>
          <p14:tracePt t="32998" x="5327650" y="5213350"/>
          <p14:tracePt t="33019" x="5321300" y="5213350"/>
          <p14:tracePt t="33039" x="5321300" y="5207000"/>
          <p14:tracePt t="33047" x="5314950" y="5207000"/>
          <p14:tracePt t="33068" x="5314950" y="5200650"/>
          <p14:tracePt t="33083" x="5308600" y="5194300"/>
          <p14:tracePt t="33089" x="5302250" y="5194300"/>
          <p14:tracePt t="33109" x="5295900" y="5187950"/>
          <p14:tracePt t="33131" x="5295900" y="5181600"/>
          <p14:tracePt t="33138" x="5289550" y="5181600"/>
          <p14:tracePt t="33159" x="5289550" y="5175250"/>
          <p14:tracePt t="33174" x="5283200" y="5175250"/>
          <p14:tracePt t="33203" x="5283200" y="5168900"/>
          <p14:tracePt t="33220" x="5276850" y="5168900"/>
          <p14:tracePt t="33792" x="5276850" y="5156200"/>
          <p14:tracePt t="33804" x="5283200" y="5149850"/>
          <p14:tracePt t="33810" x="5295900" y="5143500"/>
          <p14:tracePt t="33819" x="5308600" y="5130800"/>
          <p14:tracePt t="33832" x="5397500" y="5099050"/>
          <p14:tracePt t="33848" x="5473700" y="5073650"/>
          <p14:tracePt t="33866" x="5543550" y="5060950"/>
          <p14:tracePt t="33882" x="5562600" y="5060950"/>
          <p14:tracePt t="33898" x="5575300" y="5060950"/>
          <p14:tracePt t="33917" x="5588000" y="5060950"/>
          <p14:tracePt t="33932" x="5594350" y="5060950"/>
          <p14:tracePt t="33949" x="5607050" y="5060950"/>
          <p14:tracePt t="33953" x="5619750" y="5054600"/>
          <p14:tracePt t="33967" x="5651500" y="5035550"/>
          <p14:tracePt t="33983" x="5683250" y="5022850"/>
          <p14:tracePt t="33999" x="5734050" y="5010150"/>
          <p14:tracePt t="34016" x="5778500" y="5003800"/>
          <p14:tracePt t="34032" x="5797550" y="5003800"/>
          <p14:tracePt t="34048" x="5810250" y="5003800"/>
          <p14:tracePt t="34065" x="5822950" y="5003800"/>
          <p14:tracePt t="34082" x="5829300" y="5003800"/>
          <p14:tracePt t="34099" x="5842000" y="5003800"/>
          <p14:tracePt t="34132" x="5848350" y="5003800"/>
          <p14:tracePt t="34149" x="5861050" y="5003800"/>
          <p14:tracePt t="34186" x="5867400" y="5003800"/>
          <p14:tracePt t="34199" x="5873750" y="5003800"/>
          <p14:tracePt t="34218" x="5886450" y="5003800"/>
          <p14:tracePt t="34232" x="5892800" y="5003800"/>
          <p14:tracePt t="34249" x="5899150" y="5003800"/>
          <p14:tracePt t="34265" x="5905500" y="5003800"/>
          <p14:tracePt t="34282" x="5905500" y="5016500"/>
          <p14:tracePt t="34298" x="5918200" y="5022850"/>
          <p14:tracePt t="34315" x="5924550" y="5022850"/>
          <p14:tracePt t="34333" x="5937250" y="5029200"/>
          <p14:tracePt t="34349" x="5949950" y="5035550"/>
          <p14:tracePt t="34383" x="5949950" y="5041900"/>
          <p14:tracePt t="34415" x="5956300" y="5048250"/>
          <p14:tracePt t="34477" x="5962650" y="5054600"/>
          <p14:tracePt t="35104" x="6013450" y="5054600"/>
          <p14:tracePt t="35111" x="6070600" y="5060950"/>
          <p14:tracePt t="35120" x="6146800" y="5073650"/>
          <p14:tracePt t="35132" x="6210300" y="5080000"/>
          <p14:tracePt t="35149" x="6388100" y="5080000"/>
          <p14:tracePt t="35165" x="6534150" y="5111750"/>
          <p14:tracePt t="35168" x="6610350" y="5111750"/>
          <p14:tracePt t="35181" x="6673850" y="5111750"/>
          <p14:tracePt t="35182" x="6724650" y="5111750"/>
          <p14:tracePt t="35198" x="6832600" y="5105400"/>
          <p14:tracePt t="35214" x="6883400" y="5105400"/>
          <p14:tracePt t="35231" x="6965950" y="5118100"/>
          <p14:tracePt t="35248" x="7004050" y="5130800"/>
          <p14:tracePt t="35268" x="7054850" y="5143500"/>
          <p14:tracePt t="35286" x="7099300" y="5149850"/>
          <p14:tracePt t="35301" x="7124700" y="5149850"/>
          <p14:tracePt t="35319" x="7143750" y="5156200"/>
          <p14:tracePt t="35332" x="7156450" y="5156200"/>
          <p14:tracePt t="35349" x="7162800" y="5156200"/>
          <p14:tracePt t="35365" x="7169150" y="5156200"/>
          <p14:tracePt t="35398" x="7181850" y="5156200"/>
          <p14:tracePt t="35434" x="7188200" y="5156200"/>
          <p14:tracePt t="35477" x="7194550" y="5156200"/>
          <p14:tracePt t="35561" x="7200900" y="5156200"/>
          <p14:tracePt t="35575" x="7226300" y="5156200"/>
          <p14:tracePt t="35585" x="7251700" y="5156200"/>
          <p14:tracePt t="35592" x="7283450" y="5156200"/>
          <p14:tracePt t="35600" x="7334250" y="5156200"/>
          <p14:tracePt t="35618" x="7537450" y="5181600"/>
          <p14:tracePt t="35635" x="7658100" y="5181600"/>
          <p14:tracePt t="35650" x="7816850" y="5168900"/>
          <p14:tracePt t="35666" x="7893050" y="5168900"/>
          <p14:tracePt t="35683" x="7981950" y="5162550"/>
          <p14:tracePt t="35701" x="8032750" y="5162550"/>
          <p14:tracePt t="35716" x="8058150" y="5156200"/>
          <p14:tracePt t="35733" x="8083550" y="5156200"/>
          <p14:tracePt t="35749" x="8121650" y="5149850"/>
          <p14:tracePt t="35766" x="8147050" y="5143500"/>
          <p14:tracePt t="35782" x="8166100" y="5137150"/>
          <p14:tracePt t="35801" x="8178800" y="5137150"/>
          <p14:tracePt t="35808" x="8210550" y="5130800"/>
          <p14:tracePt t="35819" x="8216900" y="5130800"/>
          <p14:tracePt t="35834" x="8229600" y="5130800"/>
          <p14:tracePt t="35851" x="8242300" y="5130800"/>
          <p14:tracePt t="35867" x="8255000" y="5130800"/>
          <p14:tracePt t="35887" x="8267700" y="5130800"/>
          <p14:tracePt t="35900" x="8274050" y="5130800"/>
          <p14:tracePt t="35918" x="8280400" y="5130800"/>
          <p14:tracePt t="35936" x="8286750" y="5130800"/>
          <p14:tracePt t="35993" x="8293100" y="5130800"/>
          <p14:tracePt t="36031" x="8299450" y="5130800"/>
          <p14:tracePt t="36400" x="8299450" y="5137150"/>
          <p14:tracePt t="41417" x="8286750" y="5137150"/>
          <p14:tracePt t="41421" x="8267700" y="5137150"/>
          <p14:tracePt t="41431" x="8242300" y="5137150"/>
          <p14:tracePt t="41445" x="8197850" y="5137150"/>
          <p14:tracePt t="41462" x="8147050" y="5137150"/>
          <p14:tracePt t="41478" x="8102600" y="5124450"/>
          <p14:tracePt t="41495" x="8032750" y="5124450"/>
          <p14:tracePt t="41512" x="7988300" y="5124450"/>
          <p14:tracePt t="41530" x="7912100" y="5124450"/>
          <p14:tracePt t="41545" x="7861300" y="5130800"/>
          <p14:tracePt t="41562" x="7804150" y="5143500"/>
          <p14:tracePt t="41578" x="7727950" y="5162550"/>
          <p14:tracePt t="41596" x="7696200" y="5175250"/>
          <p14:tracePt t="41613" x="7626350" y="5207000"/>
          <p14:tracePt t="41628" x="7588250" y="5213350"/>
          <p14:tracePt t="41645" x="7562850" y="5226050"/>
          <p14:tracePt t="41662" x="7524750" y="5245100"/>
          <p14:tracePt t="41678" x="7499350" y="5276850"/>
          <p14:tracePt t="41695" x="7480300" y="5302250"/>
          <p14:tracePt t="41712" x="7429500" y="5353050"/>
          <p14:tracePt t="41728" x="7404100" y="5391150"/>
          <p14:tracePt t="41745" x="7366000" y="5422900"/>
          <p14:tracePt t="41761" x="7308850" y="5454650"/>
          <p14:tracePt t="41778" x="7283450" y="5467350"/>
          <p14:tracePt t="41795" x="7264400" y="5486400"/>
          <p14:tracePt t="41812" x="7226300" y="5505450"/>
          <p14:tracePt t="41828" x="7200900" y="5518150"/>
          <p14:tracePt t="41847" x="7175500" y="5537200"/>
          <p14:tracePt t="41862" x="7162800" y="5537200"/>
          <p14:tracePt t="41878" x="7156450" y="5543550"/>
          <p14:tracePt t="41897" x="7131050" y="5556250"/>
          <p14:tracePt t="41912" x="7124700" y="5568950"/>
          <p14:tracePt t="41928" x="7124700" y="5575300"/>
          <p14:tracePt t="41946" x="7124700" y="5581650"/>
          <p14:tracePt t="42002" x="7124700" y="5588000"/>
          <p14:tracePt t="42037" x="7124700" y="5600700"/>
          <p14:tracePt t="45625" x="7023100" y="5619750"/>
          <p14:tracePt t="45632" x="6946900" y="5632450"/>
          <p14:tracePt t="45644" x="6819900" y="5651500"/>
          <p14:tracePt t="45660" x="6610350" y="5676900"/>
          <p14:tracePt t="45677" x="6419850" y="5721350"/>
          <p14:tracePt t="45694" x="6261100" y="5759450"/>
          <p14:tracePt t="45710" x="6076950" y="5835650"/>
          <p14:tracePt t="45727" x="5969000" y="5899150"/>
          <p14:tracePt t="45744" x="5822950" y="5956300"/>
          <p14:tracePt t="45760" x="5772150" y="5975350"/>
          <p14:tracePt t="45778" x="5734050" y="5988050"/>
          <p14:tracePt t="45796" x="5708650" y="6000750"/>
          <p14:tracePt t="45810" x="5695950" y="6000750"/>
          <p14:tracePt t="45827" x="5689600" y="6000750"/>
          <p14:tracePt t="45887" x="5683250" y="600075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D38CD-2322-D979-B268-7AED193A48D6}"/>
              </a:ext>
            </a:extLst>
          </p:cNvPr>
          <p:cNvSpPr>
            <a:spLocks noGrp="1"/>
          </p:cNvSpPr>
          <p:nvPr>
            <p:ph type="title"/>
          </p:nvPr>
        </p:nvSpPr>
        <p:spPr>
          <a:xfrm>
            <a:off x="466344" y="786978"/>
            <a:ext cx="11259312" cy="779781"/>
          </a:xfrm>
        </p:spPr>
        <p:txBody>
          <a:bodyPr>
            <a:normAutofit/>
          </a:bodyPr>
          <a:lstStyle/>
          <a:p>
            <a:r>
              <a:rPr lang="en-GB" sz="3600" b="1" dirty="0"/>
              <a:t>Renewable-Hydrogen Energy Storage Systems</a:t>
            </a:r>
            <a:endParaRPr lang="en-GB" sz="3600" dirty="0"/>
          </a:p>
        </p:txBody>
      </p:sp>
      <p:sp>
        <p:nvSpPr>
          <p:cNvPr id="4" name="Slide Number Placeholder 3">
            <a:extLst>
              <a:ext uri="{FF2B5EF4-FFF2-40B4-BE49-F238E27FC236}">
                <a16:creationId xmlns:a16="http://schemas.microsoft.com/office/drawing/2014/main" id="{A5E1F059-2B77-1355-B1B0-2AD41A953CE3}"/>
              </a:ext>
            </a:extLst>
          </p:cNvPr>
          <p:cNvSpPr>
            <a:spLocks noGrp="1"/>
          </p:cNvSpPr>
          <p:nvPr>
            <p:ph type="sldNum" sz="quarter" idx="10"/>
          </p:nvPr>
        </p:nvSpPr>
        <p:spPr>
          <a:xfrm>
            <a:off x="8610600" y="5963158"/>
            <a:ext cx="2743200" cy="365125"/>
          </a:xfrm>
        </p:spPr>
        <p:txBody>
          <a:bodyPr/>
          <a:lstStyle/>
          <a:p>
            <a:fld id="{CD8196BC-F42D-4B87-B53B-6CE5D557D7FA}" type="slidenum">
              <a:rPr lang="en-US" smtClean="0"/>
              <a:t>20</a:t>
            </a:fld>
            <a:endParaRPr lang="en-US"/>
          </a:p>
        </p:txBody>
      </p:sp>
      <p:pic>
        <p:nvPicPr>
          <p:cNvPr id="63" name="Picture 62">
            <a:extLst>
              <a:ext uri="{FF2B5EF4-FFF2-40B4-BE49-F238E27FC236}">
                <a16:creationId xmlns:a16="http://schemas.microsoft.com/office/drawing/2014/main" id="{77935693-6394-D5E6-604F-EFC8B924801A}"/>
              </a:ext>
            </a:extLst>
          </p:cNvPr>
          <p:cNvPicPr>
            <a:picLocks noChangeAspect="1"/>
          </p:cNvPicPr>
          <p:nvPr/>
        </p:nvPicPr>
        <p:blipFill>
          <a:blip r:embed="rId4"/>
          <a:stretch>
            <a:fillRect/>
          </a:stretch>
        </p:blipFill>
        <p:spPr>
          <a:xfrm>
            <a:off x="3646067" y="2057262"/>
            <a:ext cx="5034219" cy="3430491"/>
          </a:xfrm>
          <a:prstGeom prst="rect">
            <a:avLst/>
          </a:prstGeom>
        </p:spPr>
      </p:pic>
      <p:sp>
        <p:nvSpPr>
          <p:cNvPr id="64" name="Arrow: Up 63">
            <a:extLst>
              <a:ext uri="{FF2B5EF4-FFF2-40B4-BE49-F238E27FC236}">
                <a16:creationId xmlns:a16="http://schemas.microsoft.com/office/drawing/2014/main" id="{B2FFA9C6-7C8D-CDB0-EC22-C4D8EE265DA5}"/>
              </a:ext>
            </a:extLst>
          </p:cNvPr>
          <p:cNvSpPr/>
          <p:nvPr/>
        </p:nvSpPr>
        <p:spPr>
          <a:xfrm rot="5400000">
            <a:off x="2994457" y="3541678"/>
            <a:ext cx="520733" cy="782485"/>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a:extLst>
              <a:ext uri="{FF2B5EF4-FFF2-40B4-BE49-F238E27FC236}">
                <a16:creationId xmlns:a16="http://schemas.microsoft.com/office/drawing/2014/main" id="{C5592D0B-E2F1-8B97-45DA-61AB9F050538}"/>
              </a:ext>
            </a:extLst>
          </p:cNvPr>
          <p:cNvPicPr>
            <a:picLocks noChangeAspect="1"/>
          </p:cNvPicPr>
          <p:nvPr/>
        </p:nvPicPr>
        <p:blipFill>
          <a:blip r:embed="rId5"/>
          <a:stretch>
            <a:fillRect/>
          </a:stretch>
        </p:blipFill>
        <p:spPr>
          <a:xfrm>
            <a:off x="141513" y="2070954"/>
            <a:ext cx="1487087" cy="4375052"/>
          </a:xfrm>
          <a:prstGeom prst="rect">
            <a:avLst/>
          </a:prstGeom>
        </p:spPr>
      </p:pic>
      <p:sp>
        <p:nvSpPr>
          <p:cNvPr id="66" name="Rectangle: Rounded Corners 65">
            <a:extLst>
              <a:ext uri="{FF2B5EF4-FFF2-40B4-BE49-F238E27FC236}">
                <a16:creationId xmlns:a16="http://schemas.microsoft.com/office/drawing/2014/main" id="{6672857E-488B-431B-2BF6-15D78FA4DEE5}"/>
              </a:ext>
            </a:extLst>
          </p:cNvPr>
          <p:cNvSpPr/>
          <p:nvPr/>
        </p:nvSpPr>
        <p:spPr>
          <a:xfrm>
            <a:off x="5071068" y="4734533"/>
            <a:ext cx="595374" cy="548639"/>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b="1" dirty="0"/>
              <a:t>H2 Gas</a:t>
            </a:r>
          </a:p>
        </p:txBody>
      </p:sp>
      <p:sp>
        <p:nvSpPr>
          <p:cNvPr id="67" name="Rectangle: Rounded Corners 66">
            <a:extLst>
              <a:ext uri="{FF2B5EF4-FFF2-40B4-BE49-F238E27FC236}">
                <a16:creationId xmlns:a16="http://schemas.microsoft.com/office/drawing/2014/main" id="{26B2C839-A752-52AA-97DC-46BDB63EAE7F}"/>
              </a:ext>
            </a:extLst>
          </p:cNvPr>
          <p:cNvSpPr/>
          <p:nvPr/>
        </p:nvSpPr>
        <p:spPr>
          <a:xfrm>
            <a:off x="5735554" y="4714118"/>
            <a:ext cx="721527" cy="548639"/>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a:t>H2 Liquid</a:t>
            </a:r>
          </a:p>
        </p:txBody>
      </p:sp>
      <p:sp>
        <p:nvSpPr>
          <p:cNvPr id="68" name="Rectangle: Rounded Corners 67">
            <a:extLst>
              <a:ext uri="{FF2B5EF4-FFF2-40B4-BE49-F238E27FC236}">
                <a16:creationId xmlns:a16="http://schemas.microsoft.com/office/drawing/2014/main" id="{4A7CD91F-6D01-D1AD-F6CB-46721B722F74}"/>
              </a:ext>
            </a:extLst>
          </p:cNvPr>
          <p:cNvSpPr/>
          <p:nvPr/>
        </p:nvSpPr>
        <p:spPr>
          <a:xfrm>
            <a:off x="6525560" y="4703715"/>
            <a:ext cx="721526" cy="548639"/>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b="1" dirty="0"/>
              <a:t>Solid-state</a:t>
            </a:r>
          </a:p>
        </p:txBody>
      </p:sp>
      <p:sp>
        <p:nvSpPr>
          <p:cNvPr id="69" name="Rectangle 68">
            <a:extLst>
              <a:ext uri="{FF2B5EF4-FFF2-40B4-BE49-F238E27FC236}">
                <a16:creationId xmlns:a16="http://schemas.microsoft.com/office/drawing/2014/main" id="{3C1BB564-AB96-5BD3-94FC-E5B4ED1F8A9D}"/>
              </a:ext>
            </a:extLst>
          </p:cNvPr>
          <p:cNvSpPr/>
          <p:nvPr/>
        </p:nvSpPr>
        <p:spPr>
          <a:xfrm>
            <a:off x="5408986" y="2506966"/>
            <a:ext cx="1518245" cy="67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H</a:t>
            </a:r>
            <a:r>
              <a:rPr lang="en-US" sz="1600" b="1" dirty="0">
                <a:solidFill>
                  <a:schemeClr val="accent5">
                    <a:lumMod val="75000"/>
                  </a:schemeClr>
                </a:solidFill>
              </a:rPr>
              <a:t>2</a:t>
            </a:r>
            <a:r>
              <a:rPr lang="en-US" b="1" dirty="0">
                <a:solidFill>
                  <a:schemeClr val="accent5">
                    <a:lumMod val="75000"/>
                  </a:schemeClr>
                </a:solidFill>
              </a:rPr>
              <a:t> Storage System</a:t>
            </a:r>
          </a:p>
        </p:txBody>
      </p:sp>
      <p:sp>
        <p:nvSpPr>
          <p:cNvPr id="70" name="Rectangle 69">
            <a:extLst>
              <a:ext uri="{FF2B5EF4-FFF2-40B4-BE49-F238E27FC236}">
                <a16:creationId xmlns:a16="http://schemas.microsoft.com/office/drawing/2014/main" id="{AD847B86-F41E-7CDE-0B61-715CF409EE4B}"/>
              </a:ext>
            </a:extLst>
          </p:cNvPr>
          <p:cNvSpPr/>
          <p:nvPr/>
        </p:nvSpPr>
        <p:spPr>
          <a:xfrm>
            <a:off x="3614009" y="3179584"/>
            <a:ext cx="1518245" cy="672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1689E0"/>
              </a:solidFill>
            </a:endParaRPr>
          </a:p>
        </p:txBody>
      </p:sp>
      <p:grpSp>
        <p:nvGrpSpPr>
          <p:cNvPr id="71" name="Group 70">
            <a:extLst>
              <a:ext uri="{FF2B5EF4-FFF2-40B4-BE49-F238E27FC236}">
                <a16:creationId xmlns:a16="http://schemas.microsoft.com/office/drawing/2014/main" id="{50D529A8-3AE5-CFF4-5F58-F081C931E34E}"/>
              </a:ext>
            </a:extLst>
          </p:cNvPr>
          <p:cNvGrpSpPr/>
          <p:nvPr/>
        </p:nvGrpSpPr>
        <p:grpSpPr>
          <a:xfrm>
            <a:off x="3664860" y="5337923"/>
            <a:ext cx="1571309" cy="1206730"/>
            <a:chOff x="3701436" y="5308359"/>
            <a:chExt cx="1571309" cy="1206730"/>
          </a:xfrm>
        </p:grpSpPr>
        <p:sp>
          <p:nvSpPr>
            <p:cNvPr id="72" name="Arrow: Down 71">
              <a:extLst>
                <a:ext uri="{FF2B5EF4-FFF2-40B4-BE49-F238E27FC236}">
                  <a16:creationId xmlns:a16="http://schemas.microsoft.com/office/drawing/2014/main" id="{04DB4813-1BF4-4C7F-0368-A4944D4C3E89}"/>
                </a:ext>
              </a:extLst>
            </p:cNvPr>
            <p:cNvSpPr/>
            <p:nvPr/>
          </p:nvSpPr>
          <p:spPr>
            <a:xfrm>
              <a:off x="4321246" y="5308359"/>
              <a:ext cx="365759" cy="44999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3B97EFA6-BF00-99B4-5C11-D0983286FB13}"/>
                </a:ext>
              </a:extLst>
            </p:cNvPr>
            <p:cNvSpPr/>
            <p:nvPr/>
          </p:nvSpPr>
          <p:spPr>
            <a:xfrm>
              <a:off x="3701436" y="5656744"/>
              <a:ext cx="1571309" cy="858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lumMod val="75000"/>
                    </a:schemeClr>
                  </a:solidFill>
                  <a:latin typeface="Arial" panose="020B0604020202020204" pitchFamily="34" charset="0"/>
                  <a:cs typeface="Arial" panose="020B0604020202020204" pitchFamily="34" charset="0"/>
                </a:rPr>
                <a:t>O2 Commodity</a:t>
              </a:r>
            </a:p>
            <a:p>
              <a:pPr algn="ctr"/>
              <a:r>
                <a:rPr lang="en-GB" sz="1200" dirty="0">
                  <a:solidFill>
                    <a:srgbClr val="0070C0"/>
                  </a:solidFill>
                  <a:latin typeface="Arial" panose="020B0604020202020204" pitchFamily="34" charset="0"/>
                  <a:cs typeface="Arial" panose="020B0604020202020204" pitchFamily="34" charset="0"/>
                </a:rPr>
                <a:t>O2 can be utilized to improve efficiency</a:t>
              </a:r>
              <a:endParaRPr lang="en-US" sz="1200" b="1" dirty="0">
                <a:solidFill>
                  <a:schemeClr val="accent5">
                    <a:lumMod val="75000"/>
                  </a:schemeClr>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2A141852-6313-5FE4-D878-601364AFBACF}"/>
              </a:ext>
            </a:extLst>
          </p:cNvPr>
          <p:cNvGrpSpPr/>
          <p:nvPr/>
        </p:nvGrpSpPr>
        <p:grpSpPr>
          <a:xfrm>
            <a:off x="5236169" y="5365928"/>
            <a:ext cx="1897663" cy="1198912"/>
            <a:chOff x="5272745" y="5414313"/>
            <a:chExt cx="1897663" cy="1198912"/>
          </a:xfrm>
        </p:grpSpPr>
        <p:sp>
          <p:nvSpPr>
            <p:cNvPr id="75" name="Arrow: Down 74">
              <a:extLst>
                <a:ext uri="{FF2B5EF4-FFF2-40B4-BE49-F238E27FC236}">
                  <a16:creationId xmlns:a16="http://schemas.microsoft.com/office/drawing/2014/main" id="{D7A1FE0F-A85E-361B-D2C6-7BA6218C0E0D}"/>
                </a:ext>
              </a:extLst>
            </p:cNvPr>
            <p:cNvSpPr/>
            <p:nvPr/>
          </p:nvSpPr>
          <p:spPr>
            <a:xfrm>
              <a:off x="6016872" y="5414313"/>
              <a:ext cx="365760" cy="44999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70E7F06-D546-56FC-DAE6-7B34F3094C5F}"/>
                </a:ext>
              </a:extLst>
            </p:cNvPr>
            <p:cNvSpPr/>
            <p:nvPr/>
          </p:nvSpPr>
          <p:spPr>
            <a:xfrm>
              <a:off x="5272745" y="5795389"/>
              <a:ext cx="1897663" cy="817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5">
                      <a:lumMod val="75000"/>
                    </a:schemeClr>
                  </a:solidFill>
                  <a:latin typeface="Arial" panose="020B0604020202020204" pitchFamily="34" charset="0"/>
                  <a:cs typeface="Arial" panose="020B0604020202020204" pitchFamily="34" charset="0"/>
                </a:rPr>
                <a:t>H2 Commodity</a:t>
              </a:r>
            </a:p>
            <a:p>
              <a:pPr algn="ctr"/>
              <a:r>
                <a:rPr lang="en-US" sz="1200" dirty="0">
                  <a:solidFill>
                    <a:schemeClr val="accent5">
                      <a:lumMod val="75000"/>
                    </a:schemeClr>
                  </a:solidFill>
                  <a:latin typeface="Arial" panose="020B0604020202020204" pitchFamily="34" charset="0"/>
                  <a:cs typeface="Arial" panose="020B0604020202020204" pitchFamily="34" charset="0"/>
                </a:rPr>
                <a:t>H2 can be used for other end-uses</a:t>
              </a:r>
            </a:p>
          </p:txBody>
        </p:sp>
      </p:grpSp>
      <p:sp>
        <p:nvSpPr>
          <p:cNvPr id="80" name="Arrow: Chevron 79">
            <a:extLst>
              <a:ext uri="{FF2B5EF4-FFF2-40B4-BE49-F238E27FC236}">
                <a16:creationId xmlns:a16="http://schemas.microsoft.com/office/drawing/2014/main" id="{F6220FFC-BF3A-11AF-9B5B-C1C92CFB722D}"/>
              </a:ext>
            </a:extLst>
          </p:cNvPr>
          <p:cNvSpPr/>
          <p:nvPr/>
        </p:nvSpPr>
        <p:spPr>
          <a:xfrm>
            <a:off x="4969751" y="3507046"/>
            <a:ext cx="42824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1" name="Arrow: Chevron 80">
            <a:extLst>
              <a:ext uri="{FF2B5EF4-FFF2-40B4-BE49-F238E27FC236}">
                <a16:creationId xmlns:a16="http://schemas.microsoft.com/office/drawing/2014/main" id="{1EA907CF-1DBE-8CE7-3AA5-96CC34310391}"/>
              </a:ext>
            </a:extLst>
          </p:cNvPr>
          <p:cNvSpPr/>
          <p:nvPr/>
        </p:nvSpPr>
        <p:spPr>
          <a:xfrm>
            <a:off x="7201342" y="3442863"/>
            <a:ext cx="428248"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a:extLst>
              <a:ext uri="{FF2B5EF4-FFF2-40B4-BE49-F238E27FC236}">
                <a16:creationId xmlns:a16="http://schemas.microsoft.com/office/drawing/2014/main" id="{4E0CD3E3-2988-968D-F92D-04B9409518D9}"/>
              </a:ext>
            </a:extLst>
          </p:cNvPr>
          <p:cNvSpPr/>
          <p:nvPr/>
        </p:nvSpPr>
        <p:spPr>
          <a:xfrm>
            <a:off x="1610458" y="3293811"/>
            <a:ext cx="1253124" cy="1213337"/>
          </a:xfrm>
          <a:prstGeom prst="rect">
            <a:avLst/>
          </a:prstGeom>
          <a:solidFill>
            <a:schemeClr val="bg1"/>
          </a:solidFill>
          <a:ln w="19050">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Electrical Energy Input</a:t>
            </a:r>
          </a:p>
        </p:txBody>
      </p:sp>
      <p:grpSp>
        <p:nvGrpSpPr>
          <p:cNvPr id="83" name="Group 82">
            <a:extLst>
              <a:ext uri="{FF2B5EF4-FFF2-40B4-BE49-F238E27FC236}">
                <a16:creationId xmlns:a16="http://schemas.microsoft.com/office/drawing/2014/main" id="{11BF4A7A-871C-7E93-DA0B-F0E9EDE6C25A}"/>
              </a:ext>
            </a:extLst>
          </p:cNvPr>
          <p:cNvGrpSpPr/>
          <p:nvPr/>
        </p:nvGrpSpPr>
        <p:grpSpPr>
          <a:xfrm>
            <a:off x="8664257" y="1813244"/>
            <a:ext cx="3527743" cy="4555685"/>
            <a:chOff x="8700833" y="1557212"/>
            <a:chExt cx="3527743" cy="4555685"/>
          </a:xfrm>
        </p:grpSpPr>
        <p:sp>
          <p:nvSpPr>
            <p:cNvPr id="84" name="Arrow: Up 83">
              <a:extLst>
                <a:ext uri="{FF2B5EF4-FFF2-40B4-BE49-F238E27FC236}">
                  <a16:creationId xmlns:a16="http://schemas.microsoft.com/office/drawing/2014/main" id="{9647609E-18CF-07B1-5F94-CECC4CE6AE54}"/>
                </a:ext>
              </a:extLst>
            </p:cNvPr>
            <p:cNvSpPr/>
            <p:nvPr/>
          </p:nvSpPr>
          <p:spPr>
            <a:xfrm rot="5400000">
              <a:off x="8802267" y="3498922"/>
              <a:ext cx="520806" cy="723673"/>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6A7A7B4F-6D42-C2DB-DD18-8DF2924CE4F7}"/>
                </a:ext>
              </a:extLst>
            </p:cNvPr>
            <p:cNvSpPr/>
            <p:nvPr/>
          </p:nvSpPr>
          <p:spPr>
            <a:xfrm>
              <a:off x="9440536" y="3270641"/>
              <a:ext cx="1289743" cy="1113371"/>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lumMod val="75000"/>
                    </a:schemeClr>
                  </a:solidFill>
                </a:rPr>
                <a:t>Electrical Energy Output</a:t>
              </a:r>
            </a:p>
          </p:txBody>
        </p:sp>
        <p:grpSp>
          <p:nvGrpSpPr>
            <p:cNvPr id="86" name="Group 85">
              <a:extLst>
                <a:ext uri="{FF2B5EF4-FFF2-40B4-BE49-F238E27FC236}">
                  <a16:creationId xmlns:a16="http://schemas.microsoft.com/office/drawing/2014/main" id="{2E7E1379-B008-8197-5CDC-14CC78C5DFAE}"/>
                </a:ext>
              </a:extLst>
            </p:cNvPr>
            <p:cNvGrpSpPr/>
            <p:nvPr/>
          </p:nvGrpSpPr>
          <p:grpSpPr>
            <a:xfrm>
              <a:off x="10826274" y="1557212"/>
              <a:ext cx="1402302" cy="4555685"/>
              <a:chOff x="10826274" y="1557212"/>
              <a:chExt cx="1402302" cy="4555685"/>
            </a:xfrm>
          </p:grpSpPr>
          <p:pic>
            <p:nvPicPr>
              <p:cNvPr id="87" name="Picture 86">
                <a:extLst>
                  <a:ext uri="{FF2B5EF4-FFF2-40B4-BE49-F238E27FC236}">
                    <a16:creationId xmlns:a16="http://schemas.microsoft.com/office/drawing/2014/main" id="{21868441-D815-0E09-CFFB-4352B83817C7}"/>
                  </a:ext>
                </a:extLst>
              </p:cNvPr>
              <p:cNvPicPr>
                <a:picLocks noChangeAspect="1"/>
              </p:cNvPicPr>
              <p:nvPr/>
            </p:nvPicPr>
            <p:blipFill>
              <a:blip r:embed="rId6"/>
              <a:stretch>
                <a:fillRect/>
              </a:stretch>
            </p:blipFill>
            <p:spPr>
              <a:xfrm>
                <a:off x="10826274" y="2283847"/>
                <a:ext cx="1400175" cy="3829050"/>
              </a:xfrm>
              <a:prstGeom prst="rect">
                <a:avLst/>
              </a:prstGeom>
            </p:spPr>
          </p:pic>
          <p:sp>
            <p:nvSpPr>
              <p:cNvPr id="88" name="Rectangle 87">
                <a:extLst>
                  <a:ext uri="{FF2B5EF4-FFF2-40B4-BE49-F238E27FC236}">
                    <a16:creationId xmlns:a16="http://schemas.microsoft.com/office/drawing/2014/main" id="{9DFE2DE0-338E-5BA8-BAE6-80E1BAB0B282}"/>
                  </a:ext>
                </a:extLst>
              </p:cNvPr>
              <p:cNvSpPr/>
              <p:nvPr/>
            </p:nvSpPr>
            <p:spPr>
              <a:xfrm>
                <a:off x="10944944" y="1557212"/>
                <a:ext cx="1283632" cy="723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n w="0"/>
                    <a:gradFill flip="none" rotWithShape="1">
                      <a:gsLst>
                        <a:gs pos="21000">
                          <a:srgbClr val="009900"/>
                        </a:gs>
                        <a:gs pos="88000">
                          <a:srgbClr val="92D050"/>
                        </a:gs>
                      </a:gsLst>
                      <a:lin ang="2700000" scaled="1"/>
                      <a:tileRect/>
                    </a:gradFill>
                    <a:latin typeface="Calibri" panose="020F0502020204030204" pitchFamily="34" charset="0"/>
                    <a:cs typeface="Calibri" panose="020F0502020204030204" pitchFamily="34" charset="0"/>
                  </a:rPr>
                  <a:t>By-Products</a:t>
                </a:r>
              </a:p>
            </p:txBody>
          </p:sp>
          <p:sp>
            <p:nvSpPr>
              <p:cNvPr id="89" name="Plus Sign 88">
                <a:extLst>
                  <a:ext uri="{FF2B5EF4-FFF2-40B4-BE49-F238E27FC236}">
                    <a16:creationId xmlns:a16="http://schemas.microsoft.com/office/drawing/2014/main" id="{E17B46CC-DEB1-9696-46C3-3EB6FB5E2F9A}"/>
                  </a:ext>
                </a:extLst>
              </p:cNvPr>
              <p:cNvSpPr/>
              <p:nvPr/>
            </p:nvSpPr>
            <p:spPr>
              <a:xfrm>
                <a:off x="11205726" y="3484295"/>
                <a:ext cx="555916" cy="589509"/>
              </a:xfrm>
              <a:prstGeom prst="mathPlus">
                <a:avLst>
                  <a:gd name="adj1" fmla="val 18610"/>
                </a:avLst>
              </a:prstGeom>
              <a:gradFill flip="none" rotWithShape="1">
                <a:gsLst>
                  <a:gs pos="0">
                    <a:srgbClr val="009900"/>
                  </a:gs>
                  <a:gs pos="48000">
                    <a:srgbClr val="669900"/>
                  </a:gs>
                  <a:gs pos="100000">
                    <a:srgbClr val="92D05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2450340336"/>
      </p:ext>
    </p:extLst>
  </p:cSld>
  <p:clrMapOvr>
    <a:masterClrMapping/>
  </p:clrMapOvr>
  <mc:AlternateContent xmlns:mc="http://schemas.openxmlformats.org/markup-compatibility/2006" xmlns:p14="http://schemas.microsoft.com/office/powerpoint/2010/main">
    <mc:Choice Requires="p14">
      <p:transition spd="slow" p14:dur="2000" advTm="129400"/>
    </mc:Choice>
    <mc:Fallback xmlns="">
      <p:transition spd="slow" advTm="129400"/>
    </mc:Fallback>
  </mc:AlternateContent>
  <p:extLst>
    <p:ext uri="{3A86A75C-4F4B-4683-9AE1-C65F6400EC91}">
      <p14:laserTraceLst xmlns:p14="http://schemas.microsoft.com/office/powerpoint/2010/main">
        <p14:tracePtLst>
          <p14:tracePt t="6817" x="8832850" y="5848350"/>
          <p14:tracePt t="6824" x="8572500" y="5613400"/>
          <p14:tracePt t="6837" x="8369300" y="5492750"/>
          <p14:tracePt t="6852" x="7753350" y="5092700"/>
          <p14:tracePt t="6870" x="7404100" y="4978400"/>
          <p14:tracePt t="6887" x="7105650" y="4972050"/>
          <p14:tracePt t="6903" x="6483350" y="5035550"/>
          <p14:tracePt t="6920" x="6127750" y="5073650"/>
          <p14:tracePt t="6937" x="5842000" y="5111750"/>
          <p14:tracePt t="6953" x="5372100" y="5118100"/>
          <p14:tracePt t="6970" x="5194300" y="5149850"/>
          <p14:tracePt t="6986" x="4997450" y="5194300"/>
          <p14:tracePt t="7003" x="4699000" y="5283200"/>
          <p14:tracePt t="7020" x="4610100" y="5321300"/>
          <p14:tracePt t="7037" x="4495800" y="5378450"/>
          <p14:tracePt t="7053" x="4210050" y="5454650"/>
          <p14:tracePt t="7070" x="4057650" y="5467350"/>
          <p14:tracePt t="7086" x="3937000" y="5473700"/>
          <p14:tracePt t="7102" x="3670300" y="5473700"/>
          <p14:tracePt t="7120" x="3327400" y="5429250"/>
          <p14:tracePt t="7137" x="2984500" y="5346700"/>
          <p14:tracePt t="7139" x="2876550" y="5289550"/>
          <p14:tracePt t="7152" x="2679700" y="5143500"/>
          <p14:tracePt t="7169" x="2552700" y="5022850"/>
          <p14:tracePt t="7186" x="2387600" y="4889500"/>
          <p14:tracePt t="7202" x="2241550" y="4737100"/>
          <p14:tracePt t="7220" x="2178050" y="4635500"/>
          <p14:tracePt t="7236" x="2146300" y="4489450"/>
          <p14:tracePt t="7252" x="2133600" y="4387850"/>
          <p14:tracePt t="7269" x="2139950" y="4324350"/>
          <p14:tracePt t="7287" x="2139950" y="4318000"/>
          <p14:tracePt t="7531" x="2139950" y="4267200"/>
          <p14:tracePt t="7538" x="2139950" y="4203700"/>
          <p14:tracePt t="7552" x="2133600" y="4095750"/>
          <p14:tracePt t="7569" x="2101850" y="3937000"/>
          <p14:tracePt t="7585" x="2082800" y="3771900"/>
          <p14:tracePt t="7602" x="2051050" y="3581400"/>
          <p14:tracePt t="7619" x="2038350" y="3517900"/>
          <p14:tracePt t="7635" x="2025650" y="3435350"/>
          <p14:tracePt t="7652" x="2025650" y="3371850"/>
          <p14:tracePt t="7669" x="2025650" y="3321050"/>
          <p14:tracePt t="7686" x="2057400" y="3257550"/>
          <p14:tracePt t="7702" x="2209800" y="3136900"/>
          <p14:tracePt t="7719" x="2305050" y="3098800"/>
          <p14:tracePt t="7736" x="2374900" y="3092450"/>
          <p14:tracePt t="7752" x="2451100" y="3105150"/>
          <p14:tracePt t="7769" x="2520950" y="3200400"/>
          <p14:tracePt t="7785" x="2616200" y="3346450"/>
          <p14:tracePt t="7802" x="2660650" y="3435350"/>
          <p14:tracePt t="7819" x="2787650" y="3619500"/>
          <p14:tracePt t="7836" x="2832100" y="3759200"/>
          <p14:tracePt t="7853" x="2851150" y="3898900"/>
          <p14:tracePt t="7869" x="2851150" y="3962400"/>
          <p14:tracePt t="7886" x="2819400" y="4025900"/>
          <p14:tracePt t="7903" x="2755900" y="4121150"/>
          <p14:tracePt t="7919" x="2686050" y="4216400"/>
          <p14:tracePt t="7936" x="2647950" y="4260850"/>
          <p14:tracePt t="7952" x="2501900" y="4349750"/>
          <p14:tracePt t="7968" x="2355850" y="4400550"/>
          <p14:tracePt t="7985" x="2235200" y="4425950"/>
          <p14:tracePt t="8004" x="2133600" y="4425950"/>
          <p14:tracePt t="8019" x="2082800" y="4425950"/>
          <p14:tracePt t="8056" x="1936750" y="4394200"/>
          <p14:tracePt t="8066" x="1911350" y="4387850"/>
          <p14:tracePt t="8077" x="1847850" y="4330700"/>
          <p14:tracePt t="8089" x="1758950" y="4216400"/>
          <p14:tracePt t="8104" x="1733550" y="4152900"/>
          <p14:tracePt t="8118" x="1714500" y="4057650"/>
          <p14:tracePt t="8135" x="1714500" y="3892550"/>
          <p14:tracePt t="8153" x="1733550" y="3733800"/>
          <p14:tracePt t="8168" x="1746250" y="3683000"/>
          <p14:tracePt t="8185" x="1771650" y="3632200"/>
          <p14:tracePt t="8204" x="1809750" y="3568700"/>
          <p14:tracePt t="8219" x="1892300" y="3505200"/>
          <p14:tracePt t="8236" x="2006600" y="3429000"/>
          <p14:tracePt t="8254" x="2171700" y="3359150"/>
          <p14:tracePt t="8269" x="2292350" y="3346450"/>
          <p14:tracePt t="8286" x="2362200" y="3365500"/>
          <p14:tracePt t="8304" x="2482850" y="3435350"/>
          <p14:tracePt t="8319" x="2514600" y="3473450"/>
          <p14:tracePt t="8337" x="2559050" y="3530600"/>
          <p14:tracePt t="8355" x="2609850" y="3657600"/>
          <p14:tracePt t="8369" x="2654300" y="3797300"/>
          <p14:tracePt t="8386" x="2673350" y="3892550"/>
          <p14:tracePt t="8404" x="2698750" y="3987800"/>
          <p14:tracePt t="8418" x="2743200" y="4127500"/>
          <p14:tracePt t="8435" x="2743200" y="4216400"/>
          <p14:tracePt t="8454" x="2743200" y="4324350"/>
          <p14:tracePt t="8468" x="2736850" y="4362450"/>
          <p14:tracePt t="8486" x="2711450" y="4406900"/>
          <p14:tracePt t="8502" x="2692400" y="4451350"/>
          <p14:tracePt t="8519" x="2647950" y="4508500"/>
          <p14:tracePt t="8536" x="2609850" y="4546600"/>
          <p14:tracePt t="8554" x="2501900" y="4584700"/>
          <p14:tracePt t="8569" x="2400300" y="4584700"/>
          <p14:tracePt t="8585" x="2305050" y="4572000"/>
          <p14:tracePt t="8602" x="2254250" y="4546600"/>
          <p14:tracePt t="8618" x="2165350" y="4457700"/>
          <p14:tracePt t="8635" x="2114550" y="4394200"/>
          <p14:tracePt t="8652" x="2057400" y="4267200"/>
          <p14:tracePt t="8669" x="2000250" y="4114800"/>
          <p14:tracePt t="8685" x="1981200" y="4032250"/>
          <p14:tracePt t="8702" x="1968500" y="3937000"/>
          <p14:tracePt t="8719" x="1968500" y="3803650"/>
          <p14:tracePt t="8735" x="1968500" y="3740150"/>
          <p14:tracePt t="8753" x="1993900" y="3695700"/>
          <p14:tracePt t="8769" x="2019300" y="3632200"/>
          <p14:tracePt t="8785" x="2051050" y="3587750"/>
          <p14:tracePt t="8802" x="2108200" y="3498850"/>
          <p14:tracePt t="8818" x="2203450" y="3403600"/>
          <p14:tracePt t="8835" x="2260600" y="3359150"/>
          <p14:tracePt t="8855" x="2298700" y="3333750"/>
          <p14:tracePt t="8868" x="2311400" y="3333750"/>
          <p14:tracePt t="8911" x="2317750" y="3333750"/>
          <p14:tracePt t="8947" x="2324100" y="3333750"/>
          <p14:tracePt t="8997" x="2324100" y="3327400"/>
          <p14:tracePt t="9611" x="2241550" y="3321050"/>
          <p14:tracePt t="9617" x="2127250" y="3321050"/>
          <p14:tracePt t="9634" x="2012950" y="3289300"/>
          <p14:tracePt t="9651" x="1841500" y="3251200"/>
          <p14:tracePt t="9668" x="1600200" y="3194050"/>
          <p14:tracePt t="9685" x="1504950" y="3175000"/>
          <p14:tracePt t="9701" x="1466850" y="3168650"/>
          <p14:tracePt t="9718" x="1428750" y="3155950"/>
          <p14:tracePt t="9735" x="1416050" y="3149600"/>
          <p14:tracePt t="9751" x="1409700" y="3149600"/>
          <p14:tracePt t="9768" x="1390650" y="3130550"/>
          <p14:tracePt t="9785" x="1371600" y="3124200"/>
          <p14:tracePt t="9801" x="1371600" y="3117850"/>
          <p14:tracePt t="9819" x="1365250" y="3105150"/>
          <p14:tracePt t="9834" x="1358900" y="3098800"/>
          <p14:tracePt t="9851" x="1346200" y="3067050"/>
          <p14:tracePt t="9869" x="1308100" y="2990850"/>
          <p14:tracePt t="9885" x="1276350" y="2927350"/>
          <p14:tracePt t="9902" x="1219200" y="2857500"/>
          <p14:tracePt t="9920" x="1136650" y="2781300"/>
          <p14:tracePt t="9935" x="1092200" y="2730500"/>
          <p14:tracePt t="9952" x="1054100" y="2705100"/>
          <p14:tracePt t="9969" x="1028700" y="2679700"/>
          <p14:tracePt t="9985" x="1022350" y="2667000"/>
          <p14:tracePt t="10002" x="1003300" y="2667000"/>
          <p14:tracePt t="10018" x="990600" y="2660650"/>
          <p14:tracePt t="10034" x="990600" y="2654300"/>
          <p14:tracePt t="10068" x="984250" y="2654300"/>
          <p14:tracePt t="10084" x="984250" y="2647950"/>
          <p14:tracePt t="10101" x="977900" y="2647950"/>
          <p14:tracePt t="10119" x="977900" y="2641600"/>
          <p14:tracePt t="10134" x="965200" y="2628900"/>
          <p14:tracePt t="10152" x="965200" y="2616200"/>
          <p14:tracePt t="10169" x="952500" y="2616200"/>
          <p14:tracePt t="10186" x="946150" y="2609850"/>
          <p14:tracePt t="10401" x="946150" y="2603500"/>
          <p14:tracePt t="10484" x="946150" y="2609850"/>
          <p14:tracePt t="10490" x="946150" y="2616200"/>
          <p14:tracePt t="10501" x="946150" y="2622550"/>
          <p14:tracePt t="10518" x="946150" y="2641600"/>
          <p14:tracePt t="10534" x="965200" y="2679700"/>
          <p14:tracePt t="10551" x="984250" y="2736850"/>
          <p14:tracePt t="10568" x="996950" y="2819400"/>
          <p14:tracePt t="10584" x="1003300" y="2959100"/>
          <p14:tracePt t="10601" x="1016000" y="3022600"/>
          <p14:tracePt t="10617" x="1022350" y="3130550"/>
          <p14:tracePt t="10634" x="1041400" y="3257550"/>
          <p14:tracePt t="10651" x="1041400" y="3308350"/>
          <p14:tracePt t="10668" x="1041400" y="3365500"/>
          <p14:tracePt t="10684" x="1041400" y="3390900"/>
          <p14:tracePt t="10701" x="1035050" y="3454400"/>
          <p14:tracePt t="10717" x="1022350" y="3511550"/>
          <p14:tracePt t="10734" x="1022350" y="3651250"/>
          <p14:tracePt t="10751" x="1022350" y="3727450"/>
          <p14:tracePt t="10768" x="1022350" y="3765550"/>
          <p14:tracePt t="10784" x="1022350" y="3810000"/>
          <p14:tracePt t="10801" x="1022350" y="3822700"/>
          <p14:tracePt t="10817" x="1022350" y="3835400"/>
          <p14:tracePt t="10834" x="1022350" y="3873500"/>
          <p14:tracePt t="10851" x="1022350" y="3905250"/>
          <p14:tracePt t="10868" x="1022350" y="3943350"/>
          <p14:tracePt t="10884" x="1047750" y="4006850"/>
          <p14:tracePt t="10901" x="1060450" y="4089400"/>
          <p14:tracePt t="10918" x="1073150" y="4203700"/>
          <p14:tracePt t="10934" x="1079500" y="4349750"/>
          <p14:tracePt t="10951" x="1098550" y="4451350"/>
          <p14:tracePt t="10968" x="1098550" y="4521200"/>
          <p14:tracePt t="10984" x="1098550" y="4616450"/>
          <p14:tracePt t="11001" x="1098550" y="4730750"/>
          <p14:tracePt t="11017" x="1098550" y="4787900"/>
          <p14:tracePt t="11034" x="1098550" y="4889500"/>
          <p14:tracePt t="11051" x="1098550" y="4933950"/>
          <p14:tracePt t="11067" x="1092200" y="4997450"/>
          <p14:tracePt t="11084" x="1092200" y="5054600"/>
          <p14:tracePt t="11102" x="1085850" y="5080000"/>
          <p14:tracePt t="11117" x="1085850" y="5111750"/>
          <p14:tracePt t="11134" x="1085850" y="5130800"/>
          <p14:tracePt t="11151" x="1085850" y="5137150"/>
          <p14:tracePt t="11167" x="1085850" y="5143500"/>
          <p14:tracePt t="11198" x="1085850" y="5156200"/>
          <p14:tracePt t="11235" x="1085850" y="5162550"/>
          <p14:tracePt t="11308" x="1085850" y="5168900"/>
          <p14:tracePt t="11763" x="1085850" y="5054600"/>
          <p14:tracePt t="11770" x="1111250" y="4533900"/>
          <p14:tracePt t="11784" x="1111250" y="4013200"/>
          <p14:tracePt t="11801" x="1111250" y="3683000"/>
          <p14:tracePt t="11817" x="1060450" y="3263900"/>
          <p14:tracePt t="11835" x="1009650" y="3041650"/>
          <p14:tracePt t="11851" x="971550" y="2870200"/>
          <p14:tracePt t="11867" x="946150" y="2825750"/>
          <p14:tracePt t="11886" x="927100" y="2762250"/>
          <p14:tracePt t="11901" x="927100" y="2736850"/>
          <p14:tracePt t="11918" x="920750" y="2717800"/>
          <p14:tracePt t="11936" x="920750" y="2660650"/>
          <p14:tracePt t="11950" x="920750" y="2654300"/>
          <p14:tracePt t="11967" x="920750" y="2647950"/>
          <p14:tracePt t="11985" x="920750" y="2641600"/>
          <p14:tracePt t="12000" x="920750" y="2635250"/>
          <p14:tracePt t="12036" x="920750" y="2622550"/>
          <p14:tracePt t="12071" x="920750" y="2616200"/>
          <p14:tracePt t="12564" x="920750" y="2647950"/>
          <p14:tracePt t="12570" x="920750" y="2698750"/>
          <p14:tracePt t="12586" x="920750" y="2768600"/>
          <p14:tracePt t="12600" x="914400" y="2857500"/>
          <p14:tracePt t="12617" x="914400" y="2984500"/>
          <p14:tracePt t="12640" x="914400" y="3130550"/>
          <p14:tracePt t="12646" x="914400" y="3155950"/>
          <p14:tracePt t="12654" x="914400" y="3187700"/>
          <p14:tracePt t="12667" x="914400" y="3244850"/>
          <p14:tracePt t="12670" x="914400" y="3263900"/>
          <p14:tracePt t="12684" x="914400" y="3289300"/>
          <p14:tracePt t="12700" x="920750" y="3327400"/>
          <p14:tracePt t="12717" x="920750" y="3352800"/>
          <p14:tracePt t="12734" x="920750" y="3365500"/>
          <p14:tracePt t="12750" x="920750" y="3378200"/>
          <p14:tracePt t="12784" x="920750" y="3384550"/>
          <p14:tracePt t="12800" x="920750" y="3397250"/>
          <p14:tracePt t="12817" x="927100" y="3422650"/>
          <p14:tracePt t="12834" x="939800" y="3467100"/>
          <p14:tracePt t="12850" x="939800" y="3498850"/>
          <p14:tracePt t="12867" x="939800" y="3524250"/>
          <p14:tracePt t="12884" x="952500" y="3549650"/>
          <p14:tracePt t="12900" x="952500" y="3568700"/>
          <p14:tracePt t="12917" x="952500" y="3581400"/>
          <p14:tracePt t="12934" x="952500" y="3594100"/>
          <p14:tracePt t="12950" x="952500" y="3613150"/>
          <p14:tracePt t="12967" x="952500" y="3644900"/>
          <p14:tracePt t="12984" x="952500" y="3663950"/>
          <p14:tracePt t="13000" x="958850" y="3702050"/>
          <p14:tracePt t="13017" x="958850" y="3721100"/>
          <p14:tracePt t="13033" x="958850" y="3733800"/>
          <p14:tracePt t="13049" x="958850" y="3740150"/>
          <p14:tracePt t="13083" x="958850" y="3746500"/>
          <p14:tracePt t="13113" x="958850" y="3759200"/>
          <p14:tracePt t="13163" x="958850" y="3765550"/>
          <p14:tracePt t="13490" x="996950" y="3771900"/>
          <p14:tracePt t="13499" x="1009650" y="3784600"/>
          <p14:tracePt t="13504" x="1022350" y="3790950"/>
          <p14:tracePt t="13517" x="1047750" y="3790950"/>
          <p14:tracePt t="13533" x="1054100" y="3790950"/>
          <p14:tracePt t="13549" x="1060450" y="3790950"/>
          <p14:tracePt t="13567" x="1085850" y="3746500"/>
          <p14:tracePt t="13583" x="1117600" y="3651250"/>
          <p14:tracePt t="13599" x="1130300" y="3479800"/>
          <p14:tracePt t="13616" x="1130300" y="3435350"/>
          <p14:tracePt t="13633" x="1130300" y="3359150"/>
          <p14:tracePt t="13650" x="1130300" y="3321050"/>
          <p14:tracePt t="13667" x="1130300" y="3295650"/>
          <p14:tracePt t="13699" x="1130300" y="3289300"/>
          <p14:tracePt t="13721" x="1130300" y="3282950"/>
          <p14:tracePt t="13732" x="1130300" y="3276600"/>
          <p14:tracePt t="13749" x="1143000" y="3251200"/>
          <p14:tracePt t="13766" x="1168400" y="3219450"/>
          <p14:tracePt t="13783" x="1231900" y="3168650"/>
          <p14:tracePt t="13799" x="1314450" y="3117850"/>
          <p14:tracePt t="13816" x="1371600" y="3092450"/>
          <p14:tracePt t="13832" x="1416050" y="3086100"/>
          <p14:tracePt t="13849" x="1460500" y="3067050"/>
          <p14:tracePt t="13867" x="1511300" y="3067050"/>
          <p14:tracePt t="13883" x="1543050" y="3067050"/>
          <p14:tracePt t="13899" x="1695450" y="3067050"/>
          <p14:tracePt t="13916" x="1809750" y="3067050"/>
          <p14:tracePt t="13933" x="1892300" y="3067050"/>
          <p14:tracePt t="13949" x="1962150" y="3067050"/>
          <p14:tracePt t="13966" x="1993900" y="3079750"/>
          <p14:tracePt t="13983" x="2019300" y="3086100"/>
          <p14:tracePt t="13999" x="2051050" y="3105150"/>
          <p14:tracePt t="14016" x="2082800" y="3130550"/>
          <p14:tracePt t="14032" x="2120900" y="3162300"/>
          <p14:tracePt t="14049" x="2178050" y="3238500"/>
          <p14:tracePt t="14066" x="2216150" y="3276600"/>
          <p14:tracePt t="14082" x="2273300" y="3340100"/>
          <p14:tracePt t="14099" x="2368550" y="3448050"/>
          <p14:tracePt t="14116" x="2406650" y="3530600"/>
          <p14:tracePt t="14132" x="2457450" y="3632200"/>
          <p14:tracePt t="14149" x="2489200" y="3740150"/>
          <p14:tracePt t="14166" x="2501900" y="3816350"/>
          <p14:tracePt t="14184" x="2520950" y="3854450"/>
          <p14:tracePt t="14201" x="2546350" y="3981450"/>
          <p14:tracePt t="14216" x="2565400" y="4064000"/>
          <p14:tracePt t="14233" x="2571750" y="4140200"/>
          <p14:tracePt t="14250" x="2571750" y="4235450"/>
          <p14:tracePt t="14266" x="2565400" y="4267200"/>
          <p14:tracePt t="14283" x="2552700" y="4318000"/>
          <p14:tracePt t="14300" x="2533650" y="4381500"/>
          <p14:tracePt t="14317" x="2508250" y="4425950"/>
          <p14:tracePt t="14333" x="2482850" y="4476750"/>
          <p14:tracePt t="14351" x="2457450" y="4533900"/>
          <p14:tracePt t="14368" x="2419350" y="4584700"/>
          <p14:tracePt t="14376" x="2400300" y="4597400"/>
          <p14:tracePt t="14383" x="2349500" y="4622800"/>
          <p14:tracePt t="14400" x="2216150" y="4686300"/>
          <p14:tracePt t="14416" x="2139950" y="4686300"/>
          <p14:tracePt t="14432" x="2095500" y="4686300"/>
          <p14:tracePt t="14450" x="2025650" y="4667250"/>
          <p14:tracePt t="14466" x="1974850" y="4629150"/>
          <p14:tracePt t="14483" x="1924050" y="4572000"/>
          <p14:tracePt t="14500" x="1854200" y="4502150"/>
          <p14:tracePt t="14516" x="1835150" y="4470400"/>
          <p14:tracePt t="14533" x="1822450" y="4400550"/>
          <p14:tracePt t="14550" x="1841500" y="4216400"/>
          <p14:tracePt t="14566" x="1860550" y="4057650"/>
          <p14:tracePt t="14583" x="1873250" y="3956050"/>
          <p14:tracePt t="14601" x="1898650" y="3829050"/>
          <p14:tracePt t="14616" x="1943100" y="3695700"/>
          <p14:tracePt t="14633" x="1993900" y="3568700"/>
          <p14:tracePt t="14650" x="2082800" y="3435350"/>
          <p14:tracePt t="14667" x="2171700" y="3365500"/>
          <p14:tracePt t="14683" x="2286000" y="3295650"/>
          <p14:tracePt t="14701" x="2387600" y="3270250"/>
          <p14:tracePt t="14716" x="2457450" y="3244850"/>
          <p14:tracePt t="14733" x="2508250" y="3225800"/>
          <p14:tracePt t="14751" x="2692400" y="3200400"/>
          <p14:tracePt t="14767" x="2863850" y="3194050"/>
          <p14:tracePt t="14783" x="2965450" y="3194050"/>
          <p14:tracePt t="14788" x="2997200" y="3194050"/>
          <p14:tracePt t="14802" x="3048000" y="3194050"/>
          <p14:tracePt t="14817" x="3111500" y="3200400"/>
          <p14:tracePt t="14833" x="3219450" y="3225800"/>
          <p14:tracePt t="14850" x="3384550" y="3270250"/>
          <p14:tracePt t="14866" x="3479800" y="3295650"/>
          <p14:tracePt t="14882" x="3568700" y="3340100"/>
          <p14:tracePt t="14901" x="3746500" y="3416300"/>
          <p14:tracePt t="14915" x="3854450" y="3498850"/>
          <p14:tracePt t="14933" x="3937000" y="3581400"/>
          <p14:tracePt t="14950" x="4025900" y="3676650"/>
          <p14:tracePt t="14966" x="4076700" y="3721100"/>
          <p14:tracePt t="14983" x="4108450" y="3746500"/>
          <p14:tracePt t="15000" x="4159250" y="3797300"/>
          <p14:tracePt t="15016" x="4184650" y="3816350"/>
          <p14:tracePt t="15033" x="4203700" y="3829050"/>
          <p14:tracePt t="15049" x="4216400" y="3848100"/>
          <p14:tracePt t="15066" x="4222750" y="3848100"/>
          <p14:tracePt t="15109" x="4222750" y="3854450"/>
          <p14:tracePt t="15117" x="4229100" y="3854450"/>
          <p14:tracePt t="15145" x="4235450" y="3854450"/>
          <p14:tracePt t="15158" x="4235450" y="3860800"/>
          <p14:tracePt t="15194" x="4241800" y="3860800"/>
          <p14:tracePt t="17654" x="4241800" y="3854450"/>
          <p14:tracePt t="17669" x="4241800" y="3848100"/>
          <p14:tracePt t="17678" x="4241800" y="3841750"/>
          <p14:tracePt t="17688" x="4235450" y="3829050"/>
          <p14:tracePt t="17698" x="4229100" y="3810000"/>
          <p14:tracePt t="17731" x="4229100" y="3803650"/>
          <p14:tracePt t="17782" x="4241800" y="3803650"/>
          <p14:tracePt t="17788" x="4254500" y="3803650"/>
          <p14:tracePt t="17798" x="4267200" y="3803650"/>
          <p14:tracePt t="17815" x="4292600" y="3822700"/>
          <p14:tracePt t="17831" x="4356100" y="3854450"/>
          <p14:tracePt t="17847" x="4400550" y="3886200"/>
          <p14:tracePt t="17864" x="4438650" y="3905250"/>
          <p14:tracePt t="17881" x="4476750" y="3924300"/>
          <p14:tracePt t="17897" x="4483100" y="3930650"/>
          <p14:tracePt t="17914" x="4489450" y="3930650"/>
          <p14:tracePt t="17931" x="4495800" y="3943350"/>
          <p14:tracePt t="17964" x="4502150" y="3949700"/>
          <p14:tracePt t="17997" x="4508500" y="3956050"/>
          <p14:tracePt t="18030" x="4521200" y="3962400"/>
          <p14:tracePt t="18118" x="4521200" y="3968750"/>
          <p14:tracePt t="18192" x="4521200" y="3975100"/>
          <p14:tracePt t="19387" x="4546600" y="3962400"/>
          <p14:tracePt t="19394" x="4616450" y="3924300"/>
          <p14:tracePt t="19405" x="4692650" y="3879850"/>
          <p14:tracePt t="19414" x="4737100" y="3860800"/>
          <p14:tracePt t="19431" x="4902200" y="3797300"/>
          <p14:tracePt t="19447" x="4959350" y="3784600"/>
          <p14:tracePt t="19463" x="5060950" y="3759200"/>
          <p14:tracePt t="19481" x="5397500" y="3670300"/>
          <p14:tracePt t="19497" x="5543550" y="3638550"/>
          <p14:tracePt t="19514" x="5676900" y="3613150"/>
          <p14:tracePt t="19530" x="5861050" y="3581400"/>
          <p14:tracePt t="19547" x="6076950" y="3562350"/>
          <p14:tracePt t="19564" x="6159500" y="3556000"/>
          <p14:tracePt t="19581" x="6235700" y="3556000"/>
          <p14:tracePt t="19597" x="6350000" y="3587750"/>
          <p14:tracePt t="19614" x="6419850" y="3638550"/>
          <p14:tracePt t="19630" x="6496050" y="3708400"/>
          <p14:tracePt t="19648" x="6559550" y="3835400"/>
          <p14:tracePt t="19663" x="6597650" y="3886200"/>
          <p14:tracePt t="19680" x="6610350" y="3911600"/>
          <p14:tracePt t="19697" x="6629400" y="3937000"/>
          <p14:tracePt t="19713" x="6648450" y="3968750"/>
          <p14:tracePt t="19730" x="6648450" y="3994150"/>
          <p14:tracePt t="19747" x="6654800" y="4013200"/>
          <p14:tracePt t="19763" x="6654800" y="4025900"/>
          <p14:tracePt t="19780" x="6654800" y="4044950"/>
          <p14:tracePt t="19797" x="6635750" y="4057650"/>
          <p14:tracePt t="19814" x="6597650" y="4076700"/>
          <p14:tracePt t="19830" x="6572250" y="4083050"/>
          <p14:tracePt t="19847" x="6553200" y="4083050"/>
          <p14:tracePt t="19864" x="6534150" y="4083050"/>
          <p14:tracePt t="19912" x="6527800" y="4083050"/>
          <p14:tracePt t="19919" x="6515100" y="4083050"/>
          <p14:tracePt t="19930" x="6502400" y="4083050"/>
          <p14:tracePt t="19947" x="6470650" y="4083050"/>
          <p14:tracePt t="19964" x="6457950" y="4083050"/>
          <p14:tracePt t="19980" x="6445250" y="4083050"/>
          <p14:tracePt t="19997" x="6432550" y="4083050"/>
          <p14:tracePt t="20014" x="6426200" y="4083050"/>
          <p14:tracePt t="20677" x="6413500" y="4102100"/>
          <p14:tracePt t="20684" x="6381750" y="4121150"/>
          <p14:tracePt t="20697" x="6356350" y="4133850"/>
          <p14:tracePt t="20713" x="6267450" y="4152900"/>
          <p14:tracePt t="20730" x="6223000" y="4152900"/>
          <p14:tracePt t="20748" x="6140450" y="4121150"/>
          <p14:tracePt t="20763" x="6089650" y="4095750"/>
          <p14:tracePt t="20779" x="6057900" y="4057650"/>
          <p14:tracePt t="20798" x="6000750" y="4000500"/>
          <p14:tracePt t="20813" x="5981700" y="3962400"/>
          <p14:tracePt t="20829" x="5956300" y="3930650"/>
          <p14:tracePt t="20847" x="5930900" y="3829050"/>
          <p14:tracePt t="20863" x="5924550" y="3790950"/>
          <p14:tracePt t="20880" x="5911850" y="3740150"/>
          <p14:tracePt t="20897" x="5911850" y="3632200"/>
          <p14:tracePt t="20913" x="5911850" y="3575050"/>
          <p14:tracePt t="20930" x="5911850" y="3524250"/>
          <p14:tracePt t="20948" x="5924550" y="3422650"/>
          <p14:tracePt t="20964" x="5937250" y="3352800"/>
          <p14:tracePt t="20980" x="5962650" y="3295650"/>
          <p14:tracePt t="20998" x="5994400" y="3238500"/>
          <p14:tracePt t="21000" x="6007100" y="3213100"/>
          <p14:tracePt t="21012" x="6038850" y="3187700"/>
          <p14:tracePt t="21029" x="6108700" y="3130550"/>
          <p14:tracePt t="21048" x="6191250" y="3092450"/>
          <p14:tracePt t="21063" x="6242050" y="3086100"/>
          <p14:tracePt t="21079" x="6280150" y="3086100"/>
          <p14:tracePt t="21098" x="6356350" y="3124200"/>
          <p14:tracePt t="21113" x="6407150" y="3155950"/>
          <p14:tracePt t="21130" x="6489700" y="3213100"/>
          <p14:tracePt t="21148" x="6578600" y="3295650"/>
          <p14:tracePt t="21163" x="6642100" y="3365500"/>
          <p14:tracePt t="21179" x="6699250" y="3448050"/>
          <p14:tracePt t="21196" x="6769100" y="3549650"/>
          <p14:tracePt t="21213" x="6813550" y="3689350"/>
          <p14:tracePt t="21230" x="6845300" y="3746500"/>
          <p14:tracePt t="21248" x="6858000" y="3873500"/>
          <p14:tracePt t="21262" x="6858000" y="3949700"/>
          <p14:tracePt t="21280" x="6858000" y="4019550"/>
          <p14:tracePt t="21298" x="6832600" y="4140200"/>
          <p14:tracePt t="21313" x="6819900" y="4216400"/>
          <p14:tracePt t="21330" x="6788150" y="4267200"/>
          <p14:tracePt t="21349" x="6737350" y="4318000"/>
          <p14:tracePt t="21363" x="6692900" y="4349750"/>
          <p14:tracePt t="21379" x="6661150" y="4362450"/>
          <p14:tracePt t="21397" x="6635750" y="4375150"/>
          <p14:tracePt t="21412" x="6610350" y="4394200"/>
          <p14:tracePt t="21429" x="6604000" y="4394200"/>
          <p14:tracePt t="21447" x="6597650" y="4394200"/>
          <p14:tracePt t="21463" x="6591300" y="4394200"/>
          <p14:tracePt t="21527" x="6584950" y="4394200"/>
          <p14:tracePt t="21943" x="6642100" y="4356100"/>
          <p14:tracePt t="21952" x="6724650" y="4292600"/>
          <p14:tracePt t="21955" x="6794500" y="4254500"/>
          <p14:tracePt t="21963" x="6864350" y="4216400"/>
          <p14:tracePt t="21980" x="7010400" y="4146550"/>
          <p14:tracePt t="21996" x="7219950" y="4070350"/>
          <p14:tracePt t="22012" x="7391400" y="4051300"/>
          <p14:tracePt t="22029" x="7486650" y="4032250"/>
          <p14:tracePt t="22046" x="7626350" y="4032250"/>
          <p14:tracePt t="22062" x="7772400" y="4032250"/>
          <p14:tracePt t="22079" x="7848600" y="4051300"/>
          <p14:tracePt t="22096" x="7918450" y="4064000"/>
          <p14:tracePt t="22114" x="8032750" y="4102100"/>
          <p14:tracePt t="22129" x="8089900" y="4108450"/>
          <p14:tracePt t="22146" x="8140700" y="4114800"/>
          <p14:tracePt t="22162" x="8204200" y="4121150"/>
          <p14:tracePt t="22179" x="8223250" y="4121150"/>
          <p14:tracePt t="22196" x="8235950" y="4121150"/>
          <p14:tracePt t="22213" x="8248650" y="4127500"/>
          <p14:tracePt t="22229" x="8261350" y="4127500"/>
          <p14:tracePt t="22246" x="8267700" y="4127500"/>
          <p14:tracePt t="22250" x="8274050" y="4127500"/>
          <p14:tracePt t="22269" x="8280400" y="4127500"/>
          <p14:tracePt t="22306" x="8286750" y="4127500"/>
          <p14:tracePt t="22343" x="8293100" y="4127500"/>
          <p14:tracePt t="22365" x="8293100" y="4133850"/>
          <p14:tracePt t="22377" x="8299450" y="4133850"/>
          <p14:tracePt t="22470" x="8305800" y="4133850"/>
          <p14:tracePt t="26588" x="8204200" y="4076700"/>
          <p14:tracePt t="26595" x="7867650" y="3848100"/>
          <p14:tracePt t="26601" x="7721600" y="3778250"/>
          <p14:tracePt t="26610" x="7385050" y="3581400"/>
          <p14:tracePt t="26627" x="6673850" y="3155950"/>
          <p14:tracePt t="26644" x="5937250" y="2609850"/>
          <p14:tracePt t="26661" x="5708650" y="2413000"/>
          <p14:tracePt t="26677" x="5492750" y="2184400"/>
          <p14:tracePt t="26694" x="5143500" y="1993900"/>
          <p14:tracePt t="26711" x="5035550" y="1943100"/>
          <p14:tracePt t="26727" x="4921250" y="1911350"/>
          <p14:tracePt t="26744" x="4775200" y="1873250"/>
          <p14:tracePt t="26760" x="4705350" y="1860550"/>
          <p14:tracePt t="26777" x="4635500" y="1847850"/>
          <p14:tracePt t="26793" x="4565650" y="1828800"/>
          <p14:tracePt t="26811" x="4527550" y="1803400"/>
          <p14:tracePt t="26827" x="4451350" y="1739900"/>
          <p14:tracePt t="26845" x="4260850" y="1593850"/>
          <p14:tracePt t="26860" x="4108450" y="1479550"/>
          <p14:tracePt t="26877" x="3949700" y="1270000"/>
          <p14:tracePt t="26894" x="3860800" y="1155700"/>
          <p14:tracePt t="26911" x="3752850" y="1028700"/>
          <p14:tracePt t="26928" x="3695700" y="984250"/>
          <p14:tracePt t="26945" x="3676650" y="965200"/>
          <p14:tracePt t="26960" x="3663950" y="958850"/>
          <p14:tracePt t="26977" x="3651250" y="958850"/>
          <p14:tracePt t="26994" x="3644900" y="952500"/>
          <p14:tracePt t="27045" x="3657600" y="946150"/>
          <p14:tracePt t="27052" x="3689350" y="946150"/>
          <p14:tracePt t="27061" x="3733800" y="946150"/>
          <p14:tracePt t="27077" x="3829050" y="952500"/>
          <p14:tracePt t="27095" x="4184650" y="1035050"/>
          <p14:tracePt t="27110" x="4394200" y="1079500"/>
          <p14:tracePt t="27127" x="4565650" y="1136650"/>
          <p14:tracePt t="27144" x="4768850" y="1206500"/>
          <p14:tracePt t="27160" x="4876800" y="1225550"/>
          <p14:tracePt t="27177" x="4927600" y="1257300"/>
          <p14:tracePt t="27195" x="4972050" y="1276350"/>
          <p14:tracePt t="27210" x="5003800" y="1282700"/>
          <p14:tracePt t="27226" x="5060950" y="1295400"/>
          <p14:tracePt t="27246" x="5162550" y="1295400"/>
          <p14:tracePt t="27260" x="5238750" y="1295400"/>
          <p14:tracePt t="27277" x="5302250" y="1289050"/>
          <p14:tracePt t="27280" x="5340350" y="1276350"/>
          <p14:tracePt t="27294" x="5422900" y="1244600"/>
          <p14:tracePt t="27310" x="5511800" y="1212850"/>
          <p14:tracePt t="27327" x="5695950" y="1162050"/>
          <p14:tracePt t="27345" x="5905500" y="1143000"/>
          <p14:tracePt t="27360" x="6000750" y="1155700"/>
          <p14:tracePt t="27377" x="6070600" y="1168400"/>
          <p14:tracePt t="27395" x="6127750" y="1187450"/>
          <p14:tracePt t="27410" x="6134100" y="1187450"/>
          <p14:tracePt t="27426" x="6140450" y="1187450"/>
          <p14:tracePt t="27460" x="6146800" y="1187450"/>
          <p14:tracePt t="27495" x="6153150" y="1187450"/>
          <p14:tracePt t="27917" x="5975350" y="1174750"/>
          <p14:tracePt t="27924" x="5829300" y="1149350"/>
          <p14:tracePt t="27932" x="5702300" y="1130300"/>
          <p14:tracePt t="27944" x="5067300" y="1041400"/>
          <p14:tracePt t="27959" x="4565650" y="1028700"/>
          <p14:tracePt t="27977" x="4292600" y="1016000"/>
          <p14:tracePt t="27995" x="3771900" y="1016000"/>
          <p14:tracePt t="28010" x="3606800" y="1016000"/>
          <p14:tracePt t="28027" x="3365500" y="1022350"/>
          <p14:tracePt t="28044" x="3079750" y="1022350"/>
          <p14:tracePt t="28060" x="2705100" y="996950"/>
          <p14:tracePt t="28077" x="2393950" y="946150"/>
          <p14:tracePt t="28094" x="2184400" y="920750"/>
          <p14:tracePt t="28110" x="2044700" y="901700"/>
          <p14:tracePt t="28127" x="1911350" y="901700"/>
          <p14:tracePt t="28143" x="1841500" y="920750"/>
          <p14:tracePt t="28160" x="1771650" y="965200"/>
          <p14:tracePt t="28177" x="1695450" y="984250"/>
          <p14:tracePt t="28194" x="1600200" y="1035050"/>
          <p14:tracePt t="28210" x="1422400" y="1066800"/>
          <p14:tracePt t="28227" x="1339850" y="1092200"/>
          <p14:tracePt t="28244" x="1295400" y="1111250"/>
          <p14:tracePt t="28260" x="1162050" y="1187450"/>
          <p14:tracePt t="28277" x="1085850" y="1225550"/>
          <p14:tracePt t="28280" x="1028700" y="1244600"/>
          <p14:tracePt t="28294" x="895350" y="1295400"/>
          <p14:tracePt t="28310" x="819150" y="1320800"/>
          <p14:tracePt t="28327" x="762000" y="1333500"/>
          <p14:tracePt t="28343" x="717550" y="1339850"/>
          <p14:tracePt t="28360" x="685800" y="1339850"/>
          <p14:tracePt t="28377" x="666750" y="1339850"/>
          <p14:tracePt t="28394" x="654050" y="1339850"/>
          <p14:tracePt t="28470" x="654050" y="1352550"/>
          <p14:tracePt t="28698" x="698500" y="1352550"/>
          <p14:tracePt t="28705" x="762000" y="1352550"/>
          <p14:tracePt t="28712" x="850900" y="1352550"/>
          <p14:tracePt t="28726" x="1130300" y="1358900"/>
          <p14:tracePt t="28742" x="1333500" y="1358900"/>
          <p14:tracePt t="28759" x="1816100" y="1320800"/>
          <p14:tracePt t="28776" x="2025650" y="1301750"/>
          <p14:tracePt t="28793" x="2190750" y="1301750"/>
          <p14:tracePt t="28810" x="2368550" y="1289050"/>
          <p14:tracePt t="28827" x="2400300" y="1289050"/>
          <p14:tracePt t="28844" x="2432050" y="1289050"/>
          <p14:tracePt t="28859" x="2457450" y="1289050"/>
          <p14:tracePt t="28877" x="2476500" y="1289050"/>
          <p14:tracePt t="28892" x="2501900" y="1289050"/>
          <p14:tracePt t="28909" x="2584450" y="1295400"/>
          <p14:tracePt t="28927" x="2647950" y="1314450"/>
          <p14:tracePt t="28942" x="2686050" y="1314450"/>
          <p14:tracePt t="28959" x="2755900" y="1320800"/>
          <p14:tracePt t="28977" x="2787650" y="1320800"/>
          <p14:tracePt t="28992" x="2844800" y="1327150"/>
          <p14:tracePt t="29009" x="2940050" y="1327150"/>
          <p14:tracePt t="29026" x="3092450" y="1327150"/>
          <p14:tracePt t="29043" x="3314700" y="1327150"/>
          <p14:tracePt t="29059" x="3536950" y="1320800"/>
          <p14:tracePt t="29075" x="3638550" y="1320800"/>
          <p14:tracePt t="29092" x="3727450" y="1320800"/>
          <p14:tracePt t="29109" x="3860800" y="1314450"/>
          <p14:tracePt t="29126" x="3930650" y="1308100"/>
          <p14:tracePt t="29142" x="3975100" y="1295400"/>
          <p14:tracePt t="29159" x="4102100" y="1282700"/>
          <p14:tracePt t="29175" x="4286250" y="1257300"/>
          <p14:tracePt t="29192" x="4476750" y="1244600"/>
          <p14:tracePt t="29209" x="4622800" y="1244600"/>
          <p14:tracePt t="29226" x="4711700" y="1244600"/>
          <p14:tracePt t="29242" x="4787900" y="1244600"/>
          <p14:tracePt t="29259" x="4857750" y="1250950"/>
          <p14:tracePt t="29276" x="4902200" y="1270000"/>
          <p14:tracePt t="29281" x="4914900" y="1270000"/>
          <p14:tracePt t="29292" x="4933950" y="1276350"/>
          <p14:tracePt t="29309" x="4972050" y="1276350"/>
          <p14:tracePt t="29326" x="4984750" y="1276350"/>
          <p14:tracePt t="29342" x="4997450" y="1276350"/>
          <p14:tracePt t="29571" x="5054600" y="1276350"/>
          <p14:tracePt t="29577" x="5232400" y="1270000"/>
          <p14:tracePt t="29593" x="5613400" y="1270000"/>
          <p14:tracePt t="29609" x="5848350" y="1282700"/>
          <p14:tracePt t="29626" x="6051550" y="1314450"/>
          <p14:tracePt t="29642" x="6216650" y="1320800"/>
          <p14:tracePt t="29660" x="6337300" y="1333500"/>
          <p14:tracePt t="29676" x="6426200" y="1333500"/>
          <p14:tracePt t="29693" x="6534150" y="1333500"/>
          <p14:tracePt t="29709" x="6572250" y="1333500"/>
          <p14:tracePt t="29726" x="6610350" y="1333500"/>
          <p14:tracePt t="29742" x="6616700" y="1333500"/>
          <p14:tracePt t="29758" x="6635750" y="1333500"/>
          <p14:tracePt t="29792" x="6648450" y="1333500"/>
          <p14:tracePt t="29809" x="6654800" y="1333500"/>
          <p14:tracePt t="29825" x="6661150" y="1333500"/>
          <p14:tracePt t="29859" x="6667500" y="1333500"/>
          <p14:tracePt t="29875" x="6673850" y="1333500"/>
          <p14:tracePt t="29892" x="6680200" y="1333500"/>
          <p14:tracePt t="29910" x="6724650" y="1358900"/>
          <p14:tracePt t="29926" x="6794500" y="1358900"/>
          <p14:tracePt t="29942" x="6915150" y="1365250"/>
          <p14:tracePt t="29960" x="7112000" y="1365250"/>
          <p14:tracePt t="29975" x="7200900" y="1365250"/>
          <p14:tracePt t="29992" x="7251700" y="1365250"/>
          <p14:tracePt t="30009" x="7289800" y="1365250"/>
          <p14:tracePt t="30027" x="7315200" y="1365250"/>
          <p14:tracePt t="30042" x="7321550" y="1365250"/>
          <p14:tracePt t="30082" x="7327900" y="1365250"/>
          <p14:tracePt t="30118" x="7334250" y="1365250"/>
          <p14:tracePt t="30147" x="7340600" y="1365250"/>
          <p14:tracePt t="30182" x="7346950" y="1365250"/>
          <p14:tracePt t="30264" x="7346950" y="1371600"/>
          <p14:tracePt t="30518" x="7372350" y="1365250"/>
          <p14:tracePt t="30525" x="7385050" y="1358900"/>
          <p14:tracePt t="30532" x="7435850" y="1358900"/>
          <p14:tracePt t="30542" x="7454900" y="1352550"/>
          <p14:tracePt t="30559" x="7556500" y="1339850"/>
          <p14:tracePt t="30575" x="7785100" y="1333500"/>
          <p14:tracePt t="30592" x="7893050" y="1320800"/>
          <p14:tracePt t="30609" x="7969250" y="1320800"/>
          <p14:tracePt t="30625" x="8058150" y="1333500"/>
          <p14:tracePt t="30642" x="8089900" y="1333500"/>
          <p14:tracePt t="30659" x="8121650" y="1339850"/>
          <p14:tracePt t="30676" x="8153400" y="1339850"/>
          <p14:tracePt t="30692" x="8166100" y="1346200"/>
          <p14:tracePt t="30709" x="8172450" y="1346200"/>
          <p14:tracePt t="30725" x="8178800" y="1346200"/>
          <p14:tracePt t="30775" x="8185150" y="1346200"/>
          <p14:tracePt t="31450" x="8204200" y="1346200"/>
          <p14:tracePt t="31461" x="8261350" y="1346200"/>
          <p14:tracePt t="31478" x="8312150" y="1352550"/>
          <p14:tracePt t="31491" x="8343900" y="1352550"/>
          <p14:tracePt t="31508" x="8369300" y="1352550"/>
          <p14:tracePt t="31525" x="8388350" y="1352550"/>
          <p14:tracePt t="31558" x="8394700" y="1352550"/>
          <p14:tracePt t="31591" x="8401050" y="1352550"/>
          <p14:tracePt t="31639" x="8407400" y="1352550"/>
          <p14:tracePt t="31655" x="8420100" y="1352550"/>
          <p14:tracePt t="31690" x="8426450" y="1352550"/>
          <p14:tracePt t="31729" x="8432800" y="1352550"/>
          <p14:tracePt t="31761" x="8439150" y="1352550"/>
          <p14:tracePt t="31768" x="8451850" y="1358900"/>
          <p14:tracePt t="31777" x="8458200" y="1358900"/>
          <p14:tracePt t="31791" x="8502650" y="1358900"/>
          <p14:tracePt t="31808" x="8559800" y="1358900"/>
          <p14:tracePt t="31830" x="8623300" y="1358900"/>
          <p14:tracePt t="31836" x="8636000" y="1358900"/>
          <p14:tracePt t="31844" x="8648700" y="1358900"/>
          <p14:tracePt t="31858" x="8680450" y="1358900"/>
          <p14:tracePt t="31877" x="8699500" y="1358900"/>
          <p14:tracePt t="31891" x="8705850" y="1358900"/>
          <p14:tracePt t="31908" x="8712200" y="1358900"/>
          <p14:tracePt t="31941" x="8718550" y="1358900"/>
          <p14:tracePt t="31990" x="8737600" y="1358900"/>
          <p14:tracePt t="31997" x="8763000" y="1358900"/>
          <p14:tracePt t="32007" x="8801100" y="1358900"/>
          <p14:tracePt t="32025" x="8921750" y="1352550"/>
          <p14:tracePt t="32041" x="8966200" y="1352550"/>
          <p14:tracePt t="32059" x="9010650" y="1352550"/>
          <p14:tracePt t="32077" x="9036050" y="1352550"/>
          <p14:tracePt t="32091" x="9048750" y="1352550"/>
          <p14:tracePt t="32127" x="9055100" y="1352550"/>
          <p14:tracePt t="32198" x="9061450" y="1352550"/>
          <p14:tracePt t="32320" x="9036050" y="1352550"/>
          <p14:tracePt t="32328" x="8985250" y="1352550"/>
          <p14:tracePt t="32341" x="8807450" y="1346200"/>
          <p14:tracePt t="32358" x="8693150" y="1346200"/>
          <p14:tracePt t="32377" x="8559800" y="1346200"/>
          <p14:tracePt t="32391" x="8489950" y="1333500"/>
          <p14:tracePt t="32408" x="8426450" y="1327150"/>
          <p14:tracePt t="32425" x="8375650" y="1320800"/>
          <p14:tracePt t="32441" x="8337550" y="1314450"/>
          <p14:tracePt t="32457" x="8324850" y="1308100"/>
          <p14:tracePt t="32475" x="8318500" y="1308100"/>
          <p14:tracePt t="32491" x="8312150" y="1301750"/>
          <p14:tracePt t="32525" x="8299450" y="1301750"/>
          <p14:tracePt t="32563" x="8293100" y="1301750"/>
          <p14:tracePt t="32592" x="8286750" y="1301750"/>
          <p14:tracePt t="32634" x="8280400" y="1301750"/>
          <p14:tracePt t="32764" x="8286750" y="1301750"/>
          <p14:tracePt t="32772" x="8305800" y="1301750"/>
          <p14:tracePt t="32779" x="8331200" y="1301750"/>
          <p14:tracePt t="32791" x="8350250" y="1301750"/>
          <p14:tracePt t="32807" x="8388350" y="1301750"/>
          <p14:tracePt t="32824" x="8413750" y="1301750"/>
          <p14:tracePt t="32841" x="8439150" y="1308100"/>
          <p14:tracePt t="32858" x="8445500" y="1308100"/>
          <p14:tracePt t="32891" x="8451850" y="1308100"/>
          <p14:tracePt t="32925" x="8458200" y="1308100"/>
          <p14:tracePt t="32999" x="8464550" y="1308100"/>
          <p14:tracePt t="33034" x="8470900" y="1308100"/>
          <p14:tracePt t="33047" x="8477250" y="1308100"/>
          <p14:tracePt t="33056" x="8489950" y="1308100"/>
          <p14:tracePt t="33074" x="8509000" y="1308100"/>
          <p14:tracePt t="33090" x="8547100" y="1314450"/>
          <p14:tracePt t="33107" x="8591550" y="1314450"/>
          <p14:tracePt t="33124" x="8636000" y="1320800"/>
          <p14:tracePt t="33140" x="8693150" y="1320800"/>
          <p14:tracePt t="33157" x="8718550" y="1320800"/>
          <p14:tracePt t="33174" x="8743950" y="1320800"/>
          <p14:tracePt t="33191" x="8769350" y="1320800"/>
          <p14:tracePt t="33207" x="8775700" y="1320800"/>
          <p14:tracePt t="33224" x="8782050" y="1320800"/>
          <p14:tracePt t="33240" x="8788400" y="1320800"/>
          <p14:tracePt t="33274" x="8794750" y="1320800"/>
          <p14:tracePt t="33298" x="8801100" y="1320800"/>
          <p14:tracePt t="33342" x="8807450" y="1320800"/>
          <p14:tracePt t="33364" x="8826500" y="1327150"/>
          <p14:tracePt t="33371" x="8839200" y="1339850"/>
          <p14:tracePt t="33381" x="8851900" y="1358900"/>
          <p14:tracePt t="33391" x="8909050" y="1409700"/>
          <p14:tracePt t="33407" x="8991600" y="1492250"/>
          <p14:tracePt t="33423" x="9086850" y="1644650"/>
          <p14:tracePt t="33440" x="9245600" y="1892300"/>
          <p14:tracePt t="33457" x="9347200" y="2089150"/>
          <p14:tracePt t="33474" x="9442450" y="2349500"/>
          <p14:tracePt t="33491" x="9569450" y="2794000"/>
          <p14:tracePt t="33507" x="9645650" y="3016250"/>
          <p14:tracePt t="33524" x="9728200" y="3187700"/>
          <p14:tracePt t="33541" x="9912350" y="3594100"/>
          <p14:tracePt t="33557" x="9988550" y="3746500"/>
          <p14:tracePt t="33574" x="10045700" y="3905250"/>
          <p14:tracePt t="33592" x="10102850" y="4057650"/>
          <p14:tracePt t="33607" x="10109200" y="4102100"/>
          <p14:tracePt t="33624" x="10115550" y="4133850"/>
          <p14:tracePt t="33641" x="10115550" y="4146550"/>
          <p14:tracePt t="37022" x="9836150" y="4140200"/>
          <p14:tracePt t="37029" x="9398000" y="4140200"/>
          <p14:tracePt t="37040" x="8820150" y="4083050"/>
          <p14:tracePt t="37056" x="7791450" y="3949700"/>
          <p14:tracePt t="37072" x="6457950" y="3600450"/>
          <p14:tracePt t="37089" x="5568950" y="3397250"/>
          <p14:tracePt t="37106" x="4654550" y="3194050"/>
          <p14:tracePt t="37122" x="4305300" y="3092450"/>
          <p14:tracePt t="37138" x="4197350" y="3054350"/>
          <p14:tracePt t="37156" x="4171950" y="3048000"/>
          <p14:tracePt t="37172" x="4159250" y="3048000"/>
          <p14:tracePt t="37207" x="4171950" y="3060700"/>
          <p14:tracePt t="37223" x="4248150" y="3105150"/>
          <p14:tracePt t="37239" x="4292600" y="3111500"/>
          <p14:tracePt t="37257" x="4343400" y="3117850"/>
          <p14:tracePt t="37272" x="4546600" y="3117850"/>
          <p14:tracePt t="37289" x="4800600" y="3117850"/>
          <p14:tracePt t="37306" x="4965700" y="3117850"/>
          <p14:tracePt t="37323" x="5416550" y="3130550"/>
          <p14:tracePt t="37339" x="5556250" y="3143250"/>
          <p14:tracePt t="37356" x="5664200" y="3149600"/>
          <p14:tracePt t="37358" x="5689600" y="3149600"/>
          <p14:tracePt t="37372" x="5734050" y="3149600"/>
          <p14:tracePt t="37388" x="5740400" y="3149600"/>
          <p14:tracePt t="37405" x="5740400" y="3155950"/>
          <p14:tracePt t="37423" x="5740400" y="3162300"/>
          <p14:tracePt t="37438" x="5670550" y="3181350"/>
          <p14:tracePt t="37455" x="5467350" y="3213100"/>
          <p14:tracePt t="37472" x="5162550" y="3213100"/>
          <p14:tracePt t="37489" x="4965700" y="3219450"/>
          <p14:tracePt t="37507" x="4578350" y="3302000"/>
          <p14:tracePt t="37522" x="4311650" y="3397250"/>
          <p14:tracePt t="37538" x="4070350" y="3517900"/>
          <p14:tracePt t="37555" x="3975100" y="3568700"/>
          <p14:tracePt t="37559" x="3930650" y="3594100"/>
          <p14:tracePt t="37572" x="3898900" y="3613150"/>
          <p14:tracePt t="37588" x="3879850" y="3625850"/>
          <p14:tracePt t="37606" x="3867150" y="3638550"/>
          <p14:tracePt t="37623" x="3854450" y="3657600"/>
          <p14:tracePt t="37638" x="3841750" y="3670300"/>
          <p14:tracePt t="37655" x="3829050" y="3733800"/>
          <p14:tracePt t="37672" x="3829050" y="3765550"/>
          <p14:tracePt t="37909" x="3873500" y="3771900"/>
          <p14:tracePt t="37918" x="3924300" y="3778250"/>
          <p14:tracePt t="37928" x="3981450" y="3790950"/>
          <p14:tracePt t="37939" x="4038600" y="3803650"/>
          <p14:tracePt t="37955" x="4089400" y="3816350"/>
          <p14:tracePt t="37971" x="4152900" y="3848100"/>
          <p14:tracePt t="37988" x="4203700" y="3867150"/>
          <p14:tracePt t="38005" x="4273550" y="3892550"/>
          <p14:tracePt t="38023" x="4356100" y="3924300"/>
          <p14:tracePt t="38038" x="4406900" y="3937000"/>
          <p14:tracePt t="38056" x="4445000" y="3943350"/>
          <p14:tracePt t="38071" x="4470400" y="3949700"/>
          <p14:tracePt t="38089" x="4489450" y="3949700"/>
          <p14:tracePt t="38106" x="4508500" y="3949700"/>
          <p14:tracePt t="38123" x="4521200" y="3949700"/>
          <p14:tracePt t="38138" x="4533900" y="3949700"/>
          <p14:tracePt t="38156" x="4540250" y="3949700"/>
          <p14:tracePt t="38173" x="4546600" y="3949700"/>
          <p14:tracePt t="38205" x="4572000" y="3949700"/>
          <p14:tracePt t="38223" x="4648200" y="3949700"/>
          <p14:tracePt t="38239" x="4724400" y="3949700"/>
          <p14:tracePt t="38257" x="4800600" y="3949700"/>
          <p14:tracePt t="38274" x="4883150" y="3956050"/>
          <p14:tracePt t="38289" x="4921250" y="3956050"/>
          <p14:tracePt t="38305" x="4933950" y="3962400"/>
          <p14:tracePt t="38324" x="4946650" y="3962400"/>
          <p14:tracePt t="38338" x="4959350" y="3962400"/>
          <p14:tracePt t="38355" x="4978400" y="3968750"/>
          <p14:tracePt t="38374" x="5029200" y="3981450"/>
          <p14:tracePt t="38388" x="5099050" y="3981450"/>
          <p14:tracePt t="38406" x="5156200" y="3981450"/>
          <p14:tracePt t="38424" x="5207000" y="3981450"/>
          <p14:tracePt t="38438" x="5219700" y="3981450"/>
          <p14:tracePt t="38455" x="5226050" y="3981450"/>
          <p14:tracePt t="38473" x="5232400" y="3981450"/>
          <p14:tracePt t="38495" x="5245100" y="3981450"/>
          <p14:tracePt t="38506" x="5257800" y="3981450"/>
          <p14:tracePt t="38524" x="5302250" y="3981450"/>
          <p14:tracePt t="38538" x="5372100" y="3981450"/>
          <p14:tracePt t="38555" x="5435600" y="3981450"/>
          <p14:tracePt t="38572" x="5588000" y="3981450"/>
          <p14:tracePt t="38588" x="5676900" y="3981450"/>
          <p14:tracePt t="38604" x="5727700" y="3981450"/>
          <p14:tracePt t="38622" x="5765800" y="3981450"/>
          <p14:tracePt t="38638" x="5842000" y="3981450"/>
          <p14:tracePt t="38655" x="5905500" y="3987800"/>
          <p14:tracePt t="38673" x="6007100" y="3987800"/>
          <p14:tracePt t="38688" x="6051550" y="3987800"/>
          <p14:tracePt t="38705" x="6102350" y="3987800"/>
          <p14:tracePt t="38723" x="6134100" y="3994150"/>
          <p14:tracePt t="38738" x="6172200" y="3994150"/>
          <p14:tracePt t="38754" x="6184900" y="3994150"/>
          <p14:tracePt t="38772" x="6216650" y="3994150"/>
          <p14:tracePt t="38788" x="6229350" y="4000500"/>
          <p14:tracePt t="38805" x="6235700" y="4000500"/>
          <p14:tracePt t="38838" x="6242050" y="4000500"/>
          <p14:tracePt t="38860" x="6248400" y="4000500"/>
          <p14:tracePt t="38887" x="6254750" y="4000500"/>
          <p14:tracePt t="39521" x="6324600" y="4000500"/>
          <p14:tracePt t="39527" x="6464300" y="3994150"/>
          <p14:tracePt t="39538" x="6731000" y="3975100"/>
          <p14:tracePt t="39555" x="6889750" y="3943350"/>
          <p14:tracePt t="39571" x="7042150" y="3937000"/>
          <p14:tracePt t="39587" x="7213600" y="3905250"/>
          <p14:tracePt t="39604" x="7308850" y="3905250"/>
          <p14:tracePt t="39621" x="7340600" y="3905250"/>
          <p14:tracePt t="39637" x="7385050" y="3905250"/>
          <p14:tracePt t="39654" x="7410450" y="3911600"/>
          <p14:tracePt t="39671" x="7454900" y="3930650"/>
          <p14:tracePt t="39688" x="7524750" y="3937000"/>
          <p14:tracePt t="39704" x="7550150" y="3937000"/>
          <p14:tracePt t="39721" x="7562850" y="3937000"/>
          <p14:tracePt t="39737" x="7575550" y="3937000"/>
          <p14:tracePt t="39754" x="7594600" y="3937000"/>
          <p14:tracePt t="39788" x="7607300" y="3937000"/>
          <p14:tracePt t="39804" x="7620000" y="3937000"/>
          <p14:tracePt t="39821" x="7626350" y="3937000"/>
          <p14:tracePt t="39854" x="7632700" y="3937000"/>
          <p14:tracePt t="39881" x="7639050" y="3937000"/>
          <p14:tracePt t="39909" x="7639050" y="3943350"/>
          <p14:tracePt t="40398" x="7512050" y="3943350"/>
          <p14:tracePt t="40406" x="7423150" y="3956050"/>
          <p14:tracePt t="40413" x="7334250" y="3956050"/>
          <p14:tracePt t="40421" x="7226300" y="3975100"/>
          <p14:tracePt t="40437" x="6864350" y="4019550"/>
          <p14:tracePt t="40439" x="6775450" y="4032250"/>
          <p14:tracePt t="40454" x="6623050" y="4051300"/>
          <p14:tracePt t="40471" x="6407150" y="4070350"/>
          <p14:tracePt t="40488" x="6070600" y="4121150"/>
          <p14:tracePt t="40504" x="5930900" y="4133850"/>
          <p14:tracePt t="40521" x="5727700" y="4133850"/>
          <p14:tracePt t="40537" x="5581650" y="4140200"/>
          <p14:tracePt t="40553" x="5454650" y="4152900"/>
          <p14:tracePt t="40571" x="5334000" y="4165600"/>
          <p14:tracePt t="40589" x="5181600" y="4222750"/>
          <p14:tracePt t="40604" x="5105400" y="4254500"/>
          <p14:tracePt t="40621" x="5054600" y="4292600"/>
          <p14:tracePt t="40637" x="4972050" y="4356100"/>
          <p14:tracePt t="40654" x="4927600" y="4394200"/>
          <p14:tracePt t="40671" x="4870450" y="4451350"/>
          <p14:tracePt t="40687" x="4781550" y="4502150"/>
          <p14:tracePt t="40704" x="4705350" y="4552950"/>
          <p14:tracePt t="40720" x="4654550" y="4578350"/>
          <p14:tracePt t="40737" x="4616450" y="4597400"/>
          <p14:tracePt t="40754" x="4591050" y="4603750"/>
          <p14:tracePt t="40771" x="4572000" y="4603750"/>
          <p14:tracePt t="40787" x="4559300" y="4603750"/>
          <p14:tracePt t="40804" x="4540250" y="4603750"/>
          <p14:tracePt t="40821" x="4527550" y="4603750"/>
          <p14:tracePt t="40837" x="4521200" y="4603750"/>
          <p14:tracePt t="40871" x="4514850" y="4603750"/>
          <p14:tracePt t="40890" x="4514850" y="4610100"/>
          <p14:tracePt t="40904" x="4508500" y="4622800"/>
          <p14:tracePt t="40921" x="4502150" y="4629150"/>
          <p14:tracePt t="40937" x="4489450" y="4654550"/>
          <p14:tracePt t="40954" x="4483100" y="4673600"/>
          <p14:tracePt t="40971" x="4483100" y="4679950"/>
          <p14:tracePt t="40988" x="4483100" y="4686300"/>
          <p14:tracePt t="41004" x="4483100" y="4692650"/>
          <p14:tracePt t="41037" x="4483100" y="4699000"/>
          <p14:tracePt t="41060" x="4476750" y="4699000"/>
          <p14:tracePt t="41070" x="4476750" y="4705350"/>
          <p14:tracePt t="41087" x="4464050" y="4730750"/>
          <p14:tracePt t="41104" x="4445000" y="4794250"/>
          <p14:tracePt t="41121" x="4438650" y="4806950"/>
          <p14:tracePt t="41137" x="4425950" y="4832350"/>
          <p14:tracePt t="41154" x="4425950" y="4857750"/>
          <p14:tracePt t="41171" x="4419600" y="4883150"/>
          <p14:tracePt t="41187" x="4413250" y="4908550"/>
          <p14:tracePt t="41204" x="4400550" y="4978400"/>
          <p14:tracePt t="41221" x="4394200" y="5035550"/>
          <p14:tracePt t="41237" x="4394200" y="5118100"/>
          <p14:tracePt t="41254" x="4375150" y="5238750"/>
          <p14:tracePt t="41271" x="4349750" y="5295900"/>
          <p14:tracePt t="41287" x="4337050" y="5346700"/>
          <p14:tracePt t="41303" x="4318000" y="5416550"/>
          <p14:tracePt t="41320" x="4311650" y="5461000"/>
          <p14:tracePt t="41337" x="4311650" y="5499100"/>
          <p14:tracePt t="41354" x="4311650" y="5581650"/>
          <p14:tracePt t="41370" x="4311650" y="5613400"/>
          <p14:tracePt t="41387" x="4311650" y="5632450"/>
          <p14:tracePt t="41404" x="4311650" y="5664200"/>
          <p14:tracePt t="41421" x="4311650" y="5670550"/>
          <p14:tracePt t="41437" x="4311650" y="5702300"/>
          <p14:tracePt t="41933" x="4318000" y="5727700"/>
          <p14:tracePt t="41940" x="4324350" y="5753100"/>
          <p14:tracePt t="41953" x="4343400" y="5803900"/>
          <p14:tracePt t="41970" x="4356100" y="5835650"/>
          <p14:tracePt t="41986" x="4362450" y="5867400"/>
          <p14:tracePt t="42010" x="4362450" y="5911850"/>
          <p14:tracePt t="42015" x="4362450" y="5918200"/>
          <p14:tracePt t="42020" x="4362450" y="5924550"/>
          <p14:tracePt t="42037" x="4368800" y="5937250"/>
          <p14:tracePt t="42055" x="4368800" y="5949950"/>
          <p14:tracePt t="42070" x="4368800" y="5969000"/>
          <p14:tracePt t="42086" x="4368800" y="5975350"/>
          <p14:tracePt t="42120" x="4368800" y="5981700"/>
          <p14:tracePt t="42182" x="4368800" y="5988050"/>
          <p14:tracePt t="42189" x="4381500" y="5988050"/>
          <p14:tracePt t="42282" x="4381500" y="5994400"/>
          <p14:tracePt t="42305" x="4381500" y="6000750"/>
          <p14:tracePt t="42319" x="4381500" y="6007100"/>
          <p14:tracePt t="42326" x="4381500" y="6013450"/>
          <p14:tracePt t="42390" x="4381500" y="6026150"/>
          <p14:tracePt t="42481" x="4381500" y="6032500"/>
          <p14:tracePt t="48523" x="4413250" y="6000750"/>
          <p14:tracePt t="48530" x="4470400" y="5956300"/>
          <p14:tracePt t="48537" x="4502150" y="5930900"/>
          <p14:tracePt t="48551" x="4546600" y="5899150"/>
          <p14:tracePt t="48567" x="4603750" y="5867400"/>
          <p14:tracePt t="48584" x="4641850" y="5861050"/>
          <p14:tracePt t="48588" x="4654550" y="5854700"/>
          <p14:tracePt t="48601" x="4692650" y="5854700"/>
          <p14:tracePt t="48617" x="4699000" y="5854700"/>
          <p14:tracePt t="48634" x="4705350" y="5854700"/>
          <p14:tracePt t="48650" x="4711700" y="5854700"/>
          <p14:tracePt t="48672" x="4718050" y="5861050"/>
          <p14:tracePt t="48684" x="4724400" y="5867400"/>
          <p14:tracePt t="48700" x="4743450" y="5899150"/>
          <p14:tracePt t="48718" x="4813300" y="5988050"/>
          <p14:tracePt t="48734" x="4914900" y="6057900"/>
          <p14:tracePt t="48752" x="5073650" y="6140450"/>
          <p14:tracePt t="48767" x="5118100" y="6165850"/>
          <p14:tracePt t="48784" x="5137150" y="6165850"/>
          <p14:tracePt t="48801" x="5187950" y="6159500"/>
          <p14:tracePt t="48817" x="5264150" y="6083300"/>
          <p14:tracePt t="48834" x="5340350" y="5969000"/>
          <p14:tracePt t="48851" x="5435600" y="5810250"/>
          <p14:tracePt t="48867" x="5486400" y="5721350"/>
          <p14:tracePt t="48884" x="5524500" y="5645150"/>
          <p14:tracePt t="48902" x="5556250" y="5575300"/>
          <p14:tracePt t="48917" x="5568950" y="5549900"/>
          <p14:tracePt t="48933" x="5568950" y="5524500"/>
          <p14:tracePt t="48951" x="5575300" y="5505450"/>
          <p14:tracePt t="48967" x="5575300" y="5499100"/>
          <p14:tracePt t="48984" x="5575300" y="5492750"/>
          <p14:tracePt t="49002" x="5575300" y="5480050"/>
          <p14:tracePt t="49023" x="5575300" y="5467350"/>
          <p14:tracePt t="49033" x="5575300" y="5461000"/>
          <p14:tracePt t="49052" x="5575300" y="5429250"/>
          <p14:tracePt t="49067" x="5575300" y="5403850"/>
          <p14:tracePt t="49084" x="5562600" y="5391150"/>
          <p14:tracePt t="49101" x="5549900" y="5365750"/>
          <p14:tracePt t="49118" x="5549900" y="5359400"/>
          <p14:tracePt t="49134" x="5537200" y="5359400"/>
          <p14:tracePt t="49151" x="5530850" y="5353050"/>
          <p14:tracePt t="49167" x="5530850" y="5346700"/>
          <p14:tracePt t="49184" x="5518150" y="5340350"/>
          <p14:tracePt t="49202" x="5499100" y="5321300"/>
          <p14:tracePt t="49217" x="5486400" y="5314950"/>
          <p14:tracePt t="49234" x="5480050" y="5308600"/>
          <p14:tracePt t="49251" x="5473700" y="5308600"/>
          <p14:tracePt t="49284" x="5467350" y="5302250"/>
          <p14:tracePt t="49317" x="5461000" y="5289550"/>
          <p14:tracePt t="49352" x="5454650" y="5283200"/>
          <p14:tracePt t="49450" x="5454650" y="5276850"/>
          <p14:tracePt t="49831" x="5499100" y="5276850"/>
          <p14:tracePt t="49838" x="5511800" y="5276850"/>
          <p14:tracePt t="49850" x="5530850" y="5276850"/>
          <p14:tracePt t="49867" x="5651500" y="5276850"/>
          <p14:tracePt t="49883" x="5683250" y="5276850"/>
          <p14:tracePt t="49900" x="5727700" y="5276850"/>
          <p14:tracePt t="49916" x="5778500" y="5276850"/>
          <p14:tracePt t="49933" x="5810250" y="5270500"/>
          <p14:tracePt t="49949" x="5854700" y="5264150"/>
          <p14:tracePt t="49966" x="5899150" y="5251450"/>
          <p14:tracePt t="49983" x="5937250" y="5245100"/>
          <p14:tracePt t="49999" x="5988050" y="5238750"/>
          <p14:tracePt t="50017" x="6026150" y="5232400"/>
          <p14:tracePt t="50033" x="6096000" y="5219700"/>
          <p14:tracePt t="50049" x="6127750" y="5219700"/>
          <p14:tracePt t="50052" x="6134100" y="5219700"/>
          <p14:tracePt t="50066" x="6146800" y="5219700"/>
          <p14:tracePt t="50083" x="6153150" y="5219700"/>
          <p14:tracePt t="50099" x="6159500" y="5219700"/>
          <p14:tracePt t="50117" x="6165850" y="5219700"/>
          <p14:tracePt t="50150" x="6172200" y="5219700"/>
          <p14:tracePt t="50749" x="6210300" y="5219700"/>
          <p14:tracePt t="50755" x="6223000" y="5219700"/>
          <p14:tracePt t="50768" x="6273800" y="5226050"/>
          <p14:tracePt t="50783" x="6305550" y="5226050"/>
          <p14:tracePt t="50799" x="6350000" y="5226050"/>
          <p14:tracePt t="50817" x="6400800" y="5232400"/>
          <p14:tracePt t="50832" x="6457950" y="5238750"/>
          <p14:tracePt t="50849" x="6515100" y="5245100"/>
          <p14:tracePt t="50867" x="6578600" y="5245100"/>
          <p14:tracePt t="50883" x="6604000" y="5245100"/>
          <p14:tracePt t="50899" x="6623050" y="5245100"/>
          <p14:tracePt t="50917" x="6635750" y="5245100"/>
          <p14:tracePt t="50960" x="6642100" y="5245100"/>
          <p14:tracePt t="50998" x="6648450" y="5245100"/>
          <p14:tracePt t="53177" x="6629400" y="5219700"/>
          <p14:tracePt t="53184" x="6565900" y="5162550"/>
          <p14:tracePt t="53198" x="6496050" y="5073650"/>
          <p14:tracePt t="53215" x="6419850" y="4959350"/>
          <p14:tracePt t="53233" x="6299200" y="4711700"/>
          <p14:tracePt t="53248" x="6248400" y="4521200"/>
          <p14:tracePt t="53265" x="6229350" y="4400550"/>
          <p14:tracePt t="53283" x="6197600" y="4191000"/>
          <p14:tracePt t="53298" x="6197600" y="4076700"/>
          <p14:tracePt t="53315" x="6197600" y="4032250"/>
          <p14:tracePt t="53333" x="6197600" y="4006850"/>
          <p14:tracePt t="53348" x="6197600" y="4000500"/>
          <p14:tracePt t="53365" x="6197600" y="3994150"/>
          <p14:tracePt t="53382" x="6197600" y="3981450"/>
          <p14:tracePt t="53399" x="6210300" y="3968750"/>
          <p14:tracePt t="53415" x="6223000" y="3949700"/>
          <p14:tracePt t="53433" x="6229350" y="3949700"/>
          <p14:tracePt t="53448" x="6242050" y="3943350"/>
          <p14:tracePt t="53469" x="6242050" y="3937000"/>
          <p14:tracePt t="53483" x="6248400" y="3937000"/>
          <p14:tracePt t="53505" x="6248400" y="3930650"/>
          <p14:tracePt t="53519" x="6254750" y="3930650"/>
          <p14:tracePt t="53569" x="6254750" y="3924300"/>
          <p14:tracePt t="53627" x="6267450" y="3949700"/>
          <p14:tracePt t="53633" x="6273800" y="3994150"/>
          <p14:tracePt t="53648" x="6337300" y="4083050"/>
          <p14:tracePt t="53665" x="6483350" y="4191000"/>
          <p14:tracePt t="53683" x="6769100" y="4318000"/>
          <p14:tracePt t="53698" x="7067550" y="4375150"/>
          <p14:tracePt t="53714" x="7486650" y="4400550"/>
          <p14:tracePt t="53731" x="7727950" y="4400550"/>
          <p14:tracePt t="53748" x="8058150" y="4419600"/>
          <p14:tracePt t="53764" x="8140700" y="4438650"/>
          <p14:tracePt t="53782" x="8274050" y="4438650"/>
          <p14:tracePt t="53798" x="8331200" y="4438650"/>
          <p14:tracePt t="53814" x="8382000" y="4438650"/>
          <p14:tracePt t="53831" x="8401050" y="4438650"/>
          <p14:tracePt t="53848" x="8420100" y="4438650"/>
          <p14:tracePt t="53891" x="8426450" y="4438650"/>
          <p14:tracePt t="53919" x="8432800" y="4438650"/>
          <p14:tracePt t="53934" x="8439150" y="4432300"/>
          <p14:tracePt t="53941" x="8439150" y="4425950"/>
          <p14:tracePt t="53949" x="8439150" y="4419600"/>
          <p14:tracePt t="53964" x="8445500" y="4419600"/>
          <p14:tracePt t="53998" x="8451850" y="4419600"/>
          <p14:tracePt t="54015" x="8451850" y="4413250"/>
          <p14:tracePt t="54049" x="8451850" y="4400550"/>
          <p14:tracePt t="54069" x="8458200" y="4400550"/>
          <p14:tracePt t="54436" x="8401050" y="4368800"/>
          <p14:tracePt t="54442" x="8305800" y="4337050"/>
          <p14:tracePt t="54449" x="8248650" y="4298950"/>
          <p14:tracePt t="54464" x="8051800" y="4184650"/>
          <p14:tracePt t="54481" x="7842250" y="4121150"/>
          <p14:tracePt t="54497" x="7747000" y="4095750"/>
          <p14:tracePt t="54514" x="7626350" y="4070350"/>
          <p14:tracePt t="54531" x="7493000" y="4064000"/>
          <p14:tracePt t="54547" x="7289800" y="4064000"/>
          <p14:tracePt t="54564" x="7232650" y="4064000"/>
          <p14:tracePt t="54581" x="7175500" y="4064000"/>
          <p14:tracePt t="54597" x="7067550" y="4064000"/>
          <p14:tracePt t="54614" x="6985000" y="4070350"/>
          <p14:tracePt t="54631" x="6927850" y="4070350"/>
          <p14:tracePt t="54647" x="6877050" y="4070350"/>
          <p14:tracePt t="54664" x="6832600" y="4070350"/>
          <p14:tracePt t="54681" x="6788150" y="4070350"/>
          <p14:tracePt t="54697" x="6762750" y="4070350"/>
          <p14:tracePt t="54714" x="6737350" y="4070350"/>
          <p14:tracePt t="54731" x="6724650" y="4070350"/>
          <p14:tracePt t="54748" x="6705600" y="4070350"/>
          <p14:tracePt t="54770" x="6699250" y="4070350"/>
          <p14:tracePt t="54799" x="6692900" y="4070350"/>
          <p14:tracePt t="54885" x="6737350" y="4057650"/>
          <p14:tracePt t="54893" x="6813550" y="4038600"/>
          <p14:tracePt t="54899" x="6934200" y="4006850"/>
          <p14:tracePt t="54914" x="7137400" y="3987800"/>
          <p14:tracePt t="54931" x="7264400" y="3987800"/>
          <p14:tracePt t="54948" x="7620000" y="3987800"/>
          <p14:tracePt t="54964" x="7785100" y="3987800"/>
          <p14:tracePt t="54981" x="7880350" y="3987800"/>
          <p14:tracePt t="54998" x="8020050" y="3987800"/>
          <p14:tracePt t="55014" x="8077200" y="3987800"/>
          <p14:tracePt t="55031" x="8115300" y="3987800"/>
          <p14:tracePt t="55048" x="8159750" y="3981450"/>
          <p14:tracePt t="55064" x="8172450" y="3981450"/>
          <p14:tracePt t="55098" x="8178800" y="3981450"/>
          <p14:tracePt t="55114" x="8185150" y="3981450"/>
          <p14:tracePt t="55149" x="8191500" y="3981450"/>
          <p14:tracePt t="55807" x="8216900" y="3975100"/>
          <p14:tracePt t="55814" x="8280400" y="3956050"/>
          <p14:tracePt t="55821" x="8312150" y="3949700"/>
          <p14:tracePt t="55832" x="8388350" y="3937000"/>
          <p14:tracePt t="55847" x="8591550" y="3905250"/>
          <p14:tracePt t="55863" x="8890000" y="3886200"/>
          <p14:tracePt t="55881" x="9042400" y="3879850"/>
          <p14:tracePt t="55897" x="9258300" y="3867150"/>
          <p14:tracePt t="55913" x="9404350" y="3867150"/>
          <p14:tracePt t="55930" x="9461500" y="3867150"/>
          <p14:tracePt t="55947" x="9505950" y="3867150"/>
          <p14:tracePt t="55963" x="9620250" y="3873500"/>
          <p14:tracePt t="55980" x="9683750" y="3892550"/>
          <p14:tracePt t="55997" x="9753600" y="3905250"/>
          <p14:tracePt t="56013" x="9810750" y="3924300"/>
          <p14:tracePt t="56030" x="9836150" y="3937000"/>
          <p14:tracePt t="56047" x="9855200" y="3943350"/>
          <p14:tracePt t="56063" x="9899650" y="3962400"/>
          <p14:tracePt t="56080" x="9906000" y="3975100"/>
          <p14:tracePt t="56097" x="9931400" y="3994150"/>
          <p14:tracePt t="56114" x="9969500" y="4025900"/>
          <p14:tracePt t="56130" x="9994900" y="4064000"/>
          <p14:tracePt t="56147" x="10020300" y="4083050"/>
          <p14:tracePt t="56163" x="10033000" y="4095750"/>
          <p14:tracePt t="56180" x="10033000" y="4108450"/>
          <p14:tracePt t="56184" x="10039350" y="4114800"/>
          <p14:tracePt t="56220" x="10039350" y="4121150"/>
          <p14:tracePt t="56257" x="10039350" y="4127500"/>
          <p14:tracePt t="56287" x="10045700" y="4133850"/>
          <p14:tracePt t="56331" x="10045700" y="4140200"/>
          <p14:tracePt t="58130" x="9867900" y="4108450"/>
          <p14:tracePt t="58135" x="9715500" y="4070350"/>
          <p14:tracePt t="58146" x="9499600" y="4000500"/>
          <p14:tracePt t="58163" x="8870950" y="3790950"/>
          <p14:tracePt t="58179" x="7766050" y="3409950"/>
          <p14:tracePt t="58196" x="7302500" y="3219450"/>
          <p14:tracePt t="58213" x="6902450" y="3130550"/>
          <p14:tracePt t="58229" x="6153150" y="2984500"/>
          <p14:tracePt t="58246" x="5816600" y="2959100"/>
          <p14:tracePt t="58263" x="5511800" y="2959100"/>
          <p14:tracePt t="58279" x="5219700" y="2959100"/>
          <p14:tracePt t="58296" x="5073650" y="2971800"/>
          <p14:tracePt t="58312" x="4984750" y="2978150"/>
          <p14:tracePt t="58330" x="4902200" y="2997200"/>
          <p14:tracePt t="58347" x="4857750" y="3003550"/>
          <p14:tracePt t="58363" x="4800600" y="3022600"/>
          <p14:tracePt t="58380" x="4705350" y="3048000"/>
          <p14:tracePt t="58396" x="4584700" y="3067050"/>
          <p14:tracePt t="58413" x="4489450" y="3092450"/>
          <p14:tracePt t="58429" x="4413250" y="3124200"/>
          <p14:tracePt t="58446" x="4368800" y="3124200"/>
          <p14:tracePt t="58463" x="4254500" y="3117850"/>
          <p14:tracePt t="58479" x="3930650" y="3048000"/>
          <p14:tracePt t="58496" x="3727450" y="3016250"/>
          <p14:tracePt t="58513" x="3416300" y="2940050"/>
          <p14:tracePt t="58529" x="3232150" y="2908300"/>
          <p14:tracePt t="58546" x="3200400" y="2882900"/>
          <p14:tracePt t="58563" x="3181350" y="2882900"/>
          <p14:tracePt t="58579" x="3149600" y="2914650"/>
          <p14:tracePt t="58596" x="3143250" y="3048000"/>
          <p14:tracePt t="58613" x="3143250" y="3162300"/>
          <p14:tracePt t="58630" x="3168650" y="3619500"/>
          <p14:tracePt t="58647" x="3168650" y="3695700"/>
          <p14:tracePt t="58662" x="3168650" y="3803650"/>
          <p14:tracePt t="58679" x="3187700" y="4095750"/>
          <p14:tracePt t="58696" x="3213100" y="4216400"/>
          <p14:tracePt t="58712" x="3244850" y="4381500"/>
          <p14:tracePt t="58729" x="3384550" y="4673600"/>
          <p14:tracePt t="58746" x="3473450" y="4813300"/>
          <p14:tracePt t="58763" x="3575050" y="4940300"/>
          <p14:tracePt t="58780" x="3676650" y="5124450"/>
          <p14:tracePt t="58796" x="3727450" y="5207000"/>
          <p14:tracePt t="58813" x="3765550" y="5289550"/>
          <p14:tracePt t="58831" x="3873500" y="5391150"/>
          <p14:tracePt t="58847" x="4051300" y="5473700"/>
          <p14:tracePt t="58863" x="4203700" y="5511800"/>
          <p14:tracePt t="58879" x="4470400" y="5594350"/>
          <p14:tracePt t="58896" x="4654550" y="5632450"/>
          <p14:tracePt t="58912" x="4762500" y="5683250"/>
          <p14:tracePt t="58929" x="5010150" y="5721350"/>
          <p14:tracePt t="58947" x="5264150" y="5721350"/>
          <p14:tracePt t="58963" x="5448300" y="5721350"/>
          <p14:tracePt t="58980" x="5861050" y="5702300"/>
          <p14:tracePt t="58996" x="6388100" y="5600700"/>
          <p14:tracePt t="59013" x="6661150" y="5556250"/>
          <p14:tracePt t="59029" x="6959600" y="5505450"/>
          <p14:tracePt t="59045" x="7277100" y="5435600"/>
          <p14:tracePt t="59062" x="7473950" y="5346700"/>
          <p14:tracePt t="59079" x="7854950" y="5143500"/>
          <p14:tracePt t="59096" x="8051800" y="4984750"/>
          <p14:tracePt t="59112" x="8235950" y="4787900"/>
          <p14:tracePt t="59128" x="8528050" y="4381500"/>
          <p14:tracePt t="59146" x="8610600" y="4235450"/>
          <p14:tracePt t="59162" x="8693150" y="4013200"/>
          <p14:tracePt t="59180" x="8756650" y="3727450"/>
          <p14:tracePt t="59196" x="8801100" y="3556000"/>
          <p14:tracePt t="59213" x="8826500" y="3397250"/>
          <p14:tracePt t="59230" x="8832850" y="3155950"/>
          <p14:tracePt t="59245" x="8801100" y="2997200"/>
          <p14:tracePt t="59263" x="8718550" y="2825750"/>
          <p14:tracePt t="59279" x="8534400" y="2609850"/>
          <p14:tracePt t="59296" x="8413750" y="2501900"/>
          <p14:tracePt t="59313" x="8312150" y="2393950"/>
          <p14:tracePt t="59328" x="8153400" y="2216150"/>
          <p14:tracePt t="59346" x="7912100" y="1987550"/>
          <p14:tracePt t="59362" x="7785100" y="1873250"/>
          <p14:tracePt t="59379" x="7524750" y="1682750"/>
          <p14:tracePt t="59396" x="7092950" y="1485900"/>
          <p14:tracePt t="59412" x="6832600" y="1384300"/>
          <p14:tracePt t="59429" x="6369050" y="1308100"/>
          <p14:tracePt t="59445" x="5949950" y="1295400"/>
          <p14:tracePt t="59462" x="5657850" y="1295400"/>
          <p14:tracePt t="59479" x="5130800" y="1384300"/>
          <p14:tracePt t="59495" x="4845050" y="1479550"/>
          <p14:tracePt t="59512" x="4489450" y="1606550"/>
          <p14:tracePt t="59529" x="4197350" y="1727200"/>
          <p14:tracePt t="59546" x="3924300" y="1822450"/>
          <p14:tracePt t="59562" x="3727450" y="1917700"/>
          <p14:tracePt t="59579" x="3479800" y="2101850"/>
          <p14:tracePt t="59595" x="3308350" y="2286000"/>
          <p14:tracePt t="59612" x="3130550" y="2495550"/>
          <p14:tracePt t="59629" x="2876550" y="2978150"/>
          <p14:tracePt t="59645" x="2844800" y="3060700"/>
          <p14:tracePt t="59662" x="2787650" y="3352800"/>
          <p14:tracePt t="59679" x="2755900" y="3752850"/>
          <p14:tracePt t="59695" x="2755900" y="4191000"/>
          <p14:tracePt t="59712" x="2768600" y="4324350"/>
          <p14:tracePt t="59729" x="2806700" y="4641850"/>
          <p14:tracePt t="59745" x="2863850" y="4806950"/>
          <p14:tracePt t="59762" x="2933700" y="4940300"/>
          <p14:tracePt t="59779" x="3276600" y="5276850"/>
          <p14:tracePt t="59795" x="3460750" y="5461000"/>
          <p14:tracePt t="59812" x="3733800" y="5670550"/>
          <p14:tracePt t="59829" x="3968750" y="5861050"/>
          <p14:tracePt t="59845" x="4121150" y="5994400"/>
          <p14:tracePt t="59862" x="4362450" y="6121400"/>
          <p14:tracePt t="59879" x="4711700" y="6159500"/>
          <p14:tracePt t="59895" x="5130800" y="6134100"/>
          <p14:tracePt t="59912" x="5492750" y="6045200"/>
          <p14:tracePt t="59930" x="6108700" y="5861050"/>
          <p14:tracePt t="59945" x="6508750" y="5721350"/>
          <p14:tracePt t="59962" x="7016750" y="5537200"/>
          <p14:tracePt t="59979" x="7607300" y="5245100"/>
          <p14:tracePt t="59995" x="7981950" y="4959350"/>
          <p14:tracePt t="60012" x="8312150" y="4667250"/>
          <p14:tracePt t="60029" x="8724900" y="4171950"/>
          <p14:tracePt t="60045" x="8972550" y="3829050"/>
          <p14:tracePt t="60062" x="9290050" y="3225800"/>
          <p14:tracePt t="60079" x="9455150" y="2762250"/>
          <p14:tracePt t="60095" x="9499600" y="2533650"/>
          <p14:tracePt t="60112" x="9499600" y="2298700"/>
          <p14:tracePt t="60129" x="9461500" y="2025650"/>
          <p14:tracePt t="60145" x="9385300" y="1898650"/>
          <p14:tracePt t="60162" x="9213850" y="1682750"/>
          <p14:tracePt t="60179" x="8947150" y="1390650"/>
          <p14:tracePt t="60195" x="8553450" y="1155700"/>
          <p14:tracePt t="60212" x="8274050" y="1022350"/>
          <p14:tracePt t="60231" x="7759700" y="749300"/>
          <p14:tracePt t="60246" x="7581900" y="679450"/>
          <p14:tracePt t="60262" x="7480300" y="660400"/>
          <p14:tracePt t="60279" x="7366000" y="628650"/>
          <p14:tracePt t="60296" x="7327900" y="628650"/>
          <p14:tracePt t="60312" x="7315200" y="628650"/>
          <p14:tracePt t="60328" x="7308850" y="628650"/>
          <p14:tracePt t="60345" x="7302500" y="628650"/>
          <p14:tracePt t="60362" x="7289800" y="628650"/>
          <p14:tracePt t="60459" x="7283450" y="628650"/>
          <p14:tracePt t="60497" x="7277100" y="628650"/>
          <p14:tracePt t="60505" x="7264400" y="647700"/>
          <p14:tracePt t="60513" x="7258050" y="654050"/>
          <p14:tracePt t="60783" x="7029450" y="679450"/>
          <p14:tracePt t="60791" x="6978650" y="685800"/>
          <p14:tracePt t="60798" x="6794500" y="723900"/>
          <p14:tracePt t="60812" x="6096000" y="819150"/>
          <p14:tracePt t="60829" x="5778500" y="927100"/>
          <p14:tracePt t="60845" x="5168900" y="1054100"/>
          <p14:tracePt t="60861" x="4330700" y="1416050"/>
          <p14:tracePt t="60878" x="4127500" y="1530350"/>
          <p14:tracePt t="60896" x="3657600" y="1746250"/>
          <p14:tracePt t="60911" x="3473450" y="1968500"/>
          <p14:tracePt t="60929" x="3302000" y="2139950"/>
          <p14:tracePt t="60946" x="2990850" y="2457450"/>
          <p14:tracePt t="60962" x="2863850" y="2609850"/>
          <p14:tracePt t="60978" x="2794000" y="2705100"/>
          <p14:tracePt t="60994" x="2736850" y="2781300"/>
          <p14:tracePt t="61011" x="2692400" y="2844800"/>
          <p14:tracePt t="61029" x="2628900" y="2933700"/>
          <p14:tracePt t="61045" x="2584450" y="3060700"/>
          <p14:tracePt t="61061" x="2533650" y="3175000"/>
          <p14:tracePt t="61078" x="2495550" y="3251200"/>
          <p14:tracePt t="61095" x="2400300" y="3416300"/>
          <p14:tracePt t="61112" x="2343150" y="3511550"/>
          <p14:tracePt t="61128" x="2317750" y="3568700"/>
          <p14:tracePt t="61146" x="2279650" y="3638550"/>
          <p14:tracePt t="61162" x="2266950" y="3651250"/>
          <p14:tracePt t="61178" x="2254250" y="3689350"/>
          <p14:tracePt t="61197" x="2228850" y="3714750"/>
          <p14:tracePt t="61211" x="2171700" y="3771900"/>
          <p14:tracePt t="61227" x="2095500" y="3822700"/>
          <p14:tracePt t="61246" x="1981200" y="3911600"/>
          <p14:tracePt t="61261" x="1930400" y="3949700"/>
          <p14:tracePt t="61278" x="1905000" y="3962400"/>
          <p14:tracePt t="61294" x="1866900" y="3968750"/>
          <p14:tracePt t="61311" x="1847850" y="3968750"/>
          <p14:tracePt t="61327" x="1822450" y="3968750"/>
          <p14:tracePt t="61345" x="1803400" y="3968750"/>
          <p14:tracePt t="61361" x="1771650" y="3968750"/>
          <p14:tracePt t="61377" x="1746250" y="3968750"/>
          <p14:tracePt t="61395" x="1676400" y="3968750"/>
          <p14:tracePt t="61412" x="1625600" y="3968750"/>
          <p14:tracePt t="61428" x="1587500" y="3968750"/>
          <p14:tracePt t="61432" x="1568450" y="3968750"/>
          <p14:tracePt t="61445" x="1543050" y="3968750"/>
          <p14:tracePt t="61461" x="1524000" y="3956050"/>
          <p14:tracePt t="61477" x="1498600" y="3956050"/>
          <p14:tracePt t="61496" x="1479550" y="3943350"/>
          <p14:tracePt t="61511" x="1473200" y="3943350"/>
          <p14:tracePt t="61528" x="1460500" y="3943350"/>
          <p14:tracePt t="61546" x="1441450" y="3943350"/>
          <p14:tracePt t="61605" x="1435100" y="3943350"/>
          <p14:tracePt t="61710" x="1435100" y="3930650"/>
          <p14:tracePt t="61828" x="1441450" y="3937000"/>
          <p14:tracePt t="61835" x="1473200" y="3943350"/>
          <p14:tracePt t="61846" x="1555750" y="3968750"/>
          <p14:tracePt t="61861" x="1689100" y="4006850"/>
          <p14:tracePt t="61877" x="1841500" y="4057650"/>
          <p14:tracePt t="61896" x="2038350" y="4102100"/>
          <p14:tracePt t="61911" x="2222500" y="4146550"/>
          <p14:tracePt t="61928" x="2362200" y="4171950"/>
          <p14:tracePt t="61947" x="2501900" y="4197350"/>
          <p14:tracePt t="61961" x="2597150" y="4197350"/>
          <p14:tracePt t="61978" x="2774950" y="4197350"/>
          <p14:tracePt t="61997" x="2984500" y="4197350"/>
          <p14:tracePt t="62011" x="3067050" y="4184650"/>
          <p14:tracePt t="62028" x="3111500" y="4171950"/>
          <p14:tracePt t="62046" x="3168650" y="4165600"/>
          <p14:tracePt t="62061" x="3194050" y="4159250"/>
          <p14:tracePt t="62077" x="3200400" y="4159250"/>
          <p14:tracePt t="62097" x="3206750" y="4159250"/>
          <p14:tracePt t="62138" x="3213100" y="4159250"/>
          <p14:tracePt t="63318" x="3467100" y="4102100"/>
          <p14:tracePt t="63324" x="3797300" y="4019550"/>
          <p14:tracePt t="63332" x="4019550" y="3994150"/>
          <p14:tracePt t="63343" x="4622800" y="3930650"/>
          <p14:tracePt t="63360" x="5930900" y="3886200"/>
          <p14:tracePt t="63377" x="6864350" y="3835400"/>
          <p14:tracePt t="63394" x="7480300" y="3810000"/>
          <p14:tracePt t="63410" x="8305800" y="3860800"/>
          <p14:tracePt t="63427" x="8509000" y="3860800"/>
          <p14:tracePt t="63444" x="8737600" y="3835400"/>
          <p14:tracePt t="63448" x="8794750" y="3822700"/>
          <p14:tracePt t="63460" x="8839200" y="3797300"/>
          <p14:tracePt t="63477" x="8845550" y="3790950"/>
          <p14:tracePt t="63684" x="8928100" y="3790950"/>
          <p14:tracePt t="63693" x="9017000" y="3784600"/>
          <p14:tracePt t="63700" x="9156700" y="3784600"/>
          <p14:tracePt t="63710" x="9290050" y="3803650"/>
          <p14:tracePt t="63726" x="9372600" y="3829050"/>
          <p14:tracePt t="63743" x="9442450" y="3867150"/>
          <p14:tracePt t="63747" x="9461500" y="3886200"/>
          <p14:tracePt t="63761" x="9512300" y="3911600"/>
          <p14:tracePt t="63777" x="9544050" y="3943350"/>
          <p14:tracePt t="63793" x="9569450" y="3962400"/>
          <p14:tracePt t="63811" x="9575800" y="3975100"/>
          <p14:tracePt t="63827" x="9582150" y="3975100"/>
          <p14:tracePt t="63861" x="9588500" y="3981450"/>
          <p14:tracePt t="63893" x="9588500" y="3987800"/>
          <p14:tracePt t="63911" x="9626600" y="4019550"/>
          <p14:tracePt t="63927" x="9728200" y="4064000"/>
          <p14:tracePt t="63943" x="9823450" y="4121150"/>
          <p14:tracePt t="63961" x="10039350" y="4203700"/>
          <p14:tracePt t="63976" x="10337800" y="4254500"/>
          <p14:tracePt t="63993" x="10528300" y="4254500"/>
          <p14:tracePt t="64011" x="10934700" y="4260850"/>
          <p14:tracePt t="64027" x="11061700" y="4260850"/>
          <p14:tracePt t="64043" x="11125200" y="4260850"/>
          <p14:tracePt t="64061" x="11176000" y="4260850"/>
          <p14:tracePt t="64077" x="11188700" y="4260850"/>
          <p14:tracePt t="64110" x="11201400" y="4260850"/>
          <p14:tracePt t="65090" x="11156950" y="4260850"/>
          <p14:tracePt t="65097" x="11068050" y="4260850"/>
          <p14:tracePt t="65112" x="10852150" y="4235450"/>
          <p14:tracePt t="65126" x="10566400" y="4191000"/>
          <p14:tracePt t="65143" x="10331450" y="4095750"/>
          <p14:tracePt t="65159" x="9607550" y="3867150"/>
          <p14:tracePt t="65161" x="9493250" y="3860800"/>
          <p14:tracePt t="65176" x="8623300" y="3683000"/>
          <p14:tracePt t="65192" x="7753350" y="3486150"/>
          <p14:tracePt t="65209" x="6972300" y="3340100"/>
          <p14:tracePt t="65226" x="5918200" y="3213100"/>
          <p14:tracePt t="65243" x="5549900" y="3213100"/>
          <p14:tracePt t="65260" x="4895850" y="3295650"/>
          <p14:tracePt t="65277" x="3981450" y="3568700"/>
          <p14:tracePt t="65293" x="3613150" y="3676650"/>
          <p14:tracePt t="65310" x="3200400" y="3790950"/>
          <p14:tracePt t="65326" x="2857500" y="3892550"/>
          <p14:tracePt t="65343" x="2711450" y="3924300"/>
          <p14:tracePt t="65360" x="2628900" y="3937000"/>
          <p14:tracePt t="65377" x="2590800" y="3937000"/>
          <p14:tracePt t="65393" x="2578100" y="3937000"/>
          <p14:tracePt t="65410" x="2565400" y="3937000"/>
          <p14:tracePt t="65428" x="2559050" y="3943350"/>
          <p14:tracePt t="65822" x="2546350" y="3930650"/>
          <p14:tracePt t="65835" x="2527300" y="3867150"/>
          <p14:tracePt t="65842" x="2520950" y="3854450"/>
          <p14:tracePt t="65859" x="2508250" y="3822700"/>
          <p14:tracePt t="65876" x="2489200" y="3790950"/>
          <p14:tracePt t="65892" x="2482850" y="3784600"/>
          <p14:tracePt t="65909" x="2482850" y="3778250"/>
          <p14:tracePt t="65926" x="2476500" y="3778250"/>
          <p14:tracePt t="65942" x="2476500" y="3771900"/>
          <p14:tracePt t="66543" x="2463800" y="3765550"/>
          <p14:tracePt t="66550" x="2451100" y="3759200"/>
          <p14:tracePt t="66559" x="2438400" y="3746500"/>
          <p14:tracePt t="66577" x="2406650" y="3727450"/>
          <p14:tracePt t="66592" x="2387600" y="3702050"/>
          <p14:tracePt t="66609" x="2368550" y="3683000"/>
          <p14:tracePt t="66627" x="2355850" y="3670300"/>
          <p14:tracePt t="66643" x="2336800" y="3638550"/>
          <p14:tracePt t="66659" x="2324100" y="3613150"/>
          <p14:tracePt t="66677" x="2317750" y="3568700"/>
          <p14:tracePt t="66692" x="2305050" y="3549650"/>
          <p14:tracePt t="66709" x="2305050" y="3536950"/>
          <p14:tracePt t="66727" x="2292350" y="3530600"/>
          <p14:tracePt t="66758" x="2292350" y="3524250"/>
          <p14:tracePt t="66792" x="2292350" y="3536950"/>
          <p14:tracePt t="66809" x="2292350" y="3575050"/>
          <p14:tracePt t="66827" x="2292350" y="3683000"/>
          <p14:tracePt t="66842" x="2292350" y="3752850"/>
          <p14:tracePt t="66858" x="2279650" y="3835400"/>
          <p14:tracePt t="66877" x="2254250" y="4064000"/>
          <p14:tracePt t="66892" x="2254250" y="4165600"/>
          <p14:tracePt t="66908" x="2254250" y="4222750"/>
          <p14:tracePt t="66926" x="2254250" y="4273550"/>
          <p14:tracePt t="66942" x="2247900" y="4343400"/>
          <p14:tracePt t="66959" x="2241550" y="4368800"/>
          <p14:tracePt t="66976" x="2228850" y="4406900"/>
          <p14:tracePt t="66992" x="2228850" y="4419600"/>
          <p14:tracePt t="67009" x="2228850" y="4432300"/>
          <p14:tracePt t="67025" x="2228850" y="4438650"/>
          <p14:tracePt t="67042" x="2228850" y="4445000"/>
          <p14:tracePt t="67076" x="2209800" y="4432300"/>
          <p14:tracePt t="67092" x="2190750" y="4292600"/>
          <p14:tracePt t="67108" x="2184400" y="4114800"/>
          <p14:tracePt t="67126" x="2171700" y="3879850"/>
          <p14:tracePt t="67141" x="2171700" y="3657600"/>
          <p14:tracePt t="67158" x="2165350" y="3556000"/>
          <p14:tracePt t="67175" x="2165350" y="3486150"/>
          <p14:tracePt t="67191" x="2165350" y="3454400"/>
          <p14:tracePt t="67208" x="2165350" y="3441700"/>
          <p14:tracePt t="67226" x="2165350" y="3435350"/>
          <p14:tracePt t="67259" x="2159000" y="3435350"/>
          <p14:tracePt t="67277" x="2133600" y="3517900"/>
          <p14:tracePt t="67292" x="2127250" y="3657600"/>
          <p14:tracePt t="67308" x="2127250" y="3759200"/>
          <p14:tracePt t="67326" x="2127250" y="3911600"/>
          <p14:tracePt t="67341" x="2114550" y="4095750"/>
          <p14:tracePt t="67358" x="2108200" y="4159250"/>
          <p14:tracePt t="67379" x="2095500" y="4248150"/>
          <p14:tracePt t="67392" x="2076450" y="4318000"/>
          <p14:tracePt t="67408" x="2076450" y="4324350"/>
          <p14:tracePt t="67425" x="2070100" y="4343400"/>
          <p14:tracePt t="67442" x="2070100" y="4368800"/>
          <p14:tracePt t="67492" x="2063750" y="4368800"/>
          <p14:tracePt t="67499" x="2057400" y="4368800"/>
          <p14:tracePt t="67508" x="2044700" y="4362450"/>
          <p14:tracePt t="67525" x="2019300" y="4254500"/>
          <p14:tracePt t="67542" x="1987550" y="4184650"/>
          <p14:tracePt t="67558" x="1974850" y="4114800"/>
          <p14:tracePt t="67575" x="1955800" y="4070350"/>
          <p14:tracePt t="67592" x="1936750" y="3975100"/>
          <p14:tracePt t="67609" x="1917700" y="3911600"/>
          <p14:tracePt t="67626" x="1898650" y="3848100"/>
          <p14:tracePt t="67644" x="1809750" y="3695700"/>
          <p14:tracePt t="67658" x="1727200" y="3486150"/>
          <p14:tracePt t="67675" x="1657350" y="3352800"/>
          <p14:tracePt t="67691" x="1587500" y="3263900"/>
          <p14:tracePt t="67708" x="1562100" y="3244850"/>
          <p14:tracePt t="67725" x="1530350" y="3219450"/>
          <p14:tracePt t="67742" x="1473200" y="3200400"/>
          <p14:tracePt t="67758" x="1416050" y="3181350"/>
          <p14:tracePt t="67775" x="1295400" y="3155950"/>
          <p14:tracePt t="67793" x="1123950" y="3117850"/>
          <p14:tracePt t="67808" x="1073150" y="3098800"/>
          <p14:tracePt t="67826" x="965200" y="3003550"/>
          <p14:tracePt t="67841" x="901700" y="2921000"/>
          <p14:tracePt t="67858" x="812800" y="2838450"/>
          <p14:tracePt t="67875" x="762000" y="2794000"/>
          <p14:tracePt t="67891" x="717550" y="2749550"/>
          <p14:tracePt t="67908" x="698500" y="2730500"/>
          <p14:tracePt t="67925" x="679450" y="2705100"/>
          <p14:tracePt t="67942" x="666750" y="2692400"/>
          <p14:tracePt t="67958" x="647700" y="2673350"/>
          <p14:tracePt t="67975" x="641350" y="2654300"/>
          <p14:tracePt t="67992" x="628650" y="2641600"/>
          <p14:tracePt t="68008" x="628650" y="2635250"/>
          <p14:tracePt t="68025" x="628650" y="2622550"/>
          <p14:tracePt t="68043" x="622300" y="2616200"/>
          <p14:tracePt t="68099" x="628650" y="2635250"/>
          <p14:tracePt t="68107" x="641350" y="2654300"/>
          <p14:tracePt t="68126" x="717550" y="2730500"/>
          <p14:tracePt t="68144" x="889000" y="2946400"/>
          <p14:tracePt t="68158" x="984250" y="3130550"/>
          <p14:tracePt t="68175" x="1016000" y="3219450"/>
          <p14:tracePt t="68193" x="1085850" y="3448050"/>
          <p14:tracePt t="68208" x="1104900" y="3600450"/>
          <p14:tracePt t="68226" x="1104900" y="3702050"/>
          <p14:tracePt t="68243" x="1104900" y="3784600"/>
          <p14:tracePt t="68258" x="1092200" y="3822700"/>
          <p14:tracePt t="68275" x="1060450" y="3867150"/>
          <p14:tracePt t="68292" x="1028700" y="3917950"/>
          <p14:tracePt t="68308" x="990600" y="3937000"/>
          <p14:tracePt t="68326" x="965200" y="3949700"/>
          <p14:tracePt t="68343" x="952500" y="3975100"/>
          <p14:tracePt t="68358" x="933450" y="3975100"/>
          <p14:tracePt t="68376" x="927100" y="3975100"/>
          <p14:tracePt t="68413" x="920750" y="3975100"/>
          <p14:tracePt t="68444" x="914400" y="3975100"/>
          <p14:tracePt t="68449" x="908050" y="3975100"/>
          <p14:tracePt t="68458" x="882650" y="3975100"/>
          <p14:tracePt t="68475" x="831850" y="3968750"/>
          <p14:tracePt t="68478" x="812800" y="3943350"/>
          <p14:tracePt t="68492" x="762000" y="3911600"/>
          <p14:tracePt t="68508" x="685800" y="3860800"/>
          <p14:tracePt t="68524" x="584200" y="3810000"/>
          <p14:tracePt t="68542" x="438150" y="3651250"/>
          <p14:tracePt t="68557" x="317500" y="3486150"/>
          <p14:tracePt t="68574" x="247650" y="3340100"/>
          <p14:tracePt t="68593" x="177800" y="3124200"/>
          <p14:tracePt t="68608" x="177800" y="2984500"/>
          <p14:tracePt t="68624" x="177800" y="2914650"/>
          <p14:tracePt t="68642" x="222250" y="2800350"/>
          <p14:tracePt t="68658" x="317500" y="2692400"/>
          <p14:tracePt t="68675" x="438150" y="2597150"/>
          <p14:tracePt t="68679" x="482600" y="2571750"/>
          <p14:tracePt t="68694" x="546100" y="2527300"/>
          <p14:tracePt t="68708" x="603250" y="2508250"/>
          <p14:tracePt t="68725" x="698500" y="2470150"/>
          <p14:tracePt t="68743" x="876300" y="2463800"/>
          <p14:tracePt t="68758" x="952500" y="2489200"/>
          <p14:tracePt t="68774" x="996950" y="2520950"/>
          <p14:tracePt t="68792" x="1041400" y="2552700"/>
          <p14:tracePt t="68808" x="1047750" y="2559050"/>
          <p14:tracePt t="68824" x="1047750" y="2565400"/>
          <p14:tracePt t="68842" x="1054100" y="2565400"/>
          <p14:tracePt t="68878" x="1060450" y="2565400"/>
          <p14:tracePt t="68891" x="1060450" y="2571750"/>
          <p14:tracePt t="68914" x="1066800" y="2571750"/>
          <p14:tracePt t="68957" x="1066800" y="2578100"/>
          <p14:tracePt t="68964" x="1066800" y="2584450"/>
          <p14:tracePt t="69196" x="1066800" y="2489200"/>
          <p14:tracePt t="69203" x="1066800" y="2139950"/>
          <p14:tracePt t="69211" x="1066800" y="2089150"/>
          <p14:tracePt t="69224" x="1060450" y="1936750"/>
          <p14:tracePt t="69241" x="1060450" y="1720850"/>
          <p14:tracePt t="69257" x="1054100" y="1600200"/>
          <p14:tracePt t="69274" x="1054100" y="1574800"/>
          <p14:tracePt t="69278" x="1054100" y="1555750"/>
          <p14:tracePt t="69291" x="1047750" y="1543050"/>
          <p14:tracePt t="69307" x="1047750" y="1530350"/>
          <p14:tracePt t="69324" x="1041400" y="1511300"/>
          <p14:tracePt t="69341" x="1041400" y="1479550"/>
          <p14:tracePt t="69357" x="1041400" y="1384300"/>
          <p14:tracePt t="69374" x="1041400" y="1371600"/>
          <p14:tracePt t="69390" x="1035050" y="1339850"/>
          <p14:tracePt t="69407" x="1028700" y="1308100"/>
          <p14:tracePt t="69424" x="1022350" y="1289050"/>
          <p14:tracePt t="69441" x="1022350" y="1282700"/>
          <p14:tracePt t="69457" x="1022350" y="1270000"/>
          <p14:tracePt t="69474" x="1022350" y="1257300"/>
          <p14:tracePt t="69491" x="1022350" y="1250950"/>
          <p14:tracePt t="69524" x="1022350" y="1238250"/>
          <p14:tracePt t="69550" x="1022350" y="1231900"/>
          <p14:tracePt t="69691" x="1035050" y="1231900"/>
          <p14:tracePt t="69697" x="1054100" y="1231900"/>
          <p14:tracePt t="69708" x="1085850" y="1231900"/>
          <p14:tracePt t="69724" x="1193800" y="1257300"/>
          <p14:tracePt t="69741" x="1289050" y="1282700"/>
          <p14:tracePt t="69757" x="1441450" y="1314450"/>
          <p14:tracePt t="69774" x="1562100" y="1352550"/>
          <p14:tracePt t="69790" x="1841500" y="1390650"/>
          <p14:tracePt t="69807" x="2063750" y="1409700"/>
          <p14:tracePt t="69824" x="2381250" y="1409700"/>
          <p14:tracePt t="69840" x="2546350" y="1409700"/>
          <p14:tracePt t="69857" x="2673350" y="1409700"/>
          <p14:tracePt t="69873" x="2901950" y="1403350"/>
          <p14:tracePt t="69891" x="3092450" y="1384300"/>
          <p14:tracePt t="69894" x="3206750" y="1384300"/>
          <p14:tracePt t="69907" x="3378200" y="1365250"/>
          <p14:tracePt t="69924" x="3606800" y="1333500"/>
          <p14:tracePt t="69941" x="3771900" y="1327150"/>
          <p14:tracePt t="69958" x="3956050" y="1295400"/>
          <p14:tracePt t="69974" x="4089400" y="1270000"/>
          <p14:tracePt t="69990" x="4260850" y="1219200"/>
          <p14:tracePt t="70008" x="4394200" y="1200150"/>
          <p14:tracePt t="70024" x="4730750" y="1111250"/>
          <p14:tracePt t="70040" x="5003800" y="1085850"/>
          <p14:tracePt t="70057" x="5359400" y="1085850"/>
          <p14:tracePt t="70073" x="5594350" y="1085850"/>
          <p14:tracePt t="70091" x="5778500" y="1092200"/>
          <p14:tracePt t="70094" x="5911850" y="1092200"/>
          <p14:tracePt t="70107" x="6203950" y="1092200"/>
          <p14:tracePt t="70124" x="6419850" y="1111250"/>
          <p14:tracePt t="70141" x="6788150" y="1104900"/>
          <p14:tracePt t="70157" x="7232650" y="1092200"/>
          <p14:tracePt t="70174" x="7581900" y="1066800"/>
          <p14:tracePt t="70190" x="7785100" y="1060450"/>
          <p14:tracePt t="70208" x="8153400" y="971550"/>
          <p14:tracePt t="70224" x="8356600" y="933450"/>
          <p14:tracePt t="70241" x="8407400" y="908050"/>
          <p14:tracePt t="70258" x="8445500" y="901700"/>
          <p14:tracePt t="70274" x="8464550" y="901700"/>
          <p14:tracePt t="70308" x="8483600" y="901700"/>
          <p14:tracePt t="70324" x="8489950" y="901700"/>
          <p14:tracePt t="70341" x="8496300" y="901700"/>
          <p14:tracePt t="70373" x="8502650" y="901700"/>
          <p14:tracePt t="70459" x="8502650" y="914400"/>
          <p14:tracePt t="70495" x="8502650" y="920750"/>
          <p14:tracePt t="70529" x="8502650" y="927100"/>
          <p14:tracePt t="70566" x="8502650" y="933450"/>
          <p14:tracePt t="70634" x="8502650" y="939800"/>
          <p14:tracePt t="70665" x="8502650" y="946150"/>
          <p14:tracePt t="70702" x="8502650" y="952500"/>
          <p14:tracePt t="70745" x="8502650" y="958850"/>
          <p14:tracePt t="72202" x="8521700" y="990600"/>
          <p14:tracePt t="72210" x="8547100" y="1085850"/>
          <p14:tracePt t="72216" x="8591550" y="1187450"/>
          <p14:tracePt t="72225" x="8693150" y="1365250"/>
          <p14:tracePt t="72240" x="8883650" y="1676400"/>
          <p14:tracePt t="72256" x="9124950" y="2038350"/>
          <p14:tracePt t="72274" x="9531350" y="2647950"/>
          <p14:tracePt t="72289" x="9956800" y="3155950"/>
          <p14:tracePt t="72307" x="10083800" y="3340100"/>
          <p14:tracePt t="72324" x="10344150" y="3581400"/>
          <p14:tracePt t="72340" x="10464800" y="3683000"/>
          <p14:tracePt t="72357" x="10528300" y="3746500"/>
          <p14:tracePt t="72375" x="10572750" y="3790950"/>
          <p14:tracePt t="72389" x="10585450" y="3803650"/>
          <p14:tracePt t="72782" x="10604500" y="3841750"/>
          <p14:tracePt t="72788" x="10617200" y="3898900"/>
          <p14:tracePt t="72809" x="10642600" y="3937000"/>
          <p14:tracePt t="72823" x="10661650" y="4000500"/>
          <p14:tracePt t="72839" x="10687050" y="4089400"/>
          <p14:tracePt t="72856" x="10687050" y="4159250"/>
          <p14:tracePt t="72873" x="10687050" y="4279900"/>
          <p14:tracePt t="72889" x="10680700" y="4324350"/>
          <p14:tracePt t="72906" x="10655300" y="4387850"/>
          <p14:tracePt t="72923" x="10642600" y="4419600"/>
          <p14:tracePt t="72940" x="10591800" y="4495800"/>
          <p14:tracePt t="72957" x="10496550" y="4559300"/>
          <p14:tracePt t="72973" x="10394950" y="4635500"/>
          <p14:tracePt t="72989" x="10312400" y="4699000"/>
          <p14:tracePt t="73006" x="10280650" y="4711700"/>
          <p14:tracePt t="73023" x="10248900" y="4724400"/>
          <p14:tracePt t="73040" x="10204450" y="4756150"/>
          <p14:tracePt t="73056" x="10140950" y="4787900"/>
          <p14:tracePt t="73073" x="10045700" y="4800600"/>
          <p14:tracePt t="73089" x="9950450" y="4800600"/>
          <p14:tracePt t="73106" x="9906000" y="4800600"/>
          <p14:tracePt t="73123" x="9874250" y="4800600"/>
          <p14:tracePt t="73139" x="9848850" y="4794250"/>
          <p14:tracePt t="73156" x="9829800" y="4781550"/>
          <p14:tracePt t="73173" x="9791700" y="4737100"/>
          <p14:tracePt t="73190" x="9728200" y="4616450"/>
          <p14:tracePt t="73207" x="9702800" y="4533900"/>
          <p14:tracePt t="73223" x="9690100" y="4476750"/>
          <p14:tracePt t="73239" x="9639300" y="4337050"/>
          <p14:tracePt t="73256" x="9613900" y="4260850"/>
          <p14:tracePt t="73273" x="9601200" y="4191000"/>
          <p14:tracePt t="73289" x="9569450" y="4133850"/>
          <p14:tracePt t="73306" x="9563100" y="4095750"/>
          <p14:tracePt t="73322" x="9556750" y="4051300"/>
          <p14:tracePt t="73339" x="9556750" y="3994150"/>
          <p14:tracePt t="73356" x="9556750" y="3943350"/>
          <p14:tracePt t="73373" x="9556750" y="3886200"/>
          <p14:tracePt t="73388" x="9563100" y="3803650"/>
          <p14:tracePt t="73406" x="9582150" y="3752850"/>
          <p14:tracePt t="73422" x="9588500" y="3714750"/>
          <p14:tracePt t="73439" x="9601200" y="3683000"/>
          <p14:tracePt t="73456" x="9620250" y="3651250"/>
          <p14:tracePt t="73473" x="9658350" y="3613150"/>
          <p14:tracePt t="73489" x="9721850" y="3556000"/>
          <p14:tracePt t="73506" x="9779000" y="3505200"/>
          <p14:tracePt t="73510" x="9817100" y="3492500"/>
          <p14:tracePt t="73522" x="9848850" y="3473450"/>
          <p14:tracePt t="73539" x="9969500" y="3416300"/>
          <p14:tracePt t="73556" x="10033000" y="3390900"/>
          <p14:tracePt t="73572" x="10090150" y="3384550"/>
          <p14:tracePt t="73589" x="10210800" y="3384550"/>
          <p14:tracePt t="73606" x="10306050" y="3409950"/>
          <p14:tracePt t="73623" x="10382250" y="3454400"/>
          <p14:tracePt t="73639" x="10471150" y="3517900"/>
          <p14:tracePt t="73656" x="10502900" y="3556000"/>
          <p14:tracePt t="73672" x="10541000" y="3587750"/>
          <p14:tracePt t="73688" x="10591800" y="3676650"/>
          <p14:tracePt t="73706" x="10629900" y="3746500"/>
          <p14:tracePt t="73722" x="10655300" y="3854450"/>
          <p14:tracePt t="73738" x="10687050" y="3937000"/>
          <p14:tracePt t="73755" x="10687050" y="3981450"/>
          <p14:tracePt t="73772" x="10687050" y="4019550"/>
          <p14:tracePt t="73789" x="10693400" y="4108450"/>
          <p14:tracePt t="73806" x="10693400" y="4178300"/>
          <p14:tracePt t="73822" x="10693400" y="4241800"/>
          <p14:tracePt t="73839" x="10668000" y="4337050"/>
          <p14:tracePt t="73856" x="10655300" y="4400550"/>
          <p14:tracePt t="73872" x="10629900" y="4438650"/>
          <p14:tracePt t="73888" x="10579100" y="4514850"/>
          <p14:tracePt t="73906" x="10521950" y="4584700"/>
          <p14:tracePt t="73922" x="10471150" y="4660900"/>
          <p14:tracePt t="73939" x="10407650" y="4711700"/>
          <p14:tracePt t="73955" x="10344150" y="4762500"/>
          <p14:tracePt t="73972" x="10318750" y="4787900"/>
          <p14:tracePt t="73989" x="10267950" y="4819650"/>
          <p14:tracePt t="74006" x="10236200" y="4845050"/>
          <p14:tracePt t="74023" x="10191750" y="4864100"/>
          <p14:tracePt t="74028" x="10179050" y="4870450"/>
          <p14:tracePt t="74038" x="10115550" y="4895850"/>
          <p14:tracePt t="74055" x="10077450" y="4895850"/>
          <p14:tracePt t="74072" x="10045700" y="4895850"/>
          <p14:tracePt t="74088" x="9994900" y="4895850"/>
          <p14:tracePt t="74105" x="9969500" y="4895850"/>
          <p14:tracePt t="74122" x="9937750" y="4895850"/>
          <p14:tracePt t="74139" x="9906000" y="4895850"/>
          <p14:tracePt t="74155" x="9886950" y="4895850"/>
          <p14:tracePt t="74172" x="9880600" y="4895850"/>
          <p14:tracePt t="74189" x="9848850" y="4857750"/>
          <p14:tracePt t="74205" x="9785350" y="4787900"/>
          <p14:tracePt t="74223" x="9753600" y="4692650"/>
          <p14:tracePt t="74239" x="9690100" y="4533900"/>
          <p14:tracePt t="74256" x="9658350" y="4419600"/>
          <p14:tracePt t="74272" x="9632950" y="4286250"/>
          <p14:tracePt t="74288" x="9632950" y="4114800"/>
          <p14:tracePt t="74306" x="9652000" y="4051300"/>
          <p14:tracePt t="74322" x="9664700" y="4013200"/>
          <p14:tracePt t="74339" x="9683750" y="3962400"/>
          <p14:tracePt t="74355" x="9728200" y="3911600"/>
          <p14:tracePt t="74372" x="9766300" y="3854450"/>
          <p14:tracePt t="74389" x="9874250" y="3746500"/>
          <p14:tracePt t="74406" x="10020300" y="3657600"/>
          <p14:tracePt t="74422" x="10147300" y="3594100"/>
          <p14:tracePt t="74439" x="10261600" y="3575050"/>
          <p14:tracePt t="74455" x="10337800" y="3575050"/>
          <p14:tracePt t="74472" x="10445750" y="3594100"/>
          <p14:tracePt t="74488" x="10566400" y="3632200"/>
          <p14:tracePt t="74505" x="10756900" y="3708400"/>
          <p14:tracePt t="74522" x="10852150" y="3746500"/>
          <p14:tracePt t="74539" x="11156950" y="3835400"/>
          <p14:tracePt t="74555" x="11264900" y="3860800"/>
          <p14:tracePt t="74572" x="11328400" y="3873500"/>
          <p14:tracePt t="74590" x="11379200" y="3892550"/>
          <p14:tracePt t="74605" x="11398250" y="3911600"/>
          <p14:tracePt t="74622" x="11410950" y="3917950"/>
          <p14:tracePt t="74641" x="11423650" y="3930650"/>
          <p14:tracePt t="74655" x="11430000" y="3937000"/>
          <p14:tracePt t="74671" x="11436350" y="3937000"/>
          <p14:tracePt t="74689" x="11455400" y="3962400"/>
          <p14:tracePt t="74705" x="11461750" y="3968750"/>
          <p14:tracePt t="74722" x="11461750" y="3975100"/>
          <p14:tracePt t="74739" x="11468100" y="3975100"/>
          <p14:tracePt t="74755" x="11480800" y="3981450"/>
          <p14:tracePt t="74789" x="11487150" y="3981450"/>
          <p14:tracePt t="74822" x="11493500" y="3981450"/>
          <p14:tracePt t="74839" x="11493500" y="3987800"/>
          <p14:tracePt t="74861" x="11499850" y="3987800"/>
          <p14:tracePt t="77058" x="11461750" y="3987800"/>
          <p14:tracePt t="77065" x="11404600" y="3981450"/>
          <p14:tracePt t="77072" x="11353800" y="3962400"/>
          <p14:tracePt t="77088" x="11264900" y="3930650"/>
          <p14:tracePt t="77104" x="11144250" y="3873500"/>
          <p14:tracePt t="77120" x="10998200" y="3816350"/>
          <p14:tracePt t="77137" x="10928350" y="3803650"/>
          <p14:tracePt t="77154" x="10839450" y="3803650"/>
          <p14:tracePt t="77170" x="10725150" y="3803650"/>
          <p14:tracePt t="77187" x="10674350" y="3803650"/>
          <p14:tracePt t="77205" x="10604500" y="3810000"/>
          <p14:tracePt t="77221" x="10541000" y="3841750"/>
          <p14:tracePt t="77237" x="10521950" y="3854450"/>
          <p14:tracePt t="77254" x="10502900" y="3854450"/>
          <p14:tracePt t="77270" x="10490200" y="3854450"/>
          <p14:tracePt t="77287" x="10483850" y="3854450"/>
          <p14:tracePt t="77320" x="10477500" y="3854450"/>
          <p14:tracePt t="77349" x="10471150" y="3854450"/>
          <p14:tracePt t="77370" x="10471150" y="3860800"/>
          <p14:tracePt t="77399" x="10471150" y="3867150"/>
          <p14:tracePt t="77420" x="10471150" y="3873500"/>
          <p14:tracePt t="77449" x="10471150" y="3886200"/>
          <p14:tracePt t="77486" x="10471150" y="3892550"/>
          <p14:tracePt t="77559" x="10471150" y="3898900"/>
          <p14:tracePt t="80264" x="10356850" y="3898900"/>
          <p14:tracePt t="80273" x="10242550" y="3898900"/>
          <p14:tracePt t="80279" x="10052050" y="3898900"/>
          <p14:tracePt t="80288" x="9886950" y="3898900"/>
          <p14:tracePt t="80303" x="9429750" y="3867150"/>
          <p14:tracePt t="80320" x="9175750" y="3835400"/>
          <p14:tracePt t="80336" x="8851900" y="3822700"/>
          <p14:tracePt t="80353" x="8350250" y="3752850"/>
          <p14:tracePt t="80370" x="7981950" y="3740150"/>
          <p14:tracePt t="80388" x="7715250" y="3733800"/>
          <p14:tracePt t="80403" x="7550150" y="3733800"/>
          <p14:tracePt t="80420" x="7416800" y="3733800"/>
          <p14:tracePt t="80438" x="7289800" y="3733800"/>
          <p14:tracePt t="80452" x="7251700" y="3740150"/>
          <p14:tracePt t="80469" x="7169150" y="3752850"/>
          <p14:tracePt t="80487" x="7042150" y="3790950"/>
          <p14:tracePt t="80502" x="6934200" y="3816350"/>
          <p14:tracePt t="80519" x="6864350" y="3829050"/>
          <p14:tracePt t="80537" x="6756400" y="3854450"/>
          <p14:tracePt t="80552" x="6648450" y="3873500"/>
          <p14:tracePt t="80569" x="6438900" y="3905250"/>
          <p14:tracePt t="80587" x="6248400" y="3911600"/>
          <p14:tracePt t="80603" x="6121400" y="3911600"/>
          <p14:tracePt t="80619" x="6026150" y="3911600"/>
          <p14:tracePt t="80637" x="5949950" y="3911600"/>
          <p14:tracePt t="80652" x="5924550" y="3911600"/>
          <p14:tracePt t="80669" x="5905500" y="3911600"/>
          <p14:tracePt t="80687" x="5892800" y="3911600"/>
          <p14:tracePt t="80723" x="5886450" y="3911600"/>
          <p14:tracePt t="80758" x="5880100" y="3911600"/>
          <p14:tracePt t="80787" x="5873750" y="3911600"/>
          <p14:tracePt t="80887" x="5873750" y="3917950"/>
          <p14:tracePt t="80901" x="5873750" y="3930650"/>
          <p14:tracePt t="80908" x="5873750" y="3937000"/>
          <p14:tracePt t="80922" x="5873750" y="3943350"/>
          <p14:tracePt t="80936" x="5880100" y="3956050"/>
          <p14:tracePt t="80952" x="5886450" y="3968750"/>
          <p14:tracePt t="80969" x="5892800" y="3975100"/>
          <p14:tracePt t="81002" x="5899150" y="3981450"/>
          <p14:tracePt t="81037" x="5924550" y="3981450"/>
          <p14:tracePt t="81052" x="5937250" y="3981450"/>
          <p14:tracePt t="81069" x="5943600" y="3981450"/>
          <p14:tracePt t="81087" x="5949950" y="3981450"/>
          <p14:tracePt t="81102" x="5956300" y="3981450"/>
          <p14:tracePt t="81119" x="5969000" y="3981450"/>
          <p14:tracePt t="81136" x="5981700" y="3981450"/>
          <p14:tracePt t="81152" x="5994400" y="3981450"/>
          <p14:tracePt t="81169" x="6013450" y="3981450"/>
          <p14:tracePt t="81187" x="6038850" y="3981450"/>
          <p14:tracePt t="81223" x="6045200" y="3981450"/>
          <p14:tracePt t="81258" x="6051550" y="3981450"/>
          <p14:tracePt t="81296" x="6057900" y="3981450"/>
          <p14:tracePt t="82310" x="5975350" y="3943350"/>
          <p14:tracePt t="82316" x="5867400" y="3879850"/>
          <p14:tracePt t="82323" x="5613400" y="3733800"/>
          <p14:tracePt t="82335" x="5302250" y="3638550"/>
          <p14:tracePt t="82351" x="4629150" y="3549650"/>
          <p14:tracePt t="82368" x="4305300" y="3556000"/>
          <p14:tracePt t="82385" x="3911600" y="3644900"/>
          <p14:tracePt t="82403" x="3613150" y="3740150"/>
          <p14:tracePt t="82418" x="3397250" y="3771900"/>
          <p14:tracePt t="82435" x="3206750" y="3778250"/>
          <p14:tracePt t="82452" x="2984500" y="3797300"/>
          <p14:tracePt t="82468" x="2901950" y="3803650"/>
          <p14:tracePt t="82485" x="2825750" y="3816350"/>
          <p14:tracePt t="82501" x="2717800" y="3841750"/>
          <p14:tracePt t="82518" x="2609850" y="3879850"/>
          <p14:tracePt t="82536" x="2559050" y="3905250"/>
          <p14:tracePt t="82538" x="2540000" y="3911600"/>
          <p14:tracePt t="82551" x="2482850" y="3943350"/>
          <p14:tracePt t="82568" x="2444750" y="3975100"/>
          <p14:tracePt t="82585" x="2381250" y="4006850"/>
          <p14:tracePt t="82588" x="2355850" y="4019550"/>
          <p14:tracePt t="82601" x="2324100" y="4044950"/>
          <p14:tracePt t="82619" x="2254250" y="4089400"/>
          <p14:tracePt t="82635" x="2209800" y="4127500"/>
          <p14:tracePt t="82652" x="2165350" y="4152900"/>
          <p14:tracePt t="82668" x="2146300" y="4165600"/>
          <p14:tracePt t="82685" x="2127250" y="4184650"/>
          <p14:tracePt t="82702" x="2114550" y="4191000"/>
          <p14:tracePt t="82718" x="2108200" y="4197350"/>
          <p14:tracePt t="82751" x="2101850" y="4203700"/>
          <p14:tracePt t="84248" x="2266950" y="4159250"/>
          <p14:tracePt t="84256" x="2806700" y="4044950"/>
          <p14:tracePt t="84268" x="3302000" y="3956050"/>
          <p14:tracePt t="84284" x="4095750" y="3892550"/>
          <p14:tracePt t="84301" x="4953000" y="3848100"/>
          <p14:tracePt t="84317" x="5664200" y="3860800"/>
          <p14:tracePt t="84334" x="6197600" y="3905250"/>
          <p14:tracePt t="84350" x="6419850" y="3949700"/>
          <p14:tracePt t="84367" x="6623050" y="3975100"/>
          <p14:tracePt t="84384" x="6769100" y="3987800"/>
          <p14:tracePt t="84401" x="6838950" y="4013200"/>
          <p14:tracePt t="84417" x="6883400" y="4025900"/>
          <p14:tracePt t="84434" x="6902450" y="4025900"/>
          <p14:tracePt t="84451" x="6908800" y="4025900"/>
          <p14:tracePt t="84467" x="6915150" y="4032250"/>
          <p14:tracePt t="84500" x="6921500" y="4032250"/>
          <p14:tracePt t="84526" x="6927850" y="4032250"/>
          <p14:tracePt t="84540" x="6927850" y="4038600"/>
          <p14:tracePt t="84553" x="6934200" y="4038600"/>
          <p14:tracePt t="84567" x="6959600" y="4051300"/>
          <p14:tracePt t="84584" x="6965950" y="4057650"/>
          <p14:tracePt t="84618" x="6972300" y="4064000"/>
          <p14:tracePt t="84650" x="6972300" y="4070350"/>
          <p14:tracePt t="84667" x="6978650" y="4114800"/>
          <p14:tracePt t="84683" x="6978650" y="4235450"/>
          <p14:tracePt t="84700" x="6934200" y="4318000"/>
          <p14:tracePt t="84717" x="6883400" y="4413250"/>
          <p14:tracePt t="84734" x="6743700" y="4527550"/>
          <p14:tracePt t="84750" x="6673850" y="4584700"/>
          <p14:tracePt t="84767" x="6565900" y="4660900"/>
          <p14:tracePt t="84783" x="6515100" y="4686300"/>
          <p14:tracePt t="84800" x="6407150" y="4711700"/>
          <p14:tracePt t="84817" x="6350000" y="4737100"/>
          <p14:tracePt t="84834" x="6242050" y="4737100"/>
          <p14:tracePt t="84850" x="6172200" y="4718050"/>
          <p14:tracePt t="84867" x="6096000" y="4679950"/>
          <p14:tracePt t="84883" x="6038850" y="4622800"/>
          <p14:tracePt t="84900" x="5988050" y="4578350"/>
          <p14:tracePt t="84917" x="5880100" y="4483100"/>
          <p14:tracePt t="84933" x="5810250" y="4394200"/>
          <p14:tracePt t="84950" x="5759450" y="4318000"/>
          <p14:tracePt t="84967" x="5715000" y="4197350"/>
          <p14:tracePt t="84984" x="5708650" y="4152900"/>
          <p14:tracePt t="85001" x="5708650" y="4089400"/>
          <p14:tracePt t="85019" x="5708650" y="3975100"/>
          <p14:tracePt t="85034" x="5721350" y="3867150"/>
          <p14:tracePt t="85050" x="5740400" y="3771900"/>
          <p14:tracePt t="85067" x="5746750" y="3708400"/>
          <p14:tracePt t="85083" x="5765800" y="3670300"/>
          <p14:tracePt t="85100" x="5784850" y="3632200"/>
          <p14:tracePt t="85117" x="5816600" y="3587750"/>
          <p14:tracePt t="85133" x="5861050" y="3549650"/>
          <p14:tracePt t="85150" x="5892800" y="3511550"/>
          <p14:tracePt t="85167" x="5924550" y="3486150"/>
          <p14:tracePt t="85183" x="5937250" y="3473450"/>
          <p14:tracePt t="85201" x="5975350" y="3441700"/>
          <p14:tracePt t="85218" x="6064250" y="3416300"/>
          <p14:tracePt t="85234" x="6146800" y="3397250"/>
          <p14:tracePt t="85251" x="6203950" y="3397250"/>
          <p14:tracePt t="85268" x="6235700" y="3397250"/>
          <p14:tracePt t="85283" x="6292850" y="3397250"/>
          <p14:tracePt t="85300" x="6324600" y="3397250"/>
          <p14:tracePt t="85318" x="6381750" y="3422650"/>
          <p14:tracePt t="85333" x="6432550" y="3460750"/>
          <p14:tracePt t="85351" x="6464300" y="3492500"/>
          <p14:tracePt t="85368" x="6515100" y="3549650"/>
          <p14:tracePt t="85383" x="6559550" y="3594100"/>
          <p14:tracePt t="85401" x="6591300" y="3644900"/>
          <p14:tracePt t="85418" x="6642100" y="3746500"/>
          <p14:tracePt t="85434" x="6654800" y="3797300"/>
          <p14:tracePt t="85450" x="6661150" y="3841750"/>
          <p14:tracePt t="85467" x="6661150" y="3873500"/>
          <p14:tracePt t="85483" x="6661150" y="3917950"/>
          <p14:tracePt t="85500" x="6661150" y="3930650"/>
          <p14:tracePt t="85518" x="6661150" y="3943350"/>
          <p14:tracePt t="85533" x="6661150" y="3956050"/>
          <p14:tracePt t="85550" x="6661150" y="3975100"/>
          <p14:tracePt t="85555" x="6654800" y="3981450"/>
          <p14:tracePt t="85568" x="6648450" y="3987800"/>
          <p14:tracePt t="85584" x="6629400" y="4013200"/>
          <p14:tracePt t="85600" x="6616700" y="4038600"/>
          <p14:tracePt t="85618" x="6597650" y="4095750"/>
          <p14:tracePt t="85633" x="6584950" y="4140200"/>
          <p14:tracePt t="85650" x="6565900" y="4178300"/>
          <p14:tracePt t="85667" x="6553200" y="4248150"/>
          <p14:tracePt t="85683" x="6534150" y="4318000"/>
          <p14:tracePt t="85700" x="6515100" y="4413250"/>
          <p14:tracePt t="85717" x="6496050" y="4597400"/>
          <p14:tracePt t="85734" x="6464300" y="4730750"/>
          <p14:tracePt t="85751" x="6445250" y="4806950"/>
          <p14:tracePt t="85767" x="6413500" y="4870450"/>
          <p14:tracePt t="85783" x="6381750" y="4940300"/>
          <p14:tracePt t="85800" x="6350000" y="4991100"/>
          <p14:tracePt t="85817" x="6324600" y="5029200"/>
          <p14:tracePt t="85833" x="6292850" y="5073650"/>
          <p14:tracePt t="85850" x="6261100" y="5086350"/>
          <p14:tracePt t="85867" x="6235700" y="5099050"/>
          <p14:tracePt t="85883" x="6191250" y="5130800"/>
          <p14:tracePt t="85900" x="6159500" y="5143500"/>
          <p14:tracePt t="85917" x="6127750" y="5149850"/>
          <p14:tracePt t="85933" x="6089650" y="5156200"/>
          <p14:tracePt t="85950" x="6057900" y="5168900"/>
          <p14:tracePt t="85967" x="6032500" y="5181600"/>
          <p14:tracePt t="85983" x="5962650" y="5207000"/>
          <p14:tracePt t="86000" x="5911850" y="5226050"/>
          <p14:tracePt t="86017" x="5867400" y="5238750"/>
          <p14:tracePt t="86033" x="5784850" y="5251450"/>
          <p14:tracePt t="86050" x="5740400" y="5264150"/>
          <p14:tracePt t="86067" x="5695950" y="5276850"/>
          <p14:tracePt t="86083" x="5651500" y="5276850"/>
          <p14:tracePt t="86100" x="5619750" y="5283200"/>
          <p14:tracePt t="86117" x="5600700" y="5283200"/>
          <p14:tracePt t="86133" x="5588000" y="5283200"/>
          <p14:tracePt t="86150" x="5568950" y="5283200"/>
          <p14:tracePt t="86166" x="5556250" y="5283200"/>
          <p14:tracePt t="86183" x="5543550" y="5283200"/>
          <p14:tracePt t="86240" x="5537200" y="5283200"/>
          <p14:tracePt t="86277" x="5530850" y="5283200"/>
          <p14:tracePt t="93634" x="5556250" y="5213350"/>
          <p14:tracePt t="93642" x="5575300" y="5137150"/>
          <p14:tracePt t="93651" x="5664200" y="4959350"/>
          <p14:tracePt t="93663" x="5772150" y="4737100"/>
          <p14:tracePt t="93681" x="5905500" y="4483100"/>
          <p14:tracePt t="93696" x="5994400" y="4318000"/>
          <p14:tracePt t="93713" x="6019800" y="4254500"/>
          <p14:tracePt t="93730" x="6038850" y="4191000"/>
          <p14:tracePt t="93747" x="6057900" y="4165600"/>
          <p14:tracePt t="93763" x="6064250" y="4140200"/>
          <p14:tracePt t="93780" x="6076950" y="4121150"/>
          <p14:tracePt t="93797" x="6089650" y="4102100"/>
          <p14:tracePt t="93814" x="6102350" y="4076700"/>
          <p14:tracePt t="93831" x="6146800" y="4025900"/>
          <p14:tracePt t="93847" x="6165850" y="3994150"/>
          <p14:tracePt t="93863" x="6172200" y="3975100"/>
          <p14:tracePt t="93879" x="6172200" y="3968750"/>
          <p14:tracePt t="93896" x="6184900" y="3962400"/>
          <p14:tracePt t="93929" x="6184900" y="3956050"/>
          <p14:tracePt t="93967" x="6184900" y="3949700"/>
          <p14:tracePt t="94463" x="6184900" y="4013200"/>
          <p14:tracePt t="94471" x="6184900" y="4076700"/>
          <p14:tracePt t="94481" x="6184900" y="4292600"/>
          <p14:tracePt t="94496" x="6153150" y="4502150"/>
          <p14:tracePt t="94513" x="6121400" y="4629150"/>
          <p14:tracePt t="94531" x="6096000" y="4838700"/>
          <p14:tracePt t="94547" x="6083300" y="5016500"/>
          <p14:tracePt t="94563" x="6064250" y="5162550"/>
          <p14:tracePt t="94581" x="6064250" y="5391150"/>
          <p14:tracePt t="94596" x="6064250" y="5505450"/>
          <p14:tracePt t="94613" x="6064250" y="5588000"/>
          <p14:tracePt t="94631" x="6057900" y="5657850"/>
          <p14:tracePt t="94647" x="6051550" y="5689600"/>
          <p14:tracePt t="94663" x="6051550" y="5715000"/>
          <p14:tracePt t="94681" x="6051550" y="5740400"/>
          <p14:tracePt t="94696" x="6051550" y="5759450"/>
          <p14:tracePt t="94713" x="6045200" y="5772150"/>
          <p14:tracePt t="94731" x="6045200" y="5791200"/>
          <p14:tracePt t="95033" x="6045200" y="5797550"/>
          <p14:tracePt t="95040" x="6051550" y="5816600"/>
          <p14:tracePt t="95047" x="6057900" y="5835650"/>
          <p14:tracePt t="95063" x="6064250" y="5867400"/>
          <p14:tracePt t="95079" x="6070600" y="5892800"/>
          <p14:tracePt t="95096" x="6070600" y="5924550"/>
          <p14:tracePt t="95113" x="6076950" y="5930900"/>
          <p14:tracePt t="95129" x="6076950" y="5943600"/>
          <p14:tracePt t="95146" x="6083300" y="5962650"/>
          <p14:tracePt t="95163" x="6089650" y="5975350"/>
          <p14:tracePt t="95180" x="6089650" y="5994400"/>
          <p14:tracePt t="95196" x="6089650" y="6013450"/>
          <p14:tracePt t="95212" x="6089650" y="6026150"/>
          <p14:tracePt t="95230" x="6089650" y="6045200"/>
          <p14:tracePt t="95246" x="6102350" y="6057900"/>
          <p14:tracePt t="95284" x="6102350" y="6064250"/>
          <p14:tracePt t="95318" x="6102350" y="6070600"/>
          <p14:tracePt t="95353" x="6102350" y="6083300"/>
          <p14:tracePt t="97484" x="5854700" y="6051550"/>
          <p14:tracePt t="97491" x="5797550" y="6045200"/>
          <p14:tracePt t="97498" x="5670550" y="6019800"/>
          <p14:tracePt t="97511" x="5251450" y="5956300"/>
          <p14:tracePt t="97528" x="5060950" y="5924550"/>
          <p14:tracePt t="97546" x="4889500" y="5886450"/>
          <p14:tracePt t="97561" x="4622800" y="5784850"/>
          <p14:tracePt t="97578" x="4527550" y="5740400"/>
          <p14:tracePt t="97595" x="4483100" y="5708650"/>
          <p14:tracePt t="97611" x="4425950" y="5664200"/>
          <p14:tracePt t="97628" x="4400550" y="5645150"/>
          <p14:tracePt t="97644" x="4362450" y="5619750"/>
          <p14:tracePt t="97648" x="4349750" y="5613400"/>
          <p14:tracePt t="97661" x="4330700" y="5600700"/>
          <p14:tracePt t="97678" x="4311650" y="5594350"/>
          <p14:tracePt t="97694" x="4305300" y="5588000"/>
          <p14:tracePt t="97711" x="4292600" y="5588000"/>
          <p14:tracePt t="97728" x="4286250" y="5588000"/>
          <p14:tracePt t="97762" x="4279900" y="5581650"/>
          <p14:tracePt t="97847" x="4279900" y="5594350"/>
          <p14:tracePt t="97854" x="4286250" y="5651500"/>
          <p14:tracePt t="97862" x="4292600" y="5765800"/>
          <p14:tracePt t="97878" x="4305300" y="5911850"/>
          <p14:tracePt t="97895" x="4311650" y="6026150"/>
          <p14:tracePt t="97911" x="4330700" y="6261100"/>
          <p14:tracePt t="97928" x="4343400" y="6388100"/>
          <p14:tracePt t="97945" x="4343400" y="6438900"/>
          <p14:tracePt t="97962" x="4343400" y="6483350"/>
          <p14:tracePt t="97978" x="4343400" y="6496050"/>
          <p14:tracePt t="97996" x="4343400" y="6502400"/>
          <p14:tracePt t="98012" x="4343400" y="6527800"/>
          <p14:tracePt t="98068" x="4343400" y="6534150"/>
          <p14:tracePt t="98126" x="4343400" y="6540500"/>
          <p14:tracePt t="99822" x="4387850" y="6496050"/>
          <p14:tracePt t="99830" x="4483100" y="6400800"/>
          <p14:tracePt t="99844" x="4718050" y="6178550"/>
          <p14:tracePt t="99860" x="4991100" y="5911850"/>
          <p14:tracePt t="99877" x="5378450" y="5549900"/>
          <p14:tracePt t="99893" x="5511800" y="5391150"/>
          <p14:tracePt t="99910" x="5695950" y="5207000"/>
          <p14:tracePt t="99913" x="5791200" y="5124450"/>
          <p14:tracePt t="99927" x="5905500" y="5054600"/>
          <p14:tracePt t="99943" x="5969000" y="5016500"/>
          <p14:tracePt t="99961" x="5994400" y="4997450"/>
          <p14:tracePt t="99978" x="6038850" y="4978400"/>
          <p14:tracePt t="99994" x="6210300" y="4902200"/>
          <p14:tracePt t="100010" x="6413500" y="4794250"/>
          <p14:tracePt t="100027" x="6642100" y="4654550"/>
          <p14:tracePt t="100043" x="6832600" y="4540250"/>
          <p14:tracePt t="100060" x="7029450" y="4457700"/>
          <p14:tracePt t="100077" x="7169150" y="4419600"/>
          <p14:tracePt t="100093" x="7251700" y="4394200"/>
          <p14:tracePt t="100110" x="7359650" y="4356100"/>
          <p14:tracePt t="100114" x="7397750" y="4356100"/>
          <p14:tracePt t="100127" x="7480300" y="4349750"/>
          <p14:tracePt t="100143" x="7537450" y="4343400"/>
          <p14:tracePt t="100160" x="7575550" y="4337050"/>
          <p14:tracePt t="100177" x="7620000" y="4324350"/>
          <p14:tracePt t="100193" x="7683500" y="4305300"/>
          <p14:tracePt t="100210" x="7708900" y="4292600"/>
          <p14:tracePt t="100227" x="7715250" y="4292600"/>
          <p14:tracePt t="100442" x="7778750" y="4241800"/>
          <p14:tracePt t="100449" x="7848600" y="4165600"/>
          <p14:tracePt t="100460" x="7943850" y="4095750"/>
          <p14:tracePt t="100478" x="8159750" y="3987800"/>
          <p14:tracePt t="100496" x="8210550" y="3968750"/>
          <p14:tracePt t="100511" x="8223250" y="3968750"/>
          <p14:tracePt t="100516" x="8229600" y="3968750"/>
          <p14:tracePt t="100527" x="8235950" y="3968750"/>
          <p14:tracePt t="100559" x="8242300" y="3968750"/>
          <p14:tracePt t="100607" x="8255000" y="3968750"/>
          <p14:tracePt t="100667" x="8261350" y="3968750"/>
          <p14:tracePt t="100908" x="8229600" y="4000500"/>
          <p14:tracePt t="100914" x="8159750" y="4064000"/>
          <p14:tracePt t="100927" x="8089900" y="4121150"/>
          <p14:tracePt t="100943" x="7937500" y="4254500"/>
          <p14:tracePt t="100960" x="7797800" y="4362450"/>
          <p14:tracePt t="100978" x="7562850" y="4540250"/>
          <p14:tracePt t="100993" x="7499350" y="4591050"/>
          <p14:tracePt t="101010" x="7442200" y="4635500"/>
          <p14:tracePt t="101026" x="7410450" y="4679950"/>
          <p14:tracePt t="101043" x="7385050" y="4705350"/>
          <p14:tracePt t="101060" x="7366000" y="4718050"/>
          <p14:tracePt t="101077" x="7359650" y="4743450"/>
          <p14:tracePt t="101093" x="7340600" y="4768850"/>
          <p14:tracePt t="101110" x="7327900" y="4813300"/>
          <p14:tracePt t="101127" x="7321550" y="4845050"/>
          <p14:tracePt t="101143" x="7289800" y="4902200"/>
          <p14:tracePt t="101160" x="7283450" y="4921250"/>
          <p14:tracePt t="101176" x="7277100" y="4933950"/>
          <p14:tracePt t="101193" x="7270750" y="4953000"/>
          <p14:tracePt t="101210" x="7270750" y="4959350"/>
          <p14:tracePt t="101227" x="7270750" y="4965700"/>
          <p14:tracePt t="101249" x="7270750" y="4972050"/>
          <p14:tracePt t="101278" x="7264400" y="4972050"/>
          <p14:tracePt t="101286" x="7258050" y="4978400"/>
          <p14:tracePt t="101293" x="7245350" y="4997450"/>
          <p14:tracePt t="101310" x="7239000" y="5022850"/>
          <p14:tracePt t="101327" x="7232650" y="5035550"/>
          <p14:tracePt t="101343" x="7232650" y="5048250"/>
          <p14:tracePt t="101360" x="7232650" y="5054600"/>
          <p14:tracePt t="101473" x="7226300" y="5054600"/>
          <p14:tracePt t="101479" x="7219950" y="5041900"/>
          <p14:tracePt t="101493" x="7194550" y="4959350"/>
          <p14:tracePt t="101510" x="7162800" y="4864100"/>
          <p14:tracePt t="101527" x="7143750" y="4743450"/>
          <p14:tracePt t="101543" x="7143750" y="4413250"/>
          <p14:tracePt t="101560" x="7162800" y="4267200"/>
          <p14:tracePt t="101576" x="7200900" y="4159250"/>
          <p14:tracePt t="101593" x="7245350" y="4044950"/>
          <p14:tracePt t="101610" x="7289800" y="3956050"/>
          <p14:tracePt t="101627" x="7302500" y="3898900"/>
          <p14:tracePt t="101630" x="7308850" y="3879850"/>
          <p14:tracePt t="101643" x="7359650" y="3816350"/>
          <p14:tracePt t="101660" x="7378700" y="3784600"/>
          <p14:tracePt t="101676" x="7404100" y="3746500"/>
          <p14:tracePt t="101692" x="7461250" y="3689350"/>
          <p14:tracePt t="101710" x="7537450" y="3651250"/>
          <p14:tracePt t="101726" x="7588250" y="3625850"/>
          <p14:tracePt t="101742" x="7670800" y="3619500"/>
          <p14:tracePt t="101759" x="7715250" y="3619500"/>
          <p14:tracePt t="101776" x="7759700" y="3638550"/>
          <p14:tracePt t="101792" x="7867650" y="3663950"/>
          <p14:tracePt t="101810" x="7988300" y="3683000"/>
          <p14:tracePt t="101826" x="8121650" y="3702050"/>
          <p14:tracePt t="101843" x="8223250" y="3708400"/>
          <p14:tracePt t="101860" x="8242300" y="3708400"/>
          <p14:tracePt t="101876" x="8248650" y="3708400"/>
          <p14:tracePt t="101894" x="8261350" y="3708400"/>
          <p14:tracePt t="101910" x="8261350" y="3714750"/>
          <p14:tracePt t="101943" x="8267700" y="3714750"/>
          <p14:tracePt t="102397" x="8439150" y="3689350"/>
          <p14:tracePt t="102407" x="8642350" y="3689350"/>
          <p14:tracePt t="102427" x="9283700" y="3702050"/>
          <p14:tracePt t="102431" x="9328150" y="3708400"/>
          <p14:tracePt t="102443" x="9575800" y="3765550"/>
          <p14:tracePt t="102459" x="9810750" y="3841750"/>
          <p14:tracePt t="102476" x="9956800" y="3867150"/>
          <p14:tracePt t="102494" x="10039350" y="3917950"/>
          <p14:tracePt t="102509" x="10109200" y="3949700"/>
          <p14:tracePt t="102526" x="10147300" y="3968750"/>
          <p14:tracePt t="102544" x="10191750" y="4000500"/>
          <p14:tracePt t="102559" x="10204450" y="4013200"/>
          <p14:tracePt t="102577" x="10210800" y="4019550"/>
          <p14:tracePt t="102594" x="10210800" y="4025900"/>
          <p14:tracePt t="102609" x="10217150" y="4025900"/>
          <p14:tracePt t="102627" x="10217150" y="4032250"/>
          <p14:tracePt t="102631" x="10223500" y="4032250"/>
          <p14:tracePt t="102646" x="10236200" y="4051300"/>
          <p14:tracePt t="102659" x="10255250" y="4070350"/>
          <p14:tracePt t="102676" x="10274300" y="4089400"/>
          <p14:tracePt t="102693" x="10312400" y="4127500"/>
          <p14:tracePt t="102709" x="10331450" y="4140200"/>
          <p14:tracePt t="102726" x="10344150" y="4152900"/>
          <p14:tracePt t="102743" x="10344150" y="4159250"/>
          <p14:tracePt t="102759" x="10356850" y="4159250"/>
          <p14:tracePt t="102795" x="10363200" y="4171950"/>
          <p14:tracePt t="102867" x="10363200" y="4178300"/>
          <p14:tracePt t="105610" x="9937750" y="4083050"/>
          <p14:tracePt t="105618" x="9658350" y="4038600"/>
          <p14:tracePt t="105625" x="9156700" y="3981450"/>
          <p14:tracePt t="105641" x="8528050" y="3924300"/>
          <p14:tracePt t="105645" x="7829550" y="3943350"/>
          <p14:tracePt t="105657" x="7639050" y="3956050"/>
          <p14:tracePt t="105674" x="6445250" y="4064000"/>
          <p14:tracePt t="105691" x="5778500" y="4146550"/>
          <p14:tracePt t="105707" x="5232400" y="4292600"/>
          <p14:tracePt t="105724" x="5035550" y="4368800"/>
          <p14:tracePt t="105741" x="4902200" y="4451350"/>
          <p14:tracePt t="105757" x="4845050" y="4540250"/>
          <p14:tracePt t="105774" x="4832350" y="4686300"/>
          <p14:tracePt t="105791" x="4832350" y="4692650"/>
          <p14:tracePt t="106028" x="4533900" y="4718050"/>
          <p14:tracePt t="106036" x="4419600" y="4749800"/>
          <p14:tracePt t="106042" x="4025900" y="4826000"/>
          <p14:tracePt t="106058" x="3549650" y="4946650"/>
          <p14:tracePt t="106075" x="2622550" y="5099050"/>
          <p14:tracePt t="106091" x="1879600" y="5187950"/>
          <p14:tracePt t="106107" x="1676400" y="5219700"/>
          <p14:tracePt t="106126" x="1079500" y="5359400"/>
          <p14:tracePt t="106141" x="952500" y="5448300"/>
          <p14:tracePt t="106157" x="768350" y="5638800"/>
          <p14:tracePt t="106174" x="647700" y="5753100"/>
          <p14:tracePt t="106191" x="546100" y="5918200"/>
          <p14:tracePt t="106208" x="520700" y="6038850"/>
          <p14:tracePt t="106224" x="520700" y="6083300"/>
          <p14:tracePt t="106552" x="527050" y="6070600"/>
          <p14:tracePt t="106561" x="527050" y="6064250"/>
          <p14:tracePt t="106566" x="527050" y="6051550"/>
          <p14:tracePt t="106574" x="539750" y="6032500"/>
          <p14:tracePt t="106590" x="552450" y="6007100"/>
          <p14:tracePt t="106607" x="577850" y="5943600"/>
          <p14:tracePt t="106625" x="615950" y="5873750"/>
          <p14:tracePt t="106640" x="679450" y="5829300"/>
          <p14:tracePt t="106657" x="755650" y="5778500"/>
          <p14:tracePt t="106677" x="831850" y="5746750"/>
          <p14:tracePt t="106690" x="857250" y="5740400"/>
          <p14:tracePt t="106707" x="882650" y="5740400"/>
          <p14:tracePt t="106725" x="933450" y="5727700"/>
          <p14:tracePt t="106741" x="977900" y="5727700"/>
          <p14:tracePt t="106757" x="990600" y="5727700"/>
          <p14:tracePt t="106776" x="1022350" y="5721350"/>
          <p14:tracePt t="106791" x="1035050" y="5721350"/>
          <p14:tracePt t="106827" x="1041400" y="5721350"/>
          <p14:tracePt t="106858" x="1047750" y="5721350"/>
          <p14:tracePt t="106878" x="1047750" y="5715000"/>
          <p14:tracePt t="106890" x="1054100" y="5715000"/>
          <p14:tracePt t="106947" x="1060450" y="5708650"/>
          <p14:tracePt t="106956" x="1060450" y="5689600"/>
          <p14:tracePt t="106964" x="1060450" y="5683250"/>
          <p14:tracePt t="106975" x="1060450" y="5651500"/>
          <p14:tracePt t="106990" x="1047750" y="5632450"/>
          <p14:tracePt t="107007" x="1003300" y="5588000"/>
          <p14:tracePt t="107026" x="901700" y="5530850"/>
          <p14:tracePt t="107040" x="825500" y="5499100"/>
          <p14:tracePt t="107057" x="755650" y="5486400"/>
          <p14:tracePt t="107077" x="660400" y="5486400"/>
          <p14:tracePt t="107090" x="609600" y="5492750"/>
          <p14:tracePt t="107107" x="546100" y="5518150"/>
          <p14:tracePt t="107127" x="406400" y="5562600"/>
          <p14:tracePt t="107140" x="349250" y="5588000"/>
          <p14:tracePt t="107157" x="311150" y="5607050"/>
          <p14:tracePt t="107178" x="266700" y="5626100"/>
          <p14:tracePt t="107190" x="228600" y="5638800"/>
          <p14:tracePt t="107207" x="215900" y="5651500"/>
          <p14:tracePt t="107224" x="190500" y="5670550"/>
          <p14:tracePt t="107240" x="165100" y="5689600"/>
          <p14:tracePt t="107257" x="146050" y="5702300"/>
          <p14:tracePt t="107277" x="107950" y="5740400"/>
          <p14:tracePt t="107290" x="88900" y="5759450"/>
          <p14:tracePt t="107307" x="69850" y="5784850"/>
          <p14:tracePt t="107324" x="57150" y="5816600"/>
          <p14:tracePt t="107341" x="19050" y="5867400"/>
          <p14:tracePt t="107357" x="0" y="5911850"/>
          <p14:tracePt t="107374" x="0" y="5981700"/>
          <p14:tracePt t="107390" x="0" y="6051550"/>
          <p14:tracePt t="107406" x="0" y="6089650"/>
          <p14:tracePt t="107423" x="0" y="6140450"/>
          <p14:tracePt t="107440" x="0" y="6184900"/>
          <p14:tracePt t="107457" x="0" y="6229350"/>
          <p14:tracePt t="107473" x="19050" y="6311900"/>
          <p14:tracePt t="107490" x="82550" y="6477000"/>
          <p14:tracePt t="107506" x="127000" y="6591300"/>
          <p14:tracePt t="107797" x="1841500" y="6756400"/>
          <p14:tracePt t="107807" x="1854200" y="6705600"/>
          <p14:tracePt t="107823" x="1866900" y="6610350"/>
          <p14:tracePt t="107840" x="1860550" y="6508750"/>
          <p14:tracePt t="107856" x="1835150" y="6445250"/>
          <p14:tracePt t="107873" x="1822450" y="6394450"/>
          <p14:tracePt t="107890" x="1778000" y="6337300"/>
          <p14:tracePt t="107906" x="1727200" y="6273800"/>
          <p14:tracePt t="107923" x="1670050" y="6223000"/>
          <p14:tracePt t="107940" x="1587500" y="6146800"/>
          <p14:tracePt t="107957" x="1549400" y="6108700"/>
          <p14:tracePt t="107973" x="1498600" y="6070600"/>
          <p14:tracePt t="107990" x="1454150" y="6026150"/>
          <p14:tracePt t="108007" x="1409700" y="5994400"/>
          <p14:tracePt t="108023" x="1339850" y="5956300"/>
          <p14:tracePt t="108039" x="1200150" y="5924550"/>
          <p14:tracePt t="108056" x="1117600" y="5905500"/>
          <p14:tracePt t="108073" x="1073150" y="5899150"/>
          <p14:tracePt t="108090" x="1009650" y="5892800"/>
          <p14:tracePt t="108109" x="965200" y="5880100"/>
          <p14:tracePt t="108125" x="927100" y="5880100"/>
          <p14:tracePt t="108140" x="857250" y="5880100"/>
          <p14:tracePt t="108156" x="806450" y="5880100"/>
          <p14:tracePt t="108173" x="736600" y="5880100"/>
          <p14:tracePt t="108190" x="666750" y="5892800"/>
          <p14:tracePt t="108206" x="628650" y="5905500"/>
          <p14:tracePt t="108224" x="584200" y="5930900"/>
          <p14:tracePt t="108241" x="488950" y="5994400"/>
          <p14:tracePt t="108256" x="387350" y="6057900"/>
          <p14:tracePt t="108273" x="330200" y="6102350"/>
          <p14:tracePt t="108290" x="279400" y="6134100"/>
          <p14:tracePt t="108307" x="228600" y="6191250"/>
          <p14:tracePt t="108323" x="215900" y="6216650"/>
          <p14:tracePt t="108340" x="177800" y="6292850"/>
          <p14:tracePt t="108356" x="165100" y="6350000"/>
          <p14:tracePt t="108374" x="165100" y="6381750"/>
          <p14:tracePt t="108389" x="165100" y="6451600"/>
          <p14:tracePt t="108406" x="177800" y="6496050"/>
          <p14:tracePt t="108604" x="1358900" y="6457950"/>
          <p14:tracePt t="108611" x="1403350" y="6413500"/>
          <p14:tracePt t="108623" x="1428750" y="6381750"/>
          <p14:tracePt t="108639" x="1460500" y="6337300"/>
          <p14:tracePt t="108656" x="1498600" y="6261100"/>
          <p14:tracePt t="108673" x="1498600" y="6210300"/>
          <p14:tracePt t="108690" x="1466850" y="6115050"/>
          <p14:tracePt t="108706" x="1428750" y="6064250"/>
          <p14:tracePt t="108724" x="1371600" y="6019800"/>
          <p14:tracePt t="108740" x="1295400" y="5949950"/>
          <p14:tracePt t="108756" x="1250950" y="5918200"/>
          <p14:tracePt t="108773" x="1200150" y="5880100"/>
          <p14:tracePt t="108791" x="1098550" y="5810250"/>
          <p14:tracePt t="108806" x="977900" y="5759450"/>
          <p14:tracePt t="108823" x="869950" y="5734050"/>
          <p14:tracePt t="108839" x="793750" y="5734050"/>
          <p14:tracePt t="108856" x="711200" y="5734050"/>
          <p14:tracePt t="108872" x="666750" y="5734050"/>
          <p14:tracePt t="108890" x="565150" y="5753100"/>
          <p14:tracePt t="108906" x="469900" y="5759450"/>
          <p14:tracePt t="108923" x="400050" y="5778500"/>
          <p14:tracePt t="108940" x="330200" y="5784850"/>
          <p14:tracePt t="108956" x="304800" y="5797550"/>
          <p14:tracePt t="108973" x="266700" y="5816600"/>
          <p14:tracePt t="108989" x="215900" y="5886450"/>
          <p14:tracePt t="109006" x="171450" y="6108700"/>
          <p14:tracePt t="109022" x="171450" y="6235700"/>
          <p14:tracePt t="109039" x="203200" y="6419850"/>
          <p14:tracePt t="109056" x="228600" y="6515100"/>
          <p14:tracePt t="109293" x="1371600" y="6388100"/>
          <p14:tracePt t="109307" x="1339850" y="6305550"/>
          <p14:tracePt t="109323" x="1263650" y="6191250"/>
          <p14:tracePt t="109342" x="1162050" y="6070600"/>
          <p14:tracePt t="109356" x="1111250" y="6032500"/>
          <p14:tracePt t="109373" x="1054100" y="5975350"/>
          <p14:tracePt t="109391" x="939800" y="5918200"/>
          <p14:tracePt t="109407" x="863600" y="5886450"/>
          <p14:tracePt t="109423" x="793750" y="5873750"/>
          <p14:tracePt t="109442" x="685800" y="5861050"/>
          <p14:tracePt t="109456" x="584200" y="5861050"/>
          <p14:tracePt t="109473" x="463550" y="5873750"/>
          <p14:tracePt t="109491" x="387350" y="5918200"/>
          <p14:tracePt t="109506" x="355600" y="5930900"/>
          <p14:tracePt t="109523" x="323850" y="5949950"/>
          <p14:tracePt t="109540" x="279400" y="6038850"/>
          <p14:tracePt t="109556" x="234950" y="6140450"/>
          <p14:tracePt t="109572" x="222250" y="6172200"/>
          <p14:tracePt t="109589" x="209550" y="6229350"/>
          <p14:tracePt t="109606" x="209550" y="6280150"/>
          <p14:tracePt t="109622" x="209550" y="6305550"/>
          <p14:tracePt t="109639" x="203200" y="6330950"/>
          <p14:tracePt t="109656" x="203200" y="6388100"/>
          <p14:tracePt t="109672" x="203200" y="6470650"/>
          <p14:tracePt t="109827" x="1193800" y="6451600"/>
          <p14:tracePt t="109839" x="1212850" y="6432550"/>
          <p14:tracePt t="109856" x="1289050" y="6350000"/>
          <p14:tracePt t="109872" x="1320800" y="6299200"/>
          <p14:tracePt t="109889" x="1346200" y="6235700"/>
          <p14:tracePt t="109906" x="1346200" y="6134100"/>
          <p14:tracePt t="109925" x="1320800" y="6038850"/>
          <p14:tracePt t="109933" x="1301750" y="5988050"/>
          <p14:tracePt t="109946" x="1289050" y="5937250"/>
          <p14:tracePt t="109960" x="1276350" y="5911850"/>
          <p14:tracePt t="109973" x="1270000" y="5899150"/>
          <p14:tracePt t="109990" x="1263650" y="5892800"/>
          <p14:tracePt t="110008" x="1231900" y="5854700"/>
          <p14:tracePt t="110026" x="1206500" y="5835650"/>
          <p14:tracePt t="110041" x="1168400" y="5803900"/>
          <p14:tracePt t="110060" x="1155700" y="5791200"/>
          <p14:tracePt t="110076" x="1136650" y="5791200"/>
          <p14:tracePt t="110093" x="1123950" y="5784850"/>
          <p14:tracePt t="110123" x="1117600" y="5784850"/>
          <p14:tracePt t="110158" x="1117600" y="5778500"/>
          <p14:tracePt t="110175" x="1111250" y="5778500"/>
          <p14:tracePt t="110694" x="1111250" y="5772150"/>
          <p14:tracePt t="110739" x="1104900" y="5772150"/>
          <p14:tracePt t="111040" x="1136650" y="5734050"/>
          <p14:tracePt t="111050" x="1327150" y="5556250"/>
          <p14:tracePt t="111057" x="1435100" y="5467350"/>
          <p14:tracePt t="111072" x="1593850" y="5353050"/>
          <p14:tracePt t="111088" x="1644650" y="5314950"/>
          <p14:tracePt t="111107" x="1670050" y="5283200"/>
          <p14:tracePt t="111122" x="1689100" y="5276850"/>
          <p14:tracePt t="111139" x="1695450" y="5270500"/>
          <p14:tracePt t="111143" x="1708150" y="5257800"/>
          <p14:tracePt t="111157" x="1765300" y="5226050"/>
          <p14:tracePt t="111172" x="1860550" y="5194300"/>
          <p14:tracePt t="111189" x="1936750" y="5181600"/>
          <p14:tracePt t="111205" x="1955800" y="5181600"/>
          <p14:tracePt t="111222" x="1987550" y="5175250"/>
          <p14:tracePt t="111238" x="2006600" y="5175250"/>
          <p14:tracePt t="111256" x="2025650" y="5175250"/>
          <p14:tracePt t="111271" x="2051050" y="5168900"/>
          <p14:tracePt t="111288" x="2070100" y="5162550"/>
          <p14:tracePt t="111305" x="2095500" y="5149850"/>
          <p14:tracePt t="111322" x="2152650" y="5130800"/>
          <p14:tracePt t="111338" x="2203450" y="5099050"/>
          <p14:tracePt t="111356" x="2279650" y="5048250"/>
          <p14:tracePt t="111372" x="2355850" y="5003800"/>
          <p14:tracePt t="111388" x="2387600" y="4972050"/>
          <p14:tracePt t="111406" x="2425700" y="4940300"/>
          <p14:tracePt t="111422" x="2489200" y="4889500"/>
          <p14:tracePt t="111438" x="2527300" y="4826000"/>
          <p14:tracePt t="111456" x="2571750" y="4775200"/>
          <p14:tracePt t="111472" x="2692400" y="4591050"/>
          <p14:tracePt t="111489" x="2762250" y="4508500"/>
          <p14:tracePt t="111506" x="2876550" y="4400550"/>
          <p14:tracePt t="111521" x="2933700" y="4362450"/>
          <p14:tracePt t="111538" x="2965450" y="4343400"/>
          <p14:tracePt t="111543" x="2978150" y="4337050"/>
          <p14:tracePt t="111555" x="3016250" y="4330700"/>
          <p14:tracePt t="111572" x="3098800" y="4311650"/>
          <p14:tracePt t="111588" x="3187700" y="4311650"/>
          <p14:tracePt t="111605" x="3257550" y="4311650"/>
          <p14:tracePt t="111621" x="3365500" y="4311650"/>
          <p14:tracePt t="111638" x="3397250" y="4311650"/>
          <p14:tracePt t="111656" x="3422650" y="4311650"/>
          <p14:tracePt t="111671" x="3429000" y="4311650"/>
          <p14:tracePt t="111688" x="3448050" y="4311650"/>
          <p14:tracePt t="111706" x="3460750" y="4311650"/>
          <p14:tracePt t="111722" x="3473450" y="4311650"/>
          <p14:tracePt t="111738" x="3486150" y="4311650"/>
          <p14:tracePt t="111755" x="3517900" y="4298950"/>
          <p14:tracePt t="111772" x="3556000" y="4298950"/>
          <p14:tracePt t="111789" x="3594100" y="4298950"/>
          <p14:tracePt t="111805" x="3613150" y="4298950"/>
          <p14:tracePt t="111822" x="3663950" y="4298950"/>
          <p14:tracePt t="111838" x="3708400" y="4298950"/>
          <p14:tracePt t="111855" x="3727450" y="4298950"/>
          <p14:tracePt t="111871" x="3752850" y="4298950"/>
          <p14:tracePt t="111888" x="3778250" y="4305300"/>
          <p14:tracePt t="111905" x="3797300" y="4318000"/>
          <p14:tracePt t="111921" x="3829050" y="4330700"/>
          <p14:tracePt t="111938" x="3841750" y="4337050"/>
          <p14:tracePt t="111955" x="3854450" y="4343400"/>
          <p14:tracePt t="111971" x="3867150" y="4349750"/>
          <p14:tracePt t="111988" x="3892550" y="4362450"/>
          <p14:tracePt t="112005" x="3937000" y="4362450"/>
          <p14:tracePt t="112021" x="4095750" y="4362450"/>
          <p14:tracePt t="112038" x="4216400" y="4362450"/>
          <p14:tracePt t="112055" x="4292600" y="4362450"/>
          <p14:tracePt t="112071" x="4495800" y="4419600"/>
          <p14:tracePt t="112088" x="4686300" y="4457700"/>
          <p14:tracePt t="112105" x="4845050" y="4489450"/>
          <p14:tracePt t="112122" x="5041900" y="4508500"/>
          <p14:tracePt t="112138" x="5194300" y="4508500"/>
          <p14:tracePt t="112157" x="5308600" y="4514850"/>
          <p14:tracePt t="112171" x="5346700" y="4514850"/>
          <p14:tracePt t="112188" x="5378450" y="4514850"/>
          <p14:tracePt t="112205" x="5422900" y="4521200"/>
          <p14:tracePt t="112221" x="5448300" y="4533900"/>
          <p14:tracePt t="112238" x="5492750" y="4559300"/>
          <p14:tracePt t="112255" x="5499100" y="4565650"/>
          <p14:tracePt t="112271" x="5505450" y="4565650"/>
          <p14:tracePt t="112489" x="5613400" y="4591050"/>
          <p14:tracePt t="112496" x="5695950" y="4610100"/>
          <p14:tracePt t="112505" x="5797550" y="4635500"/>
          <p14:tracePt t="112522" x="5981700" y="4718050"/>
          <p14:tracePt t="112538" x="6032500" y="4775200"/>
          <p14:tracePt t="112555" x="6070600" y="4826000"/>
          <p14:tracePt t="112573" x="6096000" y="4870450"/>
          <p14:tracePt t="112588" x="6108700" y="4889500"/>
          <p14:tracePt t="112605" x="6115050" y="4902200"/>
          <p14:tracePt t="112622" x="6134100" y="4927600"/>
          <p14:tracePt t="112638" x="6146800" y="4953000"/>
          <p14:tracePt t="112655" x="6165850" y="4978400"/>
          <p14:tracePt t="112658" x="6172200" y="4984750"/>
          <p14:tracePt t="112671" x="6178550" y="4997450"/>
          <p14:tracePt t="112687" x="6178550" y="5022850"/>
          <p14:tracePt t="112705" x="6191250" y="5054600"/>
          <p14:tracePt t="112722" x="6191250" y="5118100"/>
          <p14:tracePt t="112738" x="6191250" y="5149850"/>
          <p14:tracePt t="112757" x="6178550" y="5175250"/>
          <p14:tracePt t="112761" x="6178550" y="5194300"/>
          <p14:tracePt t="112773" x="6178550" y="5213350"/>
          <p14:tracePt t="112788" x="6172200" y="5238750"/>
          <p14:tracePt t="112806" x="6172200" y="5245100"/>
          <p14:tracePt t="112821" x="6165850" y="5283200"/>
          <p14:tracePt t="112837" x="6165850" y="5302250"/>
          <p14:tracePt t="112855" x="6165850" y="5327650"/>
          <p14:tracePt t="112873" x="6159500" y="5397500"/>
          <p14:tracePt t="112887" x="6159500" y="5435600"/>
          <p14:tracePt t="112905" x="6159500" y="5473700"/>
          <p14:tracePt t="112923" x="6159500" y="5511800"/>
          <p14:tracePt t="112938" x="6159500" y="5537200"/>
          <p14:tracePt t="112955" x="6159500" y="5562600"/>
          <p14:tracePt t="112973" x="6159500" y="5607050"/>
          <p14:tracePt t="112987" x="6159500" y="5626100"/>
          <p14:tracePt t="113005" x="6159500" y="5638800"/>
          <p14:tracePt t="113023" x="6159500" y="5683250"/>
          <p14:tracePt t="113038" x="6159500" y="5708650"/>
          <p14:tracePt t="113055" x="6159500" y="5759450"/>
          <p14:tracePt t="113072" x="6178550" y="5810250"/>
          <p14:tracePt t="113087" x="6178550" y="5861050"/>
          <p14:tracePt t="113104" x="6191250" y="5886450"/>
          <p14:tracePt t="113122" x="6197600" y="5949950"/>
          <p14:tracePt t="113137" x="6197600" y="5969000"/>
          <p14:tracePt t="113155" x="6203950" y="6000750"/>
          <p14:tracePt t="113173" x="6203950" y="6013450"/>
          <p14:tracePt t="113187" x="6203950" y="6032500"/>
          <p14:tracePt t="113204" x="6203950" y="6051550"/>
          <p14:tracePt t="113223" x="6203950" y="6064250"/>
          <p14:tracePt t="113238" x="6203950" y="6076950"/>
          <p14:tracePt t="113255" x="6203950" y="6089650"/>
          <p14:tracePt t="113273" x="6203950" y="6108700"/>
          <p14:tracePt t="113287" x="6203950" y="6121400"/>
          <p14:tracePt t="113304" x="6203950" y="6127750"/>
          <p14:tracePt t="113338" x="6203950" y="6134100"/>
          <p14:tracePt t="113374" x="6203950" y="6140450"/>
          <p14:tracePt t="113422" x="6203950" y="6146800"/>
          <p14:tracePt t="113532" x="6203950" y="6153150"/>
          <p14:tracePt t="113761" x="6203950" y="6159500"/>
          <p14:tracePt t="113795" x="6203950" y="6165850"/>
          <p14:tracePt t="114649" x="6210300" y="6178550"/>
          <p14:tracePt t="114658" x="6210300" y="6203950"/>
          <p14:tracePt t="114671" x="6210300" y="6216650"/>
          <p14:tracePt t="114687" x="6210300" y="6229350"/>
          <p14:tracePt t="114703" x="6216650" y="6254750"/>
          <p14:tracePt t="114720" x="6216650" y="6273800"/>
          <p14:tracePt t="114737" x="6216650" y="6286500"/>
          <p14:tracePt t="114753" x="6216650" y="6299200"/>
          <p14:tracePt t="114770" x="6216650" y="6311900"/>
          <p14:tracePt t="114804" x="6216650" y="6318250"/>
          <p14:tracePt t="114830" x="6216650" y="6324600"/>
          <p14:tracePt t="117256" x="6197600" y="6318250"/>
          <p14:tracePt t="117265" x="6127750" y="6280150"/>
          <p14:tracePt t="117271" x="6070600" y="6229350"/>
          <p14:tracePt t="117286" x="5949950" y="6159500"/>
          <p14:tracePt t="117303" x="5822950" y="6064250"/>
          <p14:tracePt t="117319" x="5740400" y="5994400"/>
          <p14:tracePt t="117336" x="5638800" y="5924550"/>
          <p14:tracePt t="117354" x="5562600" y="5886450"/>
          <p14:tracePt t="117369" x="5511800" y="5848350"/>
          <p14:tracePt t="117386" x="5473700" y="5791200"/>
          <p14:tracePt t="117403" x="5410200" y="5715000"/>
          <p14:tracePt t="117419" x="5372100" y="5657850"/>
          <p14:tracePt t="117436" x="5327650" y="5600700"/>
          <p14:tracePt t="117454" x="5270500" y="5543550"/>
          <p14:tracePt t="117469" x="5232400" y="5524500"/>
          <p14:tracePt t="117486" x="5200650" y="5511800"/>
          <p14:tracePt t="117504" x="5162550" y="5492750"/>
          <p14:tracePt t="117519" x="5130800" y="5492750"/>
          <p14:tracePt t="117536" x="5111750" y="5492750"/>
          <p14:tracePt t="117554" x="5067300" y="5492750"/>
          <p14:tracePt t="117569" x="5041900" y="5492750"/>
          <p14:tracePt t="117586" x="5010150" y="5499100"/>
          <p14:tracePt t="117604" x="4946650" y="5499100"/>
          <p14:tracePt t="117619" x="4889500" y="5499100"/>
          <p14:tracePt t="117636" x="4787900" y="5480050"/>
          <p14:tracePt t="117655" x="4667250" y="5461000"/>
          <p14:tracePt t="117669" x="4603750" y="5454650"/>
          <p14:tracePt t="117685" x="4578350" y="5454650"/>
          <p14:tracePt t="117689" x="4559300" y="5454650"/>
          <p14:tracePt t="117702" x="4552950" y="5454650"/>
          <p14:tracePt t="117719" x="4533900" y="5454650"/>
          <p14:tracePt t="117736" x="4527550" y="5454650"/>
          <p14:tracePt t="117753" x="4508500" y="5454650"/>
          <p14:tracePt t="117769" x="4495800" y="5454650"/>
          <p14:tracePt t="117803" x="4489450" y="5454650"/>
          <p14:tracePt t="117870" x="4483100" y="5454650"/>
          <p14:tracePt t="118083" x="4483100" y="5467350"/>
          <p14:tracePt t="118089" x="4483100" y="5486400"/>
          <p14:tracePt t="118103" x="4483100" y="5518150"/>
          <p14:tracePt t="118119" x="4483100" y="5581650"/>
          <p14:tracePt t="118135" x="4483100" y="5638800"/>
          <p14:tracePt t="118152" x="4483100" y="5689600"/>
          <p14:tracePt t="118169" x="4483100" y="5753100"/>
          <p14:tracePt t="118185" x="4483100" y="5784850"/>
          <p14:tracePt t="118202" x="4483100" y="5816600"/>
          <p14:tracePt t="118218" x="4483100" y="5867400"/>
          <p14:tracePt t="118235" x="4483100" y="5892800"/>
          <p14:tracePt t="118252" x="4483100" y="5918200"/>
          <p14:tracePt t="118268" x="4483100" y="5943600"/>
          <p14:tracePt t="118285" x="4483100" y="5949950"/>
          <p14:tracePt t="118302" x="4483100" y="5969000"/>
          <p14:tracePt t="118318" x="4483100" y="5981700"/>
          <p14:tracePt t="118335" x="4483100" y="5988050"/>
          <p14:tracePt t="118383" x="4483100" y="5994400"/>
          <p14:tracePt t="118419" x="4483100" y="6000750"/>
          <p14:tracePt t="120543" x="4483100" y="6007100"/>
          <p14:tracePt t="122494" x="4432300" y="5949950"/>
          <p14:tracePt t="122500" x="4394200" y="5892800"/>
          <p14:tracePt t="122506" x="4330700" y="5797550"/>
          <p14:tracePt t="122516" x="4305300" y="5721350"/>
          <p14:tracePt t="122535" x="4121150" y="5334000"/>
          <p14:tracePt t="122550" x="4064000" y="5143500"/>
          <p14:tracePt t="122567" x="3981450" y="4838700"/>
          <p14:tracePt t="122600" x="3975100" y="4222750"/>
          <p14:tracePt t="122617" x="4044950" y="4038600"/>
          <p14:tracePt t="122636" x="4305300" y="3530600"/>
          <p14:tracePt t="122650" x="4406900" y="3378200"/>
          <p14:tracePt t="122667" x="4756150" y="3105150"/>
          <p14:tracePt t="122683" x="5022850" y="2921000"/>
          <p14:tracePt t="122700" x="5740400" y="2489200"/>
          <p14:tracePt t="122717" x="6070600" y="2368550"/>
          <p14:tracePt t="122734" x="6515100" y="2292350"/>
          <p14:tracePt t="122737" x="6629400" y="2292350"/>
          <p14:tracePt t="122750" x="7054850" y="2324100"/>
          <p14:tracePt t="122767" x="7264400" y="2387600"/>
          <p14:tracePt t="122784" x="7454900" y="2501900"/>
          <p14:tracePt t="122799" x="7842250" y="2895600"/>
          <p14:tracePt t="122816" x="8007350" y="3181350"/>
          <p14:tracePt t="122834" x="8166100" y="3594100"/>
          <p14:tracePt t="122849" x="8356600" y="4337050"/>
          <p14:tracePt t="122867" x="8369300" y="4552950"/>
          <p14:tracePt t="122884" x="8356600" y="5086350"/>
          <p14:tracePt t="122900" x="8248650" y="5378450"/>
          <p14:tracePt t="122919" x="8159750" y="5543550"/>
          <p14:tracePt t="122934" x="7950200" y="5746750"/>
          <p14:tracePt t="122950" x="7410450" y="6007100"/>
          <p14:tracePt t="122967" x="6927850" y="6108700"/>
          <p14:tracePt t="122984" x="6375400" y="6121400"/>
          <p14:tracePt t="123000" x="6019800" y="6051550"/>
          <p14:tracePt t="123016" x="5607050" y="5994400"/>
          <p14:tracePt t="123033" x="5334000" y="5943600"/>
          <p14:tracePt t="123049" x="4959350" y="5835650"/>
          <p14:tracePt t="123066" x="4718050" y="5727700"/>
          <p14:tracePt t="123083" x="4552950" y="5581650"/>
          <p14:tracePt t="123100" x="4311650" y="5353050"/>
          <p14:tracePt t="123117" x="4133850" y="5137150"/>
          <p14:tracePt t="123133" x="4032250" y="4959350"/>
          <p14:tracePt t="123150" x="3937000" y="4718050"/>
          <p14:tracePt t="123167" x="3924300" y="4375150"/>
          <p14:tracePt t="123183" x="3924300" y="4222750"/>
          <p14:tracePt t="123199" x="3981450" y="3848100"/>
          <p14:tracePt t="123216" x="4070350" y="3632200"/>
          <p14:tracePt t="123233" x="4260850" y="3416300"/>
          <p14:tracePt t="123249" x="4826000" y="2921000"/>
          <p14:tracePt t="123266" x="5397500" y="2660650"/>
          <p14:tracePt t="123283" x="5708650" y="2520950"/>
          <p14:tracePt t="123300" x="6076950" y="2406650"/>
          <p14:tracePt t="123317" x="6267450" y="2381250"/>
          <p14:tracePt t="123333" x="6483350" y="2387600"/>
          <p14:tracePt t="123350" x="6699250" y="2451100"/>
          <p14:tracePt t="123367" x="6800850" y="2508250"/>
          <p14:tracePt t="123383" x="6940550" y="2597150"/>
          <p14:tracePt t="123400" x="7099300" y="2711450"/>
          <p14:tracePt t="123417" x="7156450" y="2768600"/>
          <p14:tracePt t="123433" x="7188200" y="2800350"/>
          <p14:tracePt t="123449" x="7200900" y="2819400"/>
          <p14:tracePt t="123478" x="7207250" y="2825750"/>
          <p14:tracePt t="123507" x="7213600" y="2825750"/>
          <p14:tracePt t="123514" x="7213600" y="2832100"/>
          <p14:tracePt t="123673" x="7213600" y="2838450"/>
          <p14:tracePt t="125945" x="7372350" y="2819400"/>
          <p14:tracePt t="125952" x="7486650" y="2794000"/>
          <p14:tracePt t="125966" x="7766050" y="2774950"/>
          <p14:tracePt t="125982" x="8274050" y="2755900"/>
          <p14:tracePt t="125998" x="8464550" y="2736850"/>
          <p14:tracePt t="126016" x="9086850" y="2736850"/>
          <p14:tracePt t="126032" x="9315450" y="2762250"/>
          <p14:tracePt t="126048" x="9671050" y="2800350"/>
          <p14:tracePt t="126066" x="9842500" y="2825750"/>
          <p14:tracePt t="126082" x="10172700" y="2927350"/>
          <p14:tracePt t="126088" x="10261600" y="2965450"/>
          <p14:tracePt t="126098" x="10331450" y="2997200"/>
          <p14:tracePt t="126117" x="10477500" y="3098800"/>
          <p14:tracePt t="126132" x="10604500" y="3187700"/>
          <p14:tracePt t="126148" x="10699750" y="3257550"/>
          <p14:tracePt t="126166" x="10788650" y="3340100"/>
          <p14:tracePt t="126182" x="10877550" y="3454400"/>
          <p14:tracePt t="126198" x="10941050" y="3568700"/>
          <p14:tracePt t="126216" x="10998200" y="3708400"/>
          <p14:tracePt t="126232" x="11004550" y="3759200"/>
          <p14:tracePt t="126248" x="11010900" y="3867150"/>
          <p14:tracePt t="126267" x="11010900" y="3987800"/>
          <p14:tracePt t="126282" x="11010900" y="4076700"/>
          <p14:tracePt t="126298" x="11010900" y="4165600"/>
          <p14:tracePt t="126316" x="10998200" y="4298950"/>
          <p14:tracePt t="126332" x="10985500" y="4349750"/>
          <p14:tracePt t="126349" x="10979150" y="4419600"/>
          <p14:tracePt t="126367" x="10972800" y="4489450"/>
          <p14:tracePt t="126382" x="10972800" y="4508500"/>
          <p14:tracePt t="126398" x="10972800" y="4514850"/>
          <p14:tracePt t="126416" x="10972800" y="4533900"/>
          <p14:tracePt t="126448" x="10972800" y="4546600"/>
          <p14:tracePt t="126482" x="10972800" y="4552950"/>
          <p14:tracePt t="127588" x="10966450" y="4552950"/>
          <p14:tracePt t="127616" x="10972800" y="45529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E827407-33B2-0ECD-3EEA-063F6393A7C5}"/>
              </a:ext>
            </a:extLst>
          </p:cNvPr>
          <p:cNvSpPr>
            <a:spLocks noGrp="1"/>
          </p:cNvSpPr>
          <p:nvPr>
            <p:ph idx="1"/>
          </p:nvPr>
        </p:nvSpPr>
        <p:spPr>
          <a:xfrm>
            <a:off x="773547" y="1615864"/>
            <a:ext cx="10960223" cy="4592710"/>
          </a:xfrm>
        </p:spPr>
        <p:txBody>
          <a:bodyPr>
            <a:normAutofit/>
          </a:bodyPr>
          <a:lstStyle/>
          <a:p>
            <a:pPr marL="180000" indent="-180000">
              <a:lnSpc>
                <a:spcPct val="110000"/>
              </a:lnSpc>
              <a:spcBef>
                <a:spcPts val="1200"/>
              </a:spcBef>
              <a:buFont typeface="Arial" panose="020B0604020202020204" pitchFamily="34" charset="0"/>
              <a:buChar char="•"/>
            </a:pPr>
            <a:r>
              <a:rPr lang="en-GB" sz="2000" b="1" i="0" u="none" strike="noStrike" baseline="0" dirty="0">
                <a:solidFill>
                  <a:srgbClr val="000000"/>
                </a:solidFill>
              </a:rPr>
              <a:t>Green H2  </a:t>
            </a:r>
            <a:r>
              <a:rPr lang="en-GB" sz="2000" b="0" i="0" u="none" strike="noStrike" baseline="0" dirty="0">
                <a:solidFill>
                  <a:srgbClr val="000000"/>
                </a:solidFill>
              </a:rPr>
              <a:t>is </a:t>
            </a:r>
            <a:r>
              <a:rPr lang="en-GB" sz="2000" b="1" i="0" u="none" strike="noStrike" baseline="0" dirty="0">
                <a:solidFill>
                  <a:srgbClr val="000000"/>
                </a:solidFill>
              </a:rPr>
              <a:t>currently more expensive </a:t>
            </a:r>
            <a:r>
              <a:rPr lang="en-GB" sz="2000" b="0" i="0" u="none" strike="noStrike" baseline="0" dirty="0">
                <a:solidFill>
                  <a:srgbClr val="000000"/>
                </a:solidFill>
              </a:rPr>
              <a:t>than  conventional H2 produced from fossil fuels </a:t>
            </a:r>
          </a:p>
          <a:p>
            <a:pPr marL="180000" indent="-180000">
              <a:lnSpc>
                <a:spcPct val="110000"/>
              </a:lnSpc>
              <a:spcBef>
                <a:spcPts val="1200"/>
              </a:spcBef>
              <a:buFont typeface="Arial" panose="020B0604020202020204" pitchFamily="34" charset="0"/>
              <a:buChar char="•"/>
            </a:pPr>
            <a:r>
              <a:rPr lang="en-GB" sz="2000" b="1" i="0" u="none" strike="noStrike" baseline="0" dirty="0">
                <a:solidFill>
                  <a:srgbClr val="000000"/>
                </a:solidFill>
              </a:rPr>
              <a:t>Cost of green H2 is falling rapidly </a:t>
            </a:r>
            <a:r>
              <a:rPr lang="en-GB" sz="2000" b="0" i="0" u="none" strike="noStrike" baseline="0" dirty="0">
                <a:solidFill>
                  <a:srgbClr val="000000"/>
                </a:solidFill>
              </a:rPr>
              <a:t>due to combined effects of </a:t>
            </a:r>
            <a:r>
              <a:rPr lang="en-GB" sz="2000" b="1" i="0" u="none" strike="noStrike" baseline="0" dirty="0">
                <a:solidFill>
                  <a:srgbClr val="000000"/>
                </a:solidFill>
              </a:rPr>
              <a:t>reduced electrolyzer cost </a:t>
            </a:r>
            <a:r>
              <a:rPr lang="en-GB" sz="2000" b="0" i="0" u="none" strike="noStrike" baseline="0" dirty="0">
                <a:solidFill>
                  <a:srgbClr val="000000"/>
                </a:solidFill>
              </a:rPr>
              <a:t>and </a:t>
            </a:r>
            <a:r>
              <a:rPr lang="en-GB" sz="2000" b="1" dirty="0">
                <a:solidFill>
                  <a:srgbClr val="000000"/>
                </a:solidFill>
              </a:rPr>
              <a:t>reduced</a:t>
            </a:r>
            <a:r>
              <a:rPr lang="en-GB" sz="2000" b="1" i="0" u="none" strike="noStrike" baseline="0" dirty="0">
                <a:solidFill>
                  <a:srgbClr val="000000"/>
                </a:solidFill>
              </a:rPr>
              <a:t> renewable power costs</a:t>
            </a:r>
          </a:p>
          <a:p>
            <a:pPr marL="180000" indent="-180000">
              <a:lnSpc>
                <a:spcPct val="110000"/>
              </a:lnSpc>
              <a:spcBef>
                <a:spcPts val="1200"/>
              </a:spcBef>
              <a:buFont typeface="Arial" panose="020B0604020202020204" pitchFamily="34" charset="0"/>
              <a:buChar char="•"/>
            </a:pPr>
            <a:r>
              <a:rPr lang="en-GB" sz="2000" b="1" i="0" u="none" strike="noStrike" baseline="0" dirty="0">
                <a:solidFill>
                  <a:srgbClr val="000000"/>
                </a:solidFill>
              </a:rPr>
              <a:t>Costs associated with CO2 emissions </a:t>
            </a:r>
            <a:r>
              <a:rPr lang="en-GB" sz="2000" b="0" i="0" u="none" strike="noStrike" baseline="0" dirty="0">
                <a:solidFill>
                  <a:srgbClr val="000000"/>
                </a:solidFill>
              </a:rPr>
              <a:t>from fossil fuels could be considered to further </a:t>
            </a:r>
            <a:r>
              <a:rPr lang="en-GB" sz="2000" b="1" i="0" u="none" strike="noStrike" baseline="0" dirty="0">
                <a:solidFill>
                  <a:srgbClr val="000000"/>
                </a:solidFill>
              </a:rPr>
              <a:t>improve the competitiveness of green H2</a:t>
            </a:r>
            <a:endParaRPr lang="en-GB" sz="2000" b="0" i="0" u="none" strike="noStrike" baseline="0" dirty="0">
              <a:solidFill>
                <a:srgbClr val="000000"/>
              </a:solidFill>
            </a:endParaRPr>
          </a:p>
          <a:p>
            <a:pPr marL="180000" indent="-180000">
              <a:lnSpc>
                <a:spcPct val="110000"/>
              </a:lnSpc>
              <a:spcBef>
                <a:spcPts val="1200"/>
              </a:spcBef>
              <a:buFont typeface="Arial" panose="020B0604020202020204" pitchFamily="34" charset="0"/>
              <a:buChar char="•"/>
            </a:pPr>
            <a:r>
              <a:rPr lang="en-GB" sz="2000" dirty="0">
                <a:solidFill>
                  <a:srgbClr val="000000"/>
                </a:solidFill>
              </a:rPr>
              <a:t>R</a:t>
            </a:r>
            <a:r>
              <a:rPr lang="en-GB" sz="2000" b="0" i="0" u="none" strike="noStrike" baseline="0" dirty="0">
                <a:solidFill>
                  <a:srgbClr val="000000"/>
                </a:solidFill>
              </a:rPr>
              <a:t>enewable-H2 </a:t>
            </a:r>
            <a:r>
              <a:rPr lang="en-GB" sz="2000" b="1" i="0" u="none" strike="noStrike" baseline="0" dirty="0">
                <a:solidFill>
                  <a:srgbClr val="000000"/>
                </a:solidFill>
              </a:rPr>
              <a:t>will</a:t>
            </a:r>
            <a:r>
              <a:rPr lang="en-GB" sz="2000" b="0" i="0" u="none" strike="noStrike" baseline="0" dirty="0">
                <a:solidFill>
                  <a:srgbClr val="000000"/>
                </a:solidFill>
              </a:rPr>
              <a:t> </a:t>
            </a:r>
            <a:r>
              <a:rPr lang="en-GB" sz="2000" b="1" i="0" u="none" strike="noStrike" baseline="0" dirty="0">
                <a:solidFill>
                  <a:srgbClr val="000000"/>
                </a:solidFill>
              </a:rPr>
              <a:t>compete in the next 5 years </a:t>
            </a:r>
            <a:r>
              <a:rPr lang="en-GB" sz="2000" i="0" u="none" strike="noStrike" baseline="0" dirty="0">
                <a:solidFill>
                  <a:srgbClr val="000000"/>
                </a:solidFill>
              </a:rPr>
              <a:t>with</a:t>
            </a:r>
            <a:r>
              <a:rPr lang="en-GB" sz="2000" b="1" i="0" u="none" strike="noStrike" baseline="0" dirty="0">
                <a:solidFill>
                  <a:srgbClr val="000000"/>
                </a:solidFill>
              </a:rPr>
              <a:t> </a:t>
            </a:r>
            <a:r>
              <a:rPr lang="en-GB" sz="2000" b="0" i="0" u="none" strike="noStrike" baseline="0" dirty="0">
                <a:solidFill>
                  <a:srgbClr val="000000"/>
                </a:solidFill>
              </a:rPr>
              <a:t>fossil fuels </a:t>
            </a:r>
          </a:p>
          <a:p>
            <a:pPr marL="180000" indent="-180000">
              <a:lnSpc>
                <a:spcPct val="110000"/>
              </a:lnSpc>
              <a:spcBef>
                <a:spcPts val="1200"/>
              </a:spcBef>
              <a:buFont typeface="Arial" panose="020B0604020202020204" pitchFamily="34" charset="0"/>
              <a:buChar char="•"/>
            </a:pPr>
            <a:r>
              <a:rPr lang="en-GB" sz="2000" dirty="0">
                <a:solidFill>
                  <a:srgbClr val="000000"/>
                </a:solidFill>
              </a:rPr>
              <a:t>Wind-H2 will allow </a:t>
            </a:r>
            <a:r>
              <a:rPr lang="en-GB" sz="2000" b="1" dirty="0">
                <a:solidFill>
                  <a:srgbClr val="000000"/>
                </a:solidFill>
              </a:rPr>
              <a:t>wind farms </a:t>
            </a:r>
            <a:r>
              <a:rPr lang="en-GB" sz="2000" b="1" i="0" u="none" strike="noStrike" baseline="0" dirty="0">
                <a:solidFill>
                  <a:srgbClr val="000000"/>
                </a:solidFill>
              </a:rPr>
              <a:t>with expiring feed-in tariffs/incentives</a:t>
            </a:r>
            <a:r>
              <a:rPr lang="en-GB" sz="2000" dirty="0">
                <a:solidFill>
                  <a:srgbClr val="000000"/>
                </a:solidFill>
              </a:rPr>
              <a:t> </a:t>
            </a:r>
            <a:r>
              <a:rPr lang="en-GB" sz="2000" b="1" dirty="0">
                <a:solidFill>
                  <a:srgbClr val="000000"/>
                </a:solidFill>
              </a:rPr>
              <a:t>to identify new revenue streams.</a:t>
            </a:r>
            <a:r>
              <a:rPr lang="en-GB" sz="2000" dirty="0">
                <a:solidFill>
                  <a:srgbClr val="000000"/>
                </a:solidFill>
              </a:rPr>
              <a:t> Integrating Electrolysers into wind farms will:</a:t>
            </a:r>
          </a:p>
          <a:p>
            <a:pPr lvl="1">
              <a:lnSpc>
                <a:spcPct val="110000"/>
              </a:lnSpc>
            </a:pPr>
            <a:r>
              <a:rPr lang="en-GB" sz="1800" b="1" i="0" u="none" strike="noStrike" baseline="0" dirty="0">
                <a:solidFill>
                  <a:srgbClr val="000000"/>
                </a:solidFill>
              </a:rPr>
              <a:t>Allow CAPEX reduction </a:t>
            </a:r>
            <a:r>
              <a:rPr lang="en-GB" sz="1800" b="0" i="0" u="none" strike="noStrike" baseline="0" dirty="0">
                <a:solidFill>
                  <a:srgbClr val="000000"/>
                </a:solidFill>
              </a:rPr>
              <a:t>by replacing high cost HV infrastructure with pipes network</a:t>
            </a:r>
          </a:p>
          <a:p>
            <a:pPr lvl="1">
              <a:lnSpc>
                <a:spcPct val="110000"/>
              </a:lnSpc>
            </a:pPr>
            <a:r>
              <a:rPr lang="en-GB" sz="1800" b="1" i="0" u="none" strike="noStrike" baseline="0" dirty="0">
                <a:solidFill>
                  <a:srgbClr val="000000"/>
                </a:solidFill>
              </a:rPr>
              <a:t>Increase system efficiency </a:t>
            </a:r>
            <a:r>
              <a:rPr lang="en-GB" sz="1800" b="0" i="0" u="none" strike="noStrike" baseline="0" dirty="0">
                <a:solidFill>
                  <a:srgbClr val="000000"/>
                </a:solidFill>
              </a:rPr>
              <a:t>due to lower HV electrical loses</a:t>
            </a:r>
          </a:p>
          <a:p>
            <a:pPr lvl="1">
              <a:lnSpc>
                <a:spcPct val="110000"/>
              </a:lnSpc>
            </a:pPr>
            <a:r>
              <a:rPr lang="en-GB" sz="1800" b="1" i="0" u="none" strike="noStrike" baseline="0" dirty="0">
                <a:solidFill>
                  <a:srgbClr val="000000"/>
                </a:solidFill>
              </a:rPr>
              <a:t>Increase plant load factor </a:t>
            </a:r>
            <a:r>
              <a:rPr lang="en-GB" sz="1800" b="0" i="0" u="none" strike="noStrike" baseline="0" dirty="0">
                <a:solidFill>
                  <a:srgbClr val="000000"/>
                </a:solidFill>
              </a:rPr>
              <a:t>as electrolyzer load is more flexible than electrical network requirements </a:t>
            </a:r>
            <a:endParaRPr lang="en-GB" sz="1600" b="0" i="0" u="none" strike="noStrike" baseline="0" dirty="0">
              <a:solidFill>
                <a:srgbClr val="000000"/>
              </a:solidFill>
            </a:endParaRPr>
          </a:p>
        </p:txBody>
      </p:sp>
      <p:sp>
        <p:nvSpPr>
          <p:cNvPr id="5" name="Title 4">
            <a:extLst>
              <a:ext uri="{FF2B5EF4-FFF2-40B4-BE49-F238E27FC236}">
                <a16:creationId xmlns:a16="http://schemas.microsoft.com/office/drawing/2014/main" id="{E6F66619-C286-C47A-B5DD-6A5C1437E138}"/>
              </a:ext>
            </a:extLst>
          </p:cNvPr>
          <p:cNvSpPr>
            <a:spLocks noGrp="1"/>
          </p:cNvSpPr>
          <p:nvPr>
            <p:ph type="title"/>
          </p:nvPr>
        </p:nvSpPr>
        <p:spPr>
          <a:xfrm>
            <a:off x="755076" y="807970"/>
            <a:ext cx="10515600" cy="817130"/>
          </a:xfrm>
        </p:spPr>
        <p:txBody>
          <a:bodyPr>
            <a:normAutofit/>
          </a:bodyPr>
          <a:lstStyle/>
          <a:p>
            <a:r>
              <a:rPr lang="en-GB" sz="3600" b="1" dirty="0"/>
              <a:t>Cost of Renewable/Green Hydrogen</a:t>
            </a:r>
            <a:endParaRPr lang="en-GB" sz="3600" dirty="0"/>
          </a:p>
        </p:txBody>
      </p:sp>
      <p:sp>
        <p:nvSpPr>
          <p:cNvPr id="4" name="Slide Number Placeholder 3">
            <a:extLst>
              <a:ext uri="{FF2B5EF4-FFF2-40B4-BE49-F238E27FC236}">
                <a16:creationId xmlns:a16="http://schemas.microsoft.com/office/drawing/2014/main" id="{0100ED37-453C-080D-00A0-86DCE948D295}"/>
              </a:ext>
            </a:extLst>
          </p:cNvPr>
          <p:cNvSpPr>
            <a:spLocks noGrp="1"/>
          </p:cNvSpPr>
          <p:nvPr>
            <p:ph type="sldNum" sz="quarter" idx="10"/>
          </p:nvPr>
        </p:nvSpPr>
        <p:spPr/>
        <p:txBody>
          <a:bodyPr/>
          <a:lstStyle/>
          <a:p>
            <a:fld id="{CD8196BC-F42D-4B87-B53B-6CE5D557D7FA}" type="slidenum">
              <a:rPr lang="en-US" smtClean="0"/>
              <a:t>21</a:t>
            </a:fld>
            <a:endParaRPr lang="en-US" dirty="0"/>
          </a:p>
        </p:txBody>
      </p:sp>
    </p:spTree>
    <p:extLst>
      <p:ext uri="{BB962C8B-B14F-4D97-AF65-F5344CB8AC3E}">
        <p14:creationId xmlns:p14="http://schemas.microsoft.com/office/powerpoint/2010/main" val="1235629634"/>
      </p:ext>
    </p:extLst>
  </p:cSld>
  <p:clrMapOvr>
    <a:masterClrMapping/>
  </p:clrMapOvr>
  <mc:AlternateContent xmlns:mc="http://schemas.openxmlformats.org/markup-compatibility/2006" xmlns:p14="http://schemas.microsoft.com/office/powerpoint/2010/main">
    <mc:Choice Requires="p14">
      <p:transition spd="slow" p14:dur="2000" advTm="205789"/>
    </mc:Choice>
    <mc:Fallback xmlns="">
      <p:transition spd="slow" advTm="205789"/>
    </mc:Fallback>
  </mc:AlternateContent>
  <p:extLst>
    <p:ext uri="{3A86A75C-4F4B-4683-9AE1-C65F6400EC91}">
      <p14:laserTraceLst xmlns:p14="http://schemas.microsoft.com/office/powerpoint/2010/main">
        <p14:tracePtLst>
          <p14:tracePt t="7711" x="5213350" y="3251200"/>
          <p14:tracePt t="7718" x="5257800" y="3130550"/>
          <p14:tracePt t="7724" x="5289550" y="3067050"/>
          <p14:tracePt t="7734" x="5353050" y="2940050"/>
          <p14:tracePt t="7750" x="5461000" y="2730500"/>
          <p14:tracePt t="7767" x="5759450" y="2368550"/>
          <p14:tracePt t="7782" x="5943600" y="2159000"/>
          <p14:tracePt t="7800" x="6083300" y="1974850"/>
          <p14:tracePt t="7817" x="6407150" y="1714500"/>
          <p14:tracePt t="7832" x="6521450" y="1631950"/>
          <p14:tracePt t="7849" x="6661150" y="1562100"/>
          <p14:tracePt t="7867" x="6896100" y="1473200"/>
          <p14:tracePt t="7882" x="7016750" y="1441450"/>
          <p14:tracePt t="7899" x="7080250" y="1441450"/>
          <p14:tracePt t="7916" x="7137400" y="1435100"/>
          <p14:tracePt t="7933" x="7188200" y="1435100"/>
          <p14:tracePt t="7950" x="7213600" y="1435100"/>
          <p14:tracePt t="7967" x="7302500" y="1435100"/>
          <p14:tracePt t="7983" x="7366000" y="1435100"/>
          <p14:tracePt t="7999" x="7448550" y="1435100"/>
          <p14:tracePt t="8017" x="7486650" y="1435100"/>
          <p14:tracePt t="8033" x="7550150" y="1435100"/>
          <p14:tracePt t="8049" x="7581900" y="1454150"/>
          <p14:tracePt t="8067" x="7613650" y="1466850"/>
          <p14:tracePt t="8083" x="7702550" y="1511300"/>
          <p14:tracePt t="8100" x="7766050" y="1562100"/>
          <p14:tracePt t="8116" x="7810500" y="1612900"/>
          <p14:tracePt t="8132" x="7905750" y="1695450"/>
          <p14:tracePt t="8149" x="7950200" y="1720850"/>
          <p14:tracePt t="8166" x="7981950" y="1739900"/>
          <p14:tracePt t="8182" x="8013700" y="1765300"/>
          <p14:tracePt t="8199" x="8032750" y="1778000"/>
          <p14:tracePt t="8216" x="8045450" y="1784350"/>
          <p14:tracePt t="8232" x="8058150" y="1784350"/>
          <p14:tracePt t="8249" x="8058150" y="1790700"/>
          <p14:tracePt t="8266" x="8064500" y="1790700"/>
          <p14:tracePt t="8282" x="8096250" y="1797050"/>
          <p14:tracePt t="8299" x="8128000" y="1803400"/>
          <p14:tracePt t="8316" x="8153400" y="1803400"/>
          <p14:tracePt t="8332" x="8216900" y="1835150"/>
          <p14:tracePt t="8349" x="8242300" y="1841500"/>
          <p14:tracePt t="8366" x="8267700" y="1847850"/>
          <p14:tracePt t="8383" x="8293100" y="1854200"/>
          <p14:tracePt t="8416" x="8299450" y="1854200"/>
          <p14:tracePt t="8432" x="8318500" y="1860550"/>
          <p14:tracePt t="8449" x="8324850" y="1860550"/>
          <p14:tracePt t="8466" x="8324850" y="1866900"/>
          <p14:tracePt t="8483" x="8331200" y="1866900"/>
          <p14:tracePt t="8499" x="8331200" y="1873250"/>
          <p14:tracePt t="8516" x="8337550" y="1873250"/>
          <p14:tracePt t="8533" x="8337550" y="1885950"/>
          <p14:tracePt t="8566" x="8337550" y="1892300"/>
          <p14:tracePt t="8582" x="8343900" y="1892300"/>
          <p14:tracePt t="8604" x="8343900" y="1898650"/>
          <p14:tracePt t="8634" x="8350250" y="1898650"/>
          <p14:tracePt t="8655" x="8356600" y="1905000"/>
          <p14:tracePt t="8661" x="8362950" y="1911350"/>
          <p14:tracePt t="8668" x="8375650" y="1917700"/>
          <p14:tracePt t="8682" x="8382000" y="1930400"/>
          <p14:tracePt t="8699" x="8394700" y="1936750"/>
          <p14:tracePt t="8715" x="8413750" y="1962150"/>
          <p14:tracePt t="8732" x="8464550" y="1981200"/>
          <p14:tracePt t="8749" x="8483600" y="1981200"/>
          <p14:tracePt t="8766" x="8515350" y="1981200"/>
          <p14:tracePt t="8782" x="8534400" y="1981200"/>
          <p14:tracePt t="8799" x="8566150" y="1981200"/>
          <p14:tracePt t="8816" x="8578850" y="1981200"/>
          <p14:tracePt t="8833" x="8597900" y="1981200"/>
          <p14:tracePt t="8849" x="8623300" y="1981200"/>
          <p14:tracePt t="8866" x="8636000" y="1974850"/>
          <p14:tracePt t="8882" x="8642350" y="1974850"/>
          <p14:tracePt t="8899" x="8655050" y="1974850"/>
          <p14:tracePt t="8915" x="8661400" y="1974850"/>
          <p14:tracePt t="8932" x="8674100" y="1962150"/>
          <p14:tracePt t="9156" x="8731250" y="1930400"/>
          <p14:tracePt t="9164" x="8839200" y="1905000"/>
          <p14:tracePt t="9171" x="9004300" y="1866900"/>
          <p14:tracePt t="9183" x="9194800" y="1835150"/>
          <p14:tracePt t="9199" x="9302750" y="1835150"/>
          <p14:tracePt t="9215" x="9385300" y="1847850"/>
          <p14:tracePt t="9232" x="9461500" y="1854200"/>
          <p14:tracePt t="9248" x="9493250" y="1866900"/>
          <p14:tracePt t="9265" x="9512300" y="1866900"/>
          <p14:tracePt t="9270" x="9518650" y="1866900"/>
          <p14:tracePt t="9283" x="9544050" y="1866900"/>
          <p14:tracePt t="9298" x="9563100" y="1866900"/>
          <p14:tracePt t="9315" x="9588500" y="1866900"/>
          <p14:tracePt t="9332" x="9632950" y="1866900"/>
          <p14:tracePt t="9349" x="9658350" y="1866900"/>
          <p14:tracePt t="9365" x="9671050" y="1866900"/>
          <p14:tracePt t="9384" x="9702800" y="1866900"/>
          <p14:tracePt t="9415" x="9715500" y="1866900"/>
          <p14:tracePt t="9432" x="9728200" y="1866900"/>
          <p14:tracePt t="9448" x="9734550" y="1866900"/>
          <p14:tracePt t="9483" x="9747250" y="1866900"/>
          <p14:tracePt t="9520" x="9753600" y="1873250"/>
          <p14:tracePt t="9548" x="9759950" y="1873250"/>
          <p14:tracePt t="34612" x="9702800" y="1847850"/>
          <p14:tracePt t="34619" x="9613900" y="1809750"/>
          <p14:tracePt t="34625" x="9505950" y="1752600"/>
          <p14:tracePt t="34637" x="9436100" y="1714500"/>
          <p14:tracePt t="34654" x="9036050" y="1524000"/>
          <p14:tracePt t="34670" x="8712200" y="1377950"/>
          <p14:tracePt t="34687" x="8382000" y="1238250"/>
          <p14:tracePt t="34705" x="7867650" y="1098550"/>
          <p14:tracePt t="34721" x="7359650" y="1028700"/>
          <p14:tracePt t="34737" x="7099300" y="1022350"/>
          <p14:tracePt t="34755" x="6438900" y="1022350"/>
          <p14:tracePt t="34771" x="6102350" y="1009650"/>
          <p14:tracePt t="34787" x="5816600" y="996950"/>
          <p14:tracePt t="34804" x="5638800" y="990600"/>
          <p14:tracePt t="34821" x="5524500" y="990600"/>
          <p14:tracePt t="34837" x="5480050" y="990600"/>
          <p14:tracePt t="34856" x="5448300" y="990600"/>
          <p14:tracePt t="34870" x="5435600" y="1041400"/>
          <p14:tracePt t="34887" x="5429250" y="1054100"/>
          <p14:tracePt t="35128" x="5213350" y="1123950"/>
          <p14:tracePt t="35134" x="4819650" y="1270000"/>
          <p14:tracePt t="35141" x="4660900" y="1390650"/>
          <p14:tracePt t="35154" x="4038600" y="1803400"/>
          <p14:tracePt t="35170" x="3841750" y="1911350"/>
          <p14:tracePt t="35187" x="3663950" y="2025650"/>
          <p14:tracePt t="35203" x="3448050" y="2146300"/>
          <p14:tracePt t="35220" x="3321050" y="2266950"/>
          <p14:tracePt t="35237" x="3276600" y="2311400"/>
          <p14:tracePt t="35254" x="3257550" y="2343150"/>
          <p14:tracePt t="35270" x="3238500" y="2362200"/>
          <p14:tracePt t="35287" x="3225800" y="2374900"/>
          <p14:tracePt t="35304" x="3213100" y="2400300"/>
          <p14:tracePt t="35320" x="3194050" y="2419350"/>
          <p14:tracePt t="35337" x="3175000" y="2438400"/>
          <p14:tracePt t="35354" x="3143250" y="2476500"/>
          <p14:tracePt t="35370" x="3060700" y="2565400"/>
          <p14:tracePt t="35387" x="2990850" y="2635250"/>
          <p14:tracePt t="35404" x="2933700" y="2692400"/>
          <p14:tracePt t="35420" x="2844800" y="2762250"/>
          <p14:tracePt t="35438" x="2806700" y="2781300"/>
          <p14:tracePt t="35454" x="2794000" y="2794000"/>
          <p14:tracePt t="35470" x="2768600" y="2813050"/>
          <p14:tracePt t="35487" x="2743200" y="2825750"/>
          <p14:tracePt t="35504" x="2711450" y="2844800"/>
          <p14:tracePt t="35520" x="2622550" y="2882900"/>
          <p14:tracePt t="35537" x="2571750" y="2895600"/>
          <p14:tracePt t="35554" x="2520950" y="2895600"/>
          <p14:tracePt t="35570" x="2470150" y="2895600"/>
          <p14:tracePt t="35587" x="2457450" y="2895600"/>
          <p14:tracePt t="35604" x="2444750" y="2895600"/>
          <p14:tracePt t="35620" x="2406650" y="2876550"/>
          <p14:tracePt t="35637" x="2393950" y="2844800"/>
          <p14:tracePt t="35654" x="2387600" y="2813050"/>
          <p14:tracePt t="35670" x="2387600" y="2749550"/>
          <p14:tracePt t="35687" x="2387600" y="2724150"/>
          <p14:tracePt t="35703" x="2387600" y="2673350"/>
          <p14:tracePt t="35720" x="2387600" y="2647950"/>
          <p14:tracePt t="35736" x="2387600" y="2635250"/>
          <p14:tracePt t="35753" x="2387600" y="2622550"/>
          <p14:tracePt t="35771" x="2413000" y="2584450"/>
          <p14:tracePt t="35787" x="2520950" y="2527300"/>
          <p14:tracePt t="35803" x="2578100" y="2489200"/>
          <p14:tracePt t="35821" x="2616200" y="2463800"/>
          <p14:tracePt t="35836" x="2628900" y="2463800"/>
          <p14:tracePt t="35853" x="2635250" y="2463800"/>
          <p14:tracePt t="35886" x="2641600" y="2457450"/>
          <p14:tracePt t="35922" x="2654300" y="2451100"/>
          <p14:tracePt t="35936" x="2673350" y="2451100"/>
          <p14:tracePt t="35953" x="2692400" y="2425700"/>
          <p14:tracePt t="35971" x="2730500" y="2425700"/>
          <p14:tracePt t="35986" x="2755900" y="2425700"/>
          <p14:tracePt t="36003" x="2774950" y="2425700"/>
          <p14:tracePt t="36020" x="2787650" y="2425700"/>
          <p14:tracePt t="36053" x="2794000" y="2425700"/>
          <p14:tracePt t="36646" x="2813050" y="2425700"/>
          <p14:tracePt t="36652" x="2825750" y="2425700"/>
          <p14:tracePt t="36658" x="2838450" y="2425700"/>
          <p14:tracePt t="36670" x="2876550" y="2425700"/>
          <p14:tracePt t="36686" x="2901950" y="2425700"/>
          <p14:tracePt t="36703" x="2933700" y="2425700"/>
          <p14:tracePt t="36722" x="3003550" y="2425700"/>
          <p14:tracePt t="36736" x="3035300" y="2425700"/>
          <p14:tracePt t="36753" x="3086100" y="2425700"/>
          <p14:tracePt t="36771" x="3117850" y="2425700"/>
          <p14:tracePt t="36786" x="3124200" y="2425700"/>
          <p14:tracePt t="36803" x="3136900" y="2425700"/>
          <p14:tracePt t="36808" x="3143250" y="2425700"/>
          <p14:tracePt t="36820" x="3149600" y="2425700"/>
          <p14:tracePt t="36836" x="3168650" y="2425700"/>
          <p14:tracePt t="36871" x="3175000" y="2425700"/>
          <p14:tracePt t="36903" x="3181350" y="2425700"/>
          <p14:tracePt t="36936" x="3187700" y="2425700"/>
          <p14:tracePt t="36985" x="3194050" y="2425700"/>
          <p14:tracePt t="37014" x="3194050" y="2432050"/>
          <p14:tracePt t="37049" x="3200400" y="2432050"/>
          <p14:tracePt t="38283" x="3206750" y="2432050"/>
          <p14:tracePt t="38291" x="3213100" y="2432050"/>
          <p14:tracePt t="38302" x="3225800" y="2432050"/>
          <p14:tracePt t="38336" x="3238500" y="2432050"/>
          <p14:tracePt t="38352" x="3257550" y="2432050"/>
          <p14:tracePt t="38369" x="3263900" y="2432050"/>
          <p14:tracePt t="38387" x="3276600" y="2432050"/>
          <p14:tracePt t="38402" x="3282950" y="2432050"/>
          <p14:tracePt t="38418" x="3289300" y="2432050"/>
          <p14:tracePt t="38436" x="3295650" y="2432050"/>
          <p14:tracePt t="38451" x="3302000" y="2432050"/>
          <p14:tracePt t="38469" x="3314700" y="2432050"/>
          <p14:tracePt t="38486" x="3321050" y="2432050"/>
          <p14:tracePt t="38502" x="3333750" y="2432050"/>
          <p14:tracePt t="38519" x="3346450" y="2432050"/>
          <p14:tracePt t="38537" x="3365500" y="2438400"/>
          <p14:tracePt t="38552" x="3384550" y="2438400"/>
          <p14:tracePt t="38569" x="3403600" y="2444750"/>
          <p14:tracePt t="38586" x="3429000" y="2444750"/>
          <p14:tracePt t="38602" x="3441700" y="2444750"/>
          <p14:tracePt t="38619" x="3454400" y="2444750"/>
          <p14:tracePt t="38635" x="3460750" y="2444750"/>
          <p14:tracePt t="38652" x="3473450" y="2444750"/>
          <p14:tracePt t="38673" x="3486150" y="2444750"/>
          <p14:tracePt t="38708" x="3492500" y="2444750"/>
          <p14:tracePt t="38744" x="3498850" y="2444750"/>
          <p14:tracePt t="39852" x="3575050" y="2444750"/>
          <p14:tracePt t="39860" x="3651250" y="2432050"/>
          <p14:tracePt t="39869" x="3721100" y="2425700"/>
          <p14:tracePt t="39886" x="3981450" y="2393950"/>
          <p14:tracePt t="39902" x="4432300" y="2336800"/>
          <p14:tracePt t="39918" x="5086350" y="2228850"/>
          <p14:tracePt t="39934" x="5302250" y="2209800"/>
          <p14:tracePt t="39951" x="5937250" y="2120900"/>
          <p14:tracePt t="39968" x="6254750" y="2101850"/>
          <p14:tracePt t="39984" x="6540500" y="2101850"/>
          <p14:tracePt t="40001" x="6686550" y="2101850"/>
          <p14:tracePt t="40018" x="6946900" y="2152650"/>
          <p14:tracePt t="40035" x="7042150" y="2165350"/>
          <p14:tracePt t="40051" x="7112000" y="2184400"/>
          <p14:tracePt t="40068" x="7137400" y="2190750"/>
          <p14:tracePt t="40085" x="7169150" y="2190750"/>
          <p14:tracePt t="40103" x="7207250" y="2184400"/>
          <p14:tracePt t="40425" x="7219950" y="2197100"/>
          <p14:tracePt t="40432" x="7226300" y="2209800"/>
          <p14:tracePt t="40441" x="7239000" y="2228850"/>
          <p14:tracePt t="40451" x="7245350" y="2241550"/>
          <p14:tracePt t="40468" x="7289800" y="2279650"/>
          <p14:tracePt t="40485" x="7296150" y="2292350"/>
          <p14:tracePt t="40502" x="7302500" y="2317750"/>
          <p14:tracePt t="40518" x="7302500" y="2324100"/>
          <p14:tracePt t="40534" x="7308850" y="2324100"/>
          <p14:tracePt t="40568" x="7315200" y="2324100"/>
          <p14:tracePt t="40589" x="7315200" y="2330450"/>
          <p14:tracePt t="40602" x="7321550" y="2330450"/>
          <p14:tracePt t="40618" x="7321550" y="2336800"/>
          <p14:tracePt t="40635" x="7334250" y="2343150"/>
          <p14:tracePt t="40652" x="7346950" y="2368550"/>
          <p14:tracePt t="40667" x="7346950" y="2374900"/>
          <p14:tracePt t="40685" x="7353300" y="2381250"/>
          <p14:tracePt t="40717" x="7359650" y="2387600"/>
          <p14:tracePt t="40752" x="7359650" y="2393950"/>
          <p14:tracePt t="40774" x="7359650" y="2400300"/>
          <p14:tracePt t="40817" x="7359650" y="2406650"/>
          <p14:tracePt t="52947" x="7340600" y="2387600"/>
          <p14:tracePt t="52954" x="7308850" y="2374900"/>
          <p14:tracePt t="52962" x="7251700" y="2355850"/>
          <p14:tracePt t="52979" x="7162800" y="2317750"/>
          <p14:tracePt t="52996" x="6731000" y="2298700"/>
          <p14:tracePt t="53012" x="6565900" y="2311400"/>
          <p14:tracePt t="53028" x="6108700" y="2362200"/>
          <p14:tracePt t="53045" x="5905500" y="2393950"/>
          <p14:tracePt t="53062" x="5410200" y="2438400"/>
          <p14:tracePt t="53079" x="5295900" y="2438400"/>
          <p14:tracePt t="53096" x="5035550" y="2482850"/>
          <p14:tracePt t="53111" x="4895850" y="2501900"/>
          <p14:tracePt t="53128" x="4819650" y="2514600"/>
          <p14:tracePt t="53145" x="4737100" y="2546350"/>
          <p14:tracePt t="53161" x="4692650" y="2552700"/>
          <p14:tracePt t="53179" x="4660900" y="2559050"/>
          <p14:tracePt t="53183" x="4641850" y="2559050"/>
          <p14:tracePt t="53197" x="4616450" y="2559050"/>
          <p14:tracePt t="53212" x="4565650" y="2559050"/>
          <p14:tracePt t="53229" x="4527550" y="2559050"/>
          <p14:tracePt t="53247" x="4425950" y="2546350"/>
          <p14:tracePt t="53262" x="4368800" y="2527300"/>
          <p14:tracePt t="53279" x="4318000" y="2514600"/>
          <p14:tracePt t="53296" x="4229100" y="2501900"/>
          <p14:tracePt t="53311" x="4159250" y="2501900"/>
          <p14:tracePt t="53329" x="4064000" y="2482850"/>
          <p14:tracePt t="53346" x="4019550" y="2476500"/>
          <p14:tracePt t="53362" x="3956050" y="2470150"/>
          <p14:tracePt t="53379" x="3937000" y="2470150"/>
          <p14:tracePt t="53383" x="3924300" y="2463800"/>
          <p14:tracePt t="53395" x="3917950" y="2457450"/>
          <p14:tracePt t="53412" x="3898900" y="2457450"/>
          <p14:tracePt t="53430" x="3886200" y="2451100"/>
          <p14:tracePt t="53462" x="3879850" y="2444750"/>
          <p14:tracePt t="53495" x="3873500" y="2438400"/>
          <p14:tracePt t="55681" x="3854450" y="2438400"/>
          <p14:tracePt t="55686" x="3822700" y="2457450"/>
          <p14:tracePt t="55694" x="3778250" y="2470150"/>
          <p14:tracePt t="55711" x="3714750" y="2514600"/>
          <p14:tracePt t="55727" x="3632200" y="2552700"/>
          <p14:tracePt t="55744" x="3587750" y="2590800"/>
          <p14:tracePt t="55761" x="3530600" y="2635250"/>
          <p14:tracePt t="55777" x="3454400" y="2705100"/>
          <p14:tracePt t="55794" x="3384550" y="2774950"/>
          <p14:tracePt t="55811" x="3327400" y="2851150"/>
          <p14:tracePt t="55827" x="3225800" y="2940050"/>
          <p14:tracePt t="55844" x="3168650" y="3003550"/>
          <p14:tracePt t="55862" x="3111500" y="3060700"/>
          <p14:tracePt t="55878" x="3048000" y="3149600"/>
          <p14:tracePt t="55894" x="3016250" y="3194050"/>
          <p14:tracePt t="55911" x="2984500" y="3232150"/>
          <p14:tracePt t="55927" x="2940050" y="3270250"/>
          <p14:tracePt t="55944" x="2908300" y="3289300"/>
          <p14:tracePt t="55961" x="2889250" y="3308350"/>
          <p14:tracePt t="55977" x="2863850" y="3327400"/>
          <p14:tracePt t="55994" x="2838450" y="3340100"/>
          <p14:tracePt t="56011" x="2825750" y="3352800"/>
          <p14:tracePt t="56028" x="2806700" y="3371850"/>
          <p14:tracePt t="56045" x="2768600" y="3390900"/>
          <p14:tracePt t="56061" x="2755900" y="3397250"/>
          <p14:tracePt t="56077" x="2724150" y="3416300"/>
          <p14:tracePt t="56094" x="2711450" y="3435350"/>
          <p14:tracePt t="56111" x="2705100" y="3441700"/>
          <p14:tracePt t="56127" x="2686050" y="3441700"/>
          <p14:tracePt t="56144" x="2673350" y="3448050"/>
          <p14:tracePt t="56161" x="2667000" y="3448050"/>
          <p14:tracePt t="56194" x="2660650" y="3448050"/>
          <p14:tracePt t="56314" x="2654300" y="3454400"/>
          <p14:tracePt t="56341" x="2654300" y="3460750"/>
          <p14:tracePt t="56349" x="2647950" y="3467100"/>
          <p14:tracePt t="56360" x="2647950" y="3473450"/>
          <p14:tracePt t="56394" x="2647950" y="3479800"/>
          <p14:tracePt t="56421" x="2647950" y="3486150"/>
          <p14:tracePt t="56449" x="2647950" y="3492500"/>
          <p14:tracePt t="56494" x="2647950" y="3498850"/>
          <p14:tracePt t="57918" x="2635250" y="3498850"/>
          <p14:tracePt t="58515" x="2647950" y="3429000"/>
          <p14:tracePt t="58522" x="2654300" y="3359150"/>
          <p14:tracePt t="58530" x="2654300" y="3333750"/>
          <p14:tracePt t="58544" x="2667000" y="3270250"/>
          <p14:tracePt t="58560" x="2667000" y="3232150"/>
          <p14:tracePt t="58576" x="2673350" y="3187700"/>
          <p14:tracePt t="58595" x="2673350" y="3143250"/>
          <p14:tracePt t="58610" x="2673350" y="3136900"/>
          <p14:tracePt t="58626" x="2673350" y="3117850"/>
          <p14:tracePt t="58644" x="2673350" y="3079750"/>
          <p14:tracePt t="58659" x="2673350" y="3060700"/>
          <p14:tracePt t="58676" x="2673350" y="3022600"/>
          <p14:tracePt t="58694" x="2686050" y="2940050"/>
          <p14:tracePt t="58709" x="2711450" y="2844800"/>
          <p14:tracePt t="58726" x="2717800" y="2762250"/>
          <p14:tracePt t="58744" x="2730500" y="2692400"/>
          <p14:tracePt t="58760" x="2749550" y="2590800"/>
          <p14:tracePt t="58776" x="2768600" y="2482850"/>
          <p14:tracePt t="58794" x="2794000" y="2298700"/>
          <p14:tracePt t="58810" x="2806700" y="2235200"/>
          <p14:tracePt t="58826" x="2806700" y="2190750"/>
          <p14:tracePt t="58844" x="2806700" y="2178050"/>
          <p14:tracePt t="58876" x="2806700" y="2171700"/>
          <p14:tracePt t="58910" x="2806700" y="2165350"/>
          <p14:tracePt t="59196" x="2806700" y="2171700"/>
          <p14:tracePt t="59203" x="2806700" y="2178050"/>
          <p14:tracePt t="59216" x="2806700" y="2190750"/>
          <p14:tracePt t="59226" x="2806700" y="2197100"/>
          <p14:tracePt t="59243" x="2806700" y="2203450"/>
          <p14:tracePt t="59259" x="2806700" y="2209800"/>
          <p14:tracePt t="59294" x="2806700" y="2216150"/>
          <p14:tracePt t="59330" x="2806700" y="2222500"/>
          <p14:tracePt t="60067" x="2806700" y="2235200"/>
          <p14:tracePt t="62320" x="2806700" y="2241550"/>
          <p14:tracePt t="62326" x="2806700" y="2254250"/>
          <p14:tracePt t="62357" x="2806700" y="2273300"/>
          <p14:tracePt t="62375" x="2806700" y="2292350"/>
          <p14:tracePt t="62391" x="2806700" y="2317750"/>
          <p14:tracePt t="62408" x="2813050" y="2343150"/>
          <p14:tracePt t="62425" x="2819400" y="2381250"/>
          <p14:tracePt t="62441" x="2832100" y="2451100"/>
          <p14:tracePt t="62457" x="2844800" y="2533650"/>
          <p14:tracePt t="62475" x="2889250" y="2660650"/>
          <p14:tracePt t="62491" x="2927350" y="2743200"/>
          <p14:tracePt t="62508" x="2965450" y="2819400"/>
          <p14:tracePt t="62525" x="3060700" y="2965450"/>
          <p14:tracePt t="62541" x="3111500" y="3067050"/>
          <p14:tracePt t="62557" x="3149600" y="3117850"/>
          <p14:tracePt t="62575" x="3213100" y="3187700"/>
          <p14:tracePt t="62591" x="3270250" y="3244850"/>
          <p14:tracePt t="62608" x="3321050" y="3282950"/>
          <p14:tracePt t="62625" x="3390900" y="3321050"/>
          <p14:tracePt t="62642" x="3416300" y="3333750"/>
          <p14:tracePt t="62657" x="3454400" y="3352800"/>
          <p14:tracePt t="62675" x="3486150" y="3365500"/>
          <p14:tracePt t="62691" x="3511550" y="3365500"/>
          <p14:tracePt t="62707" x="3530600" y="3365500"/>
          <p14:tracePt t="62725" x="3575050" y="3365500"/>
          <p14:tracePt t="62741" x="3619500" y="3365500"/>
          <p14:tracePt t="62758" x="3676650" y="3365500"/>
          <p14:tracePt t="62775" x="3790950" y="3378200"/>
          <p14:tracePt t="62791" x="3822700" y="3378200"/>
          <p14:tracePt t="62807" x="3854450" y="3378200"/>
          <p14:tracePt t="62824" x="3886200" y="3378200"/>
          <p14:tracePt t="62841" x="3892550" y="3378200"/>
          <p14:tracePt t="62858" x="3898900" y="3378200"/>
          <p14:tracePt t="62875" x="3917950" y="3378200"/>
          <p14:tracePt t="62891" x="3930650" y="3378200"/>
          <p14:tracePt t="62908" x="3956050" y="3371850"/>
          <p14:tracePt t="62925" x="3987800" y="3352800"/>
          <p14:tracePt t="62941" x="4013200" y="3346450"/>
          <p14:tracePt t="62958" x="4025900" y="3340100"/>
          <p14:tracePt t="62975" x="4038600" y="3340100"/>
          <p14:tracePt t="63007" x="4044950" y="3340100"/>
          <p14:tracePt t="63041" x="4051300" y="3340100"/>
          <p14:tracePt t="63076" x="4057650" y="3340100"/>
          <p14:tracePt t="64841" x="4108450" y="3276600"/>
          <p14:tracePt t="64848" x="4184650" y="3181350"/>
          <p14:tracePt t="64856" x="4248150" y="3111500"/>
          <p14:tracePt t="64873" x="4362450" y="2990850"/>
          <p14:tracePt t="64890" x="4616450" y="2781300"/>
          <p14:tracePt t="64906" x="4768850" y="2667000"/>
          <p14:tracePt t="64923" x="4908550" y="2578100"/>
          <p14:tracePt t="64941" x="5086350" y="2482850"/>
          <p14:tracePt t="64956" x="5238750" y="2406650"/>
          <p14:tracePt t="64973" x="5384800" y="2355850"/>
          <p14:tracePt t="64991" x="5524500" y="2305050"/>
          <p14:tracePt t="65006" x="5568950" y="2279650"/>
          <p14:tracePt t="65023" x="5613400" y="2254250"/>
          <p14:tracePt t="65041" x="5657850" y="2216150"/>
          <p14:tracePt t="65057" x="5695950" y="2184400"/>
          <p14:tracePt t="65074" x="5721350" y="2165350"/>
          <p14:tracePt t="65091" x="5753100" y="2146300"/>
          <p14:tracePt t="65107" x="5772150" y="2133600"/>
          <p14:tracePt t="65123" x="5784850" y="2114550"/>
          <p14:tracePt t="65140" x="5816600" y="2101850"/>
          <p14:tracePt t="65156" x="5835650" y="2089150"/>
          <p14:tracePt t="65173" x="5835650" y="2076450"/>
          <p14:tracePt t="65206" x="5842000" y="2076450"/>
          <p14:tracePt t="65227" x="5842000" y="2063750"/>
          <p14:tracePt t="65241" x="5842000" y="2057400"/>
          <p14:tracePt t="65257" x="5778500" y="2025650"/>
          <p14:tracePt t="65273" x="5740400" y="2006600"/>
          <p14:tracePt t="65290" x="5689600" y="2006600"/>
          <p14:tracePt t="65306" x="5619750" y="1981200"/>
          <p14:tracePt t="65323" x="5530850" y="1962150"/>
          <p14:tracePt t="65340" x="5448300" y="1949450"/>
          <p14:tracePt t="65356" x="5327650" y="1949450"/>
          <p14:tracePt t="65373" x="5283200" y="1949450"/>
          <p14:tracePt t="65390" x="5213350" y="1949450"/>
          <p14:tracePt t="65406" x="5073650" y="1949450"/>
          <p14:tracePt t="65423" x="4978400" y="1968500"/>
          <p14:tracePt t="65440" x="4921250" y="1974850"/>
          <p14:tracePt t="65456" x="4832350" y="1981200"/>
          <p14:tracePt t="65474" x="4800600" y="1987550"/>
          <p14:tracePt t="65490" x="4730750" y="2006600"/>
          <p14:tracePt t="65506" x="4610100" y="2006600"/>
          <p14:tracePt t="65523" x="4533900" y="2012950"/>
          <p14:tracePt t="65540" x="4476750" y="2012950"/>
          <p14:tracePt t="65557" x="4419600" y="2019300"/>
          <p14:tracePt t="65572" x="4387850" y="2019300"/>
          <p14:tracePt t="65589" x="4368800" y="2025650"/>
          <p14:tracePt t="65607" x="4330700" y="2032000"/>
          <p14:tracePt t="65623" x="4318000" y="2032000"/>
          <p14:tracePt t="65640" x="4279900" y="2038350"/>
          <p14:tracePt t="65656" x="4241800" y="2038350"/>
          <p14:tracePt t="65672" x="4210050" y="2038350"/>
          <p14:tracePt t="65689" x="4191000" y="2038350"/>
          <p14:tracePt t="65706" x="4165600" y="2038350"/>
          <p14:tracePt t="65722" x="4152900" y="2038350"/>
          <p14:tracePt t="65739" x="4146550" y="2038350"/>
          <p14:tracePt t="65756" x="4140200" y="2038350"/>
          <p14:tracePt t="65850" x="4146550" y="2038350"/>
          <p14:tracePt t="65856" x="4184650" y="2038350"/>
          <p14:tracePt t="65873" x="4235450" y="2038350"/>
          <p14:tracePt t="65890" x="4311650" y="2038350"/>
          <p14:tracePt t="65906" x="4476750" y="2038350"/>
          <p14:tracePt t="65923" x="4667250" y="2038350"/>
          <p14:tracePt t="65939" x="4819650" y="2038350"/>
          <p14:tracePt t="65943" x="4895850" y="2038350"/>
          <p14:tracePt t="65956" x="5111750" y="2057400"/>
          <p14:tracePt t="65973" x="5340350" y="2057400"/>
          <p14:tracePt t="65989" x="5530850" y="2089150"/>
          <p14:tracePt t="66007" x="6064250" y="2089150"/>
          <p14:tracePt t="66026" x="6445250" y="2063750"/>
          <p14:tracePt t="66040" x="6699250" y="2032000"/>
          <p14:tracePt t="66057" x="6959600" y="2032000"/>
          <p14:tracePt t="66073" x="7175500" y="2019300"/>
          <p14:tracePt t="66090" x="7315200" y="2025650"/>
          <p14:tracePt t="66106" x="7461250" y="2025650"/>
          <p14:tracePt t="66123" x="7575550" y="2025650"/>
          <p14:tracePt t="66140" x="7689850" y="2025650"/>
          <p14:tracePt t="66156" x="7778750" y="2025650"/>
          <p14:tracePt t="66173" x="7804150" y="2025650"/>
          <p14:tracePt t="66190" x="7848600" y="2038350"/>
          <p14:tracePt t="66207" x="7924800" y="2032000"/>
          <p14:tracePt t="66223" x="7994650" y="2032000"/>
          <p14:tracePt t="66239" x="8058150" y="2032000"/>
          <p14:tracePt t="66256" x="8159750" y="2025650"/>
          <p14:tracePt t="66272" x="8185150" y="2025650"/>
          <p14:tracePt t="66290" x="8210550" y="2025650"/>
          <p14:tracePt t="66323" x="8216900" y="2025650"/>
          <p14:tracePt t="66365" x="8216900" y="2019300"/>
          <p14:tracePt t="66379" x="8178800" y="2006600"/>
          <p14:tracePt t="66390" x="8121650" y="1981200"/>
          <p14:tracePt t="66407" x="7943850" y="1962150"/>
          <p14:tracePt t="66423" x="7823200" y="1943100"/>
          <p14:tracePt t="66440" x="7645400" y="1936750"/>
          <p14:tracePt t="66458" x="7473950" y="1936750"/>
          <p14:tracePt t="66473" x="7397750" y="1936750"/>
          <p14:tracePt t="66490" x="7302500" y="1943100"/>
          <p14:tracePt t="66507" x="7175500" y="1949450"/>
          <p14:tracePt t="66522" x="7150100" y="1949450"/>
          <p14:tracePt t="66540" x="7143750" y="1955800"/>
          <p14:tracePt t="66557" x="7118350" y="1955800"/>
          <p14:tracePt t="66572" x="7112000" y="1955800"/>
          <p14:tracePt t="66635" x="7118350" y="1955800"/>
          <p14:tracePt t="66643" x="7150100" y="1955800"/>
          <p14:tracePt t="66649" x="7194550" y="1968500"/>
          <p14:tracePt t="66658" x="7251700" y="1981200"/>
          <p14:tracePt t="66672" x="7372350" y="1968500"/>
          <p14:tracePt t="66689" x="7575550" y="1962150"/>
          <p14:tracePt t="66707" x="7791450" y="1949450"/>
          <p14:tracePt t="66722" x="7867650" y="1949450"/>
          <p14:tracePt t="66739" x="7975600" y="1949450"/>
          <p14:tracePt t="66757" x="8020050" y="1949450"/>
          <p14:tracePt t="66773" x="8032750" y="1949450"/>
          <p14:tracePt t="66790" x="8039100" y="1949450"/>
          <p14:tracePt t="66807" x="8045450" y="1949450"/>
          <p14:tracePt t="66836" x="8026400" y="1949450"/>
          <p14:tracePt t="66844" x="8001000" y="1949450"/>
          <p14:tracePt t="66858" x="7899400" y="1943100"/>
          <p14:tracePt t="66872" x="7696200" y="1930400"/>
          <p14:tracePt t="66889" x="7543800" y="1930400"/>
          <p14:tracePt t="66907" x="7435850" y="1930400"/>
          <p14:tracePt t="66922" x="7397750" y="1930400"/>
          <p14:tracePt t="66939" x="7372350" y="1930400"/>
          <p14:tracePt t="66957" x="7346950" y="1930400"/>
          <p14:tracePt t="66972" x="7340600" y="1930400"/>
          <p14:tracePt t="67022" x="7346950" y="1930400"/>
          <p14:tracePt t="67029" x="7404100" y="1930400"/>
          <p14:tracePt t="67039" x="7518400" y="1917700"/>
          <p14:tracePt t="67057" x="7816850" y="1905000"/>
          <p14:tracePt t="67072" x="7899400" y="1905000"/>
          <p14:tracePt t="67089" x="7988300" y="1905000"/>
          <p14:tracePt t="67109" x="8058150" y="1905000"/>
          <p14:tracePt t="67122" x="8070850" y="1905000"/>
          <p14:tracePt t="67165" x="8064500" y="1905000"/>
          <p14:tracePt t="67172" x="8026400" y="1898650"/>
          <p14:tracePt t="67189" x="7861300" y="1898650"/>
          <p14:tracePt t="67206" x="7632700" y="1905000"/>
          <p14:tracePt t="67222" x="7499350" y="1911350"/>
          <p14:tracePt t="67239" x="7473950" y="1911350"/>
          <p14:tracePt t="67257" x="7448550" y="1911350"/>
          <p14:tracePt t="67272" x="7442200" y="1911350"/>
          <p14:tracePt t="67306" x="7454900" y="1911350"/>
          <p14:tracePt t="67322" x="7613650" y="1892300"/>
          <p14:tracePt t="67339" x="7658100" y="1892300"/>
          <p14:tracePt t="67356" x="7670800" y="1892300"/>
          <p14:tracePt t="67372" x="7677150" y="1892300"/>
          <p14:tracePt t="67394" x="7689850" y="1892300"/>
          <p14:tracePt t="73824" x="7645400" y="1892300"/>
          <p14:tracePt t="73832" x="7581900" y="1898650"/>
          <p14:tracePt t="73840" x="7480300" y="1924050"/>
          <p14:tracePt t="73853" x="7219950" y="2000250"/>
          <p14:tracePt t="73870" x="6908800" y="2057400"/>
          <p14:tracePt t="73886" x="6673850" y="2101850"/>
          <p14:tracePt t="73902" x="6496050" y="2139950"/>
          <p14:tracePt t="73921" x="6330950" y="2209800"/>
          <p14:tracePt t="73936" x="6203950" y="2266950"/>
          <p14:tracePt t="73952" x="6102350" y="2330450"/>
          <p14:tracePt t="73971" x="5988050" y="2406650"/>
          <p14:tracePt t="73986" x="5949950" y="2432050"/>
          <p14:tracePt t="74003" x="5911850" y="2444750"/>
          <p14:tracePt t="74021" x="5873750" y="2495550"/>
          <p14:tracePt t="74035" x="5829300" y="2540000"/>
          <p14:tracePt t="74052" x="5772150" y="2590800"/>
          <p14:tracePt t="74055" x="5746750" y="2635250"/>
          <p14:tracePt t="74071" x="5651500" y="2717800"/>
          <p14:tracePt t="74086" x="5588000" y="2768600"/>
          <p14:tracePt t="74102" x="5530850" y="2825750"/>
          <p14:tracePt t="74120" x="5448300" y="2882900"/>
          <p14:tracePt t="74135" x="5416550" y="2908300"/>
          <p14:tracePt t="74152" x="5384800" y="2940050"/>
          <p14:tracePt t="74171" x="5340350" y="2971800"/>
          <p14:tracePt t="74186" x="5314950" y="2997200"/>
          <p14:tracePt t="74202" x="5270500" y="3022600"/>
          <p14:tracePt t="74221" x="5226050" y="3048000"/>
          <p14:tracePt t="74236" x="5187950" y="3079750"/>
          <p14:tracePt t="74256" x="5149850" y="3098800"/>
          <p14:tracePt t="74271" x="5137150" y="3111500"/>
          <p14:tracePt t="74286" x="5124450" y="3111500"/>
          <p14:tracePt t="74302" x="5111750" y="3117850"/>
          <p14:tracePt t="74363" x="5105400" y="3124200"/>
          <p14:tracePt t="74371" x="5092700" y="3136900"/>
          <p14:tracePt t="74378" x="5086350" y="3143250"/>
          <p14:tracePt t="74385" x="5086350" y="3149600"/>
          <p14:tracePt t="74402" x="5080000" y="3162300"/>
          <p14:tracePt t="74420" x="5073650" y="3181350"/>
          <p14:tracePt t="74435" x="5067300" y="3200400"/>
          <p14:tracePt t="74452" x="5067300" y="3213100"/>
          <p14:tracePt t="74469" x="5067300" y="3219450"/>
          <p14:tracePt t="74486" x="5067300" y="3225800"/>
          <p14:tracePt t="74519" x="5067300" y="3232150"/>
          <p14:tracePt t="74542" x="5060950" y="3238500"/>
          <p14:tracePt t="74579" x="5060950" y="3251200"/>
          <p14:tracePt t="74687" x="5060950" y="3257550"/>
          <p14:tracePt t="87861" x="5003800" y="3257550"/>
          <p14:tracePt t="87867" x="4876800" y="3257550"/>
          <p14:tracePt t="87880" x="4826000" y="3257550"/>
          <p14:tracePt t="87896" x="4641850" y="3270250"/>
          <p14:tracePt t="87913" x="4533900" y="3289300"/>
          <p14:tracePt t="87930" x="4368800" y="3321050"/>
          <p14:tracePt t="87946" x="4152900" y="3378200"/>
          <p14:tracePt t="87963" x="4070350" y="3409950"/>
          <p14:tracePt t="87980" x="3956050" y="3448050"/>
          <p14:tracePt t="87996" x="3841750" y="3492500"/>
          <p14:tracePt t="88013" x="3765550" y="3524250"/>
          <p14:tracePt t="88030" x="3727450" y="3543300"/>
          <p14:tracePt t="88046" x="3651250" y="3581400"/>
          <p14:tracePt t="88063" x="3606800" y="3613150"/>
          <p14:tracePt t="88080" x="3568700" y="3638550"/>
          <p14:tracePt t="88096" x="3479800" y="3695700"/>
          <p14:tracePt t="88113" x="3397250" y="3708400"/>
          <p14:tracePt t="88129" x="3295650" y="3727450"/>
          <p14:tracePt t="88146" x="3194050" y="3740150"/>
          <p14:tracePt t="88162" x="3155950" y="3740150"/>
          <p14:tracePt t="88179" x="3105150" y="3759200"/>
          <p14:tracePt t="88196" x="3022600" y="3765550"/>
          <p14:tracePt t="88212" x="2965450" y="3765550"/>
          <p14:tracePt t="88229" x="2908300" y="3771900"/>
          <p14:tracePt t="88246" x="2844800" y="3778250"/>
          <p14:tracePt t="88263" x="2832100" y="3778250"/>
          <p14:tracePt t="88268" x="2825750" y="3784600"/>
          <p14:tracePt t="88280" x="2819400" y="3784600"/>
          <p14:tracePt t="88296" x="2787650" y="3784600"/>
          <p14:tracePt t="88312" x="2781300" y="3784600"/>
          <p14:tracePt t="88329" x="2768600" y="3784600"/>
          <p14:tracePt t="88345" x="2755900" y="3784600"/>
          <p14:tracePt t="88367" x="2749550" y="3784600"/>
          <p14:tracePt t="88379" x="2736850" y="3784600"/>
          <p14:tracePt t="88396" x="2724150" y="3784600"/>
          <p14:tracePt t="88413" x="2711450" y="3765550"/>
          <p14:tracePt t="88429" x="2698750" y="3752850"/>
          <p14:tracePt t="88446" x="2692400" y="3746500"/>
          <p14:tracePt t="88462" x="2679700" y="3727450"/>
          <p14:tracePt t="88479" x="2673350" y="3727450"/>
          <p14:tracePt t="88496" x="2673350" y="3721100"/>
          <p14:tracePt t="88513" x="2667000" y="3721100"/>
          <p14:tracePt t="88529" x="2667000" y="3714750"/>
          <p14:tracePt t="88546" x="2660650" y="3714750"/>
          <p14:tracePt t="88589" x="2660650" y="3708400"/>
          <p14:tracePt t="88677" x="2654300" y="3708400"/>
          <p14:tracePt t="88719" x="2647950" y="3708400"/>
          <p14:tracePt t="88732" x="2647950" y="3702050"/>
          <p14:tracePt t="91252" x="2635250" y="3702050"/>
          <p14:tracePt t="91258" x="2622550" y="3708400"/>
          <p14:tracePt t="91266" x="2603500" y="3733800"/>
          <p14:tracePt t="91278" x="2578100" y="3765550"/>
          <p14:tracePt t="91295" x="2552700" y="3797300"/>
          <p14:tracePt t="91312" x="2501900" y="3841750"/>
          <p14:tracePt t="91327" x="2476500" y="3873500"/>
          <p14:tracePt t="91345" x="2438400" y="3911600"/>
          <p14:tracePt t="91361" x="2419350" y="3949700"/>
          <p14:tracePt t="91365" x="2413000" y="3962400"/>
          <p14:tracePt t="91377" x="2387600" y="3994150"/>
          <p14:tracePt t="91395" x="2374900" y="4013200"/>
          <p14:tracePt t="91411" x="2362200" y="4032250"/>
          <p14:tracePt t="91428" x="2343150" y="4051300"/>
          <p14:tracePt t="91445" x="2336800" y="4064000"/>
          <p14:tracePt t="91462" x="2336800" y="4076700"/>
          <p14:tracePt t="91478" x="2336800" y="4095750"/>
          <p14:tracePt t="91495" x="2336800" y="4102100"/>
          <p14:tracePt t="91512" x="2336800" y="4108450"/>
          <p14:tracePt t="91528" x="2336800" y="4127500"/>
          <p14:tracePt t="91545" x="2336800" y="4133850"/>
          <p14:tracePt t="91561" x="2336800" y="4152900"/>
          <p14:tracePt t="91578" x="2336800" y="4165600"/>
          <p14:tracePt t="91595" x="2336800" y="4171950"/>
          <p14:tracePt t="91648" x="2336800" y="4178300"/>
          <p14:tracePt t="91692" x="2336800" y="4184650"/>
          <p14:tracePt t="104483" x="2298700" y="4229100"/>
          <p14:tracePt t="104493" x="2254250" y="4286250"/>
          <p14:tracePt t="104505" x="2197100" y="4368800"/>
          <p14:tracePt t="104522" x="2159000" y="4425950"/>
          <p14:tracePt t="104539" x="2146300" y="4457700"/>
          <p14:tracePt t="104555" x="2133600" y="4476750"/>
          <p14:tracePt t="104572" x="2120900" y="4495800"/>
          <p14:tracePt t="104588" x="2120900" y="4508500"/>
          <p14:tracePt t="104651" x="2120900" y="4514850"/>
          <p14:tracePt t="104672" x="2108200" y="4514850"/>
          <p14:tracePt t="104760" x="2101850" y="4514850"/>
          <p14:tracePt t="104782" x="2101850" y="4521200"/>
          <p14:tracePt t="104866" x="2101850" y="4527550"/>
          <p14:tracePt t="104887" x="2095500" y="4527550"/>
          <p14:tracePt t="104894" x="2095500" y="4533900"/>
          <p14:tracePt t="104905" x="2089150" y="4546600"/>
          <p14:tracePt t="104922" x="2082800" y="4572000"/>
          <p14:tracePt t="104938" x="2076450" y="4584700"/>
          <p14:tracePt t="104955" x="2076450" y="4591050"/>
          <p14:tracePt t="104972" x="2076450" y="4616450"/>
          <p14:tracePt t="105005" x="2076450" y="4622800"/>
          <p14:tracePt t="105059" x="2076450" y="4629150"/>
          <p14:tracePt t="105094" x="2076450" y="4635500"/>
          <p14:tracePt t="105182" x="2070100" y="4635500"/>
          <p14:tracePt t="106476" x="2070100" y="4629150"/>
          <p14:tracePt t="124058" x="2063750" y="4629150"/>
          <p14:tracePt t="124068" x="2057400" y="4629150"/>
          <p14:tracePt t="124081" x="2051050" y="4654550"/>
          <p14:tracePt t="124097" x="2025650" y="4705350"/>
          <p14:tracePt t="124115" x="2006600" y="4730750"/>
          <p14:tracePt t="124130" x="1993900" y="4762500"/>
          <p14:tracePt t="124147" x="1981200" y="4806950"/>
          <p14:tracePt t="124162" x="1981200" y="4857750"/>
          <p14:tracePt t="124180" x="1974850" y="4895850"/>
          <p14:tracePt t="124197" x="1968500" y="4921250"/>
          <p14:tracePt t="124213" x="1962150" y="4953000"/>
          <p14:tracePt t="124229" x="1962150" y="4965700"/>
          <p14:tracePt t="124246" x="1962150" y="4984750"/>
          <p14:tracePt t="124263" x="1955800" y="4991100"/>
          <p14:tracePt t="124280" x="1955800" y="5010150"/>
          <p14:tracePt t="124298" x="1955800" y="5035550"/>
          <p14:tracePt t="124313" x="1955800" y="5054600"/>
          <p14:tracePt t="124330" x="1955800" y="5092700"/>
          <p14:tracePt t="124347" x="1968500" y="5130800"/>
          <p14:tracePt t="124363" x="2006600" y="5175250"/>
          <p14:tracePt t="124381" x="2051050" y="5219700"/>
          <p14:tracePt t="124396" x="2114550" y="5270500"/>
          <p14:tracePt t="124400" x="2133600" y="5283200"/>
          <p14:tracePt t="124413" x="2216150" y="5321300"/>
          <p14:tracePt t="124430" x="2260600" y="5334000"/>
          <p14:tracePt t="124453" x="2317750" y="5359400"/>
          <p14:tracePt t="124463" x="2362200" y="5378450"/>
          <p14:tracePt t="124480" x="2432050" y="5391150"/>
          <p14:tracePt t="124497" x="2495550" y="5403850"/>
          <p14:tracePt t="124513" x="2533650" y="5410200"/>
          <p14:tracePt t="124530" x="2559050" y="5416550"/>
          <p14:tracePt t="124547" x="2590800" y="5416550"/>
          <p14:tracePt t="124562" x="2609850" y="5422900"/>
          <p14:tracePt t="124579" x="2628900" y="5422900"/>
          <p14:tracePt t="124596" x="2660650" y="5422900"/>
          <p14:tracePt t="124613" x="2698750" y="5422900"/>
          <p14:tracePt t="124629" x="2717800" y="5422900"/>
          <p14:tracePt t="124646" x="2736850" y="5422900"/>
          <p14:tracePt t="124663" x="2762250" y="5422900"/>
          <p14:tracePt t="124696" x="2774950" y="5422900"/>
          <p14:tracePt t="124712" x="2781300" y="5422900"/>
          <p14:tracePt t="124729" x="2787650" y="5422900"/>
          <p14:tracePt t="124747" x="2794000" y="5422900"/>
          <p14:tracePt t="124780" x="2800350" y="5422900"/>
          <p14:tracePt t="124812" x="2806700" y="5422900"/>
          <p14:tracePt t="125737" x="2813050" y="5422900"/>
          <p14:tracePt t="125752" x="2819400" y="5422900"/>
          <p14:tracePt t="125771" x="2825750" y="5422900"/>
          <p14:tracePt t="125786" x="2825750" y="5416550"/>
          <p14:tracePt t="125805" x="2832100" y="5416550"/>
          <p14:tracePt t="125842" x="2838450" y="5416550"/>
          <p14:tracePt t="125849" x="2838450" y="5410200"/>
          <p14:tracePt t="125937" x="2851150" y="5410200"/>
          <p14:tracePt t="126030" x="2857500" y="5397500"/>
          <p14:tracePt t="126102" x="2857500" y="5391150"/>
          <p14:tracePt t="126172" x="2857500" y="5384800"/>
          <p14:tracePt t="126625" x="2889250" y="5372100"/>
          <p14:tracePt t="126635" x="2971800" y="5340350"/>
          <p14:tracePt t="126645" x="3054350" y="5321300"/>
          <p14:tracePt t="126661" x="3162300" y="5289550"/>
          <p14:tracePt t="126678" x="3270250" y="5283200"/>
          <p14:tracePt t="126695" x="3340100" y="5276850"/>
          <p14:tracePt t="126711" x="3473450" y="5270500"/>
          <p14:tracePt t="126728" x="3676650" y="5270500"/>
          <p14:tracePt t="126745" x="3784600" y="5270500"/>
          <p14:tracePt t="126762" x="3860800" y="5270500"/>
          <p14:tracePt t="126778" x="4152900" y="5270500"/>
          <p14:tracePt t="126795" x="4343400" y="5270500"/>
          <p14:tracePt t="126813" x="4508500" y="5270500"/>
          <p14:tracePt t="126829" x="4991100" y="5264150"/>
          <p14:tracePt t="126845" x="5295900" y="5251450"/>
          <p14:tracePt t="126862" x="5581650" y="5251450"/>
          <p14:tracePt t="126878" x="5848350" y="5276850"/>
          <p14:tracePt t="126895" x="6051550" y="5295900"/>
          <p14:tracePt t="126912" x="6184900" y="5314950"/>
          <p14:tracePt t="126928" x="6261100" y="5327650"/>
          <p14:tracePt t="126945" x="6299200" y="5327650"/>
          <p14:tracePt t="126961" x="6311900" y="5327650"/>
          <p14:tracePt t="126978" x="6343650" y="5327650"/>
          <p14:tracePt t="126995" x="6350000" y="5327650"/>
          <p14:tracePt t="127262" x="6362700" y="5327650"/>
          <p14:tracePt t="127267" x="6375400" y="5327650"/>
          <p14:tracePt t="127285" x="6381750" y="5327650"/>
          <p14:tracePt t="127295" x="6394450" y="5327650"/>
          <p14:tracePt t="127312" x="6407150" y="5327650"/>
          <p14:tracePt t="127328" x="6413500" y="5327650"/>
          <p14:tracePt t="127367" x="6419850" y="5327650"/>
          <p14:tracePt t="127378" x="6432550" y="5327650"/>
          <p14:tracePt t="127395" x="6445250" y="5327650"/>
          <p14:tracePt t="127411" x="6464300" y="5327650"/>
          <p14:tracePt t="127428" x="6489700" y="5327650"/>
          <p14:tracePt t="127445" x="6502400" y="5327650"/>
          <p14:tracePt t="127462" x="6508750" y="5327650"/>
          <p14:tracePt t="127478" x="6515100" y="5327650"/>
          <p14:tracePt t="127495" x="6521450" y="5327650"/>
          <p14:tracePt t="127511" x="6527800" y="5327650"/>
          <p14:tracePt t="127528" x="6534150" y="5327650"/>
          <p14:tracePt t="127561" x="6546850" y="5327650"/>
          <p14:tracePt t="127579" x="6559550" y="5327650"/>
          <p14:tracePt t="127595" x="6584950" y="5327650"/>
          <p14:tracePt t="127611" x="6604000" y="5327650"/>
          <p14:tracePt t="127628" x="6616700" y="5334000"/>
          <p14:tracePt t="127645" x="6629400" y="5334000"/>
          <p14:tracePt t="127661" x="6642100" y="5340350"/>
          <p14:tracePt t="127679" x="6648450" y="5340350"/>
          <p14:tracePt t="127715" x="6654800" y="5340350"/>
          <p14:tracePt t="127750" x="6661150" y="5340350"/>
          <p14:tracePt t="127786" x="6667500" y="5340350"/>
          <p14:tracePt t="127801" x="6673850" y="5340350"/>
          <p14:tracePt t="127807" x="6686550" y="5340350"/>
          <p14:tracePt t="127821" x="6692900" y="5340350"/>
          <p14:tracePt t="127830" x="6699250" y="5340350"/>
          <p14:tracePt t="127844" x="6705600" y="5340350"/>
          <p14:tracePt t="127861" x="6711950" y="5340350"/>
          <p14:tracePt t="127879" x="6718300" y="5340350"/>
          <p14:tracePt t="127894" x="6724650" y="5340350"/>
          <p14:tracePt t="127911" x="6750050" y="5340350"/>
          <p14:tracePt t="127929" x="6781800" y="5340350"/>
          <p14:tracePt t="127945" x="6832600" y="5340350"/>
          <p14:tracePt t="127961" x="6889750" y="5334000"/>
          <p14:tracePt t="127980" x="6978650" y="5327650"/>
          <p14:tracePt t="127994" x="7016750" y="5327650"/>
          <p14:tracePt t="128011" x="7061200" y="5327650"/>
          <p14:tracePt t="128030" x="7131050" y="5321300"/>
          <p14:tracePt t="128044" x="7188200" y="5321300"/>
          <p14:tracePt t="128061" x="7264400" y="5321300"/>
          <p14:tracePt t="128080" x="7334250" y="5321300"/>
          <p14:tracePt t="128094" x="7366000" y="5321300"/>
          <p14:tracePt t="128111" x="7404100" y="5321300"/>
          <p14:tracePt t="128129" x="7429500" y="5321300"/>
          <p14:tracePt t="128145" x="7454900" y="5321300"/>
          <p14:tracePt t="128161" x="7467600" y="5321300"/>
          <p14:tracePt t="128179" x="7480300" y="5314950"/>
          <p14:tracePt t="128194" x="7493000" y="5314950"/>
          <p14:tracePt t="128212" x="7505700" y="5314950"/>
          <p14:tracePt t="128486" x="7531100" y="5314950"/>
          <p14:tracePt t="128494" x="7550150" y="5314950"/>
          <p14:tracePt t="128511" x="7600950" y="5314950"/>
          <p14:tracePt t="128515" x="7620000" y="5314950"/>
          <p14:tracePt t="128529" x="7689850" y="5314950"/>
          <p14:tracePt t="128544" x="7747000" y="5314950"/>
          <p14:tracePt t="128561" x="7816850" y="5314950"/>
          <p14:tracePt t="128578" x="7867650" y="5314950"/>
          <p14:tracePt t="128594" x="7937500" y="5314950"/>
          <p14:tracePt t="128611" x="7969250" y="5321300"/>
          <p14:tracePt t="128629" x="8020050" y="5321300"/>
          <p14:tracePt t="128644" x="8064500" y="5321300"/>
          <p14:tracePt t="128662" x="8102600" y="5327650"/>
          <p14:tracePt t="128680" x="8166100" y="5334000"/>
          <p14:tracePt t="128695" x="8191500" y="5340350"/>
          <p14:tracePt t="128711" x="8223250" y="5340350"/>
          <p14:tracePt t="128728" x="8248650" y="5340350"/>
          <p14:tracePt t="128744" x="8318500" y="5340350"/>
          <p14:tracePt t="128761" x="8369300" y="5340350"/>
          <p14:tracePt t="128778" x="8413750" y="5334000"/>
          <p14:tracePt t="128794" x="8502650" y="5321300"/>
          <p14:tracePt t="128812" x="8559800" y="5302250"/>
          <p14:tracePt t="128828" x="8616950" y="5295900"/>
          <p14:tracePt t="128844" x="8667750" y="5283200"/>
          <p14:tracePt t="128861" x="8693150" y="5276850"/>
          <p14:tracePt t="128877" x="8699500" y="5276850"/>
          <p14:tracePt t="128894" x="8718550" y="5276850"/>
          <p14:tracePt t="128911" x="8724900" y="5276850"/>
          <p14:tracePt t="128916" x="8731250" y="5276850"/>
          <p14:tracePt t="128928" x="8737600" y="5276850"/>
          <p14:tracePt t="128944" x="8756650" y="5276850"/>
          <p14:tracePt t="128961" x="8775700" y="5276850"/>
          <p14:tracePt t="128978" x="8794750" y="5270500"/>
          <p14:tracePt t="128994" x="8807450" y="5270500"/>
          <p14:tracePt t="129010" x="8813800" y="5270500"/>
          <p14:tracePt t="129028" x="8826500" y="5270500"/>
          <p14:tracePt t="129044" x="8832850" y="5270500"/>
          <p14:tracePt t="129129" x="8839200" y="5270500"/>
          <p14:tracePt t="149732" x="8826500" y="5257800"/>
          <p14:tracePt t="149742" x="8712200" y="5200650"/>
          <p14:tracePt t="149752" x="8642350" y="5162550"/>
          <p14:tracePt t="149756" x="8578850" y="5143500"/>
          <p14:tracePt t="149768" x="8470900" y="5124450"/>
          <p14:tracePt t="149785" x="8375650" y="5111750"/>
          <p14:tracePt t="149789" x="8331200" y="5092700"/>
          <p14:tracePt t="149801" x="8242300" y="5080000"/>
          <p14:tracePt t="149819" x="8070850" y="5067300"/>
          <p14:tracePt t="149835" x="7994650" y="5054600"/>
          <p14:tracePt t="149851" x="7943850" y="5048250"/>
          <p14:tracePt t="149867" x="7804150" y="5041900"/>
          <p14:tracePt t="149885" x="7677150" y="5041900"/>
          <p14:tracePt t="149901" x="7600950" y="5041900"/>
          <p14:tracePt t="149917" x="7518400" y="5048250"/>
          <p14:tracePt t="149935" x="7467600" y="5054600"/>
          <p14:tracePt t="149951" x="7423150" y="5073650"/>
          <p14:tracePt t="149967" x="7334250" y="5092700"/>
          <p14:tracePt t="149985" x="7264400" y="5111750"/>
          <p14:tracePt t="150001" x="7207250" y="5124450"/>
          <p14:tracePt t="150017" x="7150100" y="5130800"/>
          <p14:tracePt t="150035" x="7080250" y="5137150"/>
          <p14:tracePt t="150051" x="7054850" y="5143500"/>
          <p14:tracePt t="150067" x="7010400" y="5143500"/>
          <p14:tracePt t="150085" x="6997700" y="5143500"/>
          <p14:tracePt t="150101" x="6991350" y="5143500"/>
          <p14:tracePt t="150124" x="6965950" y="5143500"/>
          <p14:tracePt t="150156" x="6959600" y="5143500"/>
          <p14:tracePt t="150219" x="6978650" y="5143500"/>
          <p14:tracePt t="150226" x="6997700" y="5143500"/>
          <p14:tracePt t="150235" x="7035800" y="5143500"/>
          <p14:tracePt t="150251" x="7156450" y="5143500"/>
          <p14:tracePt t="150267" x="7245350" y="5143500"/>
          <p14:tracePt t="150284" x="7277100" y="5143500"/>
          <p14:tracePt t="150333" x="7277100" y="5137150"/>
          <p14:tracePt t="150339" x="7270750" y="5124450"/>
          <p14:tracePt t="150351" x="7251700" y="5105400"/>
          <p14:tracePt t="150369" x="7105650" y="5022850"/>
          <p14:tracePt t="150385" x="6997700" y="4972050"/>
          <p14:tracePt t="150402" x="6870700" y="4940300"/>
          <p14:tracePt t="150419" x="6673850" y="4876800"/>
          <p14:tracePt t="150434" x="6591300" y="4864100"/>
          <p14:tracePt t="150451" x="6521450" y="4845050"/>
          <p14:tracePt t="150467" x="6457950" y="4838700"/>
          <p14:tracePt t="150468" x="6432550" y="4838700"/>
          <p14:tracePt t="150484" x="6324600" y="4838700"/>
          <p14:tracePt t="150501" x="6216650" y="4851400"/>
          <p14:tracePt t="150504" x="6172200" y="4857750"/>
          <p14:tracePt t="150517" x="6115050" y="4883150"/>
          <p14:tracePt t="150534" x="6045200" y="4921250"/>
          <p14:tracePt t="150551" x="5988050" y="4953000"/>
          <p14:tracePt t="150569" x="5873750" y="5010150"/>
          <p14:tracePt t="150585" x="5803900" y="5035550"/>
          <p14:tracePt t="150601" x="5765800" y="5073650"/>
          <p14:tracePt t="150606" x="5740400" y="5080000"/>
          <p14:tracePt t="150620" x="5715000" y="5092700"/>
          <p14:tracePt t="150634" x="5702300" y="5105400"/>
          <p14:tracePt t="150651" x="5676900" y="5137150"/>
          <p14:tracePt t="150669" x="5657850" y="5181600"/>
          <p14:tracePt t="150684" x="5657850" y="5226050"/>
          <p14:tracePt t="150701" x="5657850" y="5264150"/>
          <p14:tracePt t="150718" x="5702300" y="5314950"/>
          <p14:tracePt t="150734" x="5746750" y="5359400"/>
          <p14:tracePt t="150751" x="5810250" y="5391150"/>
          <p14:tracePt t="150770" x="5867400" y="5422900"/>
          <p14:tracePt t="150784" x="5918200" y="5435600"/>
          <p14:tracePt t="150801" x="5949950" y="5435600"/>
          <p14:tracePt t="150805" x="5969000" y="5435600"/>
          <p14:tracePt t="150825" x="6045200" y="5435600"/>
          <p14:tracePt t="150835" x="6115050" y="5435600"/>
          <p14:tracePt t="150851" x="6184900" y="5422900"/>
          <p14:tracePt t="150869" x="6273800" y="5410200"/>
          <p14:tracePt t="150884" x="6324600" y="5391150"/>
          <p14:tracePt t="150901" x="6375400" y="5378450"/>
          <p14:tracePt t="150917" x="6419850" y="5365750"/>
          <p14:tracePt t="150934" x="6540500" y="5340350"/>
          <p14:tracePt t="150951" x="6610350" y="5321300"/>
          <p14:tracePt t="150968" x="6705600" y="5295900"/>
          <p14:tracePt t="150984" x="6737350" y="5283200"/>
          <p14:tracePt t="151001" x="6800850" y="5251450"/>
          <p14:tracePt t="151005" x="6838950" y="5226050"/>
          <p14:tracePt t="151018" x="6883400" y="5200650"/>
          <p14:tracePt t="151034" x="6927850" y="5175250"/>
          <p14:tracePt t="151051" x="6959600" y="5162550"/>
          <p14:tracePt t="151069" x="7010400" y="5137150"/>
          <p14:tracePt t="151084" x="7029450" y="5124450"/>
          <p14:tracePt t="151102" x="7042150" y="5124450"/>
          <p14:tracePt t="151118" x="7054850" y="5111750"/>
          <p14:tracePt t="151136" x="7061200" y="5105400"/>
          <p14:tracePt t="151152" x="7067550" y="5099050"/>
          <p14:tracePt t="151169" x="7067550" y="5080000"/>
          <p14:tracePt t="151184" x="7067550" y="5067300"/>
          <p14:tracePt t="151201" x="7067550" y="5048250"/>
          <p14:tracePt t="151219" x="7048500" y="5010150"/>
          <p14:tracePt t="151234" x="6997700" y="4972050"/>
          <p14:tracePt t="151251" x="6953250" y="4946650"/>
          <p14:tracePt t="151267" x="6927850" y="4940300"/>
          <p14:tracePt t="151284" x="6870700" y="4914900"/>
          <p14:tracePt t="151301" x="6800850" y="4902200"/>
          <p14:tracePt t="151319" x="6667500" y="4902200"/>
          <p14:tracePt t="151334" x="6597650" y="4908550"/>
          <p14:tracePt t="151351" x="6546850" y="4927600"/>
          <p14:tracePt t="151368" x="6483350" y="4953000"/>
          <p14:tracePt t="151384" x="6457950" y="4965700"/>
          <p14:tracePt t="151401" x="6426200" y="4972050"/>
          <p14:tracePt t="151417" x="6413500" y="4978400"/>
          <p14:tracePt t="151420" x="6400800" y="4984750"/>
          <p14:tracePt t="151434" x="6369050" y="5003800"/>
          <p14:tracePt t="151451" x="6324600" y="5022850"/>
          <p14:tracePt t="151467" x="6273800" y="5035550"/>
          <p14:tracePt t="151484" x="6203950" y="5073650"/>
          <p14:tracePt t="151501" x="6172200" y="5086350"/>
          <p14:tracePt t="151505" x="6146800" y="5092700"/>
          <p14:tracePt t="151517" x="6134100" y="5099050"/>
          <p14:tracePt t="151533" x="6121400" y="5118100"/>
          <p14:tracePt t="151551" x="6108700" y="5130800"/>
          <p14:tracePt t="151567" x="6089650" y="5143500"/>
          <p14:tracePt t="151584" x="6070600" y="5156200"/>
          <p14:tracePt t="151601" x="6051550" y="5187950"/>
          <p14:tracePt t="151618" x="6038850" y="5219700"/>
          <p14:tracePt t="151634" x="6038850" y="5245100"/>
          <p14:tracePt t="151651" x="6038850" y="5264150"/>
          <p14:tracePt t="151668" x="6038850" y="5270500"/>
          <p14:tracePt t="151684" x="6057900" y="5308600"/>
          <p14:tracePt t="151701" x="6089650" y="5340350"/>
          <p14:tracePt t="151717" x="6184900" y="5378450"/>
          <p14:tracePt t="151734" x="6299200" y="5403850"/>
          <p14:tracePt t="151753" x="6337300" y="5410200"/>
          <p14:tracePt t="151768" x="6381750" y="5410200"/>
          <p14:tracePt t="151784" x="6432550" y="5410200"/>
          <p14:tracePt t="151800" x="6496050" y="5410200"/>
          <p14:tracePt t="151817" x="6565900" y="5410200"/>
          <p14:tracePt t="151833" x="6680200" y="5410200"/>
          <p14:tracePt t="151851" x="6750050" y="5397500"/>
          <p14:tracePt t="151867" x="6775450" y="5378450"/>
          <p14:tracePt t="151884" x="6832600" y="5353050"/>
          <p14:tracePt t="151901" x="6864350" y="5334000"/>
          <p14:tracePt t="151917" x="6889750" y="5302250"/>
          <p14:tracePt t="151933" x="6915150" y="5257800"/>
          <p14:tracePt t="151951" x="6921500" y="5232400"/>
          <p14:tracePt t="151967" x="6921500" y="5213350"/>
          <p14:tracePt t="151984" x="6921500" y="5175250"/>
          <p14:tracePt t="152001" x="6902450" y="5149850"/>
          <p14:tracePt t="152018" x="6851650" y="5118100"/>
          <p14:tracePt t="152034" x="6769100" y="5086350"/>
          <p14:tracePt t="152051" x="6711950" y="5073650"/>
          <p14:tracePt t="152067" x="6661150" y="5067300"/>
          <p14:tracePt t="152083" x="6597650" y="5067300"/>
          <p14:tracePt t="152100" x="6553200" y="5067300"/>
          <p14:tracePt t="152117" x="6527800" y="5067300"/>
          <p14:tracePt t="152133" x="6457950" y="5067300"/>
          <p14:tracePt t="152150" x="6375400" y="5080000"/>
          <p14:tracePt t="152167" x="6318250" y="5092700"/>
          <p14:tracePt t="152183" x="6229350" y="5105400"/>
          <p14:tracePt t="152201" x="6184900" y="5130800"/>
          <p14:tracePt t="152217" x="6159500" y="5143500"/>
          <p14:tracePt t="152234" x="6121400" y="5149850"/>
          <p14:tracePt t="152251" x="6096000" y="5162550"/>
          <p14:tracePt t="152267" x="6070600" y="5175250"/>
          <p14:tracePt t="152283" x="6045200" y="5194300"/>
          <p14:tracePt t="152300" x="6038850" y="5207000"/>
          <p14:tracePt t="152317" x="6026150" y="5213350"/>
          <p14:tracePt t="152334" x="6000750" y="5238750"/>
          <p14:tracePt t="152350" x="6000750" y="5257800"/>
          <p14:tracePt t="152367" x="6000750" y="5270500"/>
          <p14:tracePt t="152383" x="6019800" y="5314950"/>
          <p14:tracePt t="152400" x="6064250" y="5340350"/>
          <p14:tracePt t="152417" x="6146800" y="5359400"/>
          <p14:tracePt t="152435" x="6273800" y="5372100"/>
          <p14:tracePt t="152450" x="6324600" y="5372100"/>
          <p14:tracePt t="152467" x="6362700" y="5372100"/>
          <p14:tracePt t="152484" x="6388100" y="5372100"/>
          <p14:tracePt t="152500" x="6407150" y="5372100"/>
          <p14:tracePt t="152517" x="6413500" y="5372100"/>
          <p14:tracePt t="152533" x="6419850" y="5372100"/>
          <p14:tracePt t="152566" x="6426200" y="5372100"/>
          <p14:tracePt t="152584" x="6432550" y="5359400"/>
          <p14:tracePt t="152600" x="6445250" y="5346700"/>
          <p14:tracePt t="152617" x="6445250" y="5334000"/>
          <p14:tracePt t="152634" x="6445250" y="5321300"/>
          <p14:tracePt t="152650" x="6457950" y="5321300"/>
          <p14:tracePt t="152667" x="6457950" y="5314950"/>
          <p14:tracePt t="152700" x="6464300" y="5308600"/>
          <p14:tracePt t="152734" x="6464300" y="5302250"/>
          <p14:tracePt t="159171" x="6515100" y="5289550"/>
          <p14:tracePt t="159180" x="6553200" y="5276850"/>
          <p14:tracePt t="159187" x="6648450" y="5257800"/>
          <p14:tracePt t="159197" x="6775450" y="5238750"/>
          <p14:tracePt t="159214" x="6959600" y="5232400"/>
          <p14:tracePt t="159231" x="7061200" y="5232400"/>
          <p14:tracePt t="159247" x="7162800" y="5232400"/>
          <p14:tracePt t="159263" x="7258050" y="5232400"/>
          <p14:tracePt t="159282" x="7442200" y="5194300"/>
          <p14:tracePt t="159297" x="7550150" y="5175250"/>
          <p14:tracePt t="159314" x="7600950" y="5156200"/>
          <p14:tracePt t="159332" x="7708900" y="5130800"/>
          <p14:tracePt t="159347" x="7753350" y="5118100"/>
          <p14:tracePt t="159364" x="7823200" y="5105400"/>
          <p14:tracePt t="159382" x="7950200" y="5073650"/>
          <p14:tracePt t="159397" x="7988300" y="5048250"/>
          <p14:tracePt t="159414" x="8032750" y="5035550"/>
          <p14:tracePt t="159432" x="8064500" y="5029200"/>
          <p14:tracePt t="159447" x="8083550" y="5029200"/>
          <p14:tracePt t="159481" x="8089900" y="5029200"/>
          <p14:tracePt t="159517" x="8096250" y="5029200"/>
          <p14:tracePt t="159532" x="8102600" y="5029200"/>
          <p14:tracePt t="159546" x="8121650" y="5022850"/>
          <p14:tracePt t="159564" x="8128000" y="5022850"/>
          <p14:tracePt t="159581" x="8153400" y="5022850"/>
          <p14:tracePt t="159597" x="8178800" y="5022850"/>
          <p14:tracePt t="159614" x="8185150" y="5022850"/>
          <p14:tracePt t="159631" x="8204200" y="5035550"/>
          <p14:tracePt t="159647" x="8216900" y="5067300"/>
          <p14:tracePt t="159664" x="8216900" y="5092700"/>
          <p14:tracePt t="159681" x="8216900" y="5111750"/>
          <p14:tracePt t="159696" x="8216900" y="5137150"/>
          <p14:tracePt t="159714" x="8216900" y="5149850"/>
          <p14:tracePt t="159730" x="8216900" y="5168900"/>
          <p14:tracePt t="159747" x="8216900" y="5181600"/>
          <p14:tracePt t="159811" x="8216900" y="5187950"/>
          <p14:tracePt t="159855" x="8216900" y="5194300"/>
          <p14:tracePt t="159883" x="8216900" y="5200650"/>
          <p14:tracePt t="159890" x="8223250" y="5207000"/>
          <p14:tracePt t="159903" x="8223250" y="5213350"/>
          <p14:tracePt t="159913" x="8223250" y="5219700"/>
          <p14:tracePt t="159954" x="8223250" y="5226050"/>
          <p14:tracePt t="159990" x="8223250" y="5232400"/>
          <p14:tracePt t="160021" x="8229600" y="5232400"/>
          <p14:tracePt t="160028" x="8229600" y="5238750"/>
          <p14:tracePt t="163342" x="8197850" y="5245100"/>
          <p14:tracePt t="163349" x="8134350" y="5251450"/>
          <p14:tracePt t="163362" x="8032750" y="5264150"/>
          <p14:tracePt t="163378" x="7715250" y="5276850"/>
          <p14:tracePt t="163395" x="7620000" y="5289550"/>
          <p14:tracePt t="163412" x="7499350" y="5302250"/>
          <p14:tracePt t="163428" x="7321550" y="5308600"/>
          <p14:tracePt t="163445" x="7200900" y="5308600"/>
          <p14:tracePt t="163462" x="7124700" y="5327650"/>
          <p14:tracePt t="163478" x="6991350" y="5334000"/>
          <p14:tracePt t="163495" x="6889750" y="5346700"/>
          <p14:tracePt t="163511" x="6819900" y="5353050"/>
          <p14:tracePt t="163528" x="6692900" y="5378450"/>
          <p14:tracePt t="163545" x="6648450" y="5391150"/>
          <p14:tracePt t="163549" x="6610350" y="5403850"/>
          <p14:tracePt t="163561" x="6584950" y="5403850"/>
          <p14:tracePt t="163578" x="6477000" y="5422900"/>
          <p14:tracePt t="163594" x="6381750" y="5435600"/>
          <p14:tracePt t="163611" x="6330950" y="5435600"/>
          <p14:tracePt t="163628" x="6261100" y="5435600"/>
          <p14:tracePt t="163644" x="6210300" y="5435600"/>
          <p14:tracePt t="163661" x="6172200" y="5435600"/>
          <p14:tracePt t="163678" x="6115050" y="5435600"/>
          <p14:tracePt t="163695" x="6070600" y="5435600"/>
          <p14:tracePt t="163711" x="6019800" y="5448300"/>
          <p14:tracePt t="163728" x="5937250" y="5454650"/>
          <p14:tracePt t="163745" x="5899150" y="5454650"/>
          <p14:tracePt t="163761" x="5854700" y="5461000"/>
          <p14:tracePt t="163778" x="5803900" y="5461000"/>
          <p14:tracePt t="163795" x="5778500" y="5461000"/>
          <p14:tracePt t="163811" x="5746750" y="5461000"/>
          <p14:tracePt t="163828" x="5708650" y="5461000"/>
          <p14:tracePt t="163845" x="5664200" y="5461000"/>
          <p14:tracePt t="163862" x="5613400" y="5461000"/>
          <p14:tracePt t="163878" x="5549900" y="5461000"/>
          <p14:tracePt t="163895" x="5511800" y="5461000"/>
          <p14:tracePt t="163912" x="5473700" y="5461000"/>
          <p14:tracePt t="163928" x="5416550" y="5448300"/>
          <p14:tracePt t="163945" x="5397500" y="5441950"/>
          <p14:tracePt t="163961" x="5372100" y="5441950"/>
          <p14:tracePt t="163978" x="5353050" y="5441950"/>
          <p14:tracePt t="163994" x="5340350" y="5435600"/>
          <p14:tracePt t="164011" x="5327650" y="5435600"/>
          <p14:tracePt t="164028" x="5314950" y="5435600"/>
          <p14:tracePt t="164044" x="5308600" y="5435600"/>
          <p14:tracePt t="164061" x="5308600" y="5429250"/>
          <p14:tracePt t="164078" x="5295900" y="5429250"/>
          <p14:tracePt t="164099" x="5289550" y="5429250"/>
          <p14:tracePt t="164157" x="5283200" y="5422900"/>
          <p14:tracePt t="164165" x="5276850" y="5410200"/>
          <p14:tracePt t="164178" x="5257800" y="5403850"/>
          <p14:tracePt t="164195" x="5232400" y="5397500"/>
          <p14:tracePt t="164211" x="5219700" y="5397500"/>
          <p14:tracePt t="164228" x="5213350" y="5391150"/>
          <p14:tracePt t="164261" x="5207000" y="5391150"/>
          <p14:tracePt t="164322" x="5200650" y="5391150"/>
          <p14:tracePt t="164436" x="5200650" y="5384800"/>
          <p14:tracePt t="164982" x="5219700" y="5378450"/>
          <p14:tracePt t="164991" x="5238750" y="5378450"/>
          <p14:tracePt t="164997" x="5276850" y="5378450"/>
          <p14:tracePt t="165011" x="5346700" y="5372100"/>
          <p14:tracePt t="165029" x="5600700" y="5353050"/>
          <p14:tracePt t="165044" x="5721350" y="5346700"/>
          <p14:tracePt t="165061" x="5810250" y="5346700"/>
          <p14:tracePt t="165078" x="5994400" y="5327650"/>
          <p14:tracePt t="165094" x="6070600" y="5327650"/>
          <p14:tracePt t="165111" x="6121400" y="5327650"/>
          <p14:tracePt t="165129" x="6178550" y="5327650"/>
          <p14:tracePt t="165144" x="6197600" y="5327650"/>
          <p14:tracePt t="165161" x="6242050" y="5327650"/>
          <p14:tracePt t="165179" x="6324600" y="5327650"/>
          <p14:tracePt t="165195" x="6419850" y="5327650"/>
          <p14:tracePt t="165211" x="6502400" y="5334000"/>
          <p14:tracePt t="165216" x="6521450" y="5334000"/>
          <p14:tracePt t="165230" x="6578600" y="5334000"/>
          <p14:tracePt t="165244" x="6591300" y="5334000"/>
          <p14:tracePt t="165261" x="6610350" y="5334000"/>
          <p14:tracePt t="165278" x="6623050" y="5340350"/>
          <p14:tracePt t="165295" x="6629400" y="5340350"/>
          <p14:tracePt t="165331" x="6635750" y="5340350"/>
          <p14:tracePt t="165387" x="6642100" y="5340350"/>
          <p14:tracePt t="165393" x="6648450" y="5346700"/>
          <p14:tracePt t="165411" x="6673850" y="5346700"/>
          <p14:tracePt t="165416" x="6686550" y="5346700"/>
          <p14:tracePt t="165427" x="6692900" y="5346700"/>
          <p14:tracePt t="165444" x="6705600" y="5346700"/>
          <p14:tracePt t="165461" x="6724650" y="5346700"/>
          <p14:tracePt t="165478" x="6731000" y="5346700"/>
          <p14:tracePt t="165494" x="6762750" y="5346700"/>
          <p14:tracePt t="165510" x="6788150" y="5346700"/>
          <p14:tracePt t="165528" x="6800850" y="5346700"/>
          <p14:tracePt t="165544" x="6819900" y="5340350"/>
          <p14:tracePt t="165560" x="6845300" y="5340350"/>
          <p14:tracePt t="165578" x="6858000" y="5334000"/>
          <p14:tracePt t="165594" x="6864350" y="5334000"/>
          <p14:tracePt t="165611" x="6877050" y="5334000"/>
          <p14:tracePt t="165644" x="6889750" y="5334000"/>
          <p14:tracePt t="165678" x="6896100" y="5334000"/>
          <p14:tracePt t="165711" x="6902450" y="5334000"/>
          <p14:tracePt t="165779" x="6908800" y="5334000"/>
          <p14:tracePt t="167674" x="6858000" y="5334000"/>
          <p14:tracePt t="167681" x="6769100" y="5327650"/>
          <p14:tracePt t="167693" x="6597650" y="5327650"/>
          <p14:tracePt t="167696" x="6413500" y="5327650"/>
          <p14:tracePt t="167710" x="6115050" y="5346700"/>
          <p14:tracePt t="167727" x="5651500" y="5372100"/>
          <p14:tracePt t="167744" x="5416550" y="5403850"/>
          <p14:tracePt t="167760" x="4997450" y="5505450"/>
          <p14:tracePt t="167777" x="4838700" y="5537200"/>
          <p14:tracePt t="167794" x="4705350" y="5568950"/>
          <p14:tracePt t="167810" x="4495800" y="5607050"/>
          <p14:tracePt t="167827" x="4400550" y="5619750"/>
          <p14:tracePt t="167843" x="4337050" y="5645150"/>
          <p14:tracePt t="167861" x="4267200" y="5657850"/>
          <p14:tracePt t="167877" x="4229100" y="5670550"/>
          <p14:tracePt t="167893" x="4165600" y="5689600"/>
          <p14:tracePt t="167897" x="4114800" y="5695950"/>
          <p14:tracePt t="167909" x="4038600" y="5702300"/>
          <p14:tracePt t="167926" x="3981450" y="5727700"/>
          <p14:tracePt t="167943" x="3924300" y="5740400"/>
          <p14:tracePt t="167960" x="3841750" y="5746750"/>
          <p14:tracePt t="167976" x="3810000" y="5753100"/>
          <p14:tracePt t="167992" x="3771900" y="5759450"/>
          <p14:tracePt t="168010" x="3708400" y="5772150"/>
          <p14:tracePt t="168026" x="3663950" y="5772150"/>
          <p14:tracePt t="168043" x="3657600" y="5772150"/>
          <p14:tracePt t="168060" x="3638550" y="5772150"/>
          <p14:tracePt t="168076" x="3619500" y="5772150"/>
          <p14:tracePt t="168140" x="3613150" y="5772150"/>
          <p14:tracePt t="168146" x="3600450" y="5772150"/>
          <p14:tracePt t="168161" x="3575050" y="5772150"/>
          <p14:tracePt t="168176" x="3549650" y="5759450"/>
          <p14:tracePt t="168193" x="3536950" y="5753100"/>
          <p14:tracePt t="168210" x="3524250" y="5753100"/>
          <p14:tracePt t="168226" x="3517900" y="5746750"/>
          <p14:tracePt t="168243" x="3505200" y="5746750"/>
          <p14:tracePt t="168261" x="3505200" y="5740400"/>
          <p14:tracePt t="168276" x="3498850" y="5740400"/>
          <p14:tracePt t="168309" x="3492500" y="5734050"/>
          <p14:tracePt t="168346" x="3486150" y="5734050"/>
          <p14:tracePt t="176933" x="3543300" y="5727700"/>
          <p14:tracePt t="176941" x="3594100" y="5727700"/>
          <p14:tracePt t="176947" x="3644900" y="5721350"/>
          <p14:tracePt t="176955" x="3714750" y="5708650"/>
          <p14:tracePt t="176972" x="3810000" y="5702300"/>
          <p14:tracePt t="176988" x="3905250" y="5702300"/>
          <p14:tracePt t="177024" x="4057650" y="5702300"/>
          <p14:tracePt t="177039" x="4152900" y="5689600"/>
          <p14:tracePt t="177056" x="4235450" y="5670550"/>
          <p14:tracePt t="177074" x="4324350" y="5670550"/>
          <p14:tracePt t="177089" x="4362450" y="5670550"/>
          <p14:tracePt t="177106" x="4451350" y="5670550"/>
          <p14:tracePt t="177124" x="4667250" y="5670550"/>
          <p14:tracePt t="177139" x="4806950" y="5670550"/>
          <p14:tracePt t="177156" x="4902200" y="5670550"/>
          <p14:tracePt t="177172" x="5041900" y="5664200"/>
          <p14:tracePt t="177189" x="5308600" y="5664200"/>
          <p14:tracePt t="177207" x="5448300" y="5651500"/>
          <p14:tracePt t="177223" x="5670550" y="5626100"/>
          <p14:tracePt t="177239" x="5829300" y="5594350"/>
          <p14:tracePt t="177256" x="5937250" y="5568950"/>
          <p14:tracePt t="177274" x="6026150" y="5543550"/>
          <p14:tracePt t="177288" x="6076950" y="5537200"/>
          <p14:tracePt t="177305" x="6115050" y="5530850"/>
          <p14:tracePt t="177322" x="6153150" y="5524500"/>
          <p14:tracePt t="177338" x="6159500" y="5524500"/>
          <p14:tracePt t="177607" x="6210300" y="5524500"/>
          <p14:tracePt t="177614" x="6273800" y="5524500"/>
          <p14:tracePt t="177622" x="6362700" y="5537200"/>
          <p14:tracePt t="177639" x="6534150" y="5543550"/>
          <p14:tracePt t="177655" x="6584950" y="5549900"/>
          <p14:tracePt t="177672" x="6629400" y="5549900"/>
          <p14:tracePt t="177689" x="6642100" y="5549900"/>
          <p14:tracePt t="177705" x="6654800" y="5549900"/>
          <p14:tracePt t="177739" x="6661150" y="5549900"/>
          <p14:tracePt t="177804" x="6661150" y="5556250"/>
          <p14:tracePt t="177811" x="6648450" y="5562600"/>
          <p14:tracePt t="177822" x="6597650" y="5581650"/>
          <p14:tracePt t="177839" x="6337300" y="5651500"/>
          <p14:tracePt t="177856" x="6254750" y="5670550"/>
          <p14:tracePt t="177873" x="6184900" y="5689600"/>
          <p14:tracePt t="177889" x="6127750" y="5708650"/>
          <p14:tracePt t="177905" x="6115050" y="5708650"/>
          <p14:tracePt t="177922" x="6102350" y="5708650"/>
          <p14:tracePt t="177938" x="6089650" y="5708650"/>
          <p14:tracePt t="177982" x="6089650" y="5715000"/>
          <p14:tracePt t="177989" x="6115050" y="5715000"/>
          <p14:tracePt t="178005" x="6229350" y="5715000"/>
          <p14:tracePt t="178022" x="6318250" y="5715000"/>
          <p14:tracePt t="178038" x="6426200" y="5715000"/>
          <p14:tracePt t="178055" x="6451600" y="5715000"/>
          <p14:tracePt t="178071" x="6489700" y="5715000"/>
          <p14:tracePt t="178088" x="6502400" y="5715000"/>
          <p14:tracePt t="178121" x="6508750" y="5715000"/>
          <p14:tracePt t="178155" x="6515100" y="5715000"/>
          <p14:tracePt t="178217" x="6502400" y="5715000"/>
          <p14:tracePt t="178225" x="6445250" y="5702300"/>
          <p14:tracePt t="178231" x="6388100" y="5670550"/>
          <p14:tracePt t="178240" x="6324600" y="5670550"/>
          <p14:tracePt t="178255" x="6242050" y="5664200"/>
          <p14:tracePt t="178272" x="6197600" y="5657850"/>
          <p14:tracePt t="178288" x="6153150" y="5657850"/>
          <p14:tracePt t="178304" x="6146800" y="5657850"/>
          <p14:tracePt t="178321" x="6134100" y="5657850"/>
          <p14:tracePt t="178338" x="6127750" y="5657850"/>
          <p14:tracePt t="178375" x="6134100" y="5651500"/>
          <p14:tracePt t="178388" x="6254750" y="5613400"/>
          <p14:tracePt t="178405" x="6451600" y="5562600"/>
          <p14:tracePt t="178421" x="6565900" y="5556250"/>
          <p14:tracePt t="178438" x="6610350" y="5556250"/>
          <p14:tracePt t="178455" x="6648450" y="5556250"/>
          <p14:tracePt t="178471" x="6654800" y="5556250"/>
          <p14:tracePt t="178489" x="6667500" y="5556250"/>
          <p14:tracePt t="178505" x="6673850" y="5556250"/>
          <p14:tracePt t="184107" x="6673850" y="5549900"/>
          <p14:tracePt t="195244" x="6591300" y="5549900"/>
          <p14:tracePt t="195251" x="6464300" y="5581650"/>
          <p14:tracePt t="195266" x="6273800" y="5626100"/>
          <p14:tracePt t="195281" x="6089650" y="5657850"/>
          <p14:tracePt t="195297" x="5829300" y="5721350"/>
          <p14:tracePt t="195314" x="5562600" y="5810250"/>
          <p14:tracePt t="195331" x="5327650" y="5886450"/>
          <p14:tracePt t="195347" x="5099050" y="5937250"/>
          <p14:tracePt t="195364" x="4813300" y="6013450"/>
          <p14:tracePt t="195381" x="4559300" y="6057900"/>
          <p14:tracePt t="195397" x="4400550" y="6083300"/>
          <p14:tracePt t="195414" x="4108450" y="6102350"/>
          <p14:tracePt t="195431" x="3949700" y="6115050"/>
          <p14:tracePt t="195435" x="3911600" y="6115050"/>
          <p14:tracePt t="195447" x="3873500" y="6115050"/>
          <p14:tracePt t="195464" x="3803650" y="6115050"/>
          <p14:tracePt t="195481" x="3765550" y="6115050"/>
          <p14:tracePt t="195497" x="3714750" y="6121400"/>
          <p14:tracePt t="195514" x="3644900" y="6121400"/>
          <p14:tracePt t="195531" x="3594100" y="6127750"/>
          <p14:tracePt t="195547" x="3556000" y="6127750"/>
          <p14:tracePt t="195564" x="3492500" y="6127750"/>
          <p14:tracePt t="195580" x="3460750" y="6127750"/>
          <p14:tracePt t="195597" x="3441700" y="6127750"/>
          <p14:tracePt t="195614" x="3429000" y="6127750"/>
          <p14:tracePt t="195630" x="3409950" y="6127750"/>
          <p14:tracePt t="195651" x="3397250" y="6127750"/>
          <p14:tracePt t="195681" x="3390900" y="6127750"/>
          <p14:tracePt t="195715" x="3384550" y="6127750"/>
          <p14:tracePt t="195758" x="3378200" y="6127750"/>
          <p14:tracePt t="198632" x="3416300" y="6127750"/>
          <p14:tracePt t="198640" x="3467100" y="6127750"/>
          <p14:tracePt t="198647" x="3556000" y="6127750"/>
          <p14:tracePt t="198662" x="3784600" y="6127750"/>
          <p14:tracePt t="198680" x="4038600" y="6127750"/>
          <p14:tracePt t="198696" x="4165600" y="6127750"/>
          <p14:tracePt t="198712" x="4318000" y="6115050"/>
          <p14:tracePt t="198729" x="4413250" y="6115050"/>
          <p14:tracePt t="198745" x="4476750" y="6115050"/>
          <p14:tracePt t="198762" x="4495800" y="6115050"/>
          <p14:tracePt t="198779" x="4521200" y="6115050"/>
          <p14:tracePt t="198795" x="4565650" y="6115050"/>
          <p14:tracePt t="198812" x="4622800" y="6115050"/>
          <p14:tracePt t="198830" x="4679950" y="6115050"/>
          <p14:tracePt t="198846" x="4762500" y="6115050"/>
          <p14:tracePt t="198863" x="4787900" y="6115050"/>
          <p14:tracePt t="198880" x="4813300" y="6115050"/>
          <p14:tracePt t="198895" x="4832350" y="6115050"/>
          <p14:tracePt t="198912" x="4845050" y="6115050"/>
          <p14:tracePt t="198929" x="4870450" y="6115050"/>
          <p14:tracePt t="198945" x="4889500" y="6115050"/>
          <p14:tracePt t="198962" x="4902200" y="6115050"/>
          <p14:tracePt t="198979" x="4921250" y="6115050"/>
          <p14:tracePt t="198996" x="4933950" y="6115050"/>
          <p14:tracePt t="199013" x="4940300" y="6115050"/>
          <p14:tracePt t="199045" x="4946650" y="6115050"/>
          <p14:tracePt t="199067" x="4953000" y="6115050"/>
          <p14:tracePt t="199153" x="4959350" y="6115050"/>
          <p14:tracePt t="199768" x="4965700" y="6115050"/>
          <p14:tracePt t="199782" x="4978400" y="6108700"/>
          <p14:tracePt t="199797" x="4997450" y="6102350"/>
          <p14:tracePt t="199812" x="5022850" y="6089650"/>
          <p14:tracePt t="199829" x="5048250" y="6076950"/>
          <p14:tracePt t="199846" x="5086350" y="6057900"/>
          <p14:tracePt t="199862" x="5099050" y="6057900"/>
          <p14:tracePt t="199879" x="5105400" y="6057900"/>
          <p14:tracePt t="199912" x="5111750" y="6057900"/>
          <p14:tracePt t="199975" x="5118100" y="60579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C66DB3-3482-48D7-B80A-D8F26D5F17A6}"/>
              </a:ext>
            </a:extLst>
          </p:cNvPr>
          <p:cNvSpPr txBox="1">
            <a:spLocks/>
          </p:cNvSpPr>
          <p:nvPr/>
        </p:nvSpPr>
        <p:spPr bwMode="auto">
          <a:xfrm>
            <a:off x="563418" y="1092705"/>
            <a:ext cx="11074400" cy="65296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a:lstStyle>
          <a:p>
            <a:r>
              <a:rPr lang="en-GB" sz="3600" kern="0" dirty="0">
                <a:solidFill>
                  <a:schemeClr val="tx1"/>
                </a:solidFill>
                <a:latin typeface="Calibri" panose="020F0502020204030204" pitchFamily="34" charset="0"/>
                <a:cs typeface="Calibri" panose="020F0502020204030204" pitchFamily="34" charset="0"/>
              </a:rPr>
              <a:t>Large-Scale Renewable-Hydrogen Production &amp; Storage</a:t>
            </a:r>
          </a:p>
        </p:txBody>
      </p:sp>
      <p:pic>
        <p:nvPicPr>
          <p:cNvPr id="3" name="Picture 2">
            <a:extLst>
              <a:ext uri="{FF2B5EF4-FFF2-40B4-BE49-F238E27FC236}">
                <a16:creationId xmlns:a16="http://schemas.microsoft.com/office/drawing/2014/main" id="{4B3C22D8-DE32-4FE9-88AC-77D6E8A40C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08" b="9332"/>
          <a:stretch/>
        </p:blipFill>
        <p:spPr>
          <a:xfrm>
            <a:off x="257773" y="2689889"/>
            <a:ext cx="6144768" cy="3228519"/>
          </a:xfrm>
          <a:prstGeom prst="rect">
            <a:avLst/>
          </a:prstGeom>
        </p:spPr>
      </p:pic>
      <p:pic>
        <p:nvPicPr>
          <p:cNvPr id="4" name="Picture 3">
            <a:extLst>
              <a:ext uri="{FF2B5EF4-FFF2-40B4-BE49-F238E27FC236}">
                <a16:creationId xmlns:a16="http://schemas.microsoft.com/office/drawing/2014/main" id="{DCD3F07D-5CA2-2712-C918-71213A714C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7" t="15177" r="5113" b="9078"/>
          <a:stretch/>
        </p:blipFill>
        <p:spPr>
          <a:xfrm>
            <a:off x="6295863" y="2744295"/>
            <a:ext cx="5438328" cy="3215707"/>
          </a:xfrm>
          <a:prstGeom prst="rect">
            <a:avLst/>
          </a:prstGeom>
        </p:spPr>
      </p:pic>
      <p:sp>
        <p:nvSpPr>
          <p:cNvPr id="5" name="TextBox 4">
            <a:extLst>
              <a:ext uri="{FF2B5EF4-FFF2-40B4-BE49-F238E27FC236}">
                <a16:creationId xmlns:a16="http://schemas.microsoft.com/office/drawing/2014/main" id="{3515E0C9-A67B-BD43-E4F3-AAD9B9B3A600}"/>
              </a:ext>
            </a:extLst>
          </p:cNvPr>
          <p:cNvSpPr txBox="1"/>
          <p:nvPr/>
        </p:nvSpPr>
        <p:spPr>
          <a:xfrm>
            <a:off x="597395" y="1928593"/>
            <a:ext cx="10451606" cy="646331"/>
          </a:xfrm>
          <a:prstGeom prst="rect">
            <a:avLst/>
          </a:prstGeom>
          <a:noFill/>
        </p:spPr>
        <p:txBody>
          <a:bodyPr wrap="square">
            <a:spAutoFit/>
          </a:bodyPr>
          <a:lstStyle/>
          <a:p>
            <a:pPr marL="285750" indent="-285750">
              <a:lnSpc>
                <a:spcPct val="100000"/>
              </a:lnSpc>
              <a:spcBef>
                <a:spcPts val="1800"/>
              </a:spcBef>
              <a:buFont typeface="Arial" panose="020B0604020202020204" pitchFamily="34" charset="0"/>
              <a:buChar char="•"/>
            </a:pPr>
            <a:r>
              <a:rPr lang="en-GB" sz="1800" b="1" dirty="0">
                <a:solidFill>
                  <a:srgbClr val="2E2E2E"/>
                </a:solidFill>
              </a:rPr>
              <a:t>To fully unlock the potential of renewable-hydrogen, costs of hydrogen technology should be reduced through large-scale implementations</a:t>
            </a:r>
            <a:r>
              <a:rPr lang="en-GB" sz="1800" dirty="0">
                <a:solidFill>
                  <a:srgbClr val="2E2E2E"/>
                </a:solidFill>
              </a:rPr>
              <a:t>.</a:t>
            </a:r>
            <a:endParaRPr lang="en-GB" sz="1800" dirty="0"/>
          </a:p>
        </p:txBody>
      </p:sp>
    </p:spTree>
    <p:extLst>
      <p:ext uri="{BB962C8B-B14F-4D97-AF65-F5344CB8AC3E}">
        <p14:creationId xmlns:p14="http://schemas.microsoft.com/office/powerpoint/2010/main" val="2772331056"/>
      </p:ext>
    </p:extLst>
  </p:cSld>
  <p:clrMapOvr>
    <a:masterClrMapping/>
  </p:clrMapOvr>
  <mc:AlternateContent xmlns:mc="http://schemas.openxmlformats.org/markup-compatibility/2006" xmlns:p14="http://schemas.microsoft.com/office/powerpoint/2010/main">
    <mc:Choice Requires="p14">
      <p:transition spd="slow" p14:dur="2000" advTm="124140"/>
    </mc:Choice>
    <mc:Fallback xmlns="">
      <p:transition spd="slow" advTm="124140"/>
    </mc:Fallback>
  </mc:AlternateContent>
  <p:extLst>
    <p:ext uri="{3A86A75C-4F4B-4683-9AE1-C65F6400EC91}">
      <p14:laserTraceLst xmlns:p14="http://schemas.microsoft.com/office/powerpoint/2010/main">
        <p14:tracePtLst>
          <p14:tracePt t="4410" x="8610600" y="5302250"/>
          <p14:tracePt t="4419" x="8515350" y="5099050"/>
          <p14:tracePt t="4440" x="8451850" y="4902200"/>
          <p14:tracePt t="4457" x="8388350" y="4737100"/>
          <p14:tracePt t="4473" x="8362950" y="4610100"/>
          <p14:tracePt t="4490" x="8312150" y="4483100"/>
          <p14:tracePt t="4506" x="8293100" y="4394200"/>
          <p14:tracePt t="4523" x="8280400" y="4368800"/>
          <p14:tracePt t="4540" x="8261350" y="4318000"/>
          <p14:tracePt t="4556" x="8248650" y="4248150"/>
          <p14:tracePt t="4573" x="8242300" y="4197350"/>
          <p14:tracePt t="4590" x="8242300" y="4127500"/>
          <p14:tracePt t="4606" x="8242300" y="4070350"/>
          <p14:tracePt t="4623" x="8235950" y="4013200"/>
          <p14:tracePt t="4641" x="8197850" y="3873500"/>
          <p14:tracePt t="4656" x="8159750" y="3759200"/>
          <p14:tracePt t="4673" x="8083550" y="3625850"/>
          <p14:tracePt t="4690" x="7899400" y="3454400"/>
          <p14:tracePt t="4706" x="7346950" y="3086100"/>
          <p14:tracePt t="4723" x="7035800" y="2882900"/>
          <p14:tracePt t="4740" x="6648450" y="2622550"/>
          <p14:tracePt t="4756" x="6280150" y="2425700"/>
          <p14:tracePt t="4773" x="6076950" y="2209800"/>
          <p14:tracePt t="4789" x="5918200" y="2038350"/>
          <p14:tracePt t="4806" x="5670550" y="1854200"/>
          <p14:tracePt t="4823" x="5556250" y="1701800"/>
          <p14:tracePt t="4839" x="5473700" y="1600200"/>
          <p14:tracePt t="4856" x="5422900" y="1549400"/>
          <p14:tracePt t="4873" x="5403850" y="1536700"/>
          <p14:tracePt t="4889" x="5391150" y="1536700"/>
          <p14:tracePt t="5167" x="5435600" y="1536700"/>
          <p14:tracePt t="5175" x="5537200" y="1536700"/>
          <p14:tracePt t="5190" x="5695950" y="1549400"/>
          <p14:tracePt t="5206" x="5791200" y="1574800"/>
          <p14:tracePt t="5223" x="5867400" y="1593850"/>
          <p14:tracePt t="5240" x="5905500" y="1619250"/>
          <p14:tracePt t="5256" x="5943600" y="1631950"/>
          <p14:tracePt t="5273" x="5969000" y="1644650"/>
          <p14:tracePt t="5289" x="5988050" y="1644650"/>
          <p14:tracePt t="5323" x="5994400" y="1644650"/>
          <p14:tracePt t="5341" x="6000750" y="1644650"/>
          <p14:tracePt t="5373" x="6013450" y="1651000"/>
          <p14:tracePt t="5406" x="6019800" y="1651000"/>
          <p14:tracePt t="5427" x="6026150" y="1651000"/>
          <p14:tracePt t="5499" x="6013450" y="1651000"/>
          <p14:tracePt t="5506" x="5994400" y="1663700"/>
          <p14:tracePt t="5523" x="5943600" y="1670050"/>
          <p14:tracePt t="5539" x="5842000" y="1682750"/>
          <p14:tracePt t="5556" x="5537200" y="1695450"/>
          <p14:tracePt t="5573" x="5429250" y="1695450"/>
          <p14:tracePt t="5589" x="5340350" y="1695450"/>
          <p14:tracePt t="5593" x="5302250" y="1695450"/>
          <p14:tracePt t="5605" x="5162550" y="1695450"/>
          <p14:tracePt t="5623" x="5010150" y="1708150"/>
          <p14:tracePt t="5639" x="4927600" y="1714500"/>
          <p14:tracePt t="5656" x="4845050" y="1727200"/>
          <p14:tracePt t="5673" x="4787900" y="1739900"/>
          <p14:tracePt t="5689" x="4743450" y="1746250"/>
          <p14:tracePt t="5705" x="4686300" y="1765300"/>
          <p14:tracePt t="5722" x="4648200" y="1765300"/>
          <p14:tracePt t="5739" x="4622800" y="1771650"/>
          <p14:tracePt t="5755" x="4578350" y="1771650"/>
          <p14:tracePt t="5772" x="4546600" y="1771650"/>
          <p14:tracePt t="5789" x="4514850" y="1771650"/>
          <p14:tracePt t="5806" x="4495800" y="1771650"/>
          <p14:tracePt t="5823" x="4483100" y="1771650"/>
          <p14:tracePt t="5839" x="4457700" y="1771650"/>
          <p14:tracePt t="5857" x="4438650" y="1771650"/>
          <p14:tracePt t="5873" x="4413250" y="1771650"/>
          <p14:tracePt t="5890" x="4394200" y="1771650"/>
          <p14:tracePt t="5906" x="4375150" y="1771650"/>
          <p14:tracePt t="5922" x="4356100" y="1771650"/>
          <p14:tracePt t="5939" x="4343400" y="1771650"/>
          <p14:tracePt t="5956" x="4324350" y="1758950"/>
          <p14:tracePt t="5972" x="4318000" y="1758950"/>
          <p14:tracePt t="5989" x="4318000" y="1752600"/>
          <p14:tracePt t="6006" x="4311650" y="1752600"/>
          <p14:tracePt t="6039" x="4311650" y="1746250"/>
          <p14:tracePt t="6071" x="4318000" y="1739900"/>
          <p14:tracePt t="6080" x="4337050" y="1739900"/>
          <p14:tracePt t="6090" x="4356100" y="1739900"/>
          <p14:tracePt t="6105" x="4464050" y="1746250"/>
          <p14:tracePt t="6122" x="4762500" y="1784350"/>
          <p14:tracePt t="6139" x="4953000" y="1797050"/>
          <p14:tracePt t="6156" x="5245100" y="1816100"/>
          <p14:tracePt t="6172" x="5435600" y="1816100"/>
          <p14:tracePt t="6189" x="5556250" y="1809750"/>
          <p14:tracePt t="6207" x="5664200" y="1803400"/>
          <p14:tracePt t="6223" x="5689600" y="1784350"/>
          <p14:tracePt t="6239" x="5727700" y="1778000"/>
          <p14:tracePt t="6256" x="5740400" y="1778000"/>
          <p14:tracePt t="6272" x="5753100" y="1765300"/>
          <p14:tracePt t="6289" x="5772150" y="1758950"/>
          <p14:tracePt t="6306" x="5778500" y="1746250"/>
          <p14:tracePt t="6322" x="5778500" y="1739900"/>
          <p14:tracePt t="6356" x="5784850" y="1727200"/>
          <p14:tracePt t="6389" x="5784850" y="1720850"/>
          <p14:tracePt t="6406" x="5791200" y="1720850"/>
          <p14:tracePt t="6422" x="5797550" y="1720850"/>
          <p14:tracePt t="6666" x="5753100" y="1714500"/>
          <p14:tracePt t="6674" x="5695950" y="1695450"/>
          <p14:tracePt t="6680" x="5632450" y="1676400"/>
          <p14:tracePt t="6689" x="5562600" y="1657350"/>
          <p14:tracePt t="6705" x="5441950" y="1631950"/>
          <p14:tracePt t="6721" x="5295900" y="1593850"/>
          <p14:tracePt t="6739" x="5187950" y="1568450"/>
          <p14:tracePt t="6755" x="5060950" y="1530350"/>
          <p14:tracePt t="6771" x="4984750" y="1517650"/>
          <p14:tracePt t="6788" x="4953000" y="1511300"/>
          <p14:tracePt t="6806" x="4927600" y="1511300"/>
          <p14:tracePt t="6822" x="4914900" y="1511300"/>
          <p14:tracePt t="6857" x="4902200" y="1504950"/>
          <p14:tracePt t="6886" x="4895850" y="1504950"/>
          <p14:tracePt t="6923" x="4895850" y="1498600"/>
          <p14:tracePt t="6939" x="4889500" y="1498600"/>
          <p14:tracePt t="6972" x="4889500" y="1492250"/>
          <p14:tracePt t="6979" x="4883150" y="1492250"/>
          <p14:tracePt t="6988" x="4883150" y="1479550"/>
          <p14:tracePt t="7007" x="4883150" y="1473200"/>
          <p14:tracePt t="7022" x="4876800" y="1473200"/>
          <p14:tracePt t="7050" x="4870450" y="1473200"/>
          <p14:tracePt t="7087" x="4864100" y="1466850"/>
          <p14:tracePt t="7094" x="4857750" y="1466850"/>
          <p14:tracePt t="7105" x="4845050" y="1466850"/>
          <p14:tracePt t="7125" x="4800600" y="1454150"/>
          <p14:tracePt t="7140" x="4749800" y="1447800"/>
          <p14:tracePt t="7156" x="4679950" y="1447800"/>
          <p14:tracePt t="7172" x="4591050" y="1447800"/>
          <p14:tracePt t="7188" x="4552950" y="1447800"/>
          <p14:tracePt t="7206" x="4533900" y="1447800"/>
          <p14:tracePt t="7221" x="4521200" y="1447800"/>
          <p14:tracePt t="7239" x="4502150" y="1447800"/>
          <p14:tracePt t="7256" x="4489450" y="1447800"/>
          <p14:tracePt t="7272" x="4483100" y="1447800"/>
          <p14:tracePt t="7288" x="4476750" y="1447800"/>
          <p14:tracePt t="7321" x="4470400" y="1447800"/>
          <p14:tracePt t="7379" x="4464050" y="1447800"/>
          <p14:tracePt t="7444" x="4457700" y="1447800"/>
          <p14:tracePt t="7451" x="4457700" y="1441450"/>
          <p14:tracePt t="7458" x="4445000" y="1441450"/>
          <p14:tracePt t="7471" x="4438650" y="1416050"/>
          <p14:tracePt t="7488" x="4425950" y="1403350"/>
          <p14:tracePt t="7505" x="4400550" y="1377950"/>
          <p14:tracePt t="7527" x="4356100" y="1339850"/>
          <p14:tracePt t="7539" x="4343400" y="1327150"/>
          <p14:tracePt t="7556" x="4318000" y="1314450"/>
          <p14:tracePt t="7572" x="4286250" y="1295400"/>
          <p14:tracePt t="7588" x="4260850" y="1289050"/>
          <p14:tracePt t="7605" x="4248150" y="1289050"/>
          <p14:tracePt t="7608" x="4241800" y="1289050"/>
          <p14:tracePt t="7621" x="4229100" y="1289050"/>
          <p14:tracePt t="7638" x="4216400" y="1289050"/>
          <p14:tracePt t="7679" x="4203700" y="1289050"/>
          <p14:tracePt t="7688" x="4197350" y="1289050"/>
          <p14:tracePt t="7705" x="4184650" y="1289050"/>
          <p14:tracePt t="7722" x="4140200" y="1308100"/>
          <p14:tracePt t="7738" x="4108450" y="1320800"/>
          <p14:tracePt t="7755" x="4051300" y="1333500"/>
          <p14:tracePt t="7772" x="4019550" y="1346200"/>
          <p14:tracePt t="7788" x="3962400" y="1371600"/>
          <p14:tracePt t="7805" x="3937000" y="1377950"/>
          <p14:tracePt t="7822" x="3905250" y="1390650"/>
          <p14:tracePt t="7838" x="3892550" y="1403350"/>
          <p14:tracePt t="7855" x="3867150" y="1422400"/>
          <p14:tracePt t="7872" x="3829050" y="1473200"/>
          <p14:tracePt t="7888" x="3810000" y="1504950"/>
          <p14:tracePt t="7905" x="3790950" y="1517650"/>
          <p14:tracePt t="7922" x="3778250" y="1530350"/>
          <p14:tracePt t="7938" x="3765550" y="1543050"/>
          <p14:tracePt t="7955" x="3759200" y="1549400"/>
          <p14:tracePt t="8022" x="3765550" y="1549400"/>
          <p14:tracePt t="8030" x="3803650" y="1530350"/>
          <p14:tracePt t="8038" x="3860800" y="1517650"/>
          <p14:tracePt t="8056" x="4019550" y="1454150"/>
          <p14:tracePt t="8074" x="4178300" y="1390650"/>
          <p14:tracePt t="8088" x="4349750" y="1339850"/>
          <p14:tracePt t="8105" x="4616450" y="1295400"/>
          <p14:tracePt t="8122" x="4787900" y="1295400"/>
          <p14:tracePt t="8138" x="4870450" y="1308100"/>
          <p14:tracePt t="8155" x="4940300" y="1320800"/>
          <p14:tracePt t="8172" x="4997450" y="1327150"/>
          <p14:tracePt t="8188" x="5010150" y="1333500"/>
          <p14:tracePt t="8205" x="5022850" y="1333500"/>
          <p14:tracePt t="8222" x="5029200" y="1339850"/>
          <p14:tracePt t="8259" x="5041900" y="1339850"/>
          <p14:tracePt t="8287" x="5041900" y="1352550"/>
          <p14:tracePt t="8322" x="5048250" y="1352550"/>
          <p14:tracePt t="8359" x="5054600" y="1352550"/>
          <p14:tracePt t="8403" x="5054600" y="1358900"/>
          <p14:tracePt t="8436" x="5054600" y="1365250"/>
          <p14:tracePt t="8443" x="5041900" y="1365250"/>
          <p14:tracePt t="8454" x="4991100" y="1371600"/>
          <p14:tracePt t="8472" x="4864100" y="1371600"/>
          <p14:tracePt t="8488" x="4718050" y="1352550"/>
          <p14:tracePt t="8505" x="4597400" y="1320800"/>
          <p14:tracePt t="8521" x="4495800" y="1314450"/>
          <p14:tracePt t="8538" x="4413250" y="1308100"/>
          <p14:tracePt t="8555" x="4362450" y="1301750"/>
          <p14:tracePt t="8572" x="4292600" y="1301750"/>
          <p14:tracePt t="8588" x="4229100" y="1301750"/>
          <p14:tracePt t="8604" x="4171950" y="1301750"/>
          <p14:tracePt t="8621" x="4095750" y="1314450"/>
          <p14:tracePt t="8637" x="4032250" y="1346200"/>
          <p14:tracePt t="8654" x="4000500" y="1358900"/>
          <p14:tracePt t="8671" x="3968750" y="1371600"/>
          <p14:tracePt t="8687" x="3949700" y="1390650"/>
          <p14:tracePt t="8704" x="3937000" y="1397000"/>
          <p14:tracePt t="8721" x="3930650" y="1403350"/>
          <p14:tracePt t="8737" x="3930650" y="1409700"/>
          <p14:tracePt t="8754" x="3930650" y="1416050"/>
          <p14:tracePt t="8787" x="3930650" y="1422400"/>
          <p14:tracePt t="8850" x="3943350" y="1422400"/>
          <p14:tracePt t="8858" x="3956050" y="1422400"/>
          <p14:tracePt t="8864" x="3987800" y="1422400"/>
          <p14:tracePt t="8872" x="4032250" y="1409700"/>
          <p14:tracePt t="8887" x="4133850" y="1377950"/>
          <p14:tracePt t="8904" x="4267200" y="1339850"/>
          <p14:tracePt t="8921" x="4400550" y="1301750"/>
          <p14:tracePt t="8937" x="4610100" y="1250950"/>
          <p14:tracePt t="8954" x="4686300" y="1238250"/>
          <p14:tracePt t="8971" x="4699000" y="1231900"/>
          <p14:tracePt t="8987" x="4718050" y="1231900"/>
          <p14:tracePt t="9015" x="4718050" y="1219200"/>
          <p14:tracePt t="9024" x="4718050" y="1200150"/>
          <p14:tracePt t="9041" x="4692650" y="1168400"/>
          <p14:tracePt t="9055" x="4654550" y="1136650"/>
          <p14:tracePt t="9072" x="4610100" y="1098550"/>
          <p14:tracePt t="9088" x="4533900" y="1047750"/>
          <p14:tracePt t="9104" x="4476750" y="1016000"/>
          <p14:tracePt t="9121" x="4375150" y="977900"/>
          <p14:tracePt t="9137" x="4229100" y="971550"/>
          <p14:tracePt t="9154" x="4121150" y="1003300"/>
          <p14:tracePt t="9171" x="4057650" y="1035050"/>
          <p14:tracePt t="9187" x="3981450" y="1098550"/>
          <p14:tracePt t="9205" x="3905250" y="1136650"/>
          <p14:tracePt t="9220" x="3816350" y="1200150"/>
          <p14:tracePt t="9237" x="3740150" y="1263650"/>
          <p14:tracePt t="9254" x="3676650" y="1339850"/>
          <p14:tracePt t="9271" x="3625850" y="1416050"/>
          <p14:tracePt t="9287" x="3600450" y="1555750"/>
          <p14:tracePt t="9304" x="3638550" y="1625600"/>
          <p14:tracePt t="9321" x="3676650" y="1689100"/>
          <p14:tracePt t="9338" x="3848100" y="1835150"/>
          <p14:tracePt t="9354" x="3949700" y="1892300"/>
          <p14:tracePt t="9370" x="4159250" y="1962150"/>
          <p14:tracePt t="9387" x="4502150" y="1968500"/>
          <p14:tracePt t="9404" x="4832350" y="1898650"/>
          <p14:tracePt t="9421" x="5010150" y="1847850"/>
          <p14:tracePt t="9437" x="5143500" y="1790700"/>
          <p14:tracePt t="9454" x="5207000" y="1752600"/>
          <p14:tracePt t="9471" x="5232400" y="1720850"/>
          <p14:tracePt t="9488" x="5327650" y="1530350"/>
          <p14:tracePt t="9505" x="5321300" y="1422400"/>
          <p14:tracePt t="9521" x="5295900" y="1289050"/>
          <p14:tracePt t="9537" x="5232400" y="1155700"/>
          <p14:tracePt t="9554" x="5194300" y="1066800"/>
          <p14:tracePt t="9570" x="5143500" y="990600"/>
          <p14:tracePt t="9587" x="4959350" y="882650"/>
          <p14:tracePt t="9604" x="4851400" y="844550"/>
          <p14:tracePt t="9623" x="4756150" y="838200"/>
          <p14:tracePt t="9638" x="4546600" y="882650"/>
          <p14:tracePt t="9654" x="4387850" y="958850"/>
          <p14:tracePt t="9671" x="4286250" y="1003300"/>
          <p14:tracePt t="9687" x="4171950" y="1123950"/>
          <p14:tracePt t="9703" x="4083050" y="1212850"/>
          <p14:tracePt t="9720" x="4013200" y="1295400"/>
          <p14:tracePt t="9738" x="3930650" y="1428750"/>
          <p14:tracePt t="9754" x="3917950" y="1536700"/>
          <p14:tracePt t="9770" x="3911600" y="1619250"/>
          <p14:tracePt t="9788" x="3949700" y="1746250"/>
          <p14:tracePt t="9804" x="4019550" y="1860550"/>
          <p14:tracePt t="9821" x="4102100" y="1943100"/>
          <p14:tracePt t="9837" x="4267200" y="2057400"/>
          <p14:tracePt t="9854" x="4514850" y="2114550"/>
          <p14:tracePt t="9871" x="4616450" y="2114550"/>
          <p14:tracePt t="9887" x="4737100" y="2089150"/>
          <p14:tracePt t="9904" x="4826000" y="2019300"/>
          <p14:tracePt t="9921" x="4889500" y="1917700"/>
          <p14:tracePt t="9938" x="4940300" y="1797050"/>
          <p14:tracePt t="9954" x="4946650" y="1720850"/>
          <p14:tracePt t="9970" x="4946650" y="1612900"/>
          <p14:tracePt t="9988" x="4889500" y="1504950"/>
          <p14:tracePt t="10003" x="4864100" y="1473200"/>
          <p14:tracePt t="10024" x="4819650" y="1428750"/>
          <p14:tracePt t="10039" x="4768850" y="1384300"/>
          <p14:tracePt t="10054" x="4737100" y="1371600"/>
          <p14:tracePt t="10071" x="4724400" y="1371600"/>
          <p14:tracePt t="10088" x="4705350" y="1371600"/>
          <p14:tracePt t="10131" x="4692650" y="1371600"/>
          <p14:tracePt t="10166" x="4686300" y="1371600"/>
          <p14:tracePt t="14443" x="4654550" y="1403350"/>
          <p14:tracePt t="14451" x="4616450" y="1460500"/>
          <p14:tracePt t="14457" x="4584700" y="1492250"/>
          <p14:tracePt t="14470" x="4527550" y="1587500"/>
          <p14:tracePt t="14486" x="4470400" y="1689100"/>
          <p14:tracePt t="14502" x="4413250" y="1778000"/>
          <p14:tracePt t="14520" x="4305300" y="2000250"/>
          <p14:tracePt t="14535" x="4260850" y="2089150"/>
          <p14:tracePt t="14553" x="4159250" y="2216150"/>
          <p14:tracePt t="14571" x="3930650" y="2571750"/>
          <p14:tracePt t="14585" x="3848100" y="2724150"/>
          <p14:tracePt t="14602" x="3778250" y="2882900"/>
          <p14:tracePt t="14619" x="3695700" y="3187700"/>
          <p14:tracePt t="14635" x="3632200" y="3321050"/>
          <p14:tracePt t="14651" x="3568700" y="3422650"/>
          <p14:tracePt t="14670" x="3422650" y="3613150"/>
          <p14:tracePt t="14685" x="3352800" y="3689350"/>
          <p14:tracePt t="14702" x="3257550" y="3797300"/>
          <p14:tracePt t="14719" x="3206750" y="3841750"/>
          <p14:tracePt t="14736" x="3143250" y="3917950"/>
          <p14:tracePt t="14752" x="3092450" y="3962400"/>
          <p14:tracePt t="14769" x="3009900" y="4064000"/>
          <p14:tracePt t="14785" x="2984500" y="4114800"/>
          <p14:tracePt t="14802" x="2933700" y="4159250"/>
          <p14:tracePt t="14819" x="2908300" y="4210050"/>
          <p14:tracePt t="14836" x="2863850" y="4254500"/>
          <p14:tracePt t="14852" x="2838450" y="4279900"/>
          <p14:tracePt t="14869" x="2813050" y="4298950"/>
          <p14:tracePt t="14885" x="2800350" y="4311650"/>
          <p14:tracePt t="14902" x="2781300" y="4324350"/>
          <p14:tracePt t="14919" x="2762250" y="4330700"/>
          <p14:tracePt t="14935" x="2749550" y="4330700"/>
          <p14:tracePt t="14971" x="2743200" y="4330700"/>
          <p14:tracePt t="14985" x="2743200" y="4337050"/>
          <p14:tracePt t="15063" x="2736850" y="4337050"/>
          <p14:tracePt t="15572" x="2711450" y="4330700"/>
          <p14:tracePt t="15579" x="2654300" y="4298950"/>
          <p14:tracePt t="15586" x="2622550" y="4279900"/>
          <p14:tracePt t="15602" x="2514600" y="4203700"/>
          <p14:tracePt t="15618" x="2444750" y="4133850"/>
          <p14:tracePt t="15635" x="2381250" y="4083050"/>
          <p14:tracePt t="15651" x="2343150" y="4064000"/>
          <p14:tracePt t="15668" x="2305050" y="4038600"/>
          <p14:tracePt t="15686" x="2254250" y="4000500"/>
          <p14:tracePt t="15701" x="2222500" y="3968750"/>
          <p14:tracePt t="15718" x="2184400" y="3943350"/>
          <p14:tracePt t="15736" x="2146300" y="3911600"/>
          <p14:tracePt t="15751" x="2120900" y="3892550"/>
          <p14:tracePt t="15768" x="2101850" y="3860800"/>
          <p14:tracePt t="15786" x="2082800" y="3835400"/>
          <p14:tracePt t="15801" x="2076450" y="3822700"/>
          <p14:tracePt t="15818" x="2076450" y="3810000"/>
          <p14:tracePt t="15836" x="2076450" y="3803650"/>
          <p14:tracePt t="15852" x="2076450" y="3797300"/>
          <p14:tracePt t="15868" x="2070100" y="3797300"/>
          <p14:tracePt t="15884" x="2070100" y="3790950"/>
          <p14:tracePt t="15901" x="2057400" y="3790950"/>
          <p14:tracePt t="15918" x="2057400" y="3784600"/>
          <p14:tracePt t="15951" x="2051050" y="3778250"/>
          <p14:tracePt t="16158" x="2044700" y="3778250"/>
          <p14:tracePt t="16180" x="2038350" y="3778250"/>
          <p14:tracePt t="16197" x="2038350" y="3765550"/>
          <p14:tracePt t="16208" x="2025650" y="3765550"/>
          <p14:tracePt t="16472" x="2012950" y="3759200"/>
          <p14:tracePt t="16479" x="2006600" y="3740150"/>
          <p14:tracePt t="16488" x="2000250" y="3727450"/>
          <p14:tracePt t="16501" x="1987550" y="3695700"/>
          <p14:tracePt t="16518" x="1974850" y="3663950"/>
          <p14:tracePt t="16534" x="1974850" y="3638550"/>
          <p14:tracePt t="16551" x="1974850" y="3632200"/>
          <p14:tracePt t="16895" x="1968500" y="3619500"/>
          <p14:tracePt t="16905" x="1962150" y="3606800"/>
          <p14:tracePt t="16907" x="1955800" y="3594100"/>
          <p14:tracePt t="16917" x="1949450" y="3581400"/>
          <p14:tracePt t="16934" x="1943100" y="3549650"/>
          <p14:tracePt t="16950" x="1936750" y="3505200"/>
          <p14:tracePt t="16968" x="1930400" y="3467100"/>
          <p14:tracePt t="16984" x="1930400" y="3435350"/>
          <p14:tracePt t="17001" x="1924050" y="3409950"/>
          <p14:tracePt t="17017" x="1911350" y="3403600"/>
          <p14:tracePt t="17034" x="1911350" y="3397250"/>
          <p14:tracePt t="17050" x="1905000" y="3390900"/>
          <p14:tracePt t="17083" x="1905000" y="3378200"/>
          <p14:tracePt t="17121" x="1905000" y="3371850"/>
          <p14:tracePt t="17148" x="1905000" y="3365500"/>
          <p14:tracePt t="17162" x="1898650" y="3365500"/>
          <p14:tracePt t="17216" x="1898650" y="3359150"/>
          <p14:tracePt t="17251" x="1898650" y="3352800"/>
          <p14:tracePt t="17666" x="1905000" y="3308350"/>
          <p14:tracePt t="17673" x="1911350" y="3257550"/>
          <p14:tracePt t="17685" x="1924050" y="3213100"/>
          <p14:tracePt t="17700" x="1930400" y="3048000"/>
          <p14:tracePt t="17717" x="1930400" y="2984500"/>
          <p14:tracePt t="17734" x="1930400" y="2933700"/>
          <p14:tracePt t="17752" x="1930400" y="2889250"/>
          <p14:tracePt t="17767" x="1930400" y="2857500"/>
          <p14:tracePt t="17784" x="1924050" y="2838450"/>
          <p14:tracePt t="17800" x="1898650" y="2794000"/>
          <p14:tracePt t="17817" x="1885950" y="2768600"/>
          <p14:tracePt t="17833" x="1873250" y="2743200"/>
          <p14:tracePt t="17851" x="1860550" y="2724150"/>
          <p14:tracePt t="17866" x="1841500" y="2711450"/>
          <p14:tracePt t="17884" x="1816100" y="2679700"/>
          <p14:tracePt t="17901" x="1758950" y="2628900"/>
          <p14:tracePt t="17916" x="1727200" y="2590800"/>
          <p14:tracePt t="17934" x="1695450" y="2571750"/>
          <p14:tracePt t="17950" x="1663700" y="2540000"/>
          <p14:tracePt t="17967" x="1619250" y="2514600"/>
          <p14:tracePt t="17983" x="1587500" y="2489200"/>
          <p14:tracePt t="18000" x="1524000" y="2457450"/>
          <p14:tracePt t="18017" x="1435100" y="2432050"/>
          <p14:tracePt t="18033" x="1377950" y="2413000"/>
          <p14:tracePt t="18051" x="1301750" y="2374900"/>
          <p14:tracePt t="18067" x="1263650" y="2362200"/>
          <p14:tracePt t="18083" x="1219200" y="2349500"/>
          <p14:tracePt t="18101" x="1130300" y="2317750"/>
          <p14:tracePt t="18117" x="1079500" y="2305050"/>
          <p14:tracePt t="18133" x="1035050" y="2298700"/>
          <p14:tracePt t="18151" x="990600" y="2298700"/>
          <p14:tracePt t="18166" x="965200" y="2298700"/>
          <p14:tracePt t="18183" x="952500" y="2298700"/>
          <p14:tracePt t="18200" x="920750" y="2298700"/>
          <p14:tracePt t="18217" x="901700" y="2305050"/>
          <p14:tracePt t="18234" x="895350" y="2317750"/>
          <p14:tracePt t="18251" x="876300" y="2336800"/>
          <p14:tracePt t="18267" x="857250" y="2349500"/>
          <p14:tracePt t="18284" x="844550" y="2362200"/>
          <p14:tracePt t="18302" x="819150" y="2381250"/>
          <p14:tracePt t="18317" x="787400" y="2393950"/>
          <p14:tracePt t="18334" x="768350" y="2406650"/>
          <p14:tracePt t="18352" x="730250" y="2425700"/>
          <p14:tracePt t="18367" x="711200" y="2444750"/>
          <p14:tracePt t="18384" x="698500" y="2457450"/>
          <p14:tracePt t="18401" x="641350" y="2489200"/>
          <p14:tracePt t="18417" x="590550" y="2546350"/>
          <p14:tracePt t="18433" x="552450" y="2597150"/>
          <p14:tracePt t="18452" x="514350" y="2654300"/>
          <p14:tracePt t="18467" x="482600" y="2705100"/>
          <p14:tracePt t="18483" x="469900" y="2755900"/>
          <p14:tracePt t="18501" x="431800" y="2863850"/>
          <p14:tracePt t="18516" x="412750" y="2946400"/>
          <p14:tracePt t="18533" x="406400" y="3048000"/>
          <p14:tracePt t="18552" x="393700" y="3168650"/>
          <p14:tracePt t="18566" x="393700" y="3244850"/>
          <p14:tracePt t="18583" x="393700" y="3333750"/>
          <p14:tracePt t="18600" x="393700" y="3511550"/>
          <p14:tracePt t="18616" x="393700" y="3638550"/>
          <p14:tracePt t="18633" x="393700" y="3708400"/>
          <p14:tracePt t="18651" x="393700" y="3905250"/>
          <p14:tracePt t="18666" x="400050" y="4064000"/>
          <p14:tracePt t="18684" x="406400" y="4191000"/>
          <p14:tracePt t="18702" x="425450" y="4375150"/>
          <p14:tracePt t="18717" x="438150" y="4540250"/>
          <p14:tracePt t="18734" x="444500" y="4648200"/>
          <p14:tracePt t="18750" x="450850" y="4737100"/>
          <p14:tracePt t="18766" x="488950" y="4972050"/>
          <p14:tracePt t="18783" x="520700" y="5118100"/>
          <p14:tracePt t="18801" x="539750" y="5251450"/>
          <p14:tracePt t="18817" x="558800" y="5321300"/>
          <p14:tracePt t="18833" x="584200" y="5403850"/>
          <p14:tracePt t="18852" x="628650" y="5530850"/>
          <p14:tracePt t="18866" x="660400" y="5594350"/>
          <p14:tracePt t="18883" x="679450" y="5670550"/>
          <p14:tracePt t="18900" x="692150" y="5708650"/>
          <p14:tracePt t="18916" x="730250" y="5740400"/>
          <p14:tracePt t="18934" x="768350" y="5772150"/>
          <p14:tracePt t="18951" x="812800" y="5810250"/>
          <p14:tracePt t="18968" x="920750" y="5848350"/>
          <p14:tracePt t="18983" x="1054100" y="5873750"/>
          <p14:tracePt t="19000" x="1149350" y="5880100"/>
          <p14:tracePt t="19016" x="1225550" y="5880100"/>
          <p14:tracePt t="19033" x="1282700" y="5880100"/>
          <p14:tracePt t="19049" x="1327150" y="5867400"/>
          <p14:tracePt t="19066" x="1466850" y="5797550"/>
          <p14:tracePt t="19083" x="1574800" y="5670550"/>
          <p14:tracePt t="19100" x="1676400" y="5505450"/>
          <p14:tracePt t="19116" x="1765300" y="5302250"/>
          <p14:tracePt t="19133" x="1771650" y="5168900"/>
          <p14:tracePt t="19150" x="1790700" y="4978400"/>
          <p14:tracePt t="19166" x="1790700" y="4851400"/>
          <p14:tracePt t="19183" x="1790700" y="4781550"/>
          <p14:tracePt t="19200" x="1803400" y="4692650"/>
          <p14:tracePt t="19216" x="1828800" y="4432300"/>
          <p14:tracePt t="19233" x="1828800" y="4305300"/>
          <p14:tracePt t="19250" x="1860550" y="4159250"/>
          <p14:tracePt t="19267" x="1873250" y="3879850"/>
          <p14:tracePt t="19283" x="1873250" y="3803650"/>
          <p14:tracePt t="19299" x="1873250" y="3727450"/>
          <p14:tracePt t="19316" x="1866900" y="3606800"/>
          <p14:tracePt t="19333" x="1841500" y="3511550"/>
          <p14:tracePt t="19350" x="1822450" y="3403600"/>
          <p14:tracePt t="19367" x="1784350" y="3308350"/>
          <p14:tracePt t="19383" x="1752600" y="3263900"/>
          <p14:tracePt t="19399" x="1714500" y="3175000"/>
          <p14:tracePt t="19416" x="1663700" y="3105150"/>
          <p14:tracePt t="19433" x="1612900" y="2984500"/>
          <p14:tracePt t="19449" x="1562100" y="2927350"/>
          <p14:tracePt t="19467" x="1524000" y="2844800"/>
          <p14:tracePt t="19482" x="1492250" y="2806700"/>
          <p14:tracePt t="19499" x="1473200" y="2787650"/>
          <p14:tracePt t="19516" x="1416050" y="2762250"/>
          <p14:tracePt t="19533" x="1333500" y="2705100"/>
          <p14:tracePt t="19549" x="1270000" y="2692400"/>
          <p14:tracePt t="19567" x="1212850" y="2679700"/>
          <p14:tracePt t="19583" x="1155700" y="2647950"/>
          <p14:tracePt t="19599" x="1123950" y="2641600"/>
          <p14:tracePt t="19616" x="1098550" y="2641600"/>
          <p14:tracePt t="19618" x="1092200" y="2641600"/>
          <p14:tracePt t="19632" x="1079500" y="2641600"/>
          <p14:tracePt t="19649" x="1066800" y="2641600"/>
          <p14:tracePt t="19666" x="1060450" y="2635250"/>
          <p14:tracePt t="19703" x="1054100" y="2635250"/>
          <p14:tracePt t="19730" x="1047750" y="2635250"/>
          <p14:tracePt t="19824" x="1047750" y="2628900"/>
          <p14:tracePt t="24394" x="1085850" y="2647950"/>
          <p14:tracePt t="24401" x="1155700" y="2667000"/>
          <p14:tracePt t="24414" x="1270000" y="2730500"/>
          <p14:tracePt t="24431" x="1384300" y="2819400"/>
          <p14:tracePt t="24448" x="1625600" y="2959100"/>
          <p14:tracePt t="24464" x="1733550" y="3048000"/>
          <p14:tracePt t="24481" x="1828800" y="3136900"/>
          <p14:tracePt t="24499" x="2012950" y="3276600"/>
          <p14:tracePt t="24514" x="2178050" y="3378200"/>
          <p14:tracePt t="24531" x="2292350" y="3454400"/>
          <p14:tracePt t="24548" x="2425700" y="3543300"/>
          <p14:tracePt t="24565" x="2527300" y="3619500"/>
          <p14:tracePt t="24581" x="2647950" y="3727450"/>
          <p14:tracePt t="24600" x="2800350" y="3873500"/>
          <p14:tracePt t="24614" x="2844800" y="3937000"/>
          <p14:tracePt t="24631" x="2921000" y="4019550"/>
          <p14:tracePt t="24647" x="2965450" y="4083050"/>
          <p14:tracePt t="24652" x="2978150" y="4102100"/>
          <p14:tracePt t="24663" x="3022600" y="4184650"/>
          <p14:tracePt t="24680" x="3054350" y="4273550"/>
          <p14:tracePt t="24697" x="3067050" y="4337050"/>
          <p14:tracePt t="24714" x="3092450" y="4425950"/>
          <p14:tracePt t="24731" x="3124200" y="4489450"/>
          <p14:tracePt t="24749" x="3149600" y="4572000"/>
          <p14:tracePt t="24764" x="3155950" y="4616450"/>
          <p14:tracePt t="24780" x="3155950" y="4641850"/>
          <p14:tracePt t="24797" x="3162300" y="4654550"/>
          <p14:tracePt t="24814" x="3162300" y="4692650"/>
          <p14:tracePt t="24831" x="3168650" y="4711700"/>
          <p14:tracePt t="24848" x="3175000" y="4730750"/>
          <p14:tracePt t="24864" x="3187700" y="4749800"/>
          <p14:tracePt t="24881" x="3187700" y="4762500"/>
          <p14:tracePt t="24897" x="3187700" y="4775200"/>
          <p14:tracePt t="24900" x="3187700" y="4781550"/>
          <p14:tracePt t="24914" x="3187700" y="4794250"/>
          <p14:tracePt t="24930" x="3187700" y="4806950"/>
          <p14:tracePt t="24947" x="3187700" y="4819650"/>
          <p14:tracePt t="24963" x="3187700" y="4826000"/>
          <p14:tracePt t="24998" x="3187700" y="4832350"/>
          <p14:tracePt t="25014" x="3187700" y="4838700"/>
          <p14:tracePt t="25031" x="3187700" y="4857750"/>
          <p14:tracePt t="25047" x="3187700" y="4876800"/>
          <p14:tracePt t="25064" x="3187700" y="4895850"/>
          <p14:tracePt t="25081" x="3187700" y="4914900"/>
          <p14:tracePt t="25098" x="3187700" y="4927600"/>
          <p14:tracePt t="25114" x="3181350" y="4927600"/>
          <p14:tracePt t="25130" x="3175000" y="4933950"/>
          <p14:tracePt t="25147" x="3162300" y="4933950"/>
          <p14:tracePt t="25163" x="3155950" y="4940300"/>
          <p14:tracePt t="25180" x="3149600" y="4940300"/>
          <p14:tracePt t="25218" x="3143250" y="4940300"/>
          <p14:tracePt t="25233" x="3143250" y="4946650"/>
          <p14:tracePt t="25263" x="3143250" y="4953000"/>
          <p14:tracePt t="25297" x="3143250" y="4959350"/>
          <p14:tracePt t="25337" x="3143250" y="4965700"/>
          <p14:tracePt t="25815" x="3143250" y="4959350"/>
          <p14:tracePt t="25828" x="3143250" y="4953000"/>
          <p14:tracePt t="25835" x="3149600" y="4933950"/>
          <p14:tracePt t="25846" x="3155950" y="4927600"/>
          <p14:tracePt t="25865" x="3155950" y="4908550"/>
          <p14:tracePt t="25880" x="3155950" y="4902200"/>
          <p14:tracePt t="25896" x="3155950" y="4895850"/>
          <p14:tracePt t="25915" x="3155950" y="4883150"/>
          <p14:tracePt t="25949" x="3155950" y="4876800"/>
          <p14:tracePt t="25985" x="3155950" y="4870450"/>
          <p14:tracePt t="25999" x="3162300" y="4864100"/>
          <p14:tracePt t="26014" x="3168650" y="4845050"/>
          <p14:tracePt t="26030" x="3168650" y="4826000"/>
          <p14:tracePt t="26047" x="3187700" y="4800600"/>
          <p14:tracePt t="26064" x="3206750" y="4724400"/>
          <p14:tracePt t="26080" x="3219450" y="4673600"/>
          <p14:tracePt t="26097" x="3225800" y="4635500"/>
          <p14:tracePt t="26115" x="3251200" y="4552950"/>
          <p14:tracePt t="26130" x="3270250" y="4508500"/>
          <p14:tracePt t="26148" x="3276600" y="4457700"/>
          <p14:tracePt t="26165" x="3282950" y="4375150"/>
          <p14:tracePt t="26180" x="3289300" y="4343400"/>
          <p14:tracePt t="26196" x="3302000" y="4292600"/>
          <p14:tracePt t="26214" x="3321050" y="4229100"/>
          <p14:tracePt t="26230" x="3327400" y="4171950"/>
          <p14:tracePt t="26246" x="3352800" y="4108450"/>
          <p14:tracePt t="26263" x="3359150" y="4051300"/>
          <p14:tracePt t="26279" x="3359150" y="3987800"/>
          <p14:tracePt t="26296" x="3359150" y="3968750"/>
          <p14:tracePt t="26314" x="3359150" y="3943350"/>
          <p14:tracePt t="26330" x="3359150" y="3937000"/>
          <p14:tracePt t="26346" x="3359150" y="3924300"/>
          <p14:tracePt t="26365" x="3359150" y="3905250"/>
          <p14:tracePt t="26380" x="3365500" y="3892550"/>
          <p14:tracePt t="26397" x="3365500" y="3886200"/>
          <p14:tracePt t="26414" x="3365500" y="3873500"/>
          <p14:tracePt t="26443" x="3365500" y="3867150"/>
          <p14:tracePt t="26516" x="3365500" y="3860800"/>
          <p14:tracePt t="26859" x="3276600" y="3860800"/>
          <p14:tracePt t="26866" x="3098800" y="3848100"/>
          <p14:tracePt t="26872" x="2984500" y="3835400"/>
          <p14:tracePt t="26879" x="2857500" y="3816350"/>
          <p14:tracePt t="26896" x="2635250" y="3771900"/>
          <p14:tracePt t="26913" x="2489200" y="3727450"/>
          <p14:tracePt t="26929" x="2368550" y="3683000"/>
          <p14:tracePt t="26946" x="2317750" y="3657600"/>
          <p14:tracePt t="26963" x="2279650" y="3632200"/>
          <p14:tracePt t="26979" x="2228850" y="3594100"/>
          <p14:tracePt t="26996" x="2203450" y="3581400"/>
          <p14:tracePt t="27014" x="2184400" y="3562350"/>
          <p14:tracePt t="27029" x="2152650" y="3524250"/>
          <p14:tracePt t="27046" x="2133600" y="3479800"/>
          <p14:tracePt t="27064" x="2127250" y="3422650"/>
          <p14:tracePt t="27079" x="2114550" y="3327400"/>
          <p14:tracePt t="27096" x="2108200" y="3257550"/>
          <p14:tracePt t="27113" x="2108200" y="3194050"/>
          <p14:tracePt t="27129" x="2070100" y="3028950"/>
          <p14:tracePt t="27146" x="2057400" y="2908300"/>
          <p14:tracePt t="27163" x="2038350" y="2813050"/>
          <p14:tracePt t="27179" x="2006600" y="2692400"/>
          <p14:tracePt t="27196" x="1962150" y="2603500"/>
          <p14:tracePt t="27213" x="1924050" y="2489200"/>
          <p14:tracePt t="27229" x="1860550" y="2336800"/>
          <p14:tracePt t="27246" x="1835150" y="2286000"/>
          <p14:tracePt t="27262" x="1790700" y="2222500"/>
          <p14:tracePt t="27279" x="1682750" y="2095500"/>
          <p14:tracePt t="27296" x="1587500" y="2038350"/>
          <p14:tracePt t="27312" x="1511300" y="2000250"/>
          <p14:tracePt t="27329" x="1397000" y="1974850"/>
          <p14:tracePt t="27346" x="1276350" y="1974850"/>
          <p14:tracePt t="27363" x="1117600" y="2006600"/>
          <p14:tracePt t="27379" x="933450" y="2101850"/>
          <p14:tracePt t="27397" x="831850" y="2184400"/>
          <p14:tracePt t="27413" x="685800" y="2355850"/>
          <p14:tracePt t="27429" x="571500" y="2508250"/>
          <p14:tracePt t="27446" x="438150" y="2787650"/>
          <p14:tracePt t="27463" x="361950" y="3028950"/>
          <p14:tracePt t="27479" x="355600" y="3371850"/>
          <p14:tracePt t="27495" x="355600" y="3613150"/>
          <p14:tracePt t="27512" x="355600" y="3790950"/>
          <p14:tracePt t="27529" x="438150" y="4044950"/>
          <p14:tracePt t="27546" x="533400" y="4254500"/>
          <p14:tracePt t="27563" x="622300" y="4406900"/>
          <p14:tracePt t="27579" x="742950" y="4622800"/>
          <p14:tracePt t="27596" x="857250" y="4775200"/>
          <p14:tracePt t="27612" x="965200" y="4902200"/>
          <p14:tracePt t="27629" x="1149350" y="5054600"/>
          <p14:tracePt t="27646" x="1244600" y="5137150"/>
          <p14:tracePt t="27662" x="1308100" y="5194300"/>
          <p14:tracePt t="27679" x="1447800" y="5264150"/>
          <p14:tracePt t="27696" x="1587500" y="5276850"/>
          <p14:tracePt t="27712" x="1676400" y="5276850"/>
          <p14:tracePt t="27729" x="1784350" y="5251450"/>
          <p14:tracePt t="27745" x="1835150" y="5226050"/>
          <p14:tracePt t="27763" x="1885950" y="5207000"/>
          <p14:tracePt t="27767" x="1898650" y="5187950"/>
          <p14:tracePt t="27778" x="1962150" y="5137150"/>
          <p14:tracePt t="27795" x="2032000" y="4991100"/>
          <p14:tracePt t="27813" x="2076450" y="4819650"/>
          <p14:tracePt t="27829" x="2082800" y="4660900"/>
          <p14:tracePt t="27846" x="2051050" y="4406900"/>
          <p14:tracePt t="27863" x="2006600" y="4222750"/>
          <p14:tracePt t="27878" x="1917700" y="3956050"/>
          <p14:tracePt t="27899" x="1866900" y="3797300"/>
          <p14:tracePt t="27913" x="1790700" y="3594100"/>
          <p14:tracePt t="27929" x="1739900" y="3454400"/>
          <p14:tracePt t="27946" x="1663700" y="3206750"/>
          <p14:tracePt t="27963" x="1600200" y="3048000"/>
          <p14:tracePt t="27967" x="1574800" y="2990850"/>
          <p14:tracePt t="27980" x="1517650" y="2901950"/>
          <p14:tracePt t="27995" x="1479550" y="2838450"/>
          <p14:tracePt t="28012" x="1447800" y="2800350"/>
          <p14:tracePt t="28030" x="1422400" y="2774950"/>
          <p14:tracePt t="28045" x="1409700" y="2774950"/>
          <p14:tracePt t="28063" x="1397000" y="2768600"/>
          <p14:tracePt t="36975" x="1365250" y="2743200"/>
          <p14:tracePt t="36983" x="1320800" y="2717800"/>
          <p14:tracePt t="36992" x="1289050" y="2705100"/>
          <p14:tracePt t="37008" x="1181100" y="2654300"/>
          <p14:tracePt t="37025" x="1104900" y="2635250"/>
          <p14:tracePt t="37041" x="1047750" y="2628900"/>
          <p14:tracePt t="37058" x="1009650" y="2628900"/>
          <p14:tracePt t="37075" x="990600" y="2628900"/>
          <p14:tracePt t="37091" x="984250" y="2628900"/>
          <p14:tracePt t="37108" x="977900" y="2628900"/>
          <p14:tracePt t="37126" x="965200" y="2635250"/>
          <p14:tracePt t="37144" x="965200" y="2641600"/>
          <p14:tracePt t="37158" x="965200" y="2679700"/>
          <p14:tracePt t="37174" x="965200" y="2705100"/>
          <p14:tracePt t="37191" x="965200" y="2736850"/>
          <p14:tracePt t="37208" x="965200" y="2800350"/>
          <p14:tracePt t="37225" x="977900" y="2838450"/>
          <p14:tracePt t="37242" x="996950" y="2908300"/>
          <p14:tracePt t="37258" x="996950" y="2997200"/>
          <p14:tracePt t="37275" x="1003300" y="3251200"/>
          <p14:tracePt t="37292" x="1028700" y="3384550"/>
          <p14:tracePt t="37308" x="1028700" y="3517900"/>
          <p14:tracePt t="37326" x="1003300" y="3625850"/>
          <p14:tracePt t="37342" x="996950" y="3714750"/>
          <p14:tracePt t="37358" x="990600" y="3797300"/>
          <p14:tracePt t="37375" x="984250" y="3867150"/>
          <p14:tracePt t="37391" x="977900" y="3917950"/>
          <p14:tracePt t="37408" x="965200" y="3956050"/>
          <p14:tracePt t="37425" x="958850" y="4025900"/>
          <p14:tracePt t="37442" x="933450" y="4102100"/>
          <p14:tracePt t="37458" x="920750" y="4171950"/>
          <p14:tracePt t="37475" x="908050" y="4222750"/>
          <p14:tracePt t="37492" x="908050" y="4235450"/>
          <p14:tracePt t="37508" x="908050" y="4241800"/>
          <p14:tracePt t="37743" x="914400" y="4267200"/>
          <p14:tracePt t="37750" x="939800" y="4324350"/>
          <p14:tracePt t="37759" x="958850" y="4349750"/>
          <p14:tracePt t="37774" x="1016000" y="4425950"/>
          <p14:tracePt t="37791" x="1047750" y="4495800"/>
          <p14:tracePt t="37795" x="1066800" y="4521200"/>
          <p14:tracePt t="37808" x="1079500" y="4559300"/>
          <p14:tracePt t="37824" x="1085850" y="4572000"/>
          <p14:tracePt t="37841" x="1085850" y="4584700"/>
          <p14:tracePt t="37858" x="1085850" y="4591050"/>
          <p14:tracePt t="37874" x="1085850" y="4597400"/>
          <p14:tracePt t="37907" x="1085850" y="4603750"/>
          <p14:tracePt t="37930" x="1085850" y="4610100"/>
          <p14:tracePt t="37966" x="1085850" y="4622800"/>
          <p14:tracePt t="38023" x="1085850" y="4629150"/>
          <p14:tracePt t="38052" x="1085850" y="4635500"/>
          <p14:tracePt t="38074" x="1085850" y="4641850"/>
          <p14:tracePt t="38080" x="1085850" y="4648200"/>
          <p14:tracePt t="38091" x="1085850" y="4654550"/>
          <p14:tracePt t="38110" x="1085850" y="4667250"/>
          <p14:tracePt t="38141" x="1085850" y="4673600"/>
          <p14:tracePt t="38160" x="1085850" y="4692650"/>
          <p14:tracePt t="38175" x="1092200" y="4705350"/>
          <p14:tracePt t="38191" x="1092200" y="4711700"/>
          <p14:tracePt t="38196" x="1092200" y="4718050"/>
          <p14:tracePt t="38209" x="1098550" y="4737100"/>
          <p14:tracePt t="38225" x="1104900" y="4749800"/>
          <p14:tracePt t="38241" x="1104900" y="4756150"/>
          <p14:tracePt t="38317" x="1111250" y="4756150"/>
          <p14:tracePt t="38360" x="1111250" y="4762500"/>
          <p14:tracePt t="39269" x="1162050" y="4749800"/>
          <p14:tracePt t="39275" x="1244600" y="4705350"/>
          <p14:tracePt t="39282" x="1301750" y="4667250"/>
          <p14:tracePt t="39291" x="1371600" y="4629150"/>
          <p14:tracePt t="39307" x="1511300" y="4540250"/>
          <p14:tracePt t="39325" x="1638300" y="4438650"/>
          <p14:tracePt t="39340" x="1727200" y="4349750"/>
          <p14:tracePt t="39357" x="1803400" y="4165600"/>
          <p14:tracePt t="39374" x="1841500" y="3917950"/>
          <p14:tracePt t="39390" x="1841500" y="3778250"/>
          <p14:tracePt t="39407" x="1835150" y="3606800"/>
          <p14:tracePt t="39424" x="1828800" y="3403600"/>
          <p14:tracePt t="39441" x="1822450" y="3321050"/>
          <p14:tracePt t="39457" x="1803400" y="3270250"/>
          <p14:tracePt t="39475" x="1720850" y="3092450"/>
          <p14:tracePt t="39490" x="1663700" y="2965450"/>
          <p14:tracePt t="39507" x="1619250" y="2882900"/>
          <p14:tracePt t="39524" x="1555750" y="2787650"/>
          <p14:tracePt t="39540" x="1536700" y="2749550"/>
          <p14:tracePt t="39557" x="1492250" y="2724150"/>
          <p14:tracePt t="39573" x="1428750" y="2654300"/>
          <p14:tracePt t="39590" x="1238250" y="2508250"/>
          <p14:tracePt t="39607" x="1143000" y="2463800"/>
          <p14:tracePt t="39626" x="1047750" y="2413000"/>
          <p14:tracePt t="39640" x="996950" y="2406650"/>
          <p14:tracePt t="39657" x="939800" y="2413000"/>
          <p14:tracePt t="39675" x="800100" y="2546350"/>
          <p14:tracePt t="39682" x="736600" y="2609850"/>
          <p14:tracePt t="39690" x="698500" y="2679700"/>
          <p14:tracePt t="39707" x="622300" y="2794000"/>
          <p14:tracePt t="39724" x="495300" y="3130550"/>
          <p14:tracePt t="39740" x="463550" y="3302000"/>
          <p14:tracePt t="39757" x="431800" y="3505200"/>
          <p14:tracePt t="39775" x="431800" y="3797300"/>
          <p14:tracePt t="39790" x="444500" y="4013200"/>
          <p14:tracePt t="39807" x="469900" y="4254500"/>
          <p14:tracePt t="39825" x="527050" y="4464050"/>
          <p14:tracePt t="39840" x="635000" y="4654550"/>
          <p14:tracePt t="39857" x="736600" y="4845050"/>
          <p14:tracePt t="39875" x="927100" y="5010150"/>
          <p14:tracePt t="39891" x="1104900" y="5137150"/>
          <p14:tracePt t="39907" x="1257300" y="5251450"/>
          <p14:tracePt t="39925" x="1365250" y="5314950"/>
          <p14:tracePt t="39940" x="1397000" y="5327650"/>
          <p14:tracePt t="39957" x="1447800" y="5327650"/>
          <p14:tracePt t="39974" x="1670050" y="5137150"/>
          <p14:tracePt t="39990" x="1885950" y="4826000"/>
          <p14:tracePt t="40007" x="2000250" y="4540250"/>
          <p14:tracePt t="40025" x="2063750" y="4229100"/>
          <p14:tracePt t="40043" x="2063750" y="4044950"/>
          <p14:tracePt t="40057" x="2063750" y="3937000"/>
          <p14:tracePt t="40075" x="2038350" y="3727450"/>
          <p14:tracePt t="40090" x="1968500" y="3556000"/>
          <p14:tracePt t="40107" x="1898650" y="3429000"/>
          <p14:tracePt t="40125" x="1822450" y="3327400"/>
          <p14:tracePt t="40140" x="1790700" y="3289300"/>
          <p14:tracePt t="40157" x="1778000" y="3276600"/>
          <p14:tracePt t="40173" x="1771650" y="3270250"/>
          <p14:tracePt t="40190" x="1765300" y="3263900"/>
          <p14:tracePt t="40224" x="1765300" y="3257550"/>
          <p14:tracePt t="40240" x="1758950" y="3257550"/>
          <p14:tracePt t="43428" x="1771650" y="3206750"/>
          <p14:tracePt t="43434" x="1816100" y="3111500"/>
          <p14:tracePt t="43442" x="1866900" y="3028950"/>
          <p14:tracePt t="43456" x="1930400" y="2908300"/>
          <p14:tracePt t="43472" x="2120900" y="2609850"/>
          <p14:tracePt t="43489" x="2273300" y="2419350"/>
          <p14:tracePt t="43506" x="2451100" y="2273300"/>
          <p14:tracePt t="43522" x="2565400" y="2197100"/>
          <p14:tracePt t="43538" x="2762250" y="2101850"/>
          <p14:tracePt t="43555" x="3016250" y="2076450"/>
          <p14:tracePt t="43572" x="3219450" y="2101850"/>
          <p14:tracePt t="43589" x="3384550" y="2159000"/>
          <p14:tracePt t="43607" x="3562350" y="2241550"/>
          <p14:tracePt t="43622" x="3638550" y="2286000"/>
          <p14:tracePt t="43638" x="3714750" y="2336800"/>
          <p14:tracePt t="43656" x="3822700" y="2413000"/>
          <p14:tracePt t="43672" x="4013200" y="2540000"/>
          <p14:tracePt t="43689" x="4089400" y="2597150"/>
          <p14:tracePt t="43706" x="4184650" y="2705100"/>
          <p14:tracePt t="43722" x="4273550" y="2832100"/>
          <p14:tracePt t="43738" x="4343400" y="3028950"/>
          <p14:tracePt t="43756" x="4400550" y="3219450"/>
          <p14:tracePt t="43772" x="4438650" y="3378200"/>
          <p14:tracePt t="43788" x="4451350" y="3530600"/>
          <p14:tracePt t="43806" x="4432300" y="3714750"/>
          <p14:tracePt t="43822" x="4406900" y="3790950"/>
          <p14:tracePt t="43839" x="4362450" y="3886200"/>
          <p14:tracePt t="43856" x="4318000" y="3956050"/>
          <p14:tracePt t="43872" x="4210050" y="4070350"/>
          <p14:tracePt t="43888" x="4102100" y="4146550"/>
          <p14:tracePt t="43893" x="4013200" y="4210050"/>
          <p14:tracePt t="43905" x="3981450" y="4222750"/>
          <p14:tracePt t="43921" x="3848100" y="4292600"/>
          <p14:tracePt t="43938" x="3733800" y="4343400"/>
          <p14:tracePt t="43956" x="3549650" y="4394200"/>
          <p14:tracePt t="43971" x="3346450" y="4394200"/>
          <p14:tracePt t="43988" x="3257550" y="4394200"/>
          <p14:tracePt t="44006" x="3143250" y="4356100"/>
          <p14:tracePt t="44022" x="2901950" y="4273550"/>
          <p14:tracePt t="44038" x="2813050" y="4210050"/>
          <p14:tracePt t="44057" x="2660650" y="4000500"/>
          <p14:tracePt t="44072" x="2597150" y="3886200"/>
          <p14:tracePt t="44088" x="2546350" y="3803650"/>
          <p14:tracePt t="44105" x="2495550" y="3733800"/>
          <p14:tracePt t="44121" x="2463800" y="3632200"/>
          <p14:tracePt t="44138" x="2470150" y="3556000"/>
          <p14:tracePt t="44156" x="2495550" y="3486150"/>
          <p14:tracePt t="44171" x="2571750" y="3384550"/>
          <p14:tracePt t="44188" x="2635250" y="3289300"/>
          <p14:tracePt t="44210" x="2717800" y="3200400"/>
          <p14:tracePt t="44222" x="2743200" y="3175000"/>
          <p14:tracePt t="44238" x="2794000" y="3130550"/>
          <p14:tracePt t="44256" x="2851150" y="3073400"/>
          <p14:tracePt t="44272" x="2901950" y="3041650"/>
          <p14:tracePt t="44288" x="2927350" y="3028950"/>
          <p14:tracePt t="44292" x="2940050" y="3028950"/>
          <p14:tracePt t="44306" x="2946400" y="3028950"/>
          <p14:tracePt t="44322" x="2952750" y="3028950"/>
          <p14:tracePt t="44356" x="2959100" y="3028950"/>
          <p14:tracePt t="44451" x="2959100" y="3022600"/>
          <p14:tracePt t="55652" x="2990850" y="3003550"/>
          <p14:tracePt t="55658" x="3016250" y="2990850"/>
          <p14:tracePt t="55666" x="3067050" y="2978150"/>
          <p14:tracePt t="55683" x="3149600" y="2940050"/>
          <p14:tracePt t="55700" x="3213100" y="2933700"/>
          <p14:tracePt t="55716" x="3244850" y="2933700"/>
          <p14:tracePt t="55733" x="3276600" y="2933700"/>
          <p14:tracePt t="55751" x="3327400" y="2940050"/>
          <p14:tracePt t="55766" x="3378200" y="2959100"/>
          <p14:tracePt t="55783" x="3441700" y="2971800"/>
          <p14:tracePt t="55802" x="3625850" y="3003550"/>
          <p14:tracePt t="55817" x="3689350" y="3016250"/>
          <p14:tracePt t="55834" x="3721100" y="3028950"/>
          <p14:tracePt t="55838" x="3746500" y="3035300"/>
          <p14:tracePt t="55851" x="3778250" y="3048000"/>
          <p14:tracePt t="55866" x="3829050" y="3067050"/>
          <p14:tracePt t="55883" x="3860800" y="3073400"/>
          <p14:tracePt t="55901" x="3924300" y="3098800"/>
          <p14:tracePt t="55916" x="3962400" y="3111500"/>
          <p14:tracePt t="55933" x="4025900" y="3130550"/>
          <p14:tracePt t="55950" x="4083050" y="3155950"/>
          <p14:tracePt t="55966" x="4127500" y="3168650"/>
          <p14:tracePt t="55983" x="4197350" y="3194050"/>
          <p14:tracePt t="56000" x="4279900" y="3238500"/>
          <p14:tracePt t="56016" x="4356100" y="3276600"/>
          <p14:tracePt t="56033" x="4457700" y="3346450"/>
          <p14:tracePt t="56051" x="4552950" y="3409950"/>
          <p14:tracePt t="56066" x="4616450" y="3441700"/>
          <p14:tracePt t="56083" x="4641850" y="3460750"/>
          <p14:tracePt t="56100" x="4718050" y="3505200"/>
          <p14:tracePt t="56116" x="4787900" y="3530600"/>
          <p14:tracePt t="56133" x="4838700" y="3549650"/>
          <p14:tracePt t="56149" x="4902200" y="3581400"/>
          <p14:tracePt t="56166" x="4921250" y="3587750"/>
          <p14:tracePt t="56183" x="4933950" y="3587750"/>
          <p14:tracePt t="56244" x="4940300" y="3587750"/>
          <p14:tracePt t="56251" x="4940300" y="3594100"/>
          <p14:tracePt t="56279" x="4953000" y="3594100"/>
          <p14:tracePt t="56308" x="4953000" y="3600450"/>
          <p14:tracePt t="56315" x="4959350" y="3600450"/>
          <p14:tracePt t="56374" x="4965700" y="3600450"/>
          <p14:tracePt t="56387" x="4965700" y="3606800"/>
          <p14:tracePt t="56401" x="4972050" y="3606800"/>
          <p14:tracePt t="56416" x="4972050" y="3613150"/>
          <p14:tracePt t="56423" x="4978400" y="3625850"/>
          <p14:tracePt t="56433" x="4978400" y="3632200"/>
          <p14:tracePt t="56450" x="4991100" y="3632200"/>
          <p14:tracePt t="56467" x="5010150" y="3638550"/>
          <p14:tracePt t="56483" x="5016500" y="3644900"/>
          <p14:tracePt t="56500" x="5022850" y="3651250"/>
          <p14:tracePt t="56516" x="5022850" y="3657600"/>
          <p14:tracePt t="56553" x="5029200" y="3657600"/>
          <p14:tracePt t="56574" x="5029200" y="3663950"/>
          <p14:tracePt t="56594" x="5035550" y="3663950"/>
          <p14:tracePt t="56681" x="5041900" y="3663950"/>
          <p14:tracePt t="56739" x="5048250" y="3676650"/>
          <p14:tracePt t="56761" x="5048250" y="3683000"/>
          <p14:tracePt t="56773" x="5054600" y="3683000"/>
          <p14:tracePt t="56795" x="5054600" y="3689350"/>
          <p14:tracePt t="56823" x="5054600" y="3695700"/>
          <p14:tracePt t="57768" x="5054600" y="3683000"/>
          <p14:tracePt t="57774" x="5054600" y="3670300"/>
          <p14:tracePt t="57782" x="5054600" y="3657600"/>
          <p14:tracePt t="57799" x="5054600" y="3619500"/>
          <p14:tracePt t="57815" x="5054600" y="3594100"/>
          <p14:tracePt t="57832" x="5054600" y="3556000"/>
          <p14:tracePt t="57849" x="5060950" y="3543300"/>
          <p14:tracePt t="57866" x="5060950" y="3536950"/>
          <p14:tracePt t="57882" x="5073650" y="3524250"/>
          <p14:tracePt t="57899" x="5073650" y="3511550"/>
          <p14:tracePt t="57916" x="5073650" y="3498850"/>
          <p14:tracePt t="57932" x="5080000" y="3492500"/>
          <p14:tracePt t="57968" x="5086350" y="3486150"/>
          <p14:tracePt t="57999" x="5086350" y="3479800"/>
          <p14:tracePt t="58059" x="5086350" y="3473450"/>
          <p14:tracePt t="58111" x="5092700" y="3467100"/>
          <p14:tracePt t="58118" x="5099050" y="3448050"/>
          <p14:tracePt t="58133" x="5105400" y="3390900"/>
          <p14:tracePt t="58149" x="5105400" y="3359150"/>
          <p14:tracePt t="58166" x="5105400" y="3327400"/>
          <p14:tracePt t="58182" x="5143500" y="3225800"/>
          <p14:tracePt t="58198" x="5187950" y="3136900"/>
          <p14:tracePt t="58216" x="5302250" y="2997200"/>
          <p14:tracePt t="58232" x="5473700" y="2781300"/>
          <p14:tracePt t="58248" x="5537200" y="2724150"/>
          <p14:tracePt t="58265" x="5562600" y="2698750"/>
          <p14:tracePt t="58281" x="5638800" y="2635250"/>
          <p14:tracePt t="58298" x="5683250" y="2616200"/>
          <p14:tracePt t="58316" x="5708650" y="2597150"/>
          <p14:tracePt t="58332" x="5721350" y="2597150"/>
          <p14:tracePt t="58348" x="5727700" y="2597150"/>
          <p14:tracePt t="58383" x="5734050" y="2597150"/>
          <p14:tracePt t="58411" x="5746750" y="2597150"/>
          <p14:tracePt t="58468" x="5753100" y="2597150"/>
          <p14:tracePt t="58481" x="5759450" y="2597150"/>
          <p14:tracePt t="58498" x="5772150" y="2597150"/>
          <p14:tracePt t="58532" x="5778500" y="2597150"/>
          <p14:tracePt t="58554" x="5784850" y="2597150"/>
          <p14:tracePt t="58761" x="5791200" y="2622550"/>
          <p14:tracePt t="58770" x="5791200" y="2635250"/>
          <p14:tracePt t="58782" x="5803900" y="2692400"/>
          <p14:tracePt t="58798" x="5810250" y="2730500"/>
          <p14:tracePt t="58816" x="5822950" y="2768600"/>
          <p14:tracePt t="58831" x="5848350" y="2851150"/>
          <p14:tracePt t="58851" x="5867400" y="2971800"/>
          <p14:tracePt t="58866" x="5880100" y="3098800"/>
          <p14:tracePt t="58882" x="5911850" y="3251200"/>
          <p14:tracePt t="58898" x="5930900" y="3378200"/>
          <p14:tracePt t="58915" x="5930900" y="3568700"/>
          <p14:tracePt t="58931" x="5949950" y="3778250"/>
          <p14:tracePt t="58948" x="5949950" y="3892550"/>
          <p14:tracePt t="58965" x="5956300" y="4044950"/>
          <p14:tracePt t="58981" x="5969000" y="4267200"/>
          <p14:tracePt t="58998" x="5969000" y="4381500"/>
          <p14:tracePt t="59016" x="5975350" y="4489450"/>
          <p14:tracePt t="59032" x="5975350" y="4616450"/>
          <p14:tracePt t="59048" x="5975350" y="4705350"/>
          <p14:tracePt t="59065" x="5975350" y="4762500"/>
          <p14:tracePt t="59081" x="5981700" y="4876800"/>
          <p14:tracePt t="59098" x="5981700" y="4933950"/>
          <p14:tracePt t="59115" x="5981700" y="4984750"/>
          <p14:tracePt t="59131" x="5981700" y="5048250"/>
          <p14:tracePt t="59148" x="5975350" y="5073650"/>
          <p14:tracePt t="59165" x="5975350" y="5092700"/>
          <p14:tracePt t="59181" x="5956300" y="5124450"/>
          <p14:tracePt t="59198" x="5949950" y="5143500"/>
          <p14:tracePt t="59215" x="5924550" y="5175250"/>
          <p14:tracePt t="59231" x="5886450" y="5219700"/>
          <p14:tracePt t="59249" x="5854700" y="5245100"/>
          <p14:tracePt t="59265" x="5816600" y="5264150"/>
          <p14:tracePt t="59281" x="5759450" y="5302250"/>
          <p14:tracePt t="59298" x="5740400" y="5314950"/>
          <p14:tracePt t="59316" x="5708650" y="5321300"/>
          <p14:tracePt t="59331" x="5657850" y="5327650"/>
          <p14:tracePt t="59348" x="5632450" y="5327650"/>
          <p14:tracePt t="59365" x="5607050" y="5327650"/>
          <p14:tracePt t="59381" x="5543550" y="5283200"/>
          <p14:tracePt t="59398" x="5461000" y="5219700"/>
          <p14:tracePt t="59415" x="5384800" y="5092700"/>
          <p14:tracePt t="59432" x="5295900" y="4889500"/>
          <p14:tracePt t="59448" x="5264150" y="4781550"/>
          <p14:tracePt t="59465" x="5219700" y="4692650"/>
          <p14:tracePt t="59481" x="5181600" y="4514850"/>
          <p14:tracePt t="59498" x="5162550" y="4413250"/>
          <p14:tracePt t="59515" x="5149850" y="4330700"/>
          <p14:tracePt t="59531" x="5124450" y="4260850"/>
          <p14:tracePt t="59548" x="5118100" y="4229100"/>
          <p14:tracePt t="59565" x="5118100" y="4184650"/>
          <p14:tracePt t="59582" x="5111750" y="4140200"/>
          <p14:tracePt t="59598" x="5111750" y="4121150"/>
          <p14:tracePt t="59614" x="5111750" y="4114800"/>
          <p14:tracePt t="59648" x="5111750" y="4108450"/>
          <p14:tracePt t="68270" x="5162550" y="4076700"/>
          <p14:tracePt t="68277" x="5251450" y="4032250"/>
          <p14:tracePt t="68283" x="5359400" y="3994150"/>
          <p14:tracePt t="68294" x="5448300" y="3975100"/>
          <p14:tracePt t="68310" x="5689600" y="3905250"/>
          <p14:tracePt t="68327" x="5892800" y="3892550"/>
          <p14:tracePt t="68344" x="6070600" y="3886200"/>
          <p14:tracePt t="68361" x="6203950" y="3905250"/>
          <p14:tracePt t="68377" x="6248400" y="3924300"/>
          <p14:tracePt t="68394" x="6292850" y="3930650"/>
          <p14:tracePt t="68411" x="6318250" y="3930650"/>
          <p14:tracePt t="68427" x="6337300" y="3930650"/>
          <p14:tracePt t="68444" x="6356350" y="3930650"/>
          <p14:tracePt t="68461" x="6426200" y="3905250"/>
          <p14:tracePt t="68478" x="6521450" y="3879850"/>
          <p14:tracePt t="68495" x="6648450" y="3867150"/>
          <p14:tracePt t="68511" x="7010400" y="3854450"/>
          <p14:tracePt t="68527" x="7251700" y="3867150"/>
          <p14:tracePt t="68544" x="7512050" y="3905250"/>
          <p14:tracePt t="68561" x="7975600" y="3943350"/>
          <p14:tracePt t="68578" x="8426450" y="3937000"/>
          <p14:tracePt t="68594" x="8604250" y="3905250"/>
          <p14:tracePt t="68610" x="8769350" y="3911600"/>
          <p14:tracePt t="68627" x="8832850" y="3924300"/>
          <p14:tracePt t="68644" x="8864600" y="3937000"/>
          <p14:tracePt t="68660" x="8890000" y="3937000"/>
          <p14:tracePt t="68677" x="8896350" y="3937000"/>
          <p14:tracePt t="68990" x="8883650" y="3937000"/>
          <p14:tracePt t="68998" x="8864600" y="3930650"/>
          <p14:tracePt t="69010" x="8788400" y="3911600"/>
          <p14:tracePt t="69027" x="8680450" y="3886200"/>
          <p14:tracePt t="69043" x="8547100" y="3886200"/>
          <p14:tracePt t="69060" x="8464550" y="3886200"/>
          <p14:tracePt t="69077" x="8439150" y="3892550"/>
          <p14:tracePt t="69093" x="8420100" y="3892550"/>
          <p14:tracePt t="69110" x="8407400" y="3892550"/>
          <p14:tracePt t="69127" x="8394700" y="3892550"/>
          <p14:tracePt t="69144" x="8394700" y="3898900"/>
          <p14:tracePt t="69160" x="8502650" y="3911600"/>
          <p14:tracePt t="69177" x="8680450" y="3917950"/>
          <p14:tracePt t="69193" x="8775700" y="3917950"/>
          <p14:tracePt t="69211" x="9017000" y="3943350"/>
          <p14:tracePt t="69227" x="9163050" y="3956050"/>
          <p14:tracePt t="69245" x="9264650" y="3981450"/>
          <p14:tracePt t="69260" x="9277350" y="3987800"/>
          <p14:tracePt t="69277" x="9328150" y="4019550"/>
          <p14:tracePt t="69293" x="9353550" y="4025900"/>
          <p14:tracePt t="69310" x="9378950" y="4025900"/>
          <p14:tracePt t="69327" x="9429750" y="4025900"/>
          <p14:tracePt t="69344" x="9448800" y="4025900"/>
          <p14:tracePt t="69360" x="9480550" y="4025900"/>
          <p14:tracePt t="69377" x="9486900" y="4025900"/>
          <p14:tracePt t="69394" x="9493250" y="4025900"/>
          <p14:tracePt t="69411" x="9505950" y="4032250"/>
          <p14:tracePt t="69427" x="9518650" y="4032250"/>
          <p14:tracePt t="69444" x="9525000" y="4038600"/>
          <p14:tracePt t="69448" x="9531350" y="4038600"/>
          <p14:tracePt t="69460" x="9537700" y="4044950"/>
          <p14:tracePt t="69477" x="9563100" y="4057650"/>
          <p14:tracePt t="69494" x="9588500" y="4070350"/>
          <p14:tracePt t="69512" x="9613900" y="4083050"/>
          <p14:tracePt t="69527" x="9626600" y="4095750"/>
          <p14:tracePt t="69543" x="9645650" y="4095750"/>
          <p14:tracePt t="69560" x="9664700" y="4102100"/>
          <p14:tracePt t="69577" x="9671050" y="4102100"/>
          <p14:tracePt t="69594" x="9677400" y="4108450"/>
          <p14:tracePt t="69647" x="9690100" y="4108450"/>
          <p14:tracePt t="69661" x="9696450" y="4108450"/>
          <p14:tracePt t="69667" x="9709150" y="4108450"/>
          <p14:tracePt t="69676" x="9721850" y="4108450"/>
          <p14:tracePt t="69693" x="9740900" y="4108450"/>
          <p14:tracePt t="69710" x="9785350" y="4095750"/>
          <p14:tracePt t="69726" x="9842500" y="4083050"/>
          <p14:tracePt t="69743" x="9893300" y="4070350"/>
          <p14:tracePt t="69760" x="9975850" y="4064000"/>
          <p14:tracePt t="69776" x="10013950" y="4064000"/>
          <p14:tracePt t="69794" x="10058400" y="4064000"/>
          <p14:tracePt t="69811" x="10115550" y="4076700"/>
          <p14:tracePt t="69826" x="10140950" y="4083050"/>
          <p14:tracePt t="69844" x="10179050" y="4089400"/>
          <p14:tracePt t="69861" x="10198100" y="4095750"/>
          <p14:tracePt t="69876" x="10223500" y="4102100"/>
          <p14:tracePt t="69893" x="10242550" y="4102100"/>
          <p14:tracePt t="69911" x="10274300" y="4121150"/>
          <p14:tracePt t="69926" x="10306050" y="4133850"/>
          <p14:tracePt t="69944" x="10318750" y="4133850"/>
          <p14:tracePt t="69961" x="10325100" y="4140200"/>
          <p14:tracePt t="69994" x="10331450" y="4140200"/>
          <p14:tracePt t="70018" x="10337800" y="4146550"/>
          <p14:tracePt t="70090" x="10344150" y="4146550"/>
          <p14:tracePt t="70163" x="10344150" y="4152900"/>
          <p14:tracePt t="75445" x="10325100" y="4152900"/>
          <p14:tracePt t="75452" x="10267950" y="4152900"/>
          <p14:tracePt t="75460" x="10217150" y="4152900"/>
          <p14:tracePt t="75474" x="10052050" y="4152900"/>
          <p14:tracePt t="75491" x="9918700" y="4152900"/>
          <p14:tracePt t="75508" x="9690100" y="4127500"/>
          <p14:tracePt t="75524" x="9531350" y="4108450"/>
          <p14:tracePt t="75541" x="9391650" y="4102100"/>
          <p14:tracePt t="75558" x="9251950" y="4057650"/>
          <p14:tracePt t="75574" x="9131300" y="4051300"/>
          <p14:tracePt t="75591" x="9029700" y="4038600"/>
          <p14:tracePt t="75607" x="8928100" y="4038600"/>
          <p14:tracePt t="75624" x="8839200" y="4038600"/>
          <p14:tracePt t="75641" x="8775700" y="4025900"/>
          <p14:tracePt t="75658" x="8686800" y="4000500"/>
          <p14:tracePt t="75674" x="8616950" y="3994150"/>
          <p14:tracePt t="75690" x="8521700" y="3968750"/>
          <p14:tracePt t="75708" x="8432800" y="3943350"/>
          <p14:tracePt t="75724" x="8388350" y="3937000"/>
          <p14:tracePt t="75741" x="8362950" y="3924300"/>
          <p14:tracePt t="75758" x="8305800" y="3898900"/>
          <p14:tracePt t="75774" x="8267700" y="3886200"/>
          <p14:tracePt t="75792" x="8216900" y="3860800"/>
          <p14:tracePt t="75808" x="8064500" y="3810000"/>
          <p14:tracePt t="75824" x="7994650" y="3790950"/>
          <p14:tracePt t="75841" x="7931150" y="3778250"/>
          <p14:tracePt t="75859" x="7861300" y="3765550"/>
          <p14:tracePt t="75874" x="7829550" y="3759200"/>
          <p14:tracePt t="75891" x="7804150" y="3740150"/>
          <p14:tracePt t="75895" x="7797800" y="3740150"/>
          <p14:tracePt t="75909" x="7785100" y="3740150"/>
          <p14:tracePt t="75924" x="7778750" y="3733800"/>
          <p14:tracePt t="75940" x="7766050" y="3721100"/>
          <p14:tracePt t="75957" x="7740650" y="3708400"/>
          <p14:tracePt t="75973" x="7734300" y="3702050"/>
          <p14:tracePt t="75990" x="7721600" y="3702050"/>
          <p14:tracePt t="76008" x="7702550" y="3689350"/>
          <p14:tracePt t="76023" x="7696200" y="3689350"/>
          <p14:tracePt t="76079" x="7696200" y="3695700"/>
          <p14:tracePt t="76095" x="7696200" y="3702050"/>
          <p14:tracePt t="76101" x="7696200" y="3708400"/>
          <p14:tracePt t="76110" x="7696200" y="3714750"/>
          <p14:tracePt t="76124" x="7708900" y="3727450"/>
          <p14:tracePt t="76140" x="7715250" y="3740150"/>
          <p14:tracePt t="76159" x="7747000" y="3778250"/>
          <p14:tracePt t="76174" x="7778750" y="3790950"/>
          <p14:tracePt t="76191" x="7810500" y="3816350"/>
          <p14:tracePt t="76208" x="7867650" y="3848100"/>
          <p14:tracePt t="76223" x="7905750" y="3867150"/>
          <p14:tracePt t="76241" x="7943850" y="3879850"/>
          <p14:tracePt t="76258" x="8007350" y="3911600"/>
          <p14:tracePt t="76273" x="8058150" y="3911600"/>
          <p14:tracePt t="76291" x="8089900" y="3911600"/>
          <p14:tracePt t="76307" x="8121650" y="3911600"/>
          <p14:tracePt t="76323" x="8159750" y="3911600"/>
          <p14:tracePt t="76340" x="8178800" y="3911600"/>
          <p14:tracePt t="76357" x="8204200" y="3911600"/>
          <p14:tracePt t="76373" x="8242300" y="3911600"/>
          <p14:tracePt t="76390" x="8280400" y="3898900"/>
          <p14:tracePt t="76407" x="8324850" y="3886200"/>
          <p14:tracePt t="76423" x="8356600" y="3879850"/>
          <p14:tracePt t="76440" x="8375650" y="3867150"/>
          <p14:tracePt t="76457" x="8401050" y="3810000"/>
          <p14:tracePt t="76473" x="8401050" y="3727450"/>
          <p14:tracePt t="76490" x="8401050" y="3651250"/>
          <p14:tracePt t="76508" x="8382000" y="3524250"/>
          <p14:tracePt t="76524" x="8375650" y="3454400"/>
          <p14:tracePt t="76540" x="8375650" y="3397250"/>
          <p14:tracePt t="76557" x="8375650" y="3346450"/>
          <p14:tracePt t="76573" x="8375650" y="3302000"/>
          <p14:tracePt t="76590" x="8375650" y="3270250"/>
          <p14:tracePt t="76607" x="8382000" y="3244850"/>
          <p14:tracePt t="76623" x="8394700" y="3200400"/>
          <p14:tracePt t="76640" x="8426450" y="3168650"/>
          <p14:tracePt t="76657" x="8464550" y="3124200"/>
          <p14:tracePt t="76673" x="8515350" y="3092450"/>
          <p14:tracePt t="76690" x="8547100" y="3073400"/>
          <p14:tracePt t="76707" x="8585200" y="3054350"/>
          <p14:tracePt t="76723" x="8642350" y="3054350"/>
          <p14:tracePt t="76740" x="8705850" y="3067050"/>
          <p14:tracePt t="76758" x="8775700" y="3098800"/>
          <p14:tracePt t="76773" x="8851900" y="3130550"/>
          <p14:tracePt t="76790" x="8883650" y="3143250"/>
          <p14:tracePt t="76807" x="8921750" y="3168650"/>
          <p14:tracePt t="76824" x="8966200" y="3200400"/>
          <p14:tracePt t="76840" x="8978900" y="3225800"/>
          <p14:tracePt t="76857" x="9004300" y="3270250"/>
          <p14:tracePt t="76873" x="9023350" y="3327400"/>
          <p14:tracePt t="76890" x="9036050" y="3365500"/>
          <p14:tracePt t="76907" x="9042400" y="3390900"/>
          <p14:tracePt t="76910" x="9048750" y="3403600"/>
          <p14:tracePt t="76924" x="9055100" y="3448050"/>
          <p14:tracePt t="76941" x="9055100" y="3467100"/>
          <p14:tracePt t="76957" x="9055100" y="3479800"/>
          <p14:tracePt t="76973" x="9074150" y="3517900"/>
          <p14:tracePt t="76990" x="9086850" y="3536950"/>
          <p14:tracePt t="77007" x="9112250" y="3568700"/>
          <p14:tracePt t="77024" x="9220200" y="3613150"/>
          <p14:tracePt t="77040" x="9302750" y="3613150"/>
          <p14:tracePt t="77057" x="9366250" y="3600450"/>
          <p14:tracePt t="77073" x="9417050" y="3581400"/>
          <p14:tracePt t="77090" x="9455150" y="3556000"/>
          <p14:tracePt t="77107" x="9518650" y="3460750"/>
          <p14:tracePt t="77124" x="9582150" y="3403600"/>
          <p14:tracePt t="77140" x="9652000" y="3346450"/>
          <p14:tracePt t="77156" x="9702800" y="3302000"/>
          <p14:tracePt t="77173" x="9753600" y="3270250"/>
          <p14:tracePt t="77190" x="9791700" y="3257550"/>
          <p14:tracePt t="77206" x="9829800" y="3251200"/>
          <p14:tracePt t="77212" x="9848850" y="3238500"/>
          <p14:tracePt t="77223" x="9874250" y="3238500"/>
          <p14:tracePt t="77240" x="9906000" y="3238500"/>
          <p14:tracePt t="77256" x="9931400" y="3257550"/>
          <p14:tracePt t="77275" x="9963150" y="3295650"/>
          <p14:tracePt t="77290" x="10001250" y="3384550"/>
          <p14:tracePt t="77307" x="10026650" y="3454400"/>
          <p14:tracePt t="77324" x="10071100" y="3632200"/>
          <p14:tracePt t="77340" x="10083800" y="3714750"/>
          <p14:tracePt t="77356" x="10102850" y="3784600"/>
          <p14:tracePt t="77373" x="10115550" y="3956050"/>
          <p14:tracePt t="77390" x="10115550" y="4025900"/>
          <p14:tracePt t="77407" x="10115550" y="4083050"/>
          <p14:tracePt t="77426" x="10115550" y="4102100"/>
          <p14:tracePt t="77440" x="10115550" y="4114800"/>
          <p14:tracePt t="77457" x="10115550" y="4127500"/>
          <p14:tracePt t="77473" x="10115550" y="4133850"/>
          <p14:tracePt t="77526" x="10115550" y="4140200"/>
          <p14:tracePt t="77569" x="10115550" y="4146550"/>
          <p14:tracePt t="77628" x="10115550" y="4152900"/>
          <p14:tracePt t="77711" x="10115550" y="4159250"/>
          <p14:tracePt t="106730" x="10083800" y="4121150"/>
          <p14:tracePt t="106737" x="9994900" y="3924300"/>
          <p14:tracePt t="106746" x="9969500" y="3892550"/>
          <p14:tracePt t="106760" x="9893300" y="3790950"/>
          <p14:tracePt t="106776" x="9785350" y="3683000"/>
          <p14:tracePt t="106794" x="9537700" y="3505200"/>
          <p14:tracePt t="106809" x="9194800" y="3314700"/>
          <p14:tracePt t="106826" x="8985250" y="3225800"/>
          <p14:tracePt t="106846" x="8699500" y="3098800"/>
          <p14:tracePt t="106860" x="8540750" y="3048000"/>
          <p14:tracePt t="106877" x="8413750" y="3003550"/>
          <p14:tracePt t="106895" x="8280400" y="2952750"/>
          <p14:tracePt t="106910" x="8172450" y="2933700"/>
          <p14:tracePt t="106926" x="8064500" y="2927350"/>
          <p14:tracePt t="106945" x="7937500" y="2914650"/>
          <p14:tracePt t="106959" x="7867650" y="2914650"/>
          <p14:tracePt t="106976" x="7759700" y="2908300"/>
          <p14:tracePt t="106995" x="7543800" y="2889250"/>
          <p14:tracePt t="107009" x="7423150" y="2901950"/>
          <p14:tracePt t="107026" x="7296150" y="2901950"/>
          <p14:tracePt t="107043" x="7016750" y="2933700"/>
          <p14:tracePt t="107059" x="6819900" y="2971800"/>
          <p14:tracePt t="107076" x="6534150" y="3041650"/>
          <p14:tracePt t="107080" x="6286500" y="3073400"/>
          <p14:tracePt t="107097" x="5892800" y="3124200"/>
          <p14:tracePt t="107110" x="5270500" y="3181350"/>
          <p14:tracePt t="107126" x="4914900" y="3219450"/>
          <p14:tracePt t="107143" x="4343400" y="3219450"/>
          <p14:tracePt t="107159" x="3771900" y="3308350"/>
          <p14:tracePt t="107176" x="3568700" y="3352800"/>
          <p14:tracePt t="107193" x="3327400" y="3454400"/>
          <p14:tracePt t="107210" x="3111500" y="3549650"/>
          <p14:tracePt t="107226" x="3067050" y="3581400"/>
          <p14:tracePt t="107243" x="3060700" y="3594100"/>
          <p14:tracePt t="107510" x="2946400" y="3568700"/>
          <p14:tracePt t="107516" x="2641600" y="3454400"/>
          <p14:tracePt t="107527" x="2552700" y="3422650"/>
          <p14:tracePt t="107543" x="2203450" y="3143250"/>
          <p14:tracePt t="107560" x="1727200" y="2705100"/>
          <p14:tracePt t="107576" x="1657350" y="2590800"/>
          <p14:tracePt t="107593" x="1593850" y="2463800"/>
          <p14:tracePt t="107609" x="1574800" y="2413000"/>
          <p14:tracePt t="107626" x="1574800" y="2387600"/>
          <p14:tracePt t="107643" x="1574800" y="2381250"/>
          <p14:tracePt t="107659" x="1574800" y="2368550"/>
          <p14:tracePt t="107676" x="1574800" y="2362200"/>
          <p14:tracePt t="107693" x="1574800" y="2343150"/>
          <p14:tracePt t="107709" x="1574800" y="2324100"/>
          <p14:tracePt t="107726" x="1574800" y="2311400"/>
          <p14:tracePt t="107760" x="1657350" y="2286000"/>
          <p14:tracePt t="107777" x="1816100" y="2349500"/>
          <p14:tracePt t="107794" x="1993900" y="2463800"/>
          <p14:tracePt t="107810" x="2260600" y="2901950"/>
          <p14:tracePt t="107827" x="2349500" y="3136900"/>
          <p14:tracePt t="107843" x="2514600" y="3454400"/>
          <p14:tracePt t="107848" x="2565400" y="3568700"/>
          <p14:tracePt t="107860" x="2628900" y="3860800"/>
          <p14:tracePt t="107876" x="2622550" y="4229100"/>
          <p14:tracePt t="107892" x="2565400" y="4451350"/>
          <p14:tracePt t="107909" x="2400300" y="4724400"/>
          <p14:tracePt t="107926" x="2298700" y="4876800"/>
          <p14:tracePt t="107942" x="2139950" y="4997450"/>
          <p14:tracePt t="107959" x="1879600" y="5105400"/>
          <p14:tracePt t="107976" x="1733550" y="5143500"/>
          <p14:tracePt t="107993" x="1492250" y="5143500"/>
          <p14:tracePt t="108009" x="1244600" y="5111750"/>
          <p14:tracePt t="108026" x="1066800" y="5067300"/>
          <p14:tracePt t="108042" x="863600" y="4978400"/>
          <p14:tracePt t="108047" x="806450" y="4927600"/>
          <p14:tracePt t="108059" x="654050" y="4806950"/>
          <p14:tracePt t="108076" x="533400" y="4673600"/>
          <p14:tracePt t="108092" x="374650" y="4387850"/>
          <p14:tracePt t="108109" x="323850" y="3981450"/>
          <p14:tracePt t="108126" x="419100" y="3473450"/>
          <p14:tracePt t="108143" x="508000" y="3213100"/>
          <p14:tracePt t="108159" x="660400" y="2870200"/>
          <p14:tracePt t="108176" x="869950" y="2578100"/>
          <p14:tracePt t="108193" x="1009650" y="2451100"/>
          <p14:tracePt t="108209" x="1276350" y="2203450"/>
          <p14:tracePt t="108225" x="1479550" y="2082800"/>
          <p14:tracePt t="108242" x="1593850" y="2063750"/>
          <p14:tracePt t="108259" x="1739900" y="2076450"/>
          <p14:tracePt t="108276" x="1854200" y="2146300"/>
          <p14:tracePt t="108293" x="1943100" y="2184400"/>
          <p14:tracePt t="108309" x="2025650" y="2260600"/>
          <p14:tracePt t="108327" x="2044700" y="2279650"/>
          <p14:tracePt t="108343" x="2057400" y="2298700"/>
          <p14:tracePt t="108359" x="2057400" y="2311400"/>
          <p14:tracePt t="108393" x="2057400" y="2317750"/>
          <p14:tracePt t="108409" x="2063750" y="2317750"/>
          <p14:tracePt t="108447" x="2070100" y="2317750"/>
          <p14:tracePt t="108481" x="2082800" y="2317750"/>
          <p14:tracePt t="108559" x="2082800" y="2324100"/>
          <p14:tracePt t="110218" x="2216150" y="2273300"/>
          <p14:tracePt t="110226" x="2298700" y="2254250"/>
          <p14:tracePt t="110242" x="2457450" y="2197100"/>
          <p14:tracePt t="110258" x="2628900" y="2120900"/>
          <p14:tracePt t="110275" x="2921000" y="2006600"/>
          <p14:tracePt t="110292" x="3028950" y="1981200"/>
          <p14:tracePt t="110308" x="3149600" y="1955800"/>
          <p14:tracePt t="110325" x="3403600" y="1917700"/>
          <p14:tracePt t="110341" x="3562350" y="1917700"/>
          <p14:tracePt t="110358" x="3740150" y="1949450"/>
          <p14:tracePt t="110375" x="4102100" y="1968500"/>
          <p14:tracePt t="110391" x="4235450" y="2000250"/>
          <p14:tracePt t="110408" x="4343400" y="2044700"/>
          <p14:tracePt t="110426" x="4572000" y="2146300"/>
          <p14:tracePt t="110442" x="4705350" y="2190750"/>
          <p14:tracePt t="110457" x="4787900" y="2241550"/>
          <p14:tracePt t="110475" x="4889500" y="2317750"/>
          <p14:tracePt t="110491" x="5029200" y="2451100"/>
          <p14:tracePt t="110508" x="5118100" y="2520950"/>
          <p14:tracePt t="110524" x="5213350" y="2597150"/>
          <p14:tracePt t="110542" x="5308600" y="2673350"/>
          <p14:tracePt t="110558" x="5435600" y="2724150"/>
          <p14:tracePt t="110575" x="5651500" y="2844800"/>
          <p14:tracePt t="110592" x="5778500" y="2927350"/>
          <p14:tracePt t="110608" x="5848350" y="2984500"/>
          <p14:tracePt t="110624" x="5937250" y="3048000"/>
          <p14:tracePt t="110641" x="6032500" y="3149600"/>
          <p14:tracePt t="110658" x="6089650" y="3187700"/>
          <p14:tracePt t="110675" x="6140450" y="3263900"/>
          <p14:tracePt t="110691" x="6165850" y="3314700"/>
          <p14:tracePt t="110708" x="6184900" y="3346450"/>
          <p14:tracePt t="110724" x="6197600" y="3429000"/>
          <p14:tracePt t="110741" x="6203950" y="3467100"/>
          <p14:tracePt t="110758" x="6210300" y="3517900"/>
          <p14:tracePt t="110774" x="6235700" y="3581400"/>
          <p14:tracePt t="110791" x="6242050" y="3619500"/>
          <p14:tracePt t="110808" x="6242050" y="3683000"/>
          <p14:tracePt t="110825" x="6267450" y="3771900"/>
          <p14:tracePt t="110841" x="6273800" y="3829050"/>
          <p14:tracePt t="110858" x="6280150" y="3879850"/>
          <p14:tracePt t="110875" x="6292850" y="3943350"/>
          <p14:tracePt t="110891" x="6305550" y="3975100"/>
          <p14:tracePt t="110908" x="6305550" y="4006850"/>
          <p14:tracePt t="110925" x="6305550" y="4051300"/>
          <p14:tracePt t="110941" x="6305550" y="4083050"/>
          <p14:tracePt t="110957" x="6305550" y="4127500"/>
          <p14:tracePt t="110974" x="6305550" y="4159250"/>
          <p14:tracePt t="110991" x="6299200" y="4229100"/>
          <p14:tracePt t="111008" x="6292850" y="4260850"/>
          <p14:tracePt t="111025" x="6280150" y="4330700"/>
          <p14:tracePt t="111041" x="6261100" y="4406900"/>
          <p14:tracePt t="111058" x="6254750" y="4476750"/>
          <p14:tracePt t="111075" x="6235700" y="4616450"/>
          <p14:tracePt t="111091" x="6235700" y="4667250"/>
          <p14:tracePt t="111107" x="6235700" y="4711700"/>
          <p14:tracePt t="111124" x="6235700" y="4718050"/>
          <p14:tracePt t="114664" x="6261100" y="4679950"/>
          <p14:tracePt t="114670" x="6273800" y="4648200"/>
          <p14:tracePt t="114677" x="6324600" y="4603750"/>
          <p14:tracePt t="114689" x="6350000" y="4559300"/>
          <p14:tracePt t="114706" x="6496050" y="4311650"/>
          <p14:tracePt t="114722" x="6553200" y="4191000"/>
          <p14:tracePt t="114739" x="6610350" y="4095750"/>
          <p14:tracePt t="114755" x="6826250" y="3924300"/>
          <p14:tracePt t="114772" x="6946900" y="3867150"/>
          <p14:tracePt t="114789" x="7042150" y="3822700"/>
          <p14:tracePt t="114806" x="7150100" y="3752850"/>
          <p14:tracePt t="114822" x="7366000" y="3689350"/>
          <p14:tracePt t="114839" x="7499350" y="3625850"/>
          <p14:tracePt t="114856" x="7658100" y="3556000"/>
          <p14:tracePt t="114872" x="7835900" y="3505200"/>
          <p14:tracePt t="114889" x="8032750" y="3441700"/>
          <p14:tracePt t="114906" x="8102600" y="3435350"/>
          <p14:tracePt t="114923" x="8172450" y="3422650"/>
          <p14:tracePt t="114939" x="8216900" y="3416300"/>
          <p14:tracePt t="114957" x="8343900" y="3403600"/>
          <p14:tracePt t="114972" x="8502650" y="3378200"/>
          <p14:tracePt t="114989" x="8559800" y="3378200"/>
          <p14:tracePt t="115007" x="8655050" y="3378200"/>
          <p14:tracePt t="115023" x="8705850" y="3378200"/>
          <p14:tracePt t="115039" x="8737600" y="3378200"/>
          <p14:tracePt t="115056" x="8763000" y="3378200"/>
          <p14:tracePt t="115072" x="8782050" y="3378200"/>
          <p14:tracePt t="115089" x="8794750" y="3378200"/>
          <p14:tracePt t="115107" x="8807450" y="3378200"/>
          <p14:tracePt t="115123" x="8813800" y="3384550"/>
          <p14:tracePt t="115139" x="8832850" y="3384550"/>
          <p14:tracePt t="115156" x="8845550" y="3390900"/>
          <p14:tracePt t="115172" x="8851900" y="3397250"/>
          <p14:tracePt t="115189" x="8851900" y="3403600"/>
          <p14:tracePt t="115222" x="8858250" y="3409950"/>
          <p14:tracePt t="115243" x="8864600" y="3409950"/>
          <p14:tracePt t="115257" x="8864600" y="3416300"/>
          <p14:tracePt t="115308" x="8870950" y="3416300"/>
          <p14:tracePt t="115328" x="8877300" y="3422650"/>
          <p14:tracePt t="115336" x="8890000" y="3435350"/>
          <p14:tracePt t="115343" x="8896350" y="3441700"/>
          <p14:tracePt t="115356" x="8915400" y="3473450"/>
          <p14:tracePt t="115372" x="8928100" y="3517900"/>
          <p14:tracePt t="115389" x="8947150" y="3549650"/>
          <p14:tracePt t="115407" x="8991600" y="3632200"/>
          <p14:tracePt t="115422" x="9023350" y="3689350"/>
          <p14:tracePt t="115439" x="9061450" y="3733800"/>
          <p14:tracePt t="115457" x="9188450" y="3848100"/>
          <p14:tracePt t="115472" x="9328150" y="3949700"/>
          <p14:tracePt t="115489" x="9423400" y="4032250"/>
          <p14:tracePt t="115507" x="9467850" y="4089400"/>
          <p14:tracePt t="115522" x="9486900" y="4102100"/>
          <p14:tracePt t="115539" x="9493250" y="4114800"/>
          <p14:tracePt t="115556" x="9499600" y="4114800"/>
          <p14:tracePt t="115650" x="9499600" y="4108450"/>
          <p14:tracePt t="115688" x="9499600" y="4102100"/>
          <p14:tracePt t="115900" x="9499600" y="4095750"/>
          <p14:tracePt t="116146" x="9499600" y="4089400"/>
          <p14:tracePt t="116173" x="9493250" y="4089400"/>
          <p14:tracePt t="116200" x="9493250" y="4083050"/>
          <p14:tracePt t="116237" x="9493250" y="4076700"/>
          <p14:tracePt t="116272" x="9493250" y="4070350"/>
          <p14:tracePt t="116308" x="9486900" y="4070350"/>
          <p14:tracePt t="116702" x="9467850" y="4057650"/>
          <p14:tracePt t="116709" x="9442450" y="4044950"/>
          <p14:tracePt t="116722" x="9366250" y="4019550"/>
          <p14:tracePt t="116739" x="9309100" y="4006850"/>
          <p14:tracePt t="116755" x="9258300" y="4006850"/>
          <p14:tracePt t="116772" x="9213850" y="4006850"/>
          <p14:tracePt t="116788" x="9182100" y="4006850"/>
          <p14:tracePt t="116805" x="9131300" y="4006850"/>
          <p14:tracePt t="116822" x="9029700" y="4019550"/>
          <p14:tracePt t="116838" x="8959850" y="4032250"/>
          <p14:tracePt t="116855" x="8909050" y="4051300"/>
          <p14:tracePt t="116872" x="8845550" y="4064000"/>
          <p14:tracePt t="116888" x="8820150" y="4070350"/>
          <p14:tracePt t="116905" x="8807450" y="4070350"/>
          <p14:tracePt t="116922" x="8794750" y="4070350"/>
          <p14:tracePt t="116938" x="8794750" y="4076700"/>
          <p14:tracePt t="116955" x="8788400" y="4076700"/>
          <p14:tracePt t="117017" x="8782050" y="4076700"/>
          <p14:tracePt t="117330" x="8807450" y="4070350"/>
          <p14:tracePt t="117337" x="8890000" y="4025900"/>
          <p14:tracePt t="117355" x="9010650" y="4000500"/>
          <p14:tracePt t="117372" x="9258300" y="3949700"/>
          <p14:tracePt t="117388" x="9366250" y="3943350"/>
          <p14:tracePt t="117405" x="9467850" y="3943350"/>
          <p14:tracePt t="117422" x="9721850" y="3943350"/>
          <p14:tracePt t="117438" x="9836150" y="3943350"/>
          <p14:tracePt t="117455" x="9944100" y="3943350"/>
          <p14:tracePt t="117472" x="10204450" y="3943350"/>
          <p14:tracePt t="117488" x="10382250" y="3943350"/>
          <p14:tracePt t="117505" x="10490200" y="3962400"/>
          <p14:tracePt t="117522" x="10572750" y="3981450"/>
          <p14:tracePt t="117538" x="10706100" y="4032250"/>
          <p14:tracePt t="117555" x="10769600" y="4070350"/>
          <p14:tracePt t="117573" x="10845800" y="4121150"/>
          <p14:tracePt t="117588" x="10877550" y="4133850"/>
          <p14:tracePt t="117605" x="10909300" y="4146550"/>
          <p14:tracePt t="117622" x="10928350" y="4159250"/>
          <p14:tracePt t="117638" x="10941050" y="4165600"/>
          <p14:tracePt t="117656" x="10947400" y="4165600"/>
          <p14:tracePt t="117672" x="10953750" y="4171950"/>
          <p14:tracePt t="117688" x="10953750" y="4178300"/>
          <p14:tracePt t="117705" x="10960100" y="4178300"/>
          <p14:tracePt t="117722" x="10966450" y="4178300"/>
          <p14:tracePt t="117738" x="10972800" y="4184650"/>
          <p14:tracePt t="117755" x="10972800" y="4191000"/>
          <p14:tracePt t="117773" x="10979150" y="4191000"/>
          <p14:tracePt t="117788" x="10979150" y="4197350"/>
          <p14:tracePt t="117805" x="10985500" y="4197350"/>
          <p14:tracePt t="117851" x="10985500" y="4203700"/>
          <p14:tracePt t="117880" x="10998200" y="42037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C1C2CE27-84E2-F7AA-24B3-47A7C184C139}"/>
              </a:ext>
            </a:extLst>
          </p:cNvPr>
          <p:cNvSpPr>
            <a:spLocks noGrp="1"/>
          </p:cNvSpPr>
          <p:nvPr>
            <p:ph type="ctrTitle"/>
          </p:nvPr>
        </p:nvSpPr>
        <p:spPr>
          <a:xfrm>
            <a:off x="1314824" y="735106"/>
            <a:ext cx="10053763" cy="2928470"/>
          </a:xfrm>
        </p:spPr>
        <p:txBody>
          <a:bodyPr anchor="b">
            <a:normAutofit/>
          </a:bodyPr>
          <a:lstStyle/>
          <a:p>
            <a:pPr algn="l"/>
            <a:r>
              <a:rPr lang="en-GB" sz="4800" dirty="0">
                <a:solidFill>
                  <a:srgbClr val="FFFFFF"/>
                </a:solidFill>
              </a:rPr>
              <a:t>Hybrid Renewable-Hydrogen Energy Systems  Case Studies</a:t>
            </a:r>
          </a:p>
        </p:txBody>
      </p:sp>
      <p:sp>
        <p:nvSpPr>
          <p:cNvPr id="4" name="Slide Number Placeholder 3">
            <a:extLst>
              <a:ext uri="{FF2B5EF4-FFF2-40B4-BE49-F238E27FC236}">
                <a16:creationId xmlns:a16="http://schemas.microsoft.com/office/drawing/2014/main" id="{3AFEDD85-0FBA-739E-3932-80C02113CC7B}"/>
              </a:ext>
            </a:extLst>
          </p:cNvPr>
          <p:cNvSpPr>
            <a:spLocks noGrp="1"/>
          </p:cNvSpPr>
          <p:nvPr>
            <p:ph type="sldNum" sz="quarter" idx="12"/>
          </p:nvPr>
        </p:nvSpPr>
        <p:spPr>
          <a:xfrm>
            <a:off x="11704320" y="6446837"/>
            <a:ext cx="448056" cy="365125"/>
          </a:xfrm>
        </p:spPr>
        <p:txBody>
          <a:bodyPr>
            <a:normAutofit/>
          </a:bodyPr>
          <a:lstStyle/>
          <a:p>
            <a:pPr>
              <a:spcAft>
                <a:spcPts val="600"/>
              </a:spcAft>
            </a:pPr>
            <a:fld id="{CD8196BC-F42D-4B87-B53B-6CE5D557D7FA}" type="slidenum">
              <a:rPr lang="en-US" sz="1100">
                <a:solidFill>
                  <a:schemeClr val="tx1">
                    <a:lumMod val="50000"/>
                    <a:lumOff val="50000"/>
                  </a:schemeClr>
                </a:solidFill>
              </a:rPr>
              <a:pPr>
                <a:spcAft>
                  <a:spcPts val="600"/>
                </a:spcAft>
              </a:pPr>
              <a:t>23</a:t>
            </a:fld>
            <a:endParaRPr lang="en-US" sz="1100">
              <a:solidFill>
                <a:schemeClr val="tx1">
                  <a:lumMod val="50000"/>
                  <a:lumOff val="50000"/>
                </a:schemeClr>
              </a:solidFill>
            </a:endParaRPr>
          </a:p>
        </p:txBody>
      </p:sp>
    </p:spTree>
    <p:extLst>
      <p:ext uri="{BB962C8B-B14F-4D97-AF65-F5344CB8AC3E}">
        <p14:creationId xmlns:p14="http://schemas.microsoft.com/office/powerpoint/2010/main" val="3740215814"/>
      </p:ext>
    </p:extLst>
  </p:cSld>
  <p:clrMapOvr>
    <a:masterClrMapping/>
  </p:clrMapOvr>
  <mc:AlternateContent xmlns:mc="http://schemas.openxmlformats.org/markup-compatibility/2006" xmlns:p14="http://schemas.microsoft.com/office/powerpoint/2010/main">
    <mc:Choice Requires="p14">
      <p:transition spd="slow" p14:dur="2000" advTm="20010"/>
    </mc:Choice>
    <mc:Fallback xmlns="">
      <p:transition spd="slow" advTm="2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45ED2-39B3-ABF4-BC48-5A876071DD0A}"/>
              </a:ext>
            </a:extLst>
          </p:cNvPr>
          <p:cNvSpPr>
            <a:spLocks noGrp="1"/>
          </p:cNvSpPr>
          <p:nvPr>
            <p:ph idx="1"/>
          </p:nvPr>
        </p:nvSpPr>
        <p:spPr>
          <a:xfrm>
            <a:off x="656949" y="2100146"/>
            <a:ext cx="10843714" cy="1475081"/>
          </a:xfrm>
        </p:spPr>
        <p:txBody>
          <a:bodyPr>
            <a:normAutofit/>
          </a:bodyPr>
          <a:lstStyle/>
          <a:p>
            <a:pPr marL="342900" lvl="1" indent="-342900">
              <a:lnSpc>
                <a:spcPct val="100000"/>
              </a:lnSpc>
              <a:spcBef>
                <a:spcPts val="600"/>
              </a:spcBef>
              <a:buClr>
                <a:srgbClr val="12B5EA"/>
              </a:buClr>
              <a:buSzPts val="1200"/>
              <a:tabLst>
                <a:tab pos="1374775" algn="l"/>
              </a:tabLst>
            </a:pPr>
            <a:r>
              <a:rPr lang="en-US" sz="2000" spc="0" dirty="0">
                <a:solidFill>
                  <a:srgbClr val="404040"/>
                </a:solidFill>
                <a:effectLst/>
                <a:latin typeface="Calibri" panose="020F0502020204030204" pitchFamily="34" charset="0"/>
                <a:ea typeface="Arial" panose="020B0604020202020204" pitchFamily="34" charset="0"/>
              </a:rPr>
              <a:t>Use</a:t>
            </a:r>
            <a:r>
              <a:rPr lang="en-US" sz="2000" spc="-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the curtailed</a:t>
            </a:r>
            <a:r>
              <a:rPr lang="en-US" sz="2000" spc="-3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energy</a:t>
            </a:r>
            <a:r>
              <a:rPr lang="en-US" sz="2000" spc="-3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from</a:t>
            </a:r>
            <a:r>
              <a:rPr lang="en-US" sz="2000" spc="-1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24</a:t>
            </a:r>
            <a:r>
              <a:rPr lang="en-US" sz="2000" spc="-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MW</a:t>
            </a:r>
            <a:r>
              <a:rPr lang="en-US" sz="2000" spc="-15" dirty="0">
                <a:solidFill>
                  <a:srgbClr val="404040"/>
                </a:solidFill>
                <a:effectLst/>
                <a:latin typeface="Calibri" panose="020F0502020204030204" pitchFamily="34" charset="0"/>
                <a:ea typeface="Arial" panose="020B0604020202020204" pitchFamily="34" charset="0"/>
              </a:rPr>
              <a:t> </a:t>
            </a:r>
            <a:r>
              <a:rPr lang="en-US" sz="2000" spc="-20" dirty="0">
                <a:solidFill>
                  <a:srgbClr val="404040"/>
                </a:solidFill>
                <a:effectLst/>
                <a:latin typeface="Calibri" panose="020F0502020204030204" pitchFamily="34" charset="0"/>
                <a:ea typeface="Arial" panose="020B0604020202020204" pitchFamily="34" charset="0"/>
              </a:rPr>
              <a:t>wind </a:t>
            </a:r>
            <a:r>
              <a:rPr lang="en-US" sz="2000" dirty="0">
                <a:solidFill>
                  <a:srgbClr val="404040"/>
                </a:solidFill>
                <a:effectLst/>
                <a:latin typeface="Calibri" panose="020F0502020204030204" pitchFamily="34" charset="0"/>
                <a:ea typeface="Calibri" panose="020F0502020204030204" pitchFamily="34" charset="0"/>
              </a:rPr>
              <a:t>farm</a:t>
            </a:r>
            <a:r>
              <a:rPr lang="en-US" sz="2000" spc="-40" dirty="0">
                <a:solidFill>
                  <a:srgbClr val="404040"/>
                </a:solidFill>
                <a:effectLst/>
                <a:latin typeface="Calibri" panose="020F0502020204030204" pitchFamily="34" charset="0"/>
                <a:ea typeface="Calibri" panose="020F0502020204030204" pitchFamily="34" charset="0"/>
              </a:rPr>
              <a:t> </a:t>
            </a:r>
            <a:r>
              <a:rPr lang="en-US" sz="2000" dirty="0">
                <a:solidFill>
                  <a:srgbClr val="404040"/>
                </a:solidFill>
                <a:effectLst/>
                <a:latin typeface="Calibri" panose="020F0502020204030204" pitchFamily="34" charset="0"/>
                <a:ea typeface="Calibri" panose="020F0502020204030204" pitchFamily="34" charset="0"/>
              </a:rPr>
              <a:t>with</a:t>
            </a:r>
            <a:r>
              <a:rPr lang="en-US" sz="2000" spc="-25" dirty="0">
                <a:solidFill>
                  <a:srgbClr val="404040"/>
                </a:solidFill>
                <a:effectLst/>
                <a:latin typeface="Calibri" panose="020F0502020204030204" pitchFamily="34" charset="0"/>
                <a:ea typeface="Calibri" panose="020F0502020204030204" pitchFamily="34" charset="0"/>
              </a:rPr>
              <a:t> </a:t>
            </a:r>
            <a:r>
              <a:rPr lang="en-US" sz="2000" dirty="0">
                <a:solidFill>
                  <a:srgbClr val="404040"/>
                </a:solidFill>
                <a:effectLst/>
                <a:latin typeface="Calibri" panose="020F0502020204030204" pitchFamily="34" charset="0"/>
                <a:ea typeface="Calibri" panose="020F0502020204030204" pitchFamily="34" charset="0"/>
              </a:rPr>
              <a:t>limited</a:t>
            </a:r>
            <a:r>
              <a:rPr lang="en-US" sz="2000" spc="-35" dirty="0">
                <a:solidFill>
                  <a:srgbClr val="404040"/>
                </a:solidFill>
                <a:effectLst/>
                <a:latin typeface="Calibri" panose="020F0502020204030204" pitchFamily="34" charset="0"/>
                <a:ea typeface="Calibri" panose="020F0502020204030204" pitchFamily="34" charset="0"/>
              </a:rPr>
              <a:t> </a:t>
            </a:r>
            <a:r>
              <a:rPr lang="en-US" sz="2000" dirty="0">
                <a:solidFill>
                  <a:srgbClr val="404040"/>
                </a:solidFill>
                <a:effectLst/>
                <a:latin typeface="Calibri" panose="020F0502020204030204" pitchFamily="34" charset="0"/>
                <a:ea typeface="Calibri" panose="020F0502020204030204" pitchFamily="34" charset="0"/>
              </a:rPr>
              <a:t>injection</a:t>
            </a:r>
            <a:r>
              <a:rPr lang="en-US" sz="2000" spc="-35" dirty="0">
                <a:solidFill>
                  <a:srgbClr val="404040"/>
                </a:solidFill>
                <a:effectLst/>
                <a:latin typeface="Calibri" panose="020F0502020204030204" pitchFamily="34" charset="0"/>
                <a:ea typeface="Calibri" panose="020F0502020204030204" pitchFamily="34" charset="0"/>
              </a:rPr>
              <a:t> </a:t>
            </a:r>
            <a:r>
              <a:rPr lang="en-US" sz="2000" spc="-10" dirty="0">
                <a:solidFill>
                  <a:srgbClr val="404040"/>
                </a:solidFill>
                <a:effectLst/>
                <a:latin typeface="Calibri" panose="020F0502020204030204" pitchFamily="34" charset="0"/>
                <a:ea typeface="Calibri" panose="020F0502020204030204" pitchFamily="34" charset="0"/>
              </a:rPr>
              <a:t>capacity</a:t>
            </a:r>
          </a:p>
          <a:p>
            <a:pPr marL="342900" lvl="1" indent="-342900">
              <a:lnSpc>
                <a:spcPct val="100000"/>
              </a:lnSpc>
              <a:spcBef>
                <a:spcPts val="600"/>
              </a:spcBef>
              <a:buClr>
                <a:srgbClr val="12B5EA"/>
              </a:buClr>
              <a:buSzPts val="1200"/>
              <a:tabLst>
                <a:tab pos="1374775" algn="l"/>
              </a:tabLst>
            </a:pPr>
            <a:r>
              <a:rPr lang="en-US" sz="2000" spc="-10" dirty="0">
                <a:solidFill>
                  <a:srgbClr val="404040"/>
                </a:solidFill>
                <a:latin typeface="Calibri" panose="020F0502020204030204" pitchFamily="34" charset="0"/>
                <a:ea typeface="Calibri" panose="020F0502020204030204" pitchFamily="34" charset="0"/>
              </a:rPr>
              <a:t>Implement </a:t>
            </a:r>
            <a:r>
              <a:rPr lang="en-US" sz="2000" spc="0" dirty="0">
                <a:solidFill>
                  <a:srgbClr val="404040"/>
                </a:solidFill>
                <a:effectLst/>
                <a:latin typeface="Calibri" panose="020F0502020204030204" pitchFamily="34" charset="0"/>
                <a:ea typeface="Arial" panose="020B0604020202020204" pitchFamily="34" charset="0"/>
              </a:rPr>
              <a:t>1</a:t>
            </a:r>
            <a:r>
              <a:rPr lang="en-US" sz="2000" spc="-5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MW</a:t>
            </a:r>
            <a:r>
              <a:rPr lang="en-US" sz="2000" spc="-5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PEM</a:t>
            </a:r>
            <a:r>
              <a:rPr lang="en-US" sz="2000" spc="-4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electrolyzer</a:t>
            </a:r>
            <a:r>
              <a:rPr lang="en-US" sz="2000" spc="-40" dirty="0">
                <a:solidFill>
                  <a:srgbClr val="404040"/>
                </a:solidFill>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3</a:t>
            </a:r>
            <a:r>
              <a:rPr lang="en-US" sz="2000" spc="-5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MWh</a:t>
            </a:r>
            <a:r>
              <a:rPr lang="en-US" sz="2000" spc="-5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(10</a:t>
            </a:r>
            <a:r>
              <a:rPr lang="en-US" sz="2000" spc="-4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hours)</a:t>
            </a:r>
            <a:r>
              <a:rPr lang="en-US" sz="2000" spc="-5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of</a:t>
            </a:r>
            <a:r>
              <a:rPr lang="en-US" sz="2000" spc="-5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compressed hydrogen storage (250 bar), and 300</a:t>
            </a:r>
            <a:r>
              <a:rPr lang="en-US" sz="2000" spc="-2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kW PEM fuel</a:t>
            </a:r>
            <a:r>
              <a:rPr lang="en-US" sz="2000" spc="-20" dirty="0">
                <a:solidFill>
                  <a:srgbClr val="404040"/>
                </a:solidFill>
                <a:effectLst/>
                <a:latin typeface="Calibri" panose="020F0502020204030204" pitchFamily="34" charset="0"/>
                <a:ea typeface="Arial" panose="020B0604020202020204" pitchFamily="34" charset="0"/>
              </a:rPr>
              <a:t> cell</a:t>
            </a:r>
            <a:r>
              <a:rPr lang="en-GB" sz="2000" dirty="0">
                <a:latin typeface="Calibri" panose="020F0502020204030204" pitchFamily="34" charset="0"/>
                <a:ea typeface="Arial" panose="020B0604020202020204" pitchFamily="34" charset="0"/>
              </a:rPr>
              <a:t> </a:t>
            </a:r>
            <a:endParaRPr lang="en-GB" sz="2000" spc="0" dirty="0">
              <a:effectLst/>
              <a:latin typeface="Calibri" panose="020F0502020204030204" pitchFamily="34" charset="0"/>
              <a:ea typeface="Arial" panose="020B0604020202020204" pitchFamily="34" charset="0"/>
            </a:endParaRPr>
          </a:p>
          <a:p>
            <a:pPr marL="342900" lvl="1" indent="-342900">
              <a:lnSpc>
                <a:spcPct val="100000"/>
              </a:lnSpc>
              <a:spcBef>
                <a:spcPts val="600"/>
              </a:spcBef>
              <a:buClr>
                <a:srgbClr val="12B5EA"/>
              </a:buClr>
              <a:buSzPts val="1200"/>
              <a:tabLst>
                <a:tab pos="1374775" algn="l"/>
              </a:tabLst>
            </a:pPr>
            <a:r>
              <a:rPr lang="en-US" sz="2000" spc="0" dirty="0">
                <a:solidFill>
                  <a:srgbClr val="404040"/>
                </a:solidFill>
                <a:effectLst/>
                <a:latin typeface="Calibri" panose="020F0502020204030204" pitchFamily="34" charset="0"/>
                <a:ea typeface="Arial" panose="020B0604020202020204" pitchFamily="34" charset="0"/>
              </a:rPr>
              <a:t>Use the</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hydrogen through</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a 300-kW fuel cell to power the new energy center</a:t>
            </a:r>
          </a:p>
          <a:p>
            <a:pPr marL="342900" lvl="1" indent="-342900">
              <a:lnSpc>
                <a:spcPct val="100000"/>
              </a:lnSpc>
              <a:spcBef>
                <a:spcPts val="600"/>
              </a:spcBef>
              <a:buClr>
                <a:srgbClr val="12B5EA"/>
              </a:buClr>
              <a:buSzPts val="1200"/>
              <a:tabLst>
                <a:tab pos="1374775" algn="l"/>
              </a:tabLst>
            </a:pPr>
            <a:endParaRPr lang="en-GB" sz="2000" dirty="0"/>
          </a:p>
        </p:txBody>
      </p:sp>
      <p:sp>
        <p:nvSpPr>
          <p:cNvPr id="3" name="Title 2">
            <a:extLst>
              <a:ext uri="{FF2B5EF4-FFF2-40B4-BE49-F238E27FC236}">
                <a16:creationId xmlns:a16="http://schemas.microsoft.com/office/drawing/2014/main" id="{5792A905-DED9-8264-FF71-7A5D08FF8DD5}"/>
              </a:ext>
            </a:extLst>
          </p:cNvPr>
          <p:cNvSpPr>
            <a:spLocks noGrp="1"/>
          </p:cNvSpPr>
          <p:nvPr>
            <p:ph type="title"/>
          </p:nvPr>
        </p:nvSpPr>
        <p:spPr>
          <a:xfrm>
            <a:off x="510086" y="931053"/>
            <a:ext cx="11323848" cy="1044803"/>
          </a:xfrm>
        </p:spPr>
        <p:txBody>
          <a:bodyPr>
            <a:noAutofit/>
          </a:bodyPr>
          <a:lstStyle/>
          <a:p>
            <a:pPr>
              <a:lnSpc>
                <a:spcPct val="100000"/>
              </a:lnSpc>
              <a:spcBef>
                <a:spcPts val="100"/>
              </a:spcBef>
            </a:pPr>
            <a:r>
              <a:rPr lang="en-US" sz="3600" b="1" dirty="0">
                <a:effectLst/>
                <a:latin typeface="Calibri Light" panose="020F0302020204030204" pitchFamily="34" charset="0"/>
                <a:ea typeface="Calibri" panose="020F0502020204030204" pitchFamily="34" charset="0"/>
                <a:cs typeface="Calibri Light" panose="020F0302020204030204" pitchFamily="34" charset="0"/>
              </a:rPr>
              <a:t>Case Study 1 (Power to Power): </a:t>
            </a:r>
            <a:r>
              <a:rPr lang="en-US" sz="3600" dirty="0">
                <a:effectLst/>
                <a:latin typeface="Calibri Light" panose="020F0302020204030204" pitchFamily="34" charset="0"/>
                <a:ea typeface="Calibri" panose="020F0502020204030204" pitchFamily="34" charset="0"/>
                <a:cs typeface="Calibri Light" panose="020F0302020204030204" pitchFamily="34" charset="0"/>
              </a:rPr>
              <a:t>Lam Takhong</a:t>
            </a:r>
            <a:r>
              <a:rPr lang="en-US" sz="3600" spc="-95" dirty="0">
                <a:effectLst/>
                <a:latin typeface="Calibri Light" panose="020F0302020204030204" pitchFamily="34" charset="0"/>
                <a:ea typeface="Calibri" panose="020F0502020204030204" pitchFamily="34" charset="0"/>
                <a:cs typeface="Calibri Light" panose="020F0302020204030204" pitchFamily="34" charset="0"/>
              </a:rPr>
              <a:t> </a:t>
            </a:r>
            <a:r>
              <a:rPr lang="en-US" sz="3600" dirty="0">
                <a:effectLst/>
                <a:latin typeface="Calibri Light" panose="020F0302020204030204" pitchFamily="34" charset="0"/>
                <a:ea typeface="Calibri" panose="020F0502020204030204" pitchFamily="34" charset="0"/>
                <a:cs typeface="Calibri Light" panose="020F0302020204030204" pitchFamily="34" charset="0"/>
              </a:rPr>
              <a:t>Wind</a:t>
            </a:r>
            <a:r>
              <a:rPr lang="en-US" sz="3600" spc="-80" dirty="0">
                <a:effectLst/>
                <a:latin typeface="Calibri Light" panose="020F0302020204030204" pitchFamily="34" charset="0"/>
                <a:ea typeface="Calibri" panose="020F0502020204030204" pitchFamily="34" charset="0"/>
                <a:cs typeface="Calibri Light" panose="020F0302020204030204" pitchFamily="34" charset="0"/>
              </a:rPr>
              <a:t> </a:t>
            </a:r>
            <a:r>
              <a:rPr lang="en-US" sz="3600" dirty="0">
                <a:effectLst/>
                <a:latin typeface="Calibri Light" panose="020F0302020204030204" pitchFamily="34" charset="0"/>
                <a:ea typeface="Calibri" panose="020F0502020204030204" pitchFamily="34" charset="0"/>
                <a:cs typeface="Calibri Light" panose="020F0302020204030204" pitchFamily="34" charset="0"/>
              </a:rPr>
              <a:t>Hydrogen</a:t>
            </a:r>
            <a:r>
              <a:rPr lang="en-US" sz="3600" spc="-75" dirty="0">
                <a:effectLst/>
                <a:latin typeface="Calibri Light" panose="020F0302020204030204" pitchFamily="34" charset="0"/>
                <a:ea typeface="Calibri" panose="020F0502020204030204" pitchFamily="34" charset="0"/>
                <a:cs typeface="Calibri Light" panose="020F0302020204030204" pitchFamily="34" charset="0"/>
              </a:rPr>
              <a:t> </a:t>
            </a:r>
            <a:r>
              <a:rPr lang="en-US" sz="3600" dirty="0">
                <a:effectLst/>
                <a:latin typeface="Calibri Light" panose="020F0302020204030204" pitchFamily="34" charset="0"/>
                <a:ea typeface="Calibri" panose="020F0502020204030204" pitchFamily="34" charset="0"/>
                <a:cs typeface="Calibri Light" panose="020F0302020204030204" pitchFamily="34" charset="0"/>
              </a:rPr>
              <a:t>Hybrid</a:t>
            </a:r>
            <a:r>
              <a:rPr lang="en-US" sz="3600" spc="-85" dirty="0">
                <a:effectLst/>
                <a:latin typeface="Calibri Light" panose="020F0302020204030204" pitchFamily="34" charset="0"/>
                <a:ea typeface="Calibri" panose="020F0502020204030204" pitchFamily="34" charset="0"/>
                <a:cs typeface="Calibri Light" panose="020F0302020204030204" pitchFamily="34" charset="0"/>
              </a:rPr>
              <a:t> </a:t>
            </a:r>
            <a:r>
              <a:rPr lang="en-US" sz="3600" spc="-10" dirty="0">
                <a:effectLst/>
                <a:latin typeface="Calibri Light" panose="020F0302020204030204" pitchFamily="34" charset="0"/>
                <a:ea typeface="Calibri" panose="020F0502020204030204" pitchFamily="34" charset="0"/>
                <a:cs typeface="Calibri Light" panose="020F0302020204030204" pitchFamily="34" charset="0"/>
              </a:rPr>
              <a:t>Project - </a:t>
            </a:r>
            <a:r>
              <a:rPr lang="en-US" sz="3600" dirty="0">
                <a:effectLst/>
                <a:latin typeface="Calibri Light" panose="020F0302020204030204" pitchFamily="34" charset="0"/>
                <a:ea typeface="Calibri" panose="020F0502020204030204" pitchFamily="34" charset="0"/>
                <a:cs typeface="Calibri Light" panose="020F0302020204030204" pitchFamily="34" charset="0"/>
              </a:rPr>
              <a:t>Thailand </a:t>
            </a:r>
            <a:endParaRPr lang="en-GB" sz="36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38B0992B-35BF-D7F0-834B-13B9D75A2417}"/>
              </a:ext>
            </a:extLst>
          </p:cNvPr>
          <p:cNvSpPr>
            <a:spLocks noGrp="1"/>
          </p:cNvSpPr>
          <p:nvPr>
            <p:ph type="sldNum" sz="quarter" idx="10"/>
          </p:nvPr>
        </p:nvSpPr>
        <p:spPr/>
        <p:txBody>
          <a:bodyPr/>
          <a:lstStyle/>
          <a:p>
            <a:fld id="{CD8196BC-F42D-4B87-B53B-6CE5D557D7FA}" type="slidenum">
              <a:rPr lang="en-US" smtClean="0"/>
              <a:t>24</a:t>
            </a:fld>
            <a:endParaRPr lang="en-US"/>
          </a:p>
        </p:txBody>
      </p:sp>
      <p:pic>
        <p:nvPicPr>
          <p:cNvPr id="6" name="Image 165">
            <a:extLst>
              <a:ext uri="{FF2B5EF4-FFF2-40B4-BE49-F238E27FC236}">
                <a16:creationId xmlns:a16="http://schemas.microsoft.com/office/drawing/2014/main" id="{ADA1CF40-01C1-D178-D9A6-6DCAD409A068}"/>
              </a:ext>
            </a:extLst>
          </p:cNvPr>
          <p:cNvPicPr/>
          <p:nvPr/>
        </p:nvPicPr>
        <p:blipFill>
          <a:blip r:embed="rId2" cstate="print"/>
          <a:stretch>
            <a:fillRect/>
          </a:stretch>
        </p:blipFill>
        <p:spPr>
          <a:xfrm>
            <a:off x="3541817" y="3637373"/>
            <a:ext cx="7958846" cy="2790060"/>
          </a:xfrm>
          <a:prstGeom prst="rect">
            <a:avLst/>
          </a:prstGeom>
        </p:spPr>
      </p:pic>
      <p:pic>
        <p:nvPicPr>
          <p:cNvPr id="7" name="Image 170">
            <a:extLst>
              <a:ext uri="{FF2B5EF4-FFF2-40B4-BE49-F238E27FC236}">
                <a16:creationId xmlns:a16="http://schemas.microsoft.com/office/drawing/2014/main" id="{13BE66E3-60ED-B2E6-828B-7C476F62630B}"/>
              </a:ext>
            </a:extLst>
          </p:cNvPr>
          <p:cNvPicPr/>
          <p:nvPr/>
        </p:nvPicPr>
        <p:blipFill>
          <a:blip r:embed="rId3" cstate="print"/>
          <a:stretch>
            <a:fillRect/>
          </a:stretch>
        </p:blipFill>
        <p:spPr>
          <a:xfrm>
            <a:off x="903268" y="3637373"/>
            <a:ext cx="2743200" cy="2790060"/>
          </a:xfrm>
          <a:prstGeom prst="rect">
            <a:avLst/>
          </a:prstGeom>
        </p:spPr>
      </p:pic>
      <p:sp>
        <p:nvSpPr>
          <p:cNvPr id="5" name="Oval 4">
            <a:extLst>
              <a:ext uri="{FF2B5EF4-FFF2-40B4-BE49-F238E27FC236}">
                <a16:creationId xmlns:a16="http://schemas.microsoft.com/office/drawing/2014/main" id="{C1155E07-AA55-9582-7DE6-B1299D65F65F}"/>
              </a:ext>
            </a:extLst>
          </p:cNvPr>
          <p:cNvSpPr/>
          <p:nvPr/>
        </p:nvSpPr>
        <p:spPr>
          <a:xfrm>
            <a:off x="8515512" y="3432111"/>
            <a:ext cx="3622088" cy="10307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0070C0"/>
                </a:solidFill>
              </a:rPr>
              <a:t>24 MW Wind Farm </a:t>
            </a:r>
          </a:p>
          <a:p>
            <a:pPr algn="ctr"/>
            <a:r>
              <a:rPr lang="en-GB" sz="1200" b="1" dirty="0">
                <a:solidFill>
                  <a:srgbClr val="0070C0"/>
                </a:solidFill>
              </a:rPr>
              <a:t>1MW Electrolyser</a:t>
            </a:r>
          </a:p>
          <a:p>
            <a:pPr algn="ctr"/>
            <a:r>
              <a:rPr lang="en-US" sz="1200" b="1" spc="0" dirty="0">
                <a:solidFill>
                  <a:srgbClr val="0070C0"/>
                </a:solidFill>
                <a:effectLst/>
                <a:ea typeface="Arial" panose="020B0604020202020204" pitchFamily="34" charset="0"/>
              </a:rPr>
              <a:t>3</a:t>
            </a:r>
            <a:r>
              <a:rPr lang="en-US" sz="1200" b="1" spc="-50" dirty="0">
                <a:solidFill>
                  <a:srgbClr val="0070C0"/>
                </a:solidFill>
                <a:effectLst/>
                <a:ea typeface="Arial" panose="020B0604020202020204" pitchFamily="34" charset="0"/>
              </a:rPr>
              <a:t> </a:t>
            </a:r>
            <a:r>
              <a:rPr lang="en-US" sz="1200" b="1" spc="0" dirty="0">
                <a:solidFill>
                  <a:srgbClr val="0070C0"/>
                </a:solidFill>
                <a:effectLst/>
                <a:ea typeface="Arial" panose="020B0604020202020204" pitchFamily="34" charset="0"/>
              </a:rPr>
              <a:t>MWh</a:t>
            </a:r>
            <a:r>
              <a:rPr lang="en-US" sz="1200" b="1" spc="-55" dirty="0">
                <a:solidFill>
                  <a:srgbClr val="0070C0"/>
                </a:solidFill>
                <a:effectLst/>
                <a:ea typeface="Arial" panose="020B0604020202020204" pitchFamily="34" charset="0"/>
              </a:rPr>
              <a:t> </a:t>
            </a:r>
            <a:r>
              <a:rPr lang="en-US" sz="1200" b="1" spc="0" dirty="0">
                <a:solidFill>
                  <a:srgbClr val="0070C0"/>
                </a:solidFill>
                <a:effectLst/>
                <a:ea typeface="Arial" panose="020B0604020202020204" pitchFamily="34" charset="0"/>
              </a:rPr>
              <a:t>(10</a:t>
            </a:r>
            <a:r>
              <a:rPr lang="en-US" sz="1200" b="1" spc="-40" dirty="0">
                <a:solidFill>
                  <a:srgbClr val="0070C0"/>
                </a:solidFill>
                <a:effectLst/>
                <a:ea typeface="Arial" panose="020B0604020202020204" pitchFamily="34" charset="0"/>
              </a:rPr>
              <a:t> </a:t>
            </a:r>
            <a:r>
              <a:rPr lang="en-US" sz="1200" b="1" spc="0" dirty="0">
                <a:solidFill>
                  <a:srgbClr val="0070C0"/>
                </a:solidFill>
                <a:effectLst/>
                <a:ea typeface="Arial" panose="020B0604020202020204" pitchFamily="34" charset="0"/>
              </a:rPr>
              <a:t>hours)</a:t>
            </a:r>
            <a:r>
              <a:rPr lang="en-US" sz="1200" b="1" spc="-55" dirty="0">
                <a:solidFill>
                  <a:srgbClr val="0070C0"/>
                </a:solidFill>
                <a:effectLst/>
                <a:ea typeface="Arial" panose="020B0604020202020204" pitchFamily="34" charset="0"/>
              </a:rPr>
              <a:t> </a:t>
            </a:r>
            <a:r>
              <a:rPr lang="en-US" sz="1200" b="1" spc="0" dirty="0">
                <a:solidFill>
                  <a:srgbClr val="0070C0"/>
                </a:solidFill>
                <a:effectLst/>
                <a:ea typeface="Arial" panose="020B0604020202020204" pitchFamily="34" charset="0"/>
              </a:rPr>
              <a:t>compressed hydrogen storage (250 bar)</a:t>
            </a:r>
          </a:p>
          <a:p>
            <a:pPr algn="ctr"/>
            <a:r>
              <a:rPr lang="en-GB" sz="1200" b="1" dirty="0">
                <a:solidFill>
                  <a:srgbClr val="0070C0"/>
                </a:solidFill>
              </a:rPr>
              <a:t>300 kW Fuel Cell</a:t>
            </a:r>
          </a:p>
        </p:txBody>
      </p:sp>
    </p:spTree>
    <p:extLst>
      <p:ext uri="{BB962C8B-B14F-4D97-AF65-F5344CB8AC3E}">
        <p14:creationId xmlns:p14="http://schemas.microsoft.com/office/powerpoint/2010/main" val="1888394771"/>
      </p:ext>
    </p:extLst>
  </p:cSld>
  <p:clrMapOvr>
    <a:masterClrMapping/>
  </p:clrMapOvr>
  <mc:AlternateContent xmlns:mc="http://schemas.openxmlformats.org/markup-compatibility/2006" xmlns:p14="http://schemas.microsoft.com/office/powerpoint/2010/main">
    <mc:Choice Requires="p14">
      <p:transition spd="slow" p14:dur="2000" advTm="7151"/>
    </mc:Choice>
    <mc:Fallback xmlns="">
      <p:transition spd="slow" advTm="71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45ED2-39B3-ABF4-BC48-5A876071DD0A}"/>
              </a:ext>
            </a:extLst>
          </p:cNvPr>
          <p:cNvSpPr>
            <a:spLocks noGrp="1"/>
          </p:cNvSpPr>
          <p:nvPr>
            <p:ph idx="1"/>
          </p:nvPr>
        </p:nvSpPr>
        <p:spPr>
          <a:xfrm>
            <a:off x="615518" y="1789593"/>
            <a:ext cx="10960964" cy="1639408"/>
          </a:xfrm>
        </p:spPr>
        <p:txBody>
          <a:bodyPr>
            <a:noAutofit/>
          </a:bodyPr>
          <a:lstStyle/>
          <a:p>
            <a:pPr marL="285750" marR="102235" indent="-285750">
              <a:lnSpc>
                <a:spcPct val="97000"/>
              </a:lnSpc>
              <a:spcBef>
                <a:spcPts val="295"/>
              </a:spcBef>
              <a:buClr>
                <a:srgbClr val="12B5EA"/>
              </a:buClr>
              <a:buSzPts val="1200"/>
              <a:buFont typeface="Arial" panose="020B0604020202020204" pitchFamily="34" charset="0"/>
              <a:buChar char="–"/>
              <a:tabLst>
                <a:tab pos="942340" algn="l"/>
                <a:tab pos="975995" algn="l"/>
              </a:tabLst>
            </a:pPr>
            <a:r>
              <a:rPr lang="en-US" sz="2000" spc="0" dirty="0">
                <a:solidFill>
                  <a:srgbClr val="404040"/>
                </a:solidFill>
                <a:effectLst/>
                <a:latin typeface="Calibri" panose="020F0502020204030204" pitchFamily="34" charset="0"/>
                <a:ea typeface="Arial" panose="020B0604020202020204" pitchFamily="34" charset="0"/>
              </a:rPr>
              <a:t>Produce </a:t>
            </a:r>
            <a:r>
              <a:rPr lang="en-US" sz="2000" b="1" spc="0" dirty="0">
                <a:solidFill>
                  <a:srgbClr val="404040"/>
                </a:solidFill>
                <a:effectLst/>
                <a:latin typeface="Calibri" panose="020F0502020204030204" pitchFamily="34" charset="0"/>
                <a:ea typeface="Arial" panose="020B0604020202020204" pitchFamily="34" charset="0"/>
              </a:rPr>
              <a:t>green methanol </a:t>
            </a:r>
            <a:r>
              <a:rPr lang="en-US" sz="2000" spc="0" dirty="0">
                <a:solidFill>
                  <a:srgbClr val="404040"/>
                </a:solidFill>
                <a:effectLst/>
                <a:latin typeface="Calibri" panose="020F0502020204030204" pitchFamily="34" charset="0"/>
                <a:ea typeface="Arial" panose="020B0604020202020204" pitchFamily="34" charset="0"/>
              </a:rPr>
              <a:t>as energy vector</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from</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captured</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CO₂</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and the</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hydrogen produced using surplus renewable </a:t>
            </a:r>
            <a:r>
              <a:rPr lang="en-US" sz="2000" spc="-10" dirty="0">
                <a:solidFill>
                  <a:srgbClr val="404040"/>
                </a:solidFill>
                <a:effectLst/>
                <a:latin typeface="Calibri" panose="020F0502020204030204" pitchFamily="34" charset="0"/>
                <a:ea typeface="Arial" panose="020B0604020202020204" pitchFamily="34" charset="0"/>
              </a:rPr>
              <a:t>energy.</a:t>
            </a:r>
            <a:endParaRPr lang="en-GB" sz="2000" spc="0" dirty="0">
              <a:effectLst/>
              <a:latin typeface="Calibri" panose="020F0502020204030204" pitchFamily="34" charset="0"/>
              <a:ea typeface="Arial" panose="020B0604020202020204" pitchFamily="34" charset="0"/>
            </a:endParaRPr>
          </a:p>
          <a:p>
            <a:pPr marL="285750" marR="102235" indent="-285750">
              <a:lnSpc>
                <a:spcPct val="97000"/>
              </a:lnSpc>
              <a:spcBef>
                <a:spcPts val="295"/>
              </a:spcBef>
              <a:buClr>
                <a:srgbClr val="12B5EA"/>
              </a:buClr>
              <a:buSzPts val="1200"/>
              <a:buFont typeface="Arial" panose="020B0604020202020204" pitchFamily="34" charset="0"/>
              <a:buChar char="–"/>
              <a:tabLst>
                <a:tab pos="942340" algn="l"/>
                <a:tab pos="975995" algn="l"/>
              </a:tabLst>
            </a:pPr>
            <a:endParaRPr lang="en-US" sz="2000" spc="-10" dirty="0">
              <a:solidFill>
                <a:srgbClr val="404040"/>
              </a:solidFill>
              <a:latin typeface="Calibri" panose="020F0502020204030204" pitchFamily="34" charset="0"/>
              <a:ea typeface="Calibri" panose="020F0502020204030204" pitchFamily="34" charset="0"/>
            </a:endParaRPr>
          </a:p>
          <a:p>
            <a:pPr marL="285750" marR="102235" indent="-285750">
              <a:lnSpc>
                <a:spcPct val="97000"/>
              </a:lnSpc>
              <a:spcBef>
                <a:spcPts val="295"/>
              </a:spcBef>
              <a:buClr>
                <a:srgbClr val="12B5EA"/>
              </a:buClr>
              <a:buSzPts val="1200"/>
              <a:buFont typeface="Arial" panose="020B0604020202020204" pitchFamily="34" charset="0"/>
              <a:buChar char="–"/>
              <a:tabLst>
                <a:tab pos="942340" algn="l"/>
                <a:tab pos="975995" algn="l"/>
              </a:tabLst>
            </a:pPr>
            <a:r>
              <a:rPr lang="en-US" sz="2000" spc="-10" dirty="0">
                <a:solidFill>
                  <a:srgbClr val="404040"/>
                </a:solidFill>
                <a:latin typeface="Calibri" panose="020F0502020204030204" pitchFamily="34" charset="0"/>
                <a:ea typeface="Calibri" panose="020F0502020204030204" pitchFamily="34" charset="0"/>
              </a:rPr>
              <a:t>Implement </a:t>
            </a:r>
            <a:r>
              <a:rPr lang="en-US" sz="2000" spc="0" dirty="0">
                <a:solidFill>
                  <a:srgbClr val="404040"/>
                </a:solidFill>
                <a:effectLst/>
                <a:latin typeface="Calibri" panose="020F0502020204030204" pitchFamily="34" charset="0"/>
                <a:ea typeface="Arial" panose="020B0604020202020204" pitchFamily="34" charset="0"/>
              </a:rPr>
              <a:t>1x </a:t>
            </a:r>
            <a:r>
              <a:rPr lang="en-US" sz="2000" spc="0" dirty="0" err="1">
                <a:solidFill>
                  <a:srgbClr val="404040"/>
                </a:solidFill>
                <a:effectLst/>
                <a:latin typeface="Calibri" panose="020F0502020204030204" pitchFamily="34" charset="0"/>
                <a:ea typeface="Arial" panose="020B0604020202020204" pitchFamily="34" charset="0"/>
              </a:rPr>
              <a:t>HyLYZER</a:t>
            </a:r>
            <a:r>
              <a:rPr lang="en-US" sz="2000" spc="0" dirty="0">
                <a:solidFill>
                  <a:srgbClr val="404040"/>
                </a:solidFill>
                <a:effectLst/>
                <a:latin typeface="Calibri" panose="020F0502020204030204" pitchFamily="34" charset="0"/>
                <a:ea typeface="Arial" panose="020B0604020202020204" pitchFamily="34" charset="0"/>
              </a:rPr>
              <a:t>®-200-30</a:t>
            </a:r>
            <a:r>
              <a:rPr lang="en-US" sz="2000" spc="-3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(PEM, single</a:t>
            </a:r>
            <a:r>
              <a:rPr lang="en-US" sz="2000" spc="-1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cell stack design) with all peripherals to produce</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200</a:t>
            </a:r>
            <a:r>
              <a:rPr lang="en-US" sz="2000" spc="-7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Nm³/h</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H</a:t>
            </a:r>
            <a:r>
              <a:rPr lang="en-US" sz="2000" spc="0" baseline="-25000" dirty="0">
                <a:solidFill>
                  <a:srgbClr val="404040"/>
                </a:solidFill>
                <a:effectLst/>
                <a:latin typeface="Calibri" panose="020F0502020204030204" pitchFamily="34" charset="0"/>
                <a:ea typeface="Arial" panose="020B0604020202020204" pitchFamily="34" charset="0"/>
              </a:rPr>
              <a:t>2</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(power:</a:t>
            </a:r>
            <a:r>
              <a:rPr lang="en-US" sz="2000" spc="-65"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1</a:t>
            </a:r>
            <a:r>
              <a:rPr lang="en-US" sz="2000" spc="-60" dirty="0">
                <a:solidFill>
                  <a:srgbClr val="404040"/>
                </a:solidFill>
                <a:effectLst/>
                <a:latin typeface="Calibri" panose="020F0502020204030204" pitchFamily="34" charset="0"/>
                <a:ea typeface="Arial" panose="020B0604020202020204" pitchFamily="34" charset="0"/>
              </a:rPr>
              <a:t> </a:t>
            </a:r>
            <a:r>
              <a:rPr lang="en-US" sz="2000" spc="0" dirty="0">
                <a:solidFill>
                  <a:srgbClr val="404040"/>
                </a:solidFill>
                <a:effectLst/>
                <a:latin typeface="Calibri" panose="020F0502020204030204" pitchFamily="34" charset="0"/>
                <a:ea typeface="Arial" panose="020B0604020202020204" pitchFamily="34" charset="0"/>
              </a:rPr>
              <a:t>MW)</a:t>
            </a:r>
            <a:endParaRPr lang="en-GB" sz="2000" dirty="0"/>
          </a:p>
        </p:txBody>
      </p:sp>
      <p:sp>
        <p:nvSpPr>
          <p:cNvPr id="3" name="Title 2">
            <a:extLst>
              <a:ext uri="{FF2B5EF4-FFF2-40B4-BE49-F238E27FC236}">
                <a16:creationId xmlns:a16="http://schemas.microsoft.com/office/drawing/2014/main" id="{5792A905-DED9-8264-FF71-7A5D08FF8DD5}"/>
              </a:ext>
            </a:extLst>
          </p:cNvPr>
          <p:cNvSpPr>
            <a:spLocks noGrp="1"/>
          </p:cNvSpPr>
          <p:nvPr>
            <p:ph type="title"/>
          </p:nvPr>
        </p:nvSpPr>
        <p:spPr>
          <a:xfrm>
            <a:off x="510086" y="873903"/>
            <a:ext cx="11599618" cy="946019"/>
          </a:xfrm>
        </p:spPr>
        <p:txBody>
          <a:bodyPr>
            <a:noAutofit/>
          </a:bodyPr>
          <a:lstStyle/>
          <a:p>
            <a:pPr>
              <a:lnSpc>
                <a:spcPct val="100000"/>
              </a:lnSpc>
              <a:spcBef>
                <a:spcPts val="100"/>
              </a:spcBef>
            </a:pPr>
            <a:r>
              <a:rPr lang="en-US" sz="3600" b="1" dirty="0">
                <a:effectLst/>
                <a:ea typeface="Calibri" panose="020F0502020204030204" pitchFamily="34" charset="0"/>
                <a:cs typeface="Calibri Light" panose="020F0302020204030204" pitchFamily="34" charset="0"/>
              </a:rPr>
              <a:t>Case Study 2 (</a:t>
            </a:r>
            <a:r>
              <a:rPr lang="en-US" sz="3600" b="1" spc="-10" dirty="0">
                <a:effectLst/>
                <a:ea typeface="Calibri" panose="020F0502020204030204" pitchFamily="34" charset="0"/>
              </a:rPr>
              <a:t>Power-to-Methanol)</a:t>
            </a:r>
            <a:r>
              <a:rPr lang="en-US" sz="3600" b="1" dirty="0">
                <a:effectLst/>
                <a:ea typeface="Calibri" panose="020F0502020204030204" pitchFamily="34" charset="0"/>
                <a:cs typeface="Calibri Light" panose="020F0302020204030204" pitchFamily="34" charset="0"/>
              </a:rPr>
              <a:t>: </a:t>
            </a:r>
            <a:r>
              <a:rPr lang="en-US" sz="3600" dirty="0" err="1">
                <a:effectLst/>
                <a:ea typeface="Calibri" panose="020F0502020204030204" pitchFamily="34" charset="0"/>
              </a:rPr>
              <a:t>Niederaußem</a:t>
            </a:r>
            <a:r>
              <a:rPr lang="en-US" sz="3600" spc="-115" dirty="0">
                <a:effectLst/>
                <a:ea typeface="Calibri" panose="020F0502020204030204" pitchFamily="34" charset="0"/>
              </a:rPr>
              <a:t> - </a:t>
            </a:r>
            <a:r>
              <a:rPr lang="en-US" sz="3600" dirty="0">
                <a:effectLst/>
                <a:ea typeface="Calibri" panose="020F0502020204030204" pitchFamily="34" charset="0"/>
                <a:cs typeface="Calibri Light" panose="020F0302020204030204" pitchFamily="34" charset="0"/>
              </a:rPr>
              <a:t>Germany </a:t>
            </a:r>
            <a:endParaRPr lang="en-GB" sz="3600" dirty="0">
              <a:cs typeface="Calibri Light" panose="020F0302020204030204" pitchFamily="34" charset="0"/>
            </a:endParaRPr>
          </a:p>
        </p:txBody>
      </p:sp>
      <p:sp>
        <p:nvSpPr>
          <p:cNvPr id="4" name="Slide Number Placeholder 3">
            <a:extLst>
              <a:ext uri="{FF2B5EF4-FFF2-40B4-BE49-F238E27FC236}">
                <a16:creationId xmlns:a16="http://schemas.microsoft.com/office/drawing/2014/main" id="{38B0992B-35BF-D7F0-834B-13B9D75A2417}"/>
              </a:ext>
            </a:extLst>
          </p:cNvPr>
          <p:cNvSpPr>
            <a:spLocks noGrp="1"/>
          </p:cNvSpPr>
          <p:nvPr>
            <p:ph type="sldNum" sz="quarter" idx="10"/>
          </p:nvPr>
        </p:nvSpPr>
        <p:spPr/>
        <p:txBody>
          <a:bodyPr/>
          <a:lstStyle/>
          <a:p>
            <a:fld id="{CD8196BC-F42D-4B87-B53B-6CE5D557D7FA}" type="slidenum">
              <a:rPr lang="en-US" smtClean="0"/>
              <a:t>25</a:t>
            </a:fld>
            <a:endParaRPr lang="en-US"/>
          </a:p>
        </p:txBody>
      </p:sp>
      <p:grpSp>
        <p:nvGrpSpPr>
          <p:cNvPr id="13" name="Group 12">
            <a:extLst>
              <a:ext uri="{FF2B5EF4-FFF2-40B4-BE49-F238E27FC236}">
                <a16:creationId xmlns:a16="http://schemas.microsoft.com/office/drawing/2014/main" id="{46FBC9F8-74B5-5FB6-2D3E-58B7EAEA8B9B}"/>
              </a:ext>
            </a:extLst>
          </p:cNvPr>
          <p:cNvGrpSpPr>
            <a:grpSpLocks/>
          </p:cNvGrpSpPr>
          <p:nvPr/>
        </p:nvGrpSpPr>
        <p:grpSpPr>
          <a:xfrm>
            <a:off x="1171850" y="3543256"/>
            <a:ext cx="8149701" cy="2818115"/>
            <a:chOff x="194690" y="135216"/>
            <a:chExt cx="5257101" cy="1787691"/>
          </a:xfrm>
        </p:grpSpPr>
        <p:pic>
          <p:nvPicPr>
            <p:cNvPr id="14" name="Image 213">
              <a:extLst>
                <a:ext uri="{FF2B5EF4-FFF2-40B4-BE49-F238E27FC236}">
                  <a16:creationId xmlns:a16="http://schemas.microsoft.com/office/drawing/2014/main" id="{33323541-3CFF-83C7-E672-E0B4AEE571B2}"/>
                </a:ext>
              </a:extLst>
            </p:cNvPr>
            <p:cNvPicPr/>
            <p:nvPr/>
          </p:nvPicPr>
          <p:blipFill rotWithShape="1">
            <a:blip r:embed="rId2" cstate="print"/>
            <a:srcRect l="3414" t="5837" r="4402" b="16990"/>
            <a:stretch/>
          </p:blipFill>
          <p:spPr>
            <a:xfrm>
              <a:off x="194690" y="135216"/>
              <a:ext cx="5257101" cy="1787691"/>
            </a:xfrm>
            <a:prstGeom prst="rect">
              <a:avLst/>
            </a:prstGeom>
          </p:spPr>
        </p:pic>
        <p:pic>
          <p:nvPicPr>
            <p:cNvPr id="15" name="Image 214">
              <a:extLst>
                <a:ext uri="{FF2B5EF4-FFF2-40B4-BE49-F238E27FC236}">
                  <a16:creationId xmlns:a16="http://schemas.microsoft.com/office/drawing/2014/main" id="{C7F28458-5F4F-0EA8-807D-543838C87F32}"/>
                </a:ext>
              </a:extLst>
            </p:cNvPr>
            <p:cNvPicPr/>
            <p:nvPr/>
          </p:nvPicPr>
          <p:blipFill>
            <a:blip r:embed="rId3" cstate="print"/>
            <a:stretch>
              <a:fillRect/>
            </a:stretch>
          </p:blipFill>
          <p:spPr>
            <a:xfrm>
              <a:off x="194690" y="194690"/>
              <a:ext cx="5192649" cy="1728216"/>
            </a:xfrm>
            <a:prstGeom prst="rect">
              <a:avLst/>
            </a:prstGeom>
          </p:spPr>
        </p:pic>
      </p:grpSp>
      <p:sp>
        <p:nvSpPr>
          <p:cNvPr id="17" name="TextBox 16">
            <a:extLst>
              <a:ext uri="{FF2B5EF4-FFF2-40B4-BE49-F238E27FC236}">
                <a16:creationId xmlns:a16="http://schemas.microsoft.com/office/drawing/2014/main" id="{023CC9F9-18AA-A662-E68C-CC30BB049DC9}"/>
              </a:ext>
            </a:extLst>
          </p:cNvPr>
          <p:cNvSpPr txBox="1"/>
          <p:nvPr/>
        </p:nvSpPr>
        <p:spPr>
          <a:xfrm>
            <a:off x="1245093" y="5814820"/>
            <a:ext cx="1817703" cy="369332"/>
          </a:xfrm>
          <a:prstGeom prst="rect">
            <a:avLst/>
          </a:prstGeom>
          <a:noFill/>
        </p:spPr>
        <p:txBody>
          <a:bodyPr wrap="square">
            <a:spAutoFit/>
          </a:bodyPr>
          <a:lstStyle/>
          <a:p>
            <a:r>
              <a:rPr lang="en-US" spc="-10" dirty="0">
                <a:solidFill>
                  <a:srgbClr val="0000FF"/>
                </a:solidFill>
                <a:effectLst/>
                <a:latin typeface="Calibri" panose="020F0502020204030204" pitchFamily="34" charset="0"/>
                <a:ea typeface="Calibri" panose="020F0502020204030204" pitchFamily="34" charset="0"/>
                <a:hlinkClick r:id="rId4"/>
              </a:rPr>
              <a:t>www.mefco2.eu</a:t>
            </a:r>
            <a:endParaRPr lang="en-GB" dirty="0"/>
          </a:p>
        </p:txBody>
      </p:sp>
      <p:sp>
        <p:nvSpPr>
          <p:cNvPr id="5" name="Oval 4">
            <a:extLst>
              <a:ext uri="{FF2B5EF4-FFF2-40B4-BE49-F238E27FC236}">
                <a16:creationId xmlns:a16="http://schemas.microsoft.com/office/drawing/2014/main" id="{B997CEB6-71BE-D6F1-827B-0E176C8BBBF1}"/>
              </a:ext>
            </a:extLst>
          </p:cNvPr>
          <p:cNvSpPr/>
          <p:nvPr/>
        </p:nvSpPr>
        <p:spPr>
          <a:xfrm>
            <a:off x="8978288" y="4344691"/>
            <a:ext cx="3213712" cy="103077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70C0"/>
                </a:solidFill>
              </a:rPr>
              <a:t>1MW PEM Electrolyser</a:t>
            </a:r>
          </a:p>
          <a:p>
            <a:pPr algn="ctr"/>
            <a:r>
              <a:rPr lang="en-GB" sz="1400" b="1" dirty="0">
                <a:solidFill>
                  <a:srgbClr val="0070C0"/>
                </a:solidFill>
              </a:rPr>
              <a:t>CO2 Capture Plant</a:t>
            </a:r>
          </a:p>
          <a:p>
            <a:pPr algn="ctr"/>
            <a:r>
              <a:rPr lang="en-GB" sz="1400" b="1" dirty="0">
                <a:solidFill>
                  <a:srgbClr val="0070C0"/>
                </a:solidFill>
              </a:rPr>
              <a:t>Methanol Plant</a:t>
            </a:r>
          </a:p>
        </p:txBody>
      </p:sp>
    </p:spTree>
    <p:extLst>
      <p:ext uri="{BB962C8B-B14F-4D97-AF65-F5344CB8AC3E}">
        <p14:creationId xmlns:p14="http://schemas.microsoft.com/office/powerpoint/2010/main" val="1737758056"/>
      </p:ext>
    </p:extLst>
  </p:cSld>
  <p:clrMapOvr>
    <a:masterClrMapping/>
  </p:clrMapOvr>
  <mc:AlternateContent xmlns:mc="http://schemas.openxmlformats.org/markup-compatibility/2006" xmlns:p14="http://schemas.microsoft.com/office/powerpoint/2010/main">
    <mc:Choice Requires="p14">
      <p:transition spd="slow" p14:dur="2000" advTm="130390"/>
    </mc:Choice>
    <mc:Fallback xmlns="">
      <p:transition spd="slow" advTm="130390"/>
    </mc:Fallback>
  </mc:AlternateContent>
  <p:extLst>
    <p:ext uri="{3A86A75C-4F4B-4683-9AE1-C65F6400EC91}">
      <p14:laserTraceLst xmlns:p14="http://schemas.microsoft.com/office/powerpoint/2010/main">
        <p14:tracePtLst>
          <p14:tracePt t="16793" x="5486400" y="5873750"/>
          <p14:tracePt t="16800" x="5429250" y="5822950"/>
          <p14:tracePt t="16807" x="5321300" y="5772150"/>
          <p14:tracePt t="16820" x="5092700" y="5670550"/>
          <p14:tracePt t="16837" x="4870450" y="5638800"/>
          <p14:tracePt t="16853" x="4292600" y="5588000"/>
          <p14:tracePt t="16857" x="4229100" y="5575300"/>
          <p14:tracePt t="16870" x="3886200" y="5581650"/>
          <p14:tracePt t="16886" x="3511550" y="5632450"/>
          <p14:tracePt t="16903" x="3352800" y="5676900"/>
          <p14:tracePt t="16921" x="3073400" y="5797550"/>
          <p14:tracePt t="16936" x="2971800" y="5861050"/>
          <p14:tracePt t="16953" x="2921000" y="5911850"/>
          <p14:tracePt t="16970" x="2863850" y="5956300"/>
          <p14:tracePt t="16986" x="2813050" y="6026150"/>
          <p14:tracePt t="17003" x="2781300" y="6076950"/>
          <p14:tracePt t="17021" x="2762250" y="6127750"/>
          <p14:tracePt t="17037" x="2743200" y="6140450"/>
          <p14:tracePt t="17053" x="2736850" y="6153150"/>
          <p14:tracePt t="17070" x="2730500" y="6165850"/>
          <p14:tracePt t="17087" x="2705100" y="6165850"/>
          <p14:tracePt t="17103" x="2654300" y="6146800"/>
          <p14:tracePt t="17121" x="2501900" y="5892800"/>
          <p14:tracePt t="17136" x="2463800" y="5689600"/>
          <p14:tracePt t="17157" x="2432050" y="5530850"/>
          <p14:tracePt t="17172" x="2381250" y="5194300"/>
          <p14:tracePt t="17187" x="2349500" y="5054600"/>
          <p14:tracePt t="17203" x="2305050" y="4953000"/>
          <p14:tracePt t="17220" x="2266950" y="4832350"/>
          <p14:tracePt t="17237" x="2247900" y="4762500"/>
          <p14:tracePt t="17253" x="2222500" y="4718050"/>
          <p14:tracePt t="17270" x="2209800" y="4679950"/>
          <p14:tracePt t="17286" x="2209800" y="4648200"/>
          <p14:tracePt t="17303" x="2209800" y="4622800"/>
          <p14:tracePt t="17321" x="2209800" y="4591050"/>
          <p14:tracePt t="17665" x="2216150" y="4584700"/>
          <p14:tracePt t="17672" x="2247900" y="4572000"/>
          <p14:tracePt t="17687" x="2324100" y="4540250"/>
          <p14:tracePt t="17703" x="2413000" y="4483100"/>
          <p14:tracePt t="17721" x="2476500" y="4451350"/>
          <p14:tracePt t="17736" x="2501900" y="4432300"/>
          <p14:tracePt t="17753" x="2540000" y="4400550"/>
          <p14:tracePt t="17770" x="2552700" y="4362450"/>
          <p14:tracePt t="17786" x="2565400" y="4260850"/>
          <p14:tracePt t="17803" x="2565400" y="4229100"/>
          <p14:tracePt t="17820" x="2559050" y="4184650"/>
          <p14:tracePt t="17839" x="2546350" y="4159250"/>
          <p14:tracePt t="17853" x="2533650" y="4127500"/>
          <p14:tracePt t="17869" x="2514600" y="4108450"/>
          <p14:tracePt t="17886" x="2476500" y="4070350"/>
          <p14:tracePt t="17902" x="2432050" y="4038600"/>
          <p14:tracePt t="17919" x="2406650" y="4025900"/>
          <p14:tracePt t="17936" x="2336800" y="3981450"/>
          <p14:tracePt t="17952" x="2305050" y="3962400"/>
          <p14:tracePt t="17969" x="2273300" y="3949700"/>
          <p14:tracePt t="17986" x="2235200" y="3911600"/>
          <p14:tracePt t="18003" x="2203450" y="3886200"/>
          <p14:tracePt t="18020" x="2152650" y="3860800"/>
          <p14:tracePt t="18036" x="2070100" y="3829050"/>
          <p14:tracePt t="18052" x="1974850" y="3803650"/>
          <p14:tracePt t="18069" x="1917700" y="3784600"/>
          <p14:tracePt t="18086" x="1854200" y="3784600"/>
          <p14:tracePt t="18103" x="1809750" y="3771900"/>
          <p14:tracePt t="18119" x="1758950" y="3765550"/>
          <p14:tracePt t="18136" x="1670050" y="3759200"/>
          <p14:tracePt t="18153" x="1612900" y="3759200"/>
          <p14:tracePt t="18170" x="1543050" y="3759200"/>
          <p14:tracePt t="18186" x="1466850" y="3759200"/>
          <p14:tracePt t="18203" x="1428750" y="3759200"/>
          <p14:tracePt t="18220" x="1397000" y="3759200"/>
          <p14:tracePt t="18236" x="1333500" y="3765550"/>
          <p14:tracePt t="18252" x="1282700" y="3778250"/>
          <p14:tracePt t="18269" x="1238250" y="3810000"/>
          <p14:tracePt t="18285" x="1181100" y="3854450"/>
          <p14:tracePt t="18302" x="1136650" y="3905250"/>
          <p14:tracePt t="18319" x="1111250" y="3949700"/>
          <p14:tracePt t="18336" x="1054100" y="4025900"/>
          <p14:tracePt t="18352" x="1028700" y="4076700"/>
          <p14:tracePt t="18369" x="996950" y="4146550"/>
          <p14:tracePt t="18386" x="965200" y="4279900"/>
          <p14:tracePt t="18403" x="946150" y="4324350"/>
          <p14:tracePt t="18419" x="939800" y="4375150"/>
          <p14:tracePt t="18435" x="939800" y="4432300"/>
          <p14:tracePt t="18452" x="939800" y="4514850"/>
          <p14:tracePt t="18469" x="952500" y="4597400"/>
          <p14:tracePt t="18486" x="971550" y="4686300"/>
          <p14:tracePt t="18502" x="990600" y="4730750"/>
          <p14:tracePt t="18519" x="1009650" y="4762500"/>
          <p14:tracePt t="18535" x="1041400" y="4819650"/>
          <p14:tracePt t="18552" x="1085850" y="4864100"/>
          <p14:tracePt t="18569" x="1155700" y="4902200"/>
          <p14:tracePt t="18586" x="1238250" y="4978400"/>
          <p14:tracePt t="18602" x="1295400" y="5022850"/>
          <p14:tracePt t="18619" x="1403350" y="5080000"/>
          <p14:tracePt t="18636" x="1543050" y="5143500"/>
          <p14:tracePt t="18652" x="1638300" y="5156200"/>
          <p14:tracePt t="18669" x="1739900" y="5181600"/>
          <p14:tracePt t="18673" x="1778000" y="5181600"/>
          <p14:tracePt t="18686" x="1854200" y="5181600"/>
          <p14:tracePt t="18702" x="1962150" y="5168900"/>
          <p14:tracePt t="18723" x="2070100" y="5143500"/>
          <p14:tracePt t="18737" x="2152650" y="5124450"/>
          <p14:tracePt t="18752" x="2190750" y="5105400"/>
          <p14:tracePt t="18769" x="2222500" y="5086350"/>
          <p14:tracePt t="18788" x="2279650" y="5035550"/>
          <p14:tracePt t="18802" x="2324100" y="4978400"/>
          <p14:tracePt t="18819" x="2355850" y="4927600"/>
          <p14:tracePt t="18836" x="2413000" y="4800600"/>
          <p14:tracePt t="18852" x="2444750" y="4724400"/>
          <p14:tracePt t="18869" x="2470150" y="4660900"/>
          <p14:tracePt t="18887" x="2482850" y="4610100"/>
          <p14:tracePt t="18902" x="2482850" y="4572000"/>
          <p14:tracePt t="18919" x="2482850" y="4540250"/>
          <p14:tracePt t="18937" x="2482850" y="4514850"/>
          <p14:tracePt t="18952" x="2482850" y="4457700"/>
          <p14:tracePt t="18969" x="2476500" y="4400550"/>
          <p14:tracePt t="18985" x="2451100" y="4330700"/>
          <p14:tracePt t="19002" x="2425700" y="4229100"/>
          <p14:tracePt t="19019" x="2400300" y="4152900"/>
          <p14:tracePt t="19037" x="2374900" y="4095750"/>
          <p14:tracePt t="19052" x="2355850" y="4057650"/>
          <p14:tracePt t="19069" x="2317750" y="4025900"/>
          <p14:tracePt t="19087" x="2266950" y="3975100"/>
          <p14:tracePt t="19102" x="2222500" y="3937000"/>
          <p14:tracePt t="19119" x="2171700" y="3911600"/>
          <p14:tracePt t="19136" x="2133600" y="3886200"/>
          <p14:tracePt t="19152" x="2114550" y="3886200"/>
          <p14:tracePt t="19168" x="2108200" y="3879850"/>
          <p14:tracePt t="19186" x="2089150" y="3879850"/>
          <p14:tracePt t="19202" x="2076450" y="3879850"/>
          <p14:tracePt t="19219" x="2063750" y="3879850"/>
          <p14:tracePt t="19252" x="2057400" y="3879850"/>
          <p14:tracePt t="19287" x="2051050" y="3879850"/>
          <p14:tracePt t="21582" x="2063750" y="3886200"/>
          <p14:tracePt t="21590" x="2095500" y="3905250"/>
          <p14:tracePt t="21602" x="2171700" y="3962400"/>
          <p14:tracePt t="21617" x="2235200" y="3987800"/>
          <p14:tracePt t="21634" x="2317750" y="4038600"/>
          <p14:tracePt t="21652" x="2451100" y="4095750"/>
          <p14:tracePt t="21668" x="2514600" y="4140200"/>
          <p14:tracePt t="21685" x="2552700" y="4165600"/>
          <p14:tracePt t="21702" x="2628900" y="4229100"/>
          <p14:tracePt t="21717" x="2667000" y="4273550"/>
          <p14:tracePt t="21735" x="2724150" y="4311650"/>
          <p14:tracePt t="21752" x="2762250" y="4356100"/>
          <p14:tracePt t="21768" x="2832100" y="4425950"/>
          <p14:tracePt t="21785" x="2870200" y="4464050"/>
          <p14:tracePt t="21804" x="2921000" y="4508500"/>
          <p14:tracePt t="21817" x="2940050" y="4527550"/>
          <p14:tracePt t="21834" x="2952750" y="4540250"/>
          <p14:tracePt t="21851" x="2959100" y="4546600"/>
          <p14:tracePt t="21867" x="2959100" y="4559300"/>
          <p14:tracePt t="21884" x="2959100" y="4565650"/>
          <p14:tracePt t="21901" x="2978150" y="4578350"/>
          <p14:tracePt t="21917" x="2984500" y="4591050"/>
          <p14:tracePt t="21935" x="2984500" y="4597400"/>
          <p14:tracePt t="21968" x="2990850" y="4603750"/>
          <p14:tracePt t="21990" x="2990850" y="4616450"/>
          <p14:tracePt t="22019" x="2990850" y="4622800"/>
          <p14:tracePt t="22040" x="2990850" y="4629150"/>
          <p14:tracePt t="22053" x="2990850" y="4635500"/>
          <p14:tracePt t="22074" x="2990850" y="4641850"/>
          <p14:tracePt t="22102" x="2990850" y="4648200"/>
          <p14:tracePt t="22138" x="2990850" y="4654550"/>
          <p14:tracePt t="22174" x="2990850" y="4660900"/>
          <p14:tracePt t="22275" x="2990850" y="4673600"/>
          <p14:tracePt t="22282" x="2997200" y="4673600"/>
          <p14:tracePt t="22305" x="2997200" y="4679950"/>
          <p14:tracePt t="22318" x="2997200" y="4686300"/>
          <p14:tracePt t="22325" x="3003550" y="4686300"/>
          <p14:tracePt t="22334" x="3003550" y="4692650"/>
          <p14:tracePt t="22351" x="3003550" y="4705350"/>
          <p14:tracePt t="22384" x="3003550" y="4711700"/>
          <p14:tracePt t="22417" x="3003550" y="4718050"/>
          <p14:tracePt t="22503" x="3003550" y="4724400"/>
          <p14:tracePt t="30030" x="2971800" y="4724400"/>
          <p14:tracePt t="30037" x="2908300" y="4718050"/>
          <p14:tracePt t="30048" x="2857500" y="4705350"/>
          <p14:tracePt t="30067" x="2667000" y="4679950"/>
          <p14:tracePt t="30081" x="2565400" y="4667250"/>
          <p14:tracePt t="30097" x="2482850" y="4648200"/>
          <p14:tracePt t="30101" x="2413000" y="4622800"/>
          <p14:tracePt t="30114" x="2228850" y="4572000"/>
          <p14:tracePt t="30130" x="2044700" y="4521200"/>
          <p14:tracePt t="30147" x="1962150" y="4495800"/>
          <p14:tracePt t="30163" x="1860550" y="4445000"/>
          <p14:tracePt t="30181" x="1739900" y="4394200"/>
          <p14:tracePt t="30197" x="1663700" y="4356100"/>
          <p14:tracePt t="30216" x="1587500" y="4343400"/>
          <p14:tracePt t="30230" x="1568450" y="4343400"/>
          <p14:tracePt t="30247" x="1555750" y="4343400"/>
          <p14:tracePt t="30265" x="1536700" y="4343400"/>
          <p14:tracePt t="30280" x="1530350" y="4343400"/>
          <p14:tracePt t="30329" x="1524000" y="4343400"/>
          <p14:tracePt t="30337" x="1517650" y="4343400"/>
          <p14:tracePt t="30366" x="1504950" y="4343400"/>
          <p14:tracePt t="30379" x="1504950" y="4349750"/>
          <p14:tracePt t="30397" x="1504950" y="4356100"/>
          <p14:tracePt t="30415" x="1498600" y="4368800"/>
          <p14:tracePt t="30430" x="1498600" y="4381500"/>
          <p14:tracePt t="30447" x="1498600" y="4394200"/>
          <p14:tracePt t="30465" x="1498600" y="4400550"/>
          <p14:tracePt t="30480" x="1498600" y="4406900"/>
          <p14:tracePt t="30496" x="1498600" y="4419600"/>
          <p14:tracePt t="30514" x="1498600" y="4438650"/>
          <p14:tracePt t="30530" x="1498600" y="4445000"/>
          <p14:tracePt t="30547" x="1511300" y="4457700"/>
          <p14:tracePt t="30564" x="1543050" y="4489450"/>
          <p14:tracePt t="30580" x="1555750" y="4495800"/>
          <p14:tracePt t="30597" x="1581150" y="4502150"/>
          <p14:tracePt t="30616" x="1612900" y="4521200"/>
          <p14:tracePt t="30630" x="1663700" y="4546600"/>
          <p14:tracePt t="30647" x="1689100" y="4552950"/>
          <p14:tracePt t="30667" x="1746250" y="4572000"/>
          <p14:tracePt t="30680" x="1765300" y="4584700"/>
          <p14:tracePt t="30698" x="1797050" y="4584700"/>
          <p14:tracePt t="30716" x="1841500" y="4597400"/>
          <p14:tracePt t="30730" x="1866900" y="4603750"/>
          <p14:tracePt t="30746" x="1879600" y="4603750"/>
          <p14:tracePt t="30766" x="1885950" y="4603750"/>
          <p14:tracePt t="30801" x="1892300" y="4603750"/>
          <p14:tracePt t="30830" x="1898650" y="4603750"/>
          <p14:tracePt t="30879" x="1905000" y="4603750"/>
          <p14:tracePt t="60482" x="1905000" y="4559300"/>
          <p14:tracePt t="60488" x="1905000" y="4457700"/>
          <p14:tracePt t="60501" x="1905000" y="4394200"/>
          <p14:tracePt t="60518" x="1898650" y="4064000"/>
          <p14:tracePt t="60535" x="1898650" y="3810000"/>
          <p14:tracePt t="60551" x="1898650" y="3600450"/>
          <p14:tracePt t="60568" x="1898650" y="3162300"/>
          <p14:tracePt t="60583" x="1911350" y="3022600"/>
          <p14:tracePt t="60600" x="1911350" y="2870200"/>
          <p14:tracePt t="60617" x="1898650" y="2724150"/>
          <p14:tracePt t="60633" x="1879600" y="2635250"/>
          <p14:tracePt t="60650" x="1866900" y="2578100"/>
          <p14:tracePt t="60667" x="1835150" y="2514600"/>
          <p14:tracePt t="60683" x="1797050" y="2305050"/>
          <p14:tracePt t="60699" x="1778000" y="2165350"/>
          <p14:tracePt t="60717" x="1784350" y="2006600"/>
          <p14:tracePt t="60736" x="1860550" y="1892300"/>
          <p14:tracePt t="60751" x="1955800" y="1797050"/>
          <p14:tracePt t="60767" x="2082800" y="1739900"/>
          <p14:tracePt t="60985" x="2127250" y="1720850"/>
          <p14:tracePt t="60992" x="2222500" y="1676400"/>
          <p14:tracePt t="61001" x="2286000" y="1638300"/>
          <p14:tracePt t="61004" x="2438400" y="1593850"/>
          <p14:tracePt t="61017" x="2660650" y="1517650"/>
          <p14:tracePt t="61033" x="2825750" y="1498600"/>
          <p14:tracePt t="61049" x="2971800" y="1498600"/>
          <p14:tracePt t="61067" x="3238500" y="1549400"/>
          <p14:tracePt t="61083" x="3321050" y="1562100"/>
          <p14:tracePt t="61100" x="3371850" y="1568450"/>
          <p14:tracePt t="61117" x="3416300" y="1568450"/>
          <p14:tracePt t="61133" x="3448050" y="1568450"/>
          <p14:tracePt t="61150" x="3479800" y="1568450"/>
          <p14:tracePt t="61168" x="3524250" y="1562100"/>
          <p14:tracePt t="61185" x="3536950" y="1562100"/>
          <p14:tracePt t="61200" x="3543300" y="1562100"/>
          <p14:tracePt t="61217" x="3568700" y="1562100"/>
          <p14:tracePt t="61233" x="3581400" y="1562100"/>
          <p14:tracePt t="61250" x="3587750" y="1562100"/>
          <p14:tracePt t="61267" x="3619500" y="1562100"/>
          <p14:tracePt t="61283" x="3644900" y="1543050"/>
          <p14:tracePt t="61300" x="3663950" y="1543050"/>
          <p14:tracePt t="61318" x="3689350" y="1543050"/>
          <p14:tracePt t="61350" x="3695700" y="1543050"/>
          <p14:tracePt t="61410" x="3702050" y="1543050"/>
          <p14:tracePt t="74066" x="3746500" y="1530350"/>
          <p14:tracePt t="74075" x="3854450" y="1498600"/>
          <p14:tracePt t="74081" x="3930650" y="1492250"/>
          <p14:tracePt t="74094" x="4051300" y="1473200"/>
          <p14:tracePt t="74099" x="4102100" y="1454150"/>
          <p14:tracePt t="74110" x="4133850" y="1447800"/>
          <p14:tracePt t="74127" x="4279900" y="1428750"/>
          <p14:tracePt t="74143" x="4425950" y="1409700"/>
          <p14:tracePt t="74161" x="4578350" y="1403350"/>
          <p14:tracePt t="74177" x="4699000" y="1390650"/>
          <p14:tracePt t="74193" x="4819650" y="1390650"/>
          <p14:tracePt t="74212" x="5029200" y="1416050"/>
          <p14:tracePt t="74227" x="5130800" y="1422400"/>
          <p14:tracePt t="74244" x="5200650" y="1428750"/>
          <p14:tracePt t="74261" x="5270500" y="1447800"/>
          <p14:tracePt t="74277" x="5403850" y="1447800"/>
          <p14:tracePt t="74294" x="5467350" y="1447800"/>
          <p14:tracePt t="74311" x="5530850" y="1441450"/>
          <p14:tracePt t="74327" x="5575300" y="1422400"/>
          <p14:tracePt t="74344" x="5594350" y="1416050"/>
          <p14:tracePt t="74361" x="5613400" y="1409700"/>
          <p14:tracePt t="74376" x="5638800" y="1403350"/>
          <p14:tracePt t="74394" x="5651500" y="1397000"/>
          <p14:tracePt t="74411" x="5670550" y="1397000"/>
          <p14:tracePt t="74427" x="5702300" y="1371600"/>
          <p14:tracePt t="74443" x="5727700" y="1365250"/>
          <p14:tracePt t="74460" x="5746750" y="1365250"/>
          <p14:tracePt t="74477" x="5759450" y="1365250"/>
          <p14:tracePt t="74494" x="5765800" y="1365250"/>
          <p14:tracePt t="74510" x="5772150" y="1365250"/>
          <p14:tracePt t="74544" x="5778500" y="1365250"/>
          <p14:tracePt t="74635" x="5778500" y="1358900"/>
          <p14:tracePt t="78312" x="5740400" y="1365250"/>
          <p14:tracePt t="78321" x="5670550" y="1397000"/>
          <p14:tracePt t="78326" x="5638800" y="1409700"/>
          <p14:tracePt t="78342" x="5537200" y="1473200"/>
          <p14:tracePt t="78358" x="5353050" y="1581150"/>
          <p14:tracePt t="78375" x="5245100" y="1619250"/>
          <p14:tracePt t="78392" x="5124450" y="1644650"/>
          <p14:tracePt t="78408" x="5010150" y="1651000"/>
          <p14:tracePt t="78425" x="4914900" y="1663700"/>
          <p14:tracePt t="78429" x="4851400" y="1670050"/>
          <p14:tracePt t="78442" x="4819650" y="1670050"/>
          <p14:tracePt t="78458" x="4724400" y="1695450"/>
          <p14:tracePt t="78475" x="4699000" y="1701800"/>
          <p14:tracePt t="78492" x="4673600" y="1714500"/>
          <p14:tracePt t="78508" x="4641850" y="1727200"/>
          <p14:tracePt t="78526" x="4629150" y="1739900"/>
          <p14:tracePt t="78542" x="4610100" y="1746250"/>
          <p14:tracePt t="78558" x="4565650" y="1765300"/>
          <p14:tracePt t="78575" x="4514850" y="1803400"/>
          <p14:tracePt t="78592" x="4451350" y="1835150"/>
          <p14:tracePt t="78608" x="4349750" y="1885950"/>
          <p14:tracePt t="78625" x="4273550" y="1898650"/>
          <p14:tracePt t="78642" x="4235450" y="1898650"/>
          <p14:tracePt t="78658" x="4165600" y="1898650"/>
          <p14:tracePt t="78674" x="4114800" y="1898650"/>
          <p14:tracePt t="78692" x="4070350" y="1898650"/>
          <p14:tracePt t="78708" x="4013200" y="1911350"/>
          <p14:tracePt t="78725" x="3962400" y="1930400"/>
          <p14:tracePt t="78742" x="3924300" y="1949450"/>
          <p14:tracePt t="78758" x="3873500" y="1968500"/>
          <p14:tracePt t="78775" x="3841750" y="1981200"/>
          <p14:tracePt t="78792" x="3816350" y="2000250"/>
          <p14:tracePt t="78808" x="3790950" y="2019300"/>
          <p14:tracePt t="78825" x="3771900" y="2032000"/>
          <p14:tracePt t="78842" x="3765550" y="2038350"/>
          <p14:tracePt t="78858" x="3727450" y="2063750"/>
          <p14:tracePt t="78875" x="3702050" y="2070100"/>
          <p14:tracePt t="78892" x="3663950" y="2082800"/>
          <p14:tracePt t="78908" x="3619500" y="2101850"/>
          <p14:tracePt t="78924" x="3587750" y="2108200"/>
          <p14:tracePt t="78942" x="3549650" y="2127250"/>
          <p14:tracePt t="78958" x="3524250" y="2133600"/>
          <p14:tracePt t="78975" x="3511550" y="2139950"/>
          <p14:tracePt t="78991" x="3498850" y="2146300"/>
          <p14:tracePt t="79008" x="3479800" y="2146300"/>
          <p14:tracePt t="79025" x="3473450" y="2146300"/>
          <p14:tracePt t="79042" x="3467100" y="2146300"/>
          <p14:tracePt t="79058" x="3454400" y="2146300"/>
          <p14:tracePt t="79075" x="3441700" y="2146300"/>
          <p14:tracePt t="79091" x="3429000" y="2152650"/>
          <p14:tracePt t="79108" x="3416300" y="2159000"/>
          <p14:tracePt t="79125" x="3403600" y="2165350"/>
          <p14:tracePt t="79142" x="3390900" y="2171700"/>
          <p14:tracePt t="79158" x="3384550" y="2184400"/>
          <p14:tracePt t="79175" x="3378200" y="2184400"/>
          <p14:tracePt t="79208" x="3371850" y="2190750"/>
          <p14:tracePt t="79225" x="3365500" y="2190750"/>
          <p14:tracePt t="79241" x="3359150" y="2190750"/>
          <p14:tracePt t="79257" x="3352800" y="2190750"/>
          <p14:tracePt t="79291" x="3346450" y="2190750"/>
          <p14:tracePt t="79315" x="3340100" y="2190750"/>
          <p14:tracePt t="79712" x="3333750" y="2190750"/>
          <p14:tracePt t="80060" x="3333750" y="2178050"/>
          <p14:tracePt t="80067" x="3327400" y="2178050"/>
          <p14:tracePt t="80848" x="3327400" y="2171700"/>
          <p14:tracePt t="80855" x="3327400" y="2165350"/>
          <p14:tracePt t="80862" x="3333750" y="2159000"/>
          <p14:tracePt t="80874" x="3352800" y="2139950"/>
          <p14:tracePt t="80890" x="3371850" y="2133600"/>
          <p14:tracePt t="80907" x="3390900" y="2120900"/>
          <p14:tracePt t="80924" x="3409950" y="2108200"/>
          <p14:tracePt t="80940" x="3429000" y="2095500"/>
          <p14:tracePt t="80957" x="3441700" y="2095500"/>
          <p14:tracePt t="80974" x="3454400" y="2082800"/>
          <p14:tracePt t="80991" x="3473450" y="2082800"/>
          <p14:tracePt t="81007" x="3479800" y="2082800"/>
          <p14:tracePt t="81024" x="3492500" y="2076450"/>
          <p14:tracePt t="81041" x="3498850" y="2076450"/>
          <p14:tracePt t="81057" x="3505200" y="2070100"/>
          <p14:tracePt t="81074" x="3511550" y="2070100"/>
          <p14:tracePt t="81090" x="3524250" y="2063750"/>
          <p14:tracePt t="81123" x="3530600" y="2063750"/>
          <p14:tracePt t="81157" x="3536950" y="2063750"/>
          <p14:tracePt t="81188" x="3536950" y="2057400"/>
          <p14:tracePt t="81196" x="3543300" y="2057400"/>
          <p14:tracePt t="81225" x="3549650" y="2057400"/>
          <p14:tracePt t="81260" x="3556000" y="2057400"/>
          <p14:tracePt t="81274" x="3556000" y="2051050"/>
          <p14:tracePt t="81295" x="3562350" y="2051050"/>
          <p14:tracePt t="81331" x="3568700" y="2051050"/>
          <p14:tracePt t="81338" x="3575050" y="2051050"/>
          <p14:tracePt t="81345" x="3581400" y="2044700"/>
          <p14:tracePt t="81357" x="3587750" y="2038350"/>
          <p14:tracePt t="81374" x="3613150" y="2025650"/>
          <p14:tracePt t="81390" x="3638550" y="2019300"/>
          <p14:tracePt t="81407" x="3644900" y="2019300"/>
          <p14:tracePt t="81424" x="3670300" y="2006600"/>
          <p14:tracePt t="81441" x="3695700" y="2006600"/>
          <p14:tracePt t="81457" x="3708400" y="1993900"/>
          <p14:tracePt t="81475" x="3822700" y="1962150"/>
          <p14:tracePt t="81490" x="3968750" y="1943100"/>
          <p14:tracePt t="81507" x="4095750" y="1930400"/>
          <p14:tracePt t="81512" x="4133850" y="1930400"/>
          <p14:tracePt t="81524" x="4216400" y="1930400"/>
          <p14:tracePt t="81540" x="4318000" y="1930400"/>
          <p14:tracePt t="81557" x="4445000" y="1930400"/>
          <p14:tracePt t="81574" x="4591050" y="1930400"/>
          <p14:tracePt t="81590" x="4629150" y="1930400"/>
          <p14:tracePt t="81607" x="4679950" y="1943100"/>
          <p14:tracePt t="81625" x="4718050" y="1943100"/>
          <p14:tracePt t="81640" x="4737100" y="1949450"/>
          <p14:tracePt t="81657" x="4756150" y="1955800"/>
          <p14:tracePt t="81675" x="4787900" y="1962150"/>
          <p14:tracePt t="81691" x="4813300" y="1968500"/>
          <p14:tracePt t="81707" x="4857750" y="1968500"/>
          <p14:tracePt t="81712" x="4883150" y="1974850"/>
          <p14:tracePt t="81725" x="4946650" y="1993900"/>
          <p14:tracePt t="81740" x="4997450" y="2006600"/>
          <p14:tracePt t="81757" x="5054600" y="2006600"/>
          <p14:tracePt t="81775" x="5099050" y="2012950"/>
          <p14:tracePt t="81790" x="5143500" y="2038350"/>
          <p14:tracePt t="81807" x="5219700" y="2044700"/>
          <p14:tracePt t="81825" x="5365750" y="2057400"/>
          <p14:tracePt t="81841" x="5467350" y="2057400"/>
          <p14:tracePt t="81857" x="5556250" y="2057400"/>
          <p14:tracePt t="81875" x="5695950" y="2082800"/>
          <p14:tracePt t="81890" x="5822950" y="2114550"/>
          <p14:tracePt t="81906" x="5886450" y="2127250"/>
          <p14:tracePt t="81925" x="6000750" y="2159000"/>
          <p14:tracePt t="81940" x="6032500" y="2165350"/>
          <p14:tracePt t="81956" x="6051550" y="2190750"/>
          <p14:tracePt t="81974" x="6064250" y="2190750"/>
          <p14:tracePt t="82277" x="6146800" y="2178050"/>
          <p14:tracePt t="82283" x="6223000" y="2159000"/>
          <p14:tracePt t="82291" x="6273800" y="2159000"/>
          <p14:tracePt t="82306" x="6343650" y="2146300"/>
          <p14:tracePt t="82324" x="6451600" y="2139950"/>
          <p14:tracePt t="82327" x="6502400" y="2139950"/>
          <p14:tracePt t="82340" x="6559550" y="2139950"/>
          <p14:tracePt t="82356" x="6610350" y="2139950"/>
          <p14:tracePt t="82373" x="6629400" y="2139950"/>
          <p14:tracePt t="82390" x="6648450" y="2139950"/>
          <p14:tracePt t="82406" x="6654800" y="2139950"/>
          <p14:tracePt t="82515" x="6661150" y="2139950"/>
          <p14:tracePt t="82546" x="6667500" y="2139950"/>
          <p14:tracePt t="82618" x="6673850" y="2139950"/>
          <p14:tracePt t="83034" x="6718300" y="2139950"/>
          <p14:tracePt t="83040" x="6807200" y="2120900"/>
          <p14:tracePt t="83057" x="6972300" y="2108200"/>
          <p14:tracePt t="83073" x="7099300" y="2108200"/>
          <p14:tracePt t="83090" x="7302500" y="2108200"/>
          <p14:tracePt t="83106" x="7512050" y="2114550"/>
          <p14:tracePt t="83123" x="7651750" y="2139950"/>
          <p14:tracePt t="83127" x="7696200" y="2152650"/>
          <p14:tracePt t="83139" x="7823200" y="2152650"/>
          <p14:tracePt t="83156" x="7975600" y="2152650"/>
          <p14:tracePt t="83175" x="8147050" y="2159000"/>
          <p14:tracePt t="83189" x="8216900" y="2165350"/>
          <p14:tracePt t="83207" x="8248650" y="2165350"/>
          <p14:tracePt t="83223" x="8305800" y="2165350"/>
          <p14:tracePt t="83227" x="8318500" y="2165350"/>
          <p14:tracePt t="83239" x="8369300" y="2159000"/>
          <p14:tracePt t="83256" x="8432800" y="2146300"/>
          <p14:tracePt t="83273" x="8464550" y="2133600"/>
          <p14:tracePt t="83289" x="8509000" y="2127250"/>
          <p14:tracePt t="83306" x="8534400" y="2127250"/>
          <p14:tracePt t="83323" x="8553450" y="2127250"/>
          <p14:tracePt t="83340" x="8578850" y="2127250"/>
          <p14:tracePt t="83357" x="8591550" y="2127250"/>
          <p14:tracePt t="83373" x="8597900" y="2127250"/>
          <p14:tracePt t="83389" x="8610600" y="2127250"/>
          <p14:tracePt t="83406" x="8616950" y="2127250"/>
          <p14:tracePt t="83423" x="8623300" y="2127250"/>
          <p14:tracePt t="83441" x="8629650" y="2127250"/>
          <p14:tracePt t="83478" x="8636000" y="2127250"/>
          <p14:tracePt t="96922" x="8502650" y="2095500"/>
          <p14:tracePt t="96928" x="8413750" y="2095500"/>
          <p14:tracePt t="96937" x="8286750" y="2082800"/>
          <p14:tracePt t="96950" x="7861300" y="1993900"/>
          <p14:tracePt t="96967" x="7531100" y="1930400"/>
          <p14:tracePt t="96984" x="6826250" y="1708150"/>
          <p14:tracePt t="97000" x="5949950" y="1339850"/>
          <p14:tracePt t="97017" x="5524500" y="1143000"/>
          <p14:tracePt t="97034" x="4876800" y="965200"/>
          <p14:tracePt t="97050" x="4171950" y="768350"/>
          <p14:tracePt t="97066" x="4051300" y="730250"/>
          <p14:tracePt t="97083" x="3886200" y="660400"/>
          <p14:tracePt t="97100" x="3771900" y="628650"/>
          <p14:tracePt t="97116" x="3746500" y="622300"/>
          <p14:tracePt t="97133" x="3727450" y="622300"/>
          <p14:tracePt t="97351" x="3663950" y="723900"/>
          <p14:tracePt t="97357" x="3619500" y="781050"/>
          <p14:tracePt t="97366" x="3536950" y="908050"/>
          <p14:tracePt t="97383" x="3390900" y="1073150"/>
          <p14:tracePt t="97399" x="3162300" y="1250950"/>
          <p14:tracePt t="97417" x="3054350" y="1365250"/>
          <p14:tracePt t="97433" x="2959100" y="1517650"/>
          <p14:tracePt t="97450" x="2889250" y="1682750"/>
          <p14:tracePt t="97467" x="2863850" y="1752600"/>
          <p14:tracePt t="97483" x="2851150" y="1797050"/>
          <p14:tracePt t="97500" x="2813050" y="1854200"/>
          <p14:tracePt t="97517" x="2806700" y="1873250"/>
          <p14:tracePt t="97533" x="2806700" y="1885950"/>
          <p14:tracePt t="97550" x="2806700" y="1898650"/>
          <p14:tracePt t="97566" x="2806700" y="1905000"/>
          <p14:tracePt t="97583" x="2806700" y="1930400"/>
          <p14:tracePt t="97600" x="2806700" y="1968500"/>
          <p14:tracePt t="97616" x="2806700" y="2000250"/>
          <p14:tracePt t="97633" x="2806700" y="2025650"/>
          <p14:tracePt t="97650" x="2806700" y="2070100"/>
          <p14:tracePt t="97667" x="2806700" y="2082800"/>
          <p14:tracePt t="97683" x="2806700" y="2089150"/>
          <p14:tracePt t="97700" x="2813050" y="2095500"/>
          <p14:tracePt t="97716" x="2813050" y="2108200"/>
          <p14:tracePt t="97751" x="2813050" y="2114550"/>
          <p14:tracePt t="97767" x="2825750" y="2114550"/>
          <p14:tracePt t="97783" x="2832100" y="2120900"/>
          <p14:tracePt t="97800" x="2838450" y="2120900"/>
          <p14:tracePt t="97816" x="2844800" y="2120900"/>
          <p14:tracePt t="97833" x="2851150" y="2127250"/>
          <p14:tracePt t="97851" x="2863850" y="2133600"/>
          <p14:tracePt t="97866" x="2870200" y="2133600"/>
          <p14:tracePt t="97883" x="2870200" y="2139950"/>
          <p14:tracePt t="97900" x="2882900" y="2139950"/>
          <p14:tracePt t="100042" x="2876550" y="2178050"/>
          <p14:tracePt t="100055" x="2838450" y="2286000"/>
          <p14:tracePt t="100067" x="2794000" y="2457450"/>
          <p14:tracePt t="100082" x="2762250" y="2578100"/>
          <p14:tracePt t="100098" x="2749550" y="2660650"/>
          <p14:tracePt t="100116" x="2717800" y="2749550"/>
          <p14:tracePt t="100132" x="2711450" y="2819400"/>
          <p14:tracePt t="100148" x="2692400" y="2889250"/>
          <p14:tracePt t="100166" x="2673350" y="2978150"/>
          <p14:tracePt t="100182" x="2654300" y="3028950"/>
          <p14:tracePt t="100198" x="2641600" y="3073400"/>
          <p14:tracePt t="100216" x="2635250" y="3092450"/>
          <p14:tracePt t="100232" x="2635250" y="3111500"/>
          <p14:tracePt t="100248" x="2628900" y="3130550"/>
          <p14:tracePt t="100266" x="2628900" y="3136900"/>
          <p14:tracePt t="100303" x="2628900" y="3143250"/>
          <p14:tracePt t="100319" x="2622550" y="3143250"/>
          <p14:tracePt t="100348" x="2622550" y="3149600"/>
          <p14:tracePt t="101703" x="2628900" y="3149600"/>
          <p14:tracePt t="101710" x="2635250" y="3149600"/>
          <p14:tracePt t="101718" x="2647950" y="3143250"/>
          <p14:tracePt t="101733" x="2679700" y="3143250"/>
          <p14:tracePt t="101747" x="2711450" y="3143250"/>
          <p14:tracePt t="101765" x="2743200" y="3143250"/>
          <p14:tracePt t="101781" x="2787650" y="3143250"/>
          <p14:tracePt t="101797" x="2851150" y="3149600"/>
          <p14:tracePt t="101815" x="2882900" y="3149600"/>
          <p14:tracePt t="101832" x="2908300" y="3149600"/>
          <p14:tracePt t="101848" x="2921000" y="3149600"/>
          <p14:tracePt t="101865" x="2927350" y="3149600"/>
          <p14:tracePt t="101882" x="2933700" y="3149600"/>
          <p14:tracePt t="101921" x="2946400" y="3149600"/>
          <p14:tracePt t="101948" x="2952750" y="3149600"/>
          <p14:tracePt t="101981" x="2959100" y="3149600"/>
          <p14:tracePt t="101988" x="2959100" y="3155950"/>
          <p14:tracePt t="102003" x="2965450" y="3155950"/>
          <p14:tracePt t="102019" x="2971800" y="3155950"/>
          <p14:tracePt t="102039" x="2978150" y="3155950"/>
          <p14:tracePt t="102060" x="2984500" y="3155950"/>
          <p14:tracePt t="102083" x="2990850" y="3155950"/>
          <p14:tracePt t="102110" x="2997200" y="3155950"/>
          <p14:tracePt t="102147" x="3003550" y="3155950"/>
          <p14:tracePt t="102189" x="3009900" y="3155950"/>
          <p14:tracePt t="102454" x="3073400" y="3155950"/>
          <p14:tracePt t="102461" x="3187700" y="3136900"/>
          <p14:tracePt t="102469" x="3498850" y="3105150"/>
          <p14:tracePt t="102481" x="3600450" y="3098800"/>
          <p14:tracePt t="102497" x="3975100" y="3054350"/>
          <p14:tracePt t="102514" x="4260850" y="3028950"/>
          <p14:tracePt t="102531" x="4419600" y="3009900"/>
          <p14:tracePt t="102547" x="4711700" y="3003550"/>
          <p14:tracePt t="102568" x="4813300" y="2990850"/>
          <p14:tracePt t="102581" x="4876800" y="2990850"/>
          <p14:tracePt t="102597" x="4921250" y="2990850"/>
          <p14:tracePt t="102614" x="4946650" y="2990850"/>
          <p14:tracePt t="102630" x="4953000" y="2990850"/>
          <p14:tracePt t="102647" x="4991100" y="2997200"/>
          <p14:tracePt t="102664" x="5003800" y="2997200"/>
          <p14:tracePt t="102681" x="5010150" y="2997200"/>
          <p14:tracePt t="102697" x="5022850" y="3003550"/>
          <p14:tracePt t="102714" x="5029200" y="3003550"/>
          <p14:tracePt t="102748" x="5035550" y="3003550"/>
          <p14:tracePt t="102765" x="5054600" y="3016250"/>
          <p14:tracePt t="102782" x="5067300" y="3022600"/>
          <p14:tracePt t="102797" x="5086350" y="3022600"/>
          <p14:tracePt t="102814" x="5105400" y="3035300"/>
          <p14:tracePt t="102847" x="5105400" y="3041650"/>
          <p14:tracePt t="102868" x="5105400" y="3048000"/>
          <p14:tracePt t="102882" x="5111750" y="3048000"/>
          <p14:tracePt t="102912" x="5111750" y="3054350"/>
          <p14:tracePt t="102955" x="5111750" y="3060700"/>
          <p14:tracePt t="102982" x="5118100" y="3060700"/>
          <p14:tracePt t="103042" x="5124450" y="3060700"/>
          <p14:tracePt t="103050" x="5149850" y="3060700"/>
          <p14:tracePt t="103057" x="5207000" y="3060700"/>
          <p14:tracePt t="103064" x="5238750" y="3067050"/>
          <p14:tracePt t="103080" x="5365750" y="3067050"/>
          <p14:tracePt t="103097" x="5670550" y="3086100"/>
          <p14:tracePt t="103114" x="5816600" y="3092450"/>
          <p14:tracePt t="103130" x="5956300" y="3124200"/>
          <p14:tracePt t="103147" x="6140450" y="3143250"/>
          <p14:tracePt t="103164" x="6235700" y="3155950"/>
          <p14:tracePt t="103181" x="6299200" y="3181350"/>
          <p14:tracePt t="103197" x="6337300" y="3200400"/>
          <p14:tracePt t="103214" x="6375400" y="3213100"/>
          <p14:tracePt t="103231" x="6388100" y="3225800"/>
          <p14:tracePt t="103247" x="6400800" y="3232150"/>
          <p14:tracePt t="103264" x="6407150" y="3244850"/>
          <p14:tracePt t="103280" x="6426200" y="3244850"/>
          <p14:tracePt t="103537" x="6508750" y="3225800"/>
          <p14:tracePt t="103544" x="6546850" y="3206750"/>
          <p14:tracePt t="103553" x="6616700" y="3187700"/>
          <p14:tracePt t="103564" x="6699250" y="3181350"/>
          <p14:tracePt t="103580" x="6775450" y="3162300"/>
          <p14:tracePt t="103598" x="6838950" y="3162300"/>
          <p14:tracePt t="103613" x="6858000" y="3162300"/>
          <p14:tracePt t="103630" x="6864350" y="3162300"/>
          <p14:tracePt t="103647" x="6870700" y="3162300"/>
          <p14:tracePt t="103712" x="6877050" y="3162300"/>
          <p14:tracePt t="106420" x="6991350" y="3130550"/>
          <p14:tracePt t="106428" x="7175500" y="3073400"/>
          <p14:tracePt t="106446" x="7486650" y="2997200"/>
          <p14:tracePt t="106464" x="8051800" y="2978150"/>
          <p14:tracePt t="106479" x="8267700" y="2978150"/>
          <p14:tracePt t="106496" x="8839200" y="2997200"/>
          <p14:tracePt t="106513" x="9213850" y="2997200"/>
          <p14:tracePt t="106529" x="9582150" y="2997200"/>
          <p14:tracePt t="106547" x="9772650" y="3003550"/>
          <p14:tracePt t="106565" x="10210800" y="3003550"/>
          <p14:tracePt t="106579" x="10318750" y="3016250"/>
          <p14:tracePt t="106596" x="10426700" y="3035300"/>
          <p14:tracePt t="106614" x="10585450" y="3054350"/>
          <p14:tracePt t="106628" x="10642600" y="3060700"/>
          <p14:tracePt t="106646" x="10680700" y="3067050"/>
          <p14:tracePt t="106649" x="10693400" y="3073400"/>
          <p14:tracePt t="106663" x="10718800" y="3073400"/>
          <p14:tracePt t="106678" x="10756900" y="3073400"/>
          <p14:tracePt t="106696" x="10788650" y="3073400"/>
          <p14:tracePt t="106713" x="10896600" y="3073400"/>
          <p14:tracePt t="106728" x="11010900" y="3035300"/>
          <p14:tracePt t="106745" x="11093450" y="3016250"/>
          <p14:tracePt t="106763" x="11169650" y="3009900"/>
          <p14:tracePt t="106778" x="11195050" y="3009900"/>
          <p14:tracePt t="106796" x="11207750" y="3009900"/>
          <p14:tracePt t="106813" x="11226800" y="3009900"/>
          <p14:tracePt t="106829" x="11233150" y="3009900"/>
          <p14:tracePt t="106892" x="11239500" y="3009900"/>
          <p14:tracePt t="107443" x="11150600" y="2984500"/>
          <p14:tracePt t="107450" x="10769600" y="2971800"/>
          <p14:tracePt t="107461" x="10585450" y="2971800"/>
          <p14:tracePt t="107478" x="9385300" y="2806700"/>
          <p14:tracePt t="107495" x="8185150" y="2711450"/>
          <p14:tracePt t="107512" x="7023100" y="2673350"/>
          <p14:tracePt t="107528" x="5308600" y="2762250"/>
          <p14:tracePt t="107545" x="4298950" y="2908300"/>
          <p14:tracePt t="107562" x="3562350" y="3086100"/>
          <p14:tracePt t="107578" x="2495550" y="3346450"/>
          <p14:tracePt t="107595" x="2139950" y="3422650"/>
          <p14:tracePt t="107612" x="1993900" y="3460750"/>
          <p14:tracePt t="107628" x="1835150" y="3492500"/>
          <p14:tracePt t="107645" x="1784350" y="3498850"/>
          <p14:tracePt t="107661" x="1765300" y="3498850"/>
          <p14:tracePt t="107678" x="1746250" y="3498850"/>
          <p14:tracePt t="107729" x="1739900" y="3498850"/>
          <p14:tracePt t="107735" x="1727200" y="3505200"/>
          <p14:tracePt t="107745" x="1720850" y="3505200"/>
          <p14:tracePt t="107761" x="1708150" y="3511550"/>
          <p14:tracePt t="107778" x="1682750" y="3530600"/>
          <p14:tracePt t="107780" x="1682750" y="3536950"/>
          <p14:tracePt t="107795" x="1657350" y="3549650"/>
          <p14:tracePt t="107812" x="1644650" y="3549650"/>
          <p14:tracePt t="107828" x="1631950" y="3549650"/>
          <p14:tracePt t="107846" x="1625600" y="3549650"/>
          <p14:tracePt t="107878" x="1606550" y="3549650"/>
          <p14:tracePt t="107895" x="1593850" y="3549650"/>
          <p14:tracePt t="107911" x="1587500" y="3536950"/>
          <p14:tracePt t="107928" x="1568450" y="3530600"/>
          <p14:tracePt t="107945" x="1543050" y="3517900"/>
          <p14:tracePt t="107961" x="1530350" y="3511550"/>
          <p14:tracePt t="107979" x="1524000" y="3511550"/>
          <p14:tracePt t="108012" x="1517650" y="3511550"/>
          <p14:tracePt t="108028" x="1517650" y="3505200"/>
          <p14:tracePt t="108045" x="1511300" y="3505200"/>
          <p14:tracePt t="108494" x="1517650" y="3505200"/>
          <p14:tracePt t="108500" x="1530350" y="3498850"/>
          <p14:tracePt t="108511" x="1536700" y="3498850"/>
          <p14:tracePt t="108529" x="1549400" y="3492500"/>
          <p14:tracePt t="108544" x="1555750" y="3492500"/>
          <p14:tracePt t="108561" x="1555750" y="3486150"/>
          <p14:tracePt t="108579" x="1562100" y="3486150"/>
          <p14:tracePt t="108594" x="1574800" y="3486150"/>
          <p14:tracePt t="108688" x="1581150" y="3486150"/>
          <p14:tracePt t="109116" x="1593850" y="3486150"/>
          <p14:tracePt t="109123" x="1600200" y="3486150"/>
          <p14:tracePt t="109130" x="1606550" y="3486150"/>
          <p14:tracePt t="109144" x="1625600" y="3486150"/>
          <p14:tracePt t="109182" x="1631950" y="3486150"/>
          <p14:tracePt t="109216" x="1638300" y="3486150"/>
          <p14:tracePt t="109243" x="1644650" y="3486150"/>
          <p14:tracePt t="109295" x="1651000" y="3486150"/>
          <p14:tracePt t="110113" x="1689100" y="3486150"/>
          <p14:tracePt t="110124" x="1752600" y="3492500"/>
          <p14:tracePt t="110135" x="1771650" y="3492500"/>
          <p14:tracePt t="110145" x="1866900" y="3492500"/>
          <p14:tracePt t="110161" x="2012950" y="3492500"/>
          <p14:tracePt t="110177" x="2139950" y="3479800"/>
          <p14:tracePt t="110194" x="2286000" y="3467100"/>
          <p14:tracePt t="110210" x="2374900" y="3448050"/>
          <p14:tracePt t="110227" x="2432050" y="3435350"/>
          <p14:tracePt t="110244" x="2533650" y="3422650"/>
          <p14:tracePt t="110260" x="2559050" y="3416300"/>
          <p14:tracePt t="110277" x="2590800" y="3416300"/>
          <p14:tracePt t="110295" x="2616200" y="3416300"/>
          <p14:tracePt t="110311" x="2628900" y="3416300"/>
          <p14:tracePt t="110327" x="2654300" y="3416300"/>
          <p14:tracePt t="110345" x="2660650" y="3416300"/>
          <p14:tracePt t="110361" x="2667000" y="3416300"/>
          <p14:tracePt t="110395" x="2673350" y="3416300"/>
          <p14:tracePt t="110452" x="2679700" y="3422650"/>
          <p14:tracePt t="110473" x="2686050" y="3429000"/>
          <p14:tracePt t="110480" x="2692400" y="3429000"/>
          <p14:tracePt t="110487" x="2698750" y="3435350"/>
          <p14:tracePt t="110496" x="2705100" y="3441700"/>
          <p14:tracePt t="110510" x="2717800" y="3441700"/>
          <p14:tracePt t="110527" x="2749550" y="3454400"/>
          <p14:tracePt t="110545" x="2787650" y="3467100"/>
          <p14:tracePt t="110561" x="2794000" y="3467100"/>
          <p14:tracePt t="110577" x="2806700" y="3473450"/>
          <p14:tracePt t="110595" x="2819400" y="3473450"/>
          <p14:tracePt t="110612" x="2825750" y="3473450"/>
          <p14:tracePt t="110645" x="2832100" y="3486150"/>
          <p14:tracePt t="114344" x="2990850" y="3524250"/>
          <p14:tracePt t="114352" x="3086100" y="3549650"/>
          <p14:tracePt t="114358" x="3168650" y="3587750"/>
          <p14:tracePt t="114380" x="3505200" y="3740150"/>
          <p14:tracePt t="114393" x="3708400" y="3822700"/>
          <p14:tracePt t="114409" x="3848100" y="3924300"/>
          <p14:tracePt t="114427" x="4102100" y="4102100"/>
          <p14:tracePt t="114442" x="4267200" y="4178300"/>
          <p14:tracePt t="114459" x="4356100" y="4222750"/>
          <p14:tracePt t="114476" x="4432300" y="4267200"/>
          <p14:tracePt t="114492" x="4508500" y="4311650"/>
          <p14:tracePt t="114508" x="4521200" y="4324350"/>
          <p14:tracePt t="114526" x="4565650" y="4343400"/>
          <p14:tracePt t="114542" x="4572000" y="4349750"/>
          <p14:tracePt t="114559" x="4584700" y="4362450"/>
          <p14:tracePt t="114577" x="4584700" y="4368800"/>
          <p14:tracePt t="114592" x="4597400" y="4368800"/>
          <p14:tracePt t="114609" x="4597400" y="4375150"/>
          <p14:tracePt t="114626" x="4616450" y="4413250"/>
          <p14:tracePt t="114642" x="4616450" y="4489450"/>
          <p14:tracePt t="114659" x="4616450" y="4552950"/>
          <p14:tracePt t="114676" x="4610100" y="4610100"/>
          <p14:tracePt t="114692" x="4603750" y="4654550"/>
          <p14:tracePt t="114708" x="4584700" y="4673600"/>
          <p14:tracePt t="114726" x="4559300" y="4711700"/>
          <p14:tracePt t="114742" x="4533900" y="4730750"/>
          <p14:tracePt t="114758" x="4483100" y="4743450"/>
          <p14:tracePt t="114776" x="4406900" y="4743450"/>
          <p14:tracePt t="114792" x="4330700" y="4743450"/>
          <p14:tracePt t="114808" x="4222750" y="4737100"/>
          <p14:tracePt t="114826" x="4089400" y="4724400"/>
          <p14:tracePt t="114841" x="4019550" y="4718050"/>
          <p14:tracePt t="114858" x="3943350" y="4711700"/>
          <p14:tracePt t="114876" x="3854450" y="4699000"/>
          <p14:tracePt t="114891" x="3803650" y="4699000"/>
          <p14:tracePt t="114908" x="3765550" y="4699000"/>
          <p14:tracePt t="114926" x="3708400" y="4699000"/>
          <p14:tracePt t="114942" x="3689350" y="4699000"/>
          <p14:tracePt t="114958" x="3651250" y="4699000"/>
          <p14:tracePt t="114976" x="3625850" y="4699000"/>
          <p14:tracePt t="114992" x="3600450" y="4699000"/>
          <p14:tracePt t="115008" x="3581400" y="4699000"/>
          <p14:tracePt t="115027" x="3556000" y="4699000"/>
          <p14:tracePt t="115042" x="3543300" y="4699000"/>
          <p14:tracePt t="115058" x="3530600" y="4699000"/>
          <p14:tracePt t="115105" x="3524250" y="4699000"/>
          <p14:tracePt t="115113" x="3517900" y="4699000"/>
          <p14:tracePt t="115126" x="3473450" y="4705350"/>
          <p14:tracePt t="115141" x="3422650" y="4711700"/>
          <p14:tracePt t="115158" x="3384550" y="4718050"/>
          <p14:tracePt t="115175" x="3340100" y="4724400"/>
          <p14:tracePt t="115192" x="3314700" y="4730750"/>
          <p14:tracePt t="115208" x="3282950" y="4737100"/>
          <p14:tracePt t="115226" x="3257550" y="4743450"/>
          <p14:tracePt t="115241" x="3225800" y="4749800"/>
          <p14:tracePt t="115259" x="3213100" y="4756150"/>
          <p14:tracePt t="115275" x="3206750" y="4756150"/>
          <p14:tracePt t="115291" x="3200400" y="4768850"/>
          <p14:tracePt t="115324" x="3194050" y="4768850"/>
          <p14:tracePt t="115358" x="3181350" y="4768850"/>
          <p14:tracePt t="115795" x="3124200" y="4768850"/>
          <p14:tracePt t="115805" x="3054350" y="4768850"/>
          <p14:tracePt t="115810" x="2940050" y="4737100"/>
          <p14:tracePt t="115825" x="2736850" y="4699000"/>
          <p14:tracePt t="115841" x="2520950" y="4629150"/>
          <p14:tracePt t="115858" x="2470150" y="4610100"/>
          <p14:tracePt t="115874" x="2444750" y="4584700"/>
          <p14:tracePt t="115891" x="2400300" y="4546600"/>
          <p14:tracePt t="115907" x="2400300" y="4540250"/>
          <p14:tracePt t="115924" x="2400300" y="4527550"/>
          <p14:tracePt t="115941" x="2393950" y="4521200"/>
          <p14:tracePt t="115974" x="2393950" y="4514850"/>
          <p14:tracePt t="116019" x="2393950" y="4508500"/>
          <p14:tracePt t="116026" x="2393950" y="4502150"/>
          <p14:tracePt t="116041" x="2438400" y="4445000"/>
          <p14:tracePt t="116057" x="2482850" y="4356100"/>
          <p14:tracePt t="116074" x="2501900" y="4273550"/>
          <p14:tracePt t="116092" x="2508250" y="4152900"/>
          <p14:tracePt t="116107" x="2482850" y="4057650"/>
          <p14:tracePt t="116124" x="2406650" y="3892550"/>
          <p14:tracePt t="116141" x="2286000" y="3790950"/>
          <p14:tracePt t="116158" x="2044700" y="3689350"/>
          <p14:tracePt t="116174" x="1917700" y="3670300"/>
          <p14:tracePt t="116191" x="1651000" y="3663950"/>
          <p14:tracePt t="116208" x="1466850" y="3689350"/>
          <p14:tracePt t="116225" x="1339850" y="3740150"/>
          <p14:tracePt t="116241" x="1193800" y="3854450"/>
          <p14:tracePt t="116258" x="1092200" y="3981450"/>
          <p14:tracePt t="116276" x="1016000" y="4146550"/>
          <p14:tracePt t="116291" x="984250" y="4502150"/>
          <p14:tracePt t="116308" x="984250" y="4654550"/>
          <p14:tracePt t="116327" x="1047750" y="4826000"/>
          <p14:tracePt t="116342" x="1149350" y="5080000"/>
          <p14:tracePt t="116358" x="1168400" y="5143500"/>
          <p14:tracePt t="116374" x="1308100" y="5264150"/>
          <p14:tracePt t="116391" x="1701800" y="5372100"/>
          <p14:tracePt t="116408" x="1968500" y="5372100"/>
          <p14:tracePt t="116424" x="2419350" y="5327650"/>
          <p14:tracePt t="116441" x="2590800" y="5276850"/>
          <p14:tracePt t="116458" x="2781300" y="5200650"/>
          <p14:tracePt t="116475" x="2851150" y="5143500"/>
          <p14:tracePt t="116491" x="2933700" y="4940300"/>
          <p14:tracePt t="116508" x="2933700" y="4832350"/>
          <p14:tracePt t="116525" x="2889250" y="4737100"/>
          <p14:tracePt t="116541" x="2762250" y="4552950"/>
          <p14:tracePt t="116557" x="2698750" y="4445000"/>
          <p14:tracePt t="116575" x="2686050" y="4432300"/>
          <p14:tracePt t="116592" x="2660650" y="4406900"/>
          <p14:tracePt t="116607" x="2654300" y="4400550"/>
          <p14:tracePt t="116646" x="2654300" y="4394200"/>
          <p14:tracePt t="116822" x="2686050" y="4400550"/>
          <p14:tracePt t="116829" x="2743200" y="4419600"/>
          <p14:tracePt t="116843" x="2876550" y="4470400"/>
          <p14:tracePt t="116858" x="2952750" y="4495800"/>
          <p14:tracePt t="116874" x="2990850" y="4502150"/>
          <p14:tracePt t="116879" x="3003550" y="4502150"/>
          <p14:tracePt t="116891" x="3022600" y="4502150"/>
          <p14:tracePt t="116907" x="3028950" y="4502150"/>
          <p14:tracePt t="116940" x="3035300" y="4502150"/>
          <p14:tracePt t="116999" x="3041650" y="4502150"/>
          <p14:tracePt t="117071" x="3060700" y="4508500"/>
          <p14:tracePt t="117079" x="3073400" y="4514850"/>
          <p14:tracePt t="117092" x="3111500" y="4533900"/>
          <p14:tracePt t="117108" x="3162300" y="4546600"/>
          <p14:tracePt t="117125" x="3238500" y="4572000"/>
          <p14:tracePt t="117142" x="3378200" y="4610100"/>
          <p14:tracePt t="117157" x="3435350" y="4610100"/>
          <p14:tracePt t="117174" x="3498850" y="4610100"/>
          <p14:tracePt t="117191" x="3568700" y="4610100"/>
          <p14:tracePt t="117207" x="3606800" y="4591050"/>
          <p14:tracePt t="117224" x="3676650" y="4578350"/>
          <p14:tracePt t="117242" x="3790950" y="4559300"/>
          <p14:tracePt t="117257" x="3905250" y="4552950"/>
          <p14:tracePt t="117274" x="3975100" y="4552950"/>
          <p14:tracePt t="117292" x="4032250" y="4552950"/>
          <p14:tracePt t="117307" x="4051300" y="4552950"/>
          <p14:tracePt t="117324" x="4089400" y="4552950"/>
          <p14:tracePt t="117343" x="4184650" y="4559300"/>
          <p14:tracePt t="117357" x="4273550" y="4559300"/>
          <p14:tracePt t="117374" x="4337050" y="4559300"/>
          <p14:tracePt t="117391" x="4387850" y="4559300"/>
          <p14:tracePt t="117407" x="4413250" y="4559300"/>
          <p14:tracePt t="117424" x="4425950" y="4559300"/>
          <p14:tracePt t="117441" x="4432300" y="4559300"/>
          <p14:tracePt t="117457" x="4438650" y="4559300"/>
          <p14:tracePt t="117486" x="4445000" y="4559300"/>
          <p14:tracePt t="117556" x="4451350" y="4559300"/>
          <p14:tracePt t="118111" x="4540250" y="4559300"/>
          <p14:tracePt t="118119" x="4692650" y="4559300"/>
          <p14:tracePt t="118126" x="4806950" y="4559300"/>
          <p14:tracePt t="118140" x="5010150" y="4584700"/>
          <p14:tracePt t="118157" x="5308600" y="4641850"/>
          <p14:tracePt t="118174" x="5505450" y="4673600"/>
          <p14:tracePt t="118193" x="5708650" y="4686300"/>
          <p14:tracePt t="118207" x="5784850" y="4686300"/>
          <p14:tracePt t="118224" x="6076950" y="4679950"/>
          <p14:tracePt t="118241" x="6184900" y="4654550"/>
          <p14:tracePt t="118257" x="6324600" y="4635500"/>
          <p14:tracePt t="118273" x="6496050" y="4616450"/>
          <p14:tracePt t="118290" x="6610350" y="4616450"/>
          <p14:tracePt t="118307" x="6718300" y="4616450"/>
          <p14:tracePt t="118323" x="6794500" y="4616450"/>
          <p14:tracePt t="118340" x="6883400" y="4616450"/>
          <p14:tracePt t="118357" x="7035800" y="4616450"/>
          <p14:tracePt t="118373" x="7099300" y="4616450"/>
          <p14:tracePt t="118391" x="7150100" y="4610100"/>
          <p14:tracePt t="118407" x="7258050" y="4603750"/>
          <p14:tracePt t="118424" x="7353300" y="4584700"/>
          <p14:tracePt t="118440" x="7435850" y="4578350"/>
          <p14:tracePt t="118457" x="7467600" y="4578350"/>
          <p14:tracePt t="118474" x="7486650" y="4578350"/>
          <p14:tracePt t="118508" x="7493000" y="4578350"/>
          <p14:tracePt t="118536" x="7499350" y="4578350"/>
          <p14:tracePt t="118557" x="7505700" y="4578350"/>
          <p14:tracePt t="118563" x="7512050" y="4565650"/>
          <p14:tracePt t="118573" x="7518400" y="4552950"/>
          <p14:tracePt t="118590" x="7524750" y="4533900"/>
          <p14:tracePt t="118607" x="7524750" y="4508500"/>
          <p14:tracePt t="118623" x="7524750" y="4502150"/>
          <p14:tracePt t="118640" x="7531100" y="4502150"/>
          <p14:tracePt t="118658" x="7531100" y="4495800"/>
          <p14:tracePt t="118673" x="7531100" y="4476750"/>
          <p14:tracePt t="118690" x="7531100" y="4457700"/>
          <p14:tracePt t="118706" x="7531100" y="4445000"/>
          <p14:tracePt t="118723" x="7531100" y="4438650"/>
          <p14:tracePt t="118740" x="7531100" y="4432300"/>
          <p14:tracePt t="118756" x="7531100" y="4425950"/>
          <p14:tracePt t="118790" x="7531100" y="4419600"/>
          <p14:tracePt t="118823" x="7531100" y="4406900"/>
          <p14:tracePt t="118901" x="7524750" y="4406900"/>
          <p14:tracePt t="118924" x="7518400" y="4400550"/>
          <p14:tracePt t="118933" x="7505700" y="4400550"/>
          <p14:tracePt t="118941" x="7473950" y="4394200"/>
          <p14:tracePt t="118957" x="7429500" y="4368800"/>
          <p14:tracePt t="118973" x="7391400" y="4356100"/>
          <p14:tracePt t="118990" x="7372350" y="4337050"/>
          <p14:tracePt t="119007" x="7340600" y="4318000"/>
          <p14:tracePt t="119023" x="7321550" y="4311650"/>
          <p14:tracePt t="119040" x="7308850" y="4298950"/>
          <p14:tracePt t="119057" x="7296150" y="4286250"/>
          <p14:tracePt t="119073" x="7283450" y="4279900"/>
          <p14:tracePt t="119090" x="7270750" y="4273550"/>
          <p14:tracePt t="119107" x="7245350" y="4260850"/>
          <p14:tracePt t="119108" x="7213600" y="4254500"/>
          <p14:tracePt t="119123" x="7181850" y="4241800"/>
          <p14:tracePt t="119140" x="7124700" y="4216400"/>
          <p14:tracePt t="119158" x="7061200" y="4197350"/>
          <p14:tracePt t="119173" x="7023100" y="4191000"/>
          <p14:tracePt t="119190" x="6991350" y="4184650"/>
          <p14:tracePt t="119207" x="6972300" y="4184650"/>
          <p14:tracePt t="119223" x="6927850" y="4178300"/>
          <p14:tracePt t="119239" x="6915150" y="4178300"/>
          <p14:tracePt t="119257" x="6870700" y="4178300"/>
          <p14:tracePt t="119273" x="6845300" y="4178300"/>
          <p14:tracePt t="119290" x="6807200" y="4191000"/>
          <p14:tracePt t="119307" x="6769100" y="4210050"/>
          <p14:tracePt t="119323" x="6737350" y="4235450"/>
          <p14:tracePt t="119339" x="6711950" y="4248150"/>
          <p14:tracePt t="119357" x="6673850" y="4267200"/>
          <p14:tracePt t="119373" x="6642100" y="4298950"/>
          <p14:tracePt t="119390" x="6629400" y="4311650"/>
          <p14:tracePt t="119408" x="6616700" y="4324350"/>
          <p14:tracePt t="119423" x="6597650" y="4337050"/>
          <p14:tracePt t="119440" x="6584950" y="4356100"/>
          <p14:tracePt t="119458" x="6565900" y="4368800"/>
          <p14:tracePt t="119473" x="6553200" y="4381500"/>
          <p14:tracePt t="119490" x="6534150" y="4406900"/>
          <p14:tracePt t="119508" x="6515100" y="4438650"/>
          <p14:tracePt t="119523" x="6489700" y="4483100"/>
          <p14:tracePt t="119540" x="6477000" y="4508500"/>
          <p14:tracePt t="119557" x="6464300" y="4521200"/>
          <p14:tracePt t="119573" x="6451600" y="4584700"/>
          <p14:tracePt t="119590" x="6438900" y="4635500"/>
          <p14:tracePt t="119607" x="6438900" y="4686300"/>
          <p14:tracePt t="119623" x="6438900" y="4730750"/>
          <p14:tracePt t="119640" x="6438900" y="4756150"/>
          <p14:tracePt t="119658" x="6457950" y="4806950"/>
          <p14:tracePt t="119673" x="6470650" y="4845050"/>
          <p14:tracePt t="119690" x="6483350" y="4870450"/>
          <p14:tracePt t="119707" x="6521450" y="4914900"/>
          <p14:tracePt t="119723" x="6565900" y="4953000"/>
          <p14:tracePt t="119740" x="6673850" y="4997450"/>
          <p14:tracePt t="119757" x="6756400" y="5022850"/>
          <p14:tracePt t="119773" x="6864350" y="5029200"/>
          <p14:tracePt t="119790" x="6915150" y="5016500"/>
          <p14:tracePt t="119808" x="6946900" y="5016500"/>
          <p14:tracePt t="119823" x="6959600" y="5010150"/>
          <p14:tracePt t="119840" x="6985000" y="4984750"/>
          <p14:tracePt t="119857" x="6997700" y="4965700"/>
          <p14:tracePt t="119873" x="7004050" y="4946650"/>
          <p14:tracePt t="119890" x="7004050" y="4940300"/>
          <p14:tracePt t="119907" x="7004050" y="4933950"/>
          <p14:tracePt t="119922" x="7004050" y="4927600"/>
          <p14:tracePt t="119940" x="7004050" y="4921250"/>
          <p14:tracePt t="119957" x="7029450" y="4895850"/>
          <p14:tracePt t="119973" x="7112000" y="4870450"/>
          <p14:tracePt t="119990" x="7207250" y="4857750"/>
          <p14:tracePt t="120007" x="7321550" y="4851400"/>
          <p14:tracePt t="120023" x="7512050" y="4851400"/>
          <p14:tracePt t="120040" x="7740650" y="4851400"/>
          <p14:tracePt t="120057" x="7886700" y="4851400"/>
          <p14:tracePt t="120072" x="8051800" y="4864100"/>
          <p14:tracePt t="120090" x="8159750" y="4857750"/>
          <p14:tracePt t="120107" x="8261350" y="4857750"/>
          <p14:tracePt t="120123" x="8356600" y="4851400"/>
          <p14:tracePt t="120140" x="8445500" y="4832350"/>
          <p14:tracePt t="120157" x="8528050" y="4800600"/>
          <p14:tracePt t="120172" x="8686800" y="4756150"/>
          <p14:tracePt t="120190" x="8763000" y="4743450"/>
          <p14:tracePt t="120206" x="8820150" y="4711700"/>
          <p14:tracePt t="120222" x="8883650" y="4686300"/>
          <p14:tracePt t="120239" x="8921750" y="4673600"/>
          <p14:tracePt t="120256" x="8953500" y="4673600"/>
          <p14:tracePt t="120272" x="9004300" y="4667250"/>
          <p14:tracePt t="120289" x="9055100" y="4654550"/>
          <p14:tracePt t="120307" x="9099550" y="4648200"/>
          <p14:tracePt t="120323" x="9137650" y="4641850"/>
          <p14:tracePt t="120357" x="9144000" y="4641850"/>
          <p14:tracePt t="120373" x="9163050" y="4629150"/>
          <p14:tracePt t="120390" x="9169400" y="4603750"/>
          <p14:tracePt t="120407" x="9169400" y="4565650"/>
          <p14:tracePt t="120423" x="9144000" y="4495800"/>
          <p14:tracePt t="120440" x="9118600" y="4445000"/>
          <p14:tracePt t="120457" x="9086850" y="4381500"/>
          <p14:tracePt t="120461" x="9048750" y="4349750"/>
          <p14:tracePt t="120473" x="8997950" y="4235450"/>
          <p14:tracePt t="120489" x="8959850" y="4191000"/>
          <p14:tracePt t="120506" x="8934450" y="4146550"/>
          <p14:tracePt t="120522" x="8902700" y="4108450"/>
          <p14:tracePt t="120540" x="8870950" y="4076700"/>
          <p14:tracePt t="120544" x="8858250" y="4057650"/>
          <p14:tracePt t="120557" x="8820150" y="4044950"/>
          <p14:tracePt t="120572" x="8775700" y="4019550"/>
          <p14:tracePt t="120589" x="8705850" y="4006850"/>
          <p14:tracePt t="120606" x="8655050" y="3987800"/>
          <p14:tracePt t="120623" x="8585200" y="3987800"/>
          <p14:tracePt t="120640" x="8553450" y="3987800"/>
          <p14:tracePt t="120656" x="8515350" y="3987800"/>
          <p14:tracePt t="120672" x="8451850" y="3987800"/>
          <p14:tracePt t="120690" x="8420100" y="3994150"/>
          <p14:tracePt t="120706" x="8369300" y="4006850"/>
          <p14:tracePt t="120722" x="8293100" y="4044950"/>
          <p14:tracePt t="120739" x="8242300" y="4076700"/>
          <p14:tracePt t="120756" x="8210550" y="4095750"/>
          <p14:tracePt t="120772" x="8159750" y="4127500"/>
          <p14:tracePt t="120789" x="8134350" y="4165600"/>
          <p14:tracePt t="120806" x="8077200" y="4222750"/>
          <p14:tracePt t="120822" x="8032750" y="4279900"/>
          <p14:tracePt t="120840" x="8020050" y="4330700"/>
          <p14:tracePt t="120855" x="8007350" y="4375150"/>
          <p14:tracePt t="120876" x="7994650" y="4533900"/>
          <p14:tracePt t="120889" x="7994650" y="4603750"/>
          <p14:tracePt t="120906" x="8007350" y="4648200"/>
          <p14:tracePt t="120923" x="8032750" y="4749800"/>
          <p14:tracePt t="120939" x="8051800" y="4781550"/>
          <p14:tracePt t="120955" x="8064500" y="4813300"/>
          <p14:tracePt t="120972" x="8121650" y="4883150"/>
          <p14:tracePt t="120989" x="8172450" y="4940300"/>
          <p14:tracePt t="121006" x="8229600" y="4991100"/>
          <p14:tracePt t="121022" x="8305800" y="5035550"/>
          <p14:tracePt t="121039" x="8369300" y="5067300"/>
          <p14:tracePt t="121056" x="8420100" y="5073650"/>
          <p14:tracePt t="121073" x="8540750" y="5060950"/>
          <p14:tracePt t="121089" x="8636000" y="5029200"/>
          <p14:tracePt t="121107" x="8750300" y="4978400"/>
          <p14:tracePt t="121123" x="8845550" y="4895850"/>
          <p14:tracePt t="121139" x="8902700" y="4851400"/>
          <p14:tracePt t="121156" x="8928100" y="4826000"/>
          <p14:tracePt t="121174" x="8997950" y="4730750"/>
          <p14:tracePt t="121189" x="9004300" y="4711700"/>
          <p14:tracePt t="121206" x="9004300" y="4692650"/>
          <p14:tracePt t="121222" x="9004300" y="4654550"/>
          <p14:tracePt t="121238" x="9004300" y="4629150"/>
          <p14:tracePt t="121256" x="9004300" y="4565650"/>
          <p14:tracePt t="121273" x="9004300" y="4502150"/>
          <p14:tracePt t="121288" x="8997950" y="4470400"/>
          <p14:tracePt t="121306" x="8991600" y="4445000"/>
          <p14:tracePt t="121323" x="8991600" y="4432300"/>
          <p14:tracePt t="121338" x="8985250" y="4419600"/>
          <p14:tracePt t="121356" x="8978900" y="4419600"/>
          <p14:tracePt t="121372" x="8978900" y="4413250"/>
          <p14:tracePt t="121388" x="8978900" y="4400550"/>
          <p14:tracePt t="121423" x="8972550" y="4394200"/>
          <p14:tracePt t="121727" x="8896350" y="4394200"/>
          <p14:tracePt t="121734" x="8743950" y="4394200"/>
          <p14:tracePt t="121739" x="8559800" y="4394200"/>
          <p14:tracePt t="121755" x="8312150" y="4400550"/>
          <p14:tracePt t="121773" x="7874000" y="4425950"/>
          <p14:tracePt t="121788" x="7721600" y="4432300"/>
          <p14:tracePt t="121805" x="7518400" y="4451350"/>
          <p14:tracePt t="121822" x="7156450" y="4476750"/>
          <p14:tracePt t="121838" x="7035800" y="4483100"/>
          <p14:tracePt t="121855" x="6921500" y="4483100"/>
          <p14:tracePt t="121873" x="6762750" y="4483100"/>
          <p14:tracePt t="121889" x="6692900" y="4483100"/>
          <p14:tracePt t="121906" x="6661150" y="4483100"/>
          <p14:tracePt t="121923" x="6635750" y="4483100"/>
          <p14:tracePt t="121938" x="6629400" y="4483100"/>
          <p14:tracePt t="121956" x="6616700" y="4483100"/>
          <p14:tracePt t="121973" x="6591300" y="4483100"/>
          <p14:tracePt t="122010" x="6591300" y="4489450"/>
          <p14:tracePt t="122023" x="6584950" y="4489450"/>
          <p14:tracePt t="122058" x="6578600" y="4489450"/>
          <p14:tracePt t="122939" x="6400800" y="4489450"/>
          <p14:tracePt t="122946" x="6299200" y="4483100"/>
          <p14:tracePt t="122955" x="6102350" y="4470400"/>
          <p14:tracePt t="122972" x="5651500" y="4457700"/>
          <p14:tracePt t="122988" x="5372100" y="4451350"/>
          <p14:tracePt t="123005" x="5130800" y="4495800"/>
          <p14:tracePt t="123021" x="4933950" y="4514850"/>
          <p14:tracePt t="123038" x="4692650" y="4533900"/>
          <p14:tracePt t="123054" x="4527550" y="4546600"/>
          <p14:tracePt t="123072" x="4400550" y="4546600"/>
          <p14:tracePt t="123088" x="4286250" y="4578350"/>
          <p14:tracePt t="123104" x="4203700" y="4584700"/>
          <p14:tracePt t="123122" x="4114800" y="4584700"/>
          <p14:tracePt t="123138" x="4044950" y="4591050"/>
          <p14:tracePt t="123155" x="4000500" y="4597400"/>
          <p14:tracePt t="123172" x="3968750" y="4603750"/>
          <p14:tracePt t="123189" x="3924300" y="4610100"/>
          <p14:tracePt t="123205" x="3898900" y="4616450"/>
          <p14:tracePt t="123221" x="3867150" y="4622800"/>
          <p14:tracePt t="123237" x="3829050" y="4629150"/>
          <p14:tracePt t="123254" x="3778250" y="4648200"/>
          <p14:tracePt t="123271" x="3733800" y="4654550"/>
          <p14:tracePt t="123288" x="3689350" y="4660900"/>
          <p14:tracePt t="123305" x="3632200" y="4660900"/>
          <p14:tracePt t="123321" x="3575050" y="4660900"/>
          <p14:tracePt t="123339" x="3517900" y="4660900"/>
          <p14:tracePt t="123355" x="3448050" y="4660900"/>
          <p14:tracePt t="123372" x="3397250" y="4660900"/>
          <p14:tracePt t="123388" x="3352800" y="4660900"/>
          <p14:tracePt t="123404" x="3308350" y="4660900"/>
          <p14:tracePt t="123421" x="3295650" y="4660900"/>
          <p14:tracePt t="123439" x="3282950" y="4660900"/>
          <p14:tracePt t="123454" x="3270250" y="4660900"/>
          <p14:tracePt t="123480" x="3257550" y="4660900"/>
          <p14:tracePt t="123700" x="3270250" y="4660900"/>
          <p14:tracePt t="123707" x="3282950" y="4660900"/>
          <p14:tracePt t="123722" x="3327400" y="4648200"/>
          <p14:tracePt t="123738" x="3384550" y="4648200"/>
          <p14:tracePt t="123754" x="3492500" y="4635500"/>
          <p14:tracePt t="123771" x="3543300" y="4635500"/>
          <p14:tracePt t="123788" x="3581400" y="4635500"/>
          <p14:tracePt t="123804" x="3625850" y="4635500"/>
          <p14:tracePt t="123821" x="3651250" y="4635500"/>
          <p14:tracePt t="123825" x="3663950" y="4635500"/>
          <p14:tracePt t="123838" x="3676650" y="4635500"/>
          <p14:tracePt t="123854" x="3721100" y="4635500"/>
          <p14:tracePt t="123871" x="3778250" y="4635500"/>
          <p14:tracePt t="123888" x="3810000" y="4635500"/>
          <p14:tracePt t="123904" x="3854450" y="4635500"/>
          <p14:tracePt t="123922" x="3898900" y="4635500"/>
          <p14:tracePt t="123938" x="3943350" y="4635500"/>
          <p14:tracePt t="123954" x="3975100" y="4635500"/>
          <p14:tracePt t="123971" x="3994150" y="4635500"/>
          <p14:tracePt t="123988" x="4013200" y="4635500"/>
          <p14:tracePt t="124004" x="4025900" y="4635500"/>
          <p14:tracePt t="124021" x="4044950" y="4635500"/>
          <p14:tracePt t="124038" x="4051300" y="4635500"/>
          <p14:tracePt t="124054" x="4083050" y="4629150"/>
          <p14:tracePt t="124071" x="4108450" y="4622800"/>
          <p14:tracePt t="124087" x="4127500" y="4622800"/>
          <p14:tracePt t="124104" x="4165600" y="4622800"/>
          <p14:tracePt t="124120" x="4171950" y="4622800"/>
          <p14:tracePt t="124137" x="4197350" y="4622800"/>
          <p14:tracePt t="124154" x="4203700" y="4622800"/>
          <p14:tracePt t="124170" x="4222750" y="4616450"/>
          <p14:tracePt t="124188" x="4267200" y="4616450"/>
          <p14:tracePt t="124204" x="4292600" y="4616450"/>
          <p14:tracePt t="124221" x="4311650" y="4616450"/>
          <p14:tracePt t="124225" x="4324350" y="4616450"/>
          <p14:tracePt t="124237" x="4330700" y="4616450"/>
          <p14:tracePt t="124254" x="4343400" y="4616450"/>
          <p14:tracePt t="124270" x="4349750" y="4616450"/>
          <p14:tracePt t="124287" x="4356100" y="4616450"/>
          <p14:tracePt t="124304" x="4362450" y="4616450"/>
          <p14:tracePt t="124320" x="4368800" y="4616450"/>
          <p14:tracePt t="124338" x="4375150" y="4616450"/>
          <p14:tracePt t="124377" x="4381500" y="4616450"/>
          <p14:tracePt t="124454" x="4387850" y="4616450"/>
          <p14:tracePt t="124961" x="4451350" y="4610100"/>
          <p14:tracePt t="124968" x="4540250" y="4597400"/>
          <p14:tracePt t="124975" x="4591050" y="4591050"/>
          <p14:tracePt t="124987" x="4692650" y="4578350"/>
          <p14:tracePt t="125003" x="4984750" y="4578350"/>
          <p14:tracePt t="125021" x="5067300" y="4578350"/>
          <p14:tracePt t="125037" x="5156200" y="4578350"/>
          <p14:tracePt t="125054" x="5372100" y="4578350"/>
          <p14:tracePt t="125071" x="5549900" y="4578350"/>
          <p14:tracePt t="125087" x="5664200" y="4572000"/>
          <p14:tracePt t="125104" x="5962650" y="4508500"/>
          <p14:tracePt t="125120" x="6121400" y="4502150"/>
          <p14:tracePt t="125137" x="6223000" y="4502150"/>
          <p14:tracePt t="125153" x="6381750" y="4489450"/>
          <p14:tracePt t="125171" x="6508750" y="4489450"/>
          <p14:tracePt t="125187" x="6584950" y="4489450"/>
          <p14:tracePt t="125204" x="6654800" y="4489450"/>
          <p14:tracePt t="125221" x="6680200" y="4483100"/>
          <p14:tracePt t="125237" x="6711950" y="4483100"/>
          <p14:tracePt t="125253" x="6731000" y="4483100"/>
          <p14:tracePt t="125296" x="6737350" y="4483100"/>
          <p14:tracePt t="125332" x="6743700" y="4483100"/>
          <p14:tracePt t="125353" x="6750050" y="4476750"/>
          <p14:tracePt t="125361" x="6769100" y="4476750"/>
          <p14:tracePt t="125370" x="6775450" y="4476750"/>
          <p14:tracePt t="125387" x="6788150" y="4476750"/>
          <p14:tracePt t="125404" x="6826250" y="4476750"/>
          <p14:tracePt t="125420" x="6832600" y="4476750"/>
          <p14:tracePt t="125454" x="6838950" y="4476750"/>
          <p14:tracePt t="125650" x="6832600" y="4476750"/>
          <p14:tracePt t="125659" x="6819900" y="4476750"/>
          <p14:tracePt t="125670" x="6800850" y="4476750"/>
          <p14:tracePt t="125687" x="6775450" y="4476750"/>
          <p14:tracePt t="125703" x="6731000" y="4476750"/>
          <p14:tracePt t="125720" x="6692900" y="4476750"/>
          <p14:tracePt t="125736" x="6661150" y="4476750"/>
          <p14:tracePt t="125753" x="6604000" y="4476750"/>
          <p14:tracePt t="125770" x="6578600" y="4476750"/>
          <p14:tracePt t="125787" x="6546850" y="4476750"/>
          <p14:tracePt t="125804" x="6515100" y="4476750"/>
          <p14:tracePt t="125820" x="6496050" y="4476750"/>
          <p14:tracePt t="125837" x="6489700" y="4476750"/>
          <p14:tracePt t="125855" x="6470650" y="4476750"/>
          <p14:tracePt t="125871" x="6457950" y="4476750"/>
          <p14:tracePt t="125887" x="6445250" y="4476750"/>
          <p14:tracePt t="125903" x="6400800" y="4476750"/>
          <p14:tracePt t="125920" x="6356350" y="4476750"/>
          <p14:tracePt t="125937" x="6330950" y="4483100"/>
          <p14:tracePt t="125953" x="6286500" y="4483100"/>
          <p14:tracePt t="125970" x="6267450" y="4483100"/>
          <p14:tracePt t="125986" x="6223000" y="4483100"/>
          <p14:tracePt t="126003" x="6172200" y="4489450"/>
          <p14:tracePt t="126020" x="6134100" y="4495800"/>
          <p14:tracePt t="126037" x="6102350" y="4521200"/>
          <p14:tracePt t="126053" x="6057900" y="4527550"/>
          <p14:tracePt t="126070" x="6026150" y="4533900"/>
          <p14:tracePt t="126087" x="5994400" y="4533900"/>
          <p14:tracePt t="126104" x="5930900" y="4540250"/>
          <p14:tracePt t="126120" x="5899150" y="4540250"/>
          <p14:tracePt t="126137" x="5873750" y="4540250"/>
          <p14:tracePt t="126154" x="5829300" y="4540250"/>
          <p14:tracePt t="126170" x="5810250" y="4540250"/>
          <p14:tracePt t="126186" x="5797550" y="4546600"/>
          <p14:tracePt t="126203" x="5778500" y="4546600"/>
          <p14:tracePt t="126220" x="5765800" y="4552950"/>
          <p14:tracePt t="126237" x="5759450" y="4552950"/>
          <p14:tracePt t="126270" x="5753100" y="4552950"/>
          <p14:tracePt t="126362" x="5746750" y="4552950"/>
          <p14:tracePt t="126969" x="5715000" y="4552950"/>
          <p14:tracePt t="126976" x="5689600" y="4552950"/>
          <p14:tracePt t="126987" x="5670550" y="4552950"/>
          <p14:tracePt t="127005" x="5619750" y="4552950"/>
          <p14:tracePt t="127020" x="5575300" y="4552950"/>
          <p14:tracePt t="127036" x="5549900" y="4546600"/>
          <p14:tracePt t="127053" x="5511800" y="4540250"/>
          <p14:tracePt t="127070" x="5480050" y="4533900"/>
          <p14:tracePt t="127086" x="5467350" y="4533900"/>
          <p14:tracePt t="127105" x="5448300" y="4533900"/>
          <p14:tracePt t="127137" x="5441950" y="4533900"/>
          <p14:tracePt t="127155" x="5416550" y="4527550"/>
          <p14:tracePt t="127170" x="5397500" y="4527550"/>
          <p14:tracePt t="127186" x="5378450" y="4521200"/>
          <p14:tracePt t="127203" x="5359400" y="4508500"/>
          <p14:tracePt t="127220" x="5334000" y="4502150"/>
          <p14:tracePt t="127236" x="5327650" y="4502150"/>
          <p14:tracePt t="127253" x="5314950" y="4495800"/>
          <p14:tracePt t="127270" x="5302250" y="4464050"/>
          <p14:tracePt t="127286" x="5302250" y="4419600"/>
          <p14:tracePt t="127303" x="5302250" y="4368800"/>
          <p14:tracePt t="127320" x="5289550" y="4267200"/>
          <p14:tracePt t="127337" x="5270500" y="4191000"/>
          <p14:tracePt t="127353" x="5257800" y="4121150"/>
          <p14:tracePt t="127370" x="5232400" y="4038600"/>
          <p14:tracePt t="127386" x="5207000" y="3937000"/>
          <p14:tracePt t="127403" x="5181600" y="3879850"/>
          <p14:tracePt t="127404" x="5162550" y="3848100"/>
          <p14:tracePt t="127419" x="5124450" y="3803650"/>
          <p14:tracePt t="127436" x="5086350" y="3778250"/>
          <p14:tracePt t="127453" x="5029200" y="3740150"/>
          <p14:tracePt t="127456" x="4978400" y="3721100"/>
          <p14:tracePt t="127469" x="4914900" y="3708400"/>
          <p14:tracePt t="127486" x="4870450" y="3708400"/>
          <p14:tracePt t="127503" x="4813300" y="3708400"/>
          <p14:tracePt t="127507" x="4787900" y="3708400"/>
          <p14:tracePt t="127519" x="4711700" y="3759200"/>
          <p14:tracePt t="127536" x="4629150" y="3860800"/>
          <p14:tracePt t="127553" x="4540250" y="3975100"/>
          <p14:tracePt t="127569" x="4464050" y="4102100"/>
          <p14:tracePt t="127586" x="4425950" y="4235450"/>
          <p14:tracePt t="127603" x="4406900" y="4349750"/>
          <p14:tracePt t="127619" x="4413250" y="4533900"/>
          <p14:tracePt t="127636" x="4438650" y="4641850"/>
          <p14:tracePt t="127653" x="4514850" y="4768850"/>
          <p14:tracePt t="127669" x="4648200" y="5003800"/>
          <p14:tracePt t="127686" x="4699000" y="5080000"/>
          <p14:tracePt t="127703" x="4838700" y="5200650"/>
          <p14:tracePt t="127706" x="4933950" y="5238750"/>
          <p14:tracePt t="127720" x="5118100" y="5302250"/>
          <p14:tracePt t="127737" x="5238750" y="5321300"/>
          <p14:tracePt t="127753" x="5340350" y="5327650"/>
          <p14:tracePt t="127769" x="5588000" y="5327650"/>
          <p14:tracePt t="127786" x="5683250" y="5302250"/>
          <p14:tracePt t="127803" x="5734050" y="5283200"/>
          <p14:tracePt t="127819" x="5816600" y="5181600"/>
          <p14:tracePt t="127836" x="5867400" y="5035550"/>
          <p14:tracePt t="127853" x="5867400" y="4895850"/>
          <p14:tracePt t="127869" x="5867400" y="4806950"/>
          <p14:tracePt t="127886" x="5848350" y="4737100"/>
          <p14:tracePt t="127903" x="5835650" y="4673600"/>
          <p14:tracePt t="127920" x="5772150" y="4578350"/>
          <p14:tracePt t="127936" x="5689600" y="4502150"/>
          <p14:tracePt t="127953" x="5613400" y="4438650"/>
          <p14:tracePt t="127969" x="5499100" y="4362450"/>
          <p14:tracePt t="127986" x="5435600" y="4318000"/>
          <p14:tracePt t="128003" x="5359400" y="4267200"/>
          <p14:tracePt t="128018" x="5238750" y="4210050"/>
          <p14:tracePt t="128035" x="5175250" y="4197350"/>
          <p14:tracePt t="128052" x="5130800" y="4184650"/>
          <p14:tracePt t="128069" x="5086350" y="4184650"/>
          <p14:tracePt t="128085" x="5073650" y="4184650"/>
          <p14:tracePt t="128102" x="5060950" y="4184650"/>
          <p14:tracePt t="128119" x="5048250" y="4184650"/>
          <p14:tracePt t="128135" x="5041900" y="4184650"/>
          <p14:tracePt t="128169" x="5029200" y="4184650"/>
          <p14:tracePt t="128226" x="5022850" y="41846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B45ED2-39B3-ABF4-BC48-5A876071DD0A}"/>
              </a:ext>
            </a:extLst>
          </p:cNvPr>
          <p:cNvSpPr>
            <a:spLocks noGrp="1"/>
          </p:cNvSpPr>
          <p:nvPr>
            <p:ph idx="1"/>
          </p:nvPr>
        </p:nvSpPr>
        <p:spPr>
          <a:xfrm>
            <a:off x="942971" y="2410661"/>
            <a:ext cx="4631185" cy="4035231"/>
          </a:xfrm>
        </p:spPr>
        <p:txBody>
          <a:bodyPr>
            <a:noAutofit/>
          </a:bodyPr>
          <a:lstStyle/>
          <a:p>
            <a:pPr>
              <a:lnSpc>
                <a:spcPct val="100000"/>
              </a:lnSpc>
              <a:spcBef>
                <a:spcPts val="1200"/>
              </a:spcBef>
            </a:pPr>
            <a:r>
              <a:rPr lang="en-GB" sz="2000" b="0" i="0" u="none" strike="noStrike" baseline="0" dirty="0"/>
              <a:t>A 45 MW wind park </a:t>
            </a:r>
            <a:r>
              <a:rPr lang="en-US" sz="2000" spc="-10" dirty="0">
                <a:solidFill>
                  <a:srgbClr val="404040"/>
                </a:solidFill>
                <a:ea typeface="Calibri" panose="020F0502020204030204" pitchFamily="34" charset="0"/>
              </a:rPr>
              <a:t>implementing </a:t>
            </a:r>
            <a:r>
              <a:rPr lang="en-GB" sz="2000" b="0" i="0" u="none" strike="noStrike" baseline="0" dirty="0"/>
              <a:t>1x </a:t>
            </a:r>
            <a:r>
              <a:rPr lang="en-GB" sz="2000" b="0" i="0" u="none" strike="noStrike" baseline="0" dirty="0" err="1"/>
              <a:t>HyLYZER</a:t>
            </a:r>
            <a:r>
              <a:rPr lang="en-GB" sz="2000" b="0" i="0" u="none" strike="noStrike" baseline="0" dirty="0"/>
              <a:t>®-500-30 (PEM) with all peripherals to produce 400 Nm³/h H2 (power: 2.5 MW).</a:t>
            </a:r>
          </a:p>
          <a:p>
            <a:pPr>
              <a:lnSpc>
                <a:spcPct val="100000"/>
              </a:lnSpc>
              <a:spcBef>
                <a:spcPts val="1200"/>
              </a:spcBef>
            </a:pPr>
            <a:r>
              <a:rPr lang="en-GB" sz="2000" b="0" i="0" u="none" strike="noStrike" baseline="0" dirty="0"/>
              <a:t>Demonstrate enhanced wind integration through hydrogen storage</a:t>
            </a:r>
          </a:p>
          <a:p>
            <a:pPr>
              <a:lnSpc>
                <a:spcPct val="100000"/>
              </a:lnSpc>
              <a:spcBef>
                <a:spcPts val="1200"/>
              </a:spcBef>
            </a:pPr>
            <a:r>
              <a:rPr lang="en-GB" sz="2000" b="0" i="0" u="none" strike="noStrike" baseline="0" dirty="0"/>
              <a:t>Demonstrate multiple control systems and remote operation (difficult access to grid and upgrading the existing grid infrastructure is very expensive) </a:t>
            </a:r>
          </a:p>
          <a:p>
            <a:pPr marL="0" indent="0">
              <a:lnSpc>
                <a:spcPct val="100000"/>
              </a:lnSpc>
              <a:spcBef>
                <a:spcPts val="1200"/>
              </a:spcBef>
              <a:buNone/>
            </a:pPr>
            <a:r>
              <a:rPr lang="en-GB" sz="2000" b="1" i="0" u="none" strike="noStrike" baseline="0" dirty="0"/>
              <a:t>More information: </a:t>
            </a:r>
            <a:r>
              <a:rPr lang="en-GB" sz="2000" b="0" i="0" u="none" strike="noStrike" baseline="0" dirty="0">
                <a:hlinkClick r:id="rId2"/>
              </a:rPr>
              <a:t>www.haeolus.eu</a:t>
            </a:r>
            <a:r>
              <a:rPr lang="en-GB" sz="2000" b="0" i="0" u="none" strike="noStrike" baseline="0" dirty="0"/>
              <a:t>  </a:t>
            </a:r>
          </a:p>
          <a:p>
            <a:pPr>
              <a:lnSpc>
                <a:spcPct val="100000"/>
              </a:lnSpc>
              <a:spcBef>
                <a:spcPts val="1200"/>
              </a:spcBef>
            </a:pPr>
            <a:endParaRPr lang="en-GB" sz="2000" spc="0" dirty="0">
              <a:effectLst/>
              <a:ea typeface="Arial" panose="020B0604020202020204" pitchFamily="34" charset="0"/>
            </a:endParaRPr>
          </a:p>
          <a:p>
            <a:pPr marL="285750" marR="102235" indent="-285750">
              <a:lnSpc>
                <a:spcPct val="100000"/>
              </a:lnSpc>
              <a:spcBef>
                <a:spcPts val="1200"/>
              </a:spcBef>
              <a:buClr>
                <a:srgbClr val="12B5EA"/>
              </a:buClr>
              <a:buSzPts val="1200"/>
              <a:buFont typeface="Arial" panose="020B0604020202020204" pitchFamily="34" charset="0"/>
              <a:buChar char="–"/>
              <a:tabLst>
                <a:tab pos="942340" algn="l"/>
                <a:tab pos="975995" algn="l"/>
              </a:tabLst>
            </a:pPr>
            <a:endParaRPr lang="en-US" sz="2000" spc="-10" dirty="0">
              <a:solidFill>
                <a:srgbClr val="404040"/>
              </a:solidFill>
              <a:ea typeface="Calibri" panose="020F0502020204030204" pitchFamily="34" charset="0"/>
            </a:endParaRPr>
          </a:p>
          <a:p>
            <a:pPr marL="285750" marR="102235" indent="-285750">
              <a:lnSpc>
                <a:spcPct val="100000"/>
              </a:lnSpc>
              <a:spcBef>
                <a:spcPts val="1200"/>
              </a:spcBef>
              <a:buClr>
                <a:srgbClr val="12B5EA"/>
              </a:buClr>
              <a:buSzPts val="1200"/>
              <a:buFont typeface="Arial" panose="020B0604020202020204" pitchFamily="34" charset="0"/>
              <a:buChar char="–"/>
              <a:tabLst>
                <a:tab pos="942340" algn="l"/>
                <a:tab pos="975995" algn="l"/>
              </a:tabLst>
            </a:pPr>
            <a:endParaRPr lang="en-GB" sz="2000" dirty="0"/>
          </a:p>
        </p:txBody>
      </p:sp>
      <p:sp>
        <p:nvSpPr>
          <p:cNvPr id="3" name="Title 2">
            <a:extLst>
              <a:ext uri="{FF2B5EF4-FFF2-40B4-BE49-F238E27FC236}">
                <a16:creationId xmlns:a16="http://schemas.microsoft.com/office/drawing/2014/main" id="{5792A905-DED9-8264-FF71-7A5D08FF8DD5}"/>
              </a:ext>
            </a:extLst>
          </p:cNvPr>
          <p:cNvSpPr>
            <a:spLocks noGrp="1"/>
          </p:cNvSpPr>
          <p:nvPr>
            <p:ph type="title"/>
          </p:nvPr>
        </p:nvSpPr>
        <p:spPr>
          <a:xfrm>
            <a:off x="649528" y="1078096"/>
            <a:ext cx="11183244" cy="1150199"/>
          </a:xfrm>
        </p:spPr>
        <p:txBody>
          <a:bodyPr>
            <a:noAutofit/>
          </a:bodyPr>
          <a:lstStyle/>
          <a:p>
            <a:pPr algn="l">
              <a:lnSpc>
                <a:spcPct val="100000"/>
              </a:lnSpc>
            </a:pPr>
            <a:r>
              <a:rPr lang="en-US" sz="3600" b="1" dirty="0">
                <a:effectLst/>
                <a:ea typeface="Calibri" panose="020F0502020204030204" pitchFamily="34" charset="0"/>
                <a:cs typeface="Calibri Light" panose="020F0302020204030204" pitchFamily="34" charset="0"/>
              </a:rPr>
              <a:t>Case Study 3 (Remote operation): </a:t>
            </a:r>
            <a:r>
              <a:rPr lang="en-GB" sz="3600" i="0" u="none" strike="noStrike" baseline="0" dirty="0"/>
              <a:t>Highly flexible Electrolysers - Norway</a:t>
            </a:r>
            <a:r>
              <a:rPr lang="en-US" sz="3600" dirty="0">
                <a:effectLst/>
                <a:ea typeface="Calibri" panose="020F0502020204030204" pitchFamily="34" charset="0"/>
                <a:cs typeface="Calibri Light" panose="020F0302020204030204" pitchFamily="34" charset="0"/>
              </a:rPr>
              <a:t> </a:t>
            </a:r>
            <a:endParaRPr lang="en-GB" sz="3600" dirty="0">
              <a:cs typeface="Calibri Light" panose="020F0302020204030204" pitchFamily="34" charset="0"/>
            </a:endParaRPr>
          </a:p>
        </p:txBody>
      </p:sp>
      <p:sp>
        <p:nvSpPr>
          <p:cNvPr id="4" name="Slide Number Placeholder 3">
            <a:extLst>
              <a:ext uri="{FF2B5EF4-FFF2-40B4-BE49-F238E27FC236}">
                <a16:creationId xmlns:a16="http://schemas.microsoft.com/office/drawing/2014/main" id="{38B0992B-35BF-D7F0-834B-13B9D75A2417}"/>
              </a:ext>
            </a:extLst>
          </p:cNvPr>
          <p:cNvSpPr>
            <a:spLocks noGrp="1"/>
          </p:cNvSpPr>
          <p:nvPr>
            <p:ph type="sldNum" sz="quarter" idx="10"/>
          </p:nvPr>
        </p:nvSpPr>
        <p:spPr/>
        <p:txBody>
          <a:bodyPr/>
          <a:lstStyle/>
          <a:p>
            <a:fld id="{CD8196BC-F42D-4B87-B53B-6CE5D557D7FA}" type="slidenum">
              <a:rPr lang="en-US" smtClean="0"/>
              <a:t>26</a:t>
            </a:fld>
            <a:endParaRPr lang="en-US"/>
          </a:p>
        </p:txBody>
      </p:sp>
      <p:pic>
        <p:nvPicPr>
          <p:cNvPr id="6" name="Picture 5">
            <a:extLst>
              <a:ext uri="{FF2B5EF4-FFF2-40B4-BE49-F238E27FC236}">
                <a16:creationId xmlns:a16="http://schemas.microsoft.com/office/drawing/2014/main" id="{9DABF922-6CE7-60C3-1050-3A15AFCBB4D6}"/>
              </a:ext>
            </a:extLst>
          </p:cNvPr>
          <p:cNvPicPr>
            <a:picLocks noChangeAspect="1"/>
          </p:cNvPicPr>
          <p:nvPr/>
        </p:nvPicPr>
        <p:blipFill>
          <a:blip r:embed="rId3"/>
          <a:stretch>
            <a:fillRect/>
          </a:stretch>
        </p:blipFill>
        <p:spPr>
          <a:xfrm>
            <a:off x="6005166" y="2171439"/>
            <a:ext cx="5731110" cy="4274453"/>
          </a:xfrm>
          <a:prstGeom prst="rect">
            <a:avLst/>
          </a:prstGeom>
        </p:spPr>
      </p:pic>
    </p:spTree>
    <p:extLst>
      <p:ext uri="{BB962C8B-B14F-4D97-AF65-F5344CB8AC3E}">
        <p14:creationId xmlns:p14="http://schemas.microsoft.com/office/powerpoint/2010/main" val="738929747"/>
      </p:ext>
    </p:extLst>
  </p:cSld>
  <p:clrMapOvr>
    <a:masterClrMapping/>
  </p:clrMapOvr>
  <mc:AlternateContent xmlns:mc="http://schemas.openxmlformats.org/markup-compatibility/2006" xmlns:p14="http://schemas.microsoft.com/office/powerpoint/2010/main">
    <mc:Choice Requires="p14">
      <p:transition spd="slow" p14:dur="2000" advTm="70266"/>
    </mc:Choice>
    <mc:Fallback xmlns="">
      <p:transition spd="slow" advTm="70266"/>
    </mc:Fallback>
  </mc:AlternateContent>
  <p:extLst>
    <p:ext uri="{3A86A75C-4F4B-4683-9AE1-C65F6400EC91}">
      <p14:laserTraceLst xmlns:p14="http://schemas.microsoft.com/office/powerpoint/2010/main">
        <p14:tracePtLst>
          <p14:tracePt t="25258" x="3079750" y="5111750"/>
          <p14:tracePt t="25264" x="3060700" y="5086350"/>
          <p14:tracePt t="25272" x="2984500" y="5003800"/>
          <p14:tracePt t="25283" x="2921000" y="4933950"/>
          <p14:tracePt t="25299" x="2654300" y="4711700"/>
          <p14:tracePt t="25316" x="2489200" y="4552950"/>
          <p14:tracePt t="25332" x="2152650" y="4286250"/>
          <p14:tracePt t="25349" x="1790700" y="4051300"/>
          <p14:tracePt t="25366" x="1358900" y="3841750"/>
          <p14:tracePt t="25383" x="1085850" y="3752850"/>
          <p14:tracePt t="25399" x="552450" y="3562350"/>
          <p14:tracePt t="25416" x="349250" y="3486150"/>
          <p14:tracePt t="25435" x="0" y="3308350"/>
          <p14:tracePt t="25449" x="0" y="3289300"/>
          <p14:tracePt t="25466" x="0" y="3213100"/>
          <p14:tracePt t="25482" x="0" y="3155950"/>
          <p14:tracePt t="25499" x="0" y="3092450"/>
          <p14:tracePt t="25516" x="0" y="3054350"/>
          <p14:tracePt t="25533" x="0" y="2971800"/>
          <p14:tracePt t="25549" x="0" y="2851150"/>
          <p14:tracePt t="25566" x="0" y="2743200"/>
          <p14:tracePt t="25583" x="0" y="2552700"/>
          <p14:tracePt t="25599" x="63500" y="2209800"/>
          <p14:tracePt t="25615" x="165100" y="1955800"/>
          <p14:tracePt t="25632" x="336550" y="1714500"/>
          <p14:tracePt t="25649" x="609600" y="1504950"/>
          <p14:tracePt t="25666" x="723900" y="1428750"/>
          <p14:tracePt t="25683" x="1009650" y="1346200"/>
          <p14:tracePt t="25699" x="1155700" y="1346200"/>
          <p14:tracePt t="25958" x="1187450" y="1352550"/>
          <p14:tracePt t="25965" x="1244600" y="1384300"/>
          <p14:tracePt t="25983" x="1333500" y="1447800"/>
          <p14:tracePt t="26000" x="1555750" y="1574800"/>
          <p14:tracePt t="26016" x="1644650" y="1638300"/>
          <p14:tracePt t="26033" x="1701800" y="1682750"/>
          <p14:tracePt t="26050" x="1771650" y="1752600"/>
          <p14:tracePt t="26066" x="1809750" y="1803400"/>
          <p14:tracePt t="26071" x="1816100" y="1809750"/>
          <p14:tracePt t="26082" x="1822450" y="1822450"/>
          <p14:tracePt t="26100" x="1860550" y="1866900"/>
          <p14:tracePt t="26115" x="1879600" y="1885950"/>
          <p14:tracePt t="26132" x="1898650" y="1898650"/>
          <p14:tracePt t="26150" x="1924050" y="1930400"/>
          <p14:tracePt t="26165" x="1943100" y="1949450"/>
          <p14:tracePt t="26183" x="1949450" y="1962150"/>
          <p14:tracePt t="26200" x="1949450" y="1981200"/>
          <p14:tracePt t="26216" x="1949450" y="1993900"/>
          <p14:tracePt t="26233" x="1955800" y="1993900"/>
          <p14:tracePt t="26250" x="1955800" y="2000250"/>
          <p14:tracePt t="26282" x="1962150" y="2000250"/>
          <p14:tracePt t="26300" x="1962150" y="2006600"/>
          <p14:tracePt t="26321" x="1962150" y="2012950"/>
          <p14:tracePt t="26393" x="1968500" y="2012950"/>
          <p14:tracePt t="27209" x="1968500" y="2032000"/>
          <p14:tracePt t="27215" x="1968500" y="2063750"/>
          <p14:tracePt t="27232" x="1962150" y="2114550"/>
          <p14:tracePt t="27249" x="1955800" y="2152650"/>
          <p14:tracePt t="27265" x="1955800" y="2184400"/>
          <p14:tracePt t="27282" x="1949450" y="2216150"/>
          <p14:tracePt t="27299" x="1949450" y="2241550"/>
          <p14:tracePt t="27315" x="1943100" y="2286000"/>
          <p14:tracePt t="27331" x="1943100" y="2311400"/>
          <p14:tracePt t="27348" x="1943100" y="2362200"/>
          <p14:tracePt t="27365" x="1943100" y="2432050"/>
          <p14:tracePt t="27381" x="1943100" y="2463800"/>
          <p14:tracePt t="27398" x="1943100" y="2501900"/>
          <p14:tracePt t="27415" x="1943100" y="2571750"/>
          <p14:tracePt t="27432" x="1943100" y="2616200"/>
          <p14:tracePt t="27450" x="1943100" y="2667000"/>
          <p14:tracePt t="27465" x="1943100" y="2686050"/>
          <p14:tracePt t="27482" x="1943100" y="2698750"/>
          <p14:tracePt t="27498" x="1943100" y="2717800"/>
          <p14:tracePt t="27514" x="1943100" y="2730500"/>
          <p14:tracePt t="27531" x="1943100" y="2755900"/>
          <p14:tracePt t="27548" x="1943100" y="2768600"/>
          <p14:tracePt t="27565" x="1924050" y="2787650"/>
          <p14:tracePt t="27581" x="1924050" y="2794000"/>
          <p14:tracePt t="27598" x="1911350" y="2813050"/>
          <p14:tracePt t="27614" x="1905000" y="2819400"/>
          <p14:tracePt t="27648" x="1898650" y="2825750"/>
          <p14:tracePt t="27682" x="1892300" y="2832100"/>
          <p14:tracePt t="27715" x="1885950" y="2832100"/>
          <p14:tracePt t="27731" x="1885950" y="2838450"/>
          <p14:tracePt t="27748" x="1879600" y="2838450"/>
          <p14:tracePt t="27765" x="1866900" y="2851150"/>
          <p14:tracePt t="27782" x="1847850" y="2876550"/>
          <p14:tracePt t="27799" x="1841500" y="2882900"/>
          <p14:tracePt t="27814" x="1835150" y="2901950"/>
          <p14:tracePt t="27831" x="1828800" y="2908300"/>
          <p14:tracePt t="27848" x="1828800" y="2921000"/>
          <p14:tracePt t="27894" x="1822450" y="2921000"/>
          <p14:tracePt t="27916" x="1822450" y="2927350"/>
          <p14:tracePt t="27944" x="1816100" y="2927350"/>
          <p14:tracePt t="27952" x="1816100" y="2933700"/>
          <p14:tracePt t="27979" x="1816100" y="2940050"/>
          <p14:tracePt t="28008" x="1803400" y="2946400"/>
          <p14:tracePt t="28043" x="1797050" y="2952750"/>
          <p14:tracePt t="28094" x="1790700" y="2959100"/>
          <p14:tracePt t="28130" x="1784350" y="2959100"/>
          <p14:tracePt t="28151" x="1784350" y="2971800"/>
          <p14:tracePt t="28165" x="1778000" y="2971800"/>
          <p14:tracePt t="28179" x="1778000" y="2978150"/>
          <p14:tracePt t="28187" x="1771650" y="2984500"/>
          <p14:tracePt t="28201" x="1771650" y="2990850"/>
          <p14:tracePt t="28215" x="1765300" y="3003550"/>
          <p14:tracePt t="28248" x="1765300" y="3009900"/>
          <p14:tracePt t="28281" x="1758950" y="3016250"/>
          <p14:tracePt t="28302" x="1758950" y="3028950"/>
          <p14:tracePt t="28338" x="1758950" y="3035300"/>
          <p14:tracePt t="28366" x="1758950" y="3041650"/>
          <p14:tracePt t="28388" x="1765300" y="3041650"/>
          <p14:tracePt t="28395" x="1771650" y="3048000"/>
          <p14:tracePt t="28403" x="1778000" y="3048000"/>
          <p14:tracePt t="28415" x="1790700" y="3048000"/>
          <p14:tracePt t="28431" x="1809750" y="3048000"/>
          <p14:tracePt t="28448" x="1822450" y="3048000"/>
          <p14:tracePt t="28466" x="1841500" y="3048000"/>
          <p14:tracePt t="28481" x="1847850" y="3048000"/>
          <p14:tracePt t="28498" x="1854200" y="3048000"/>
          <p14:tracePt t="28515" x="1860550" y="3048000"/>
          <p14:tracePt t="28531" x="1866900" y="3048000"/>
          <p14:tracePt t="28548" x="1873250" y="3048000"/>
          <p14:tracePt t="28564" x="1885950" y="3048000"/>
          <p14:tracePt t="28581" x="1898650" y="3048000"/>
          <p14:tracePt t="28615" x="1905000" y="3048000"/>
          <p14:tracePt t="28648" x="1917700" y="3048000"/>
          <p14:tracePt t="28680" x="1924050" y="3048000"/>
          <p14:tracePt t="28731" x="1930400" y="3048000"/>
          <p14:tracePt t="28746" x="1936750" y="3048000"/>
          <p14:tracePt t="28760" x="1943100" y="3048000"/>
          <p14:tracePt t="28790" x="1949450" y="3048000"/>
          <p14:tracePt t="28805" x="1955800" y="3048000"/>
          <p14:tracePt t="28823" x="1962150" y="3048000"/>
          <p14:tracePt t="28845" x="1968500" y="3048000"/>
          <p14:tracePt t="28874" x="1974850" y="3048000"/>
          <p14:tracePt t="28950" x="1981200" y="3048000"/>
          <p14:tracePt t="28967" x="1987550" y="3048000"/>
          <p14:tracePt t="28973" x="1993900" y="3048000"/>
          <p14:tracePt t="28981" x="2006600" y="3048000"/>
          <p14:tracePt t="28997" x="2025650" y="3048000"/>
          <p14:tracePt t="29014" x="2044700" y="3048000"/>
          <p14:tracePt t="29031" x="2082800" y="3048000"/>
          <p14:tracePt t="29048" x="2101850" y="3048000"/>
          <p14:tracePt t="29064" x="2120900" y="3048000"/>
          <p14:tracePt t="29081" x="2159000" y="3048000"/>
          <p14:tracePt t="29098" x="2171700" y="3048000"/>
          <p14:tracePt t="29114" x="2184400" y="3048000"/>
          <p14:tracePt t="29131" x="2216150" y="3048000"/>
          <p14:tracePt t="29148" x="2222500" y="3054350"/>
          <p14:tracePt t="29164" x="2235200" y="3054350"/>
          <p14:tracePt t="29181" x="2254250" y="3054350"/>
          <p14:tracePt t="29198" x="2279650" y="3060700"/>
          <p14:tracePt t="29215" x="2292350" y="3060700"/>
          <p14:tracePt t="29231" x="2311400" y="3060700"/>
          <p14:tracePt t="29248" x="2330450" y="3060700"/>
          <p14:tracePt t="29265" x="2349500" y="3060700"/>
          <p14:tracePt t="29281" x="2393950" y="3060700"/>
          <p14:tracePt t="29298" x="2419350" y="3060700"/>
          <p14:tracePt t="29314" x="2457450" y="3060700"/>
          <p14:tracePt t="29331" x="2533650" y="3073400"/>
          <p14:tracePt t="29348" x="2565400" y="3079750"/>
          <p14:tracePt t="29352" x="2584450" y="3079750"/>
          <p14:tracePt t="29364" x="2597150" y="3079750"/>
          <p14:tracePt t="29381" x="2647950" y="3079750"/>
          <p14:tracePt t="29398" x="2673350" y="3092450"/>
          <p14:tracePt t="29414" x="2698750" y="3092450"/>
          <p14:tracePt t="29430" x="2755900" y="3098800"/>
          <p14:tracePt t="29448" x="2794000" y="3098800"/>
          <p14:tracePt t="29464" x="2813050" y="3098800"/>
          <p14:tracePt t="29481" x="2851150" y="3098800"/>
          <p14:tracePt t="29497" x="2870200" y="3098800"/>
          <p14:tracePt t="29514" x="2889250" y="3098800"/>
          <p14:tracePt t="29532" x="2933700" y="3098800"/>
          <p14:tracePt t="29547" x="2978150" y="3098800"/>
          <p14:tracePt t="29564" x="2997200" y="3098800"/>
          <p14:tracePt t="29567" x="3009900" y="3098800"/>
          <p14:tracePt t="29580" x="3041650" y="3098800"/>
          <p14:tracePt t="29597" x="3067050" y="3098800"/>
          <p14:tracePt t="29614" x="3098800" y="3098800"/>
          <p14:tracePt t="29630" x="3143250" y="3098800"/>
          <p14:tracePt t="29647" x="3187700" y="3098800"/>
          <p14:tracePt t="29664" x="3219450" y="3098800"/>
          <p14:tracePt t="29680" x="3270250" y="3098800"/>
          <p14:tracePt t="29698" x="3289300" y="3098800"/>
          <p14:tracePt t="29714" x="3314700" y="3098800"/>
          <p14:tracePt t="29731" x="3327400" y="3098800"/>
          <p14:tracePt t="29788" x="3333750" y="3098800"/>
          <p14:tracePt t="30180" x="3448050" y="3067050"/>
          <p14:tracePt t="30185" x="3937000" y="2959100"/>
          <p14:tracePt t="30196" x="4622800" y="2851150"/>
          <p14:tracePt t="30213" x="5600700" y="2711450"/>
          <p14:tracePt t="30231" x="7283450" y="2705100"/>
          <p14:tracePt t="30247" x="8407400" y="2762250"/>
          <p14:tracePt t="30263" x="9391650" y="2946400"/>
          <p14:tracePt t="30282" x="10509250" y="3270250"/>
          <p14:tracePt t="30297" x="11201400" y="3530600"/>
          <p14:tracePt t="30314" x="11734800" y="3733800"/>
          <p14:tracePt t="30331" x="12014200" y="3810000"/>
          <p14:tracePt t="30348" x="12103100" y="3835400"/>
          <p14:tracePt t="30365" x="12141200" y="3848100"/>
          <p14:tracePt t="30381" x="12166600" y="3854450"/>
          <p14:tracePt t="30418" x="12172950" y="3854450"/>
          <p14:tracePt t="30460" x="12179300" y="3854450"/>
          <p14:tracePt t="30489" x="12185650" y="3854450"/>
          <p14:tracePt t="30596" x="12185650" y="3848100"/>
          <p14:tracePt t="30603" x="12179300" y="3822700"/>
          <p14:tracePt t="30614" x="12160250" y="3810000"/>
          <p14:tracePt t="30632" x="12077700" y="3721100"/>
          <p14:tracePt t="30647" x="11957050" y="3619500"/>
          <p14:tracePt t="30663" x="11855450" y="3536950"/>
          <p14:tracePt t="30681" x="11671300" y="3416300"/>
          <p14:tracePt t="30697" x="11582400" y="3384550"/>
          <p14:tracePt t="30713" x="11423650" y="3321050"/>
          <p14:tracePt t="30730" x="11264900" y="3282950"/>
          <p14:tracePt t="30747" x="11068050" y="3244850"/>
          <p14:tracePt t="30764" x="10972800" y="3213100"/>
          <p14:tracePt t="30780" x="10756900" y="3117850"/>
          <p14:tracePt t="30797" x="10490200" y="3003550"/>
          <p14:tracePt t="30813" x="10318750" y="2921000"/>
          <p14:tracePt t="30830" x="10096500" y="2870200"/>
          <p14:tracePt t="30847" x="9937750" y="2844800"/>
          <p14:tracePt t="30865" x="9861550" y="2819400"/>
          <p14:tracePt t="30881" x="9747250" y="2800350"/>
          <p14:tracePt t="30896" x="9467850" y="2781300"/>
          <p14:tracePt t="30914" x="9366250" y="2781300"/>
          <p14:tracePt t="30932" x="9188450" y="2800350"/>
          <p14:tracePt t="30947" x="9023350" y="2851150"/>
          <p14:tracePt t="30964" x="8902700" y="2876550"/>
          <p14:tracePt t="30983" x="8794750" y="2908300"/>
          <p14:tracePt t="30997" x="8699500" y="2959100"/>
          <p14:tracePt t="31013" x="8540750" y="3028950"/>
          <p14:tracePt t="31031" x="8362950" y="3124200"/>
          <p14:tracePt t="31046" x="8229600" y="3194050"/>
          <p14:tracePt t="31063" x="8115300" y="3270250"/>
          <p14:tracePt t="31080" x="7943850" y="3365500"/>
          <p14:tracePt t="31096" x="7772400" y="3467100"/>
          <p14:tracePt t="31113" x="7689850" y="3549650"/>
          <p14:tracePt t="31131" x="7626350" y="3638550"/>
          <p14:tracePt t="31146" x="7537450" y="3759200"/>
          <p14:tracePt t="31163" x="7442200" y="3879850"/>
          <p14:tracePt t="31180" x="7372350" y="4000500"/>
          <p14:tracePt t="31183" x="7353300" y="4070350"/>
          <p14:tracePt t="31196" x="7346950" y="4159250"/>
          <p14:tracePt t="31213" x="7346950" y="4241800"/>
          <p14:tracePt t="31230" x="7366000" y="4324350"/>
          <p14:tracePt t="31247" x="7448550" y="4489450"/>
          <p14:tracePt t="31264" x="7499350" y="4578350"/>
          <p14:tracePt t="31281" x="7562850" y="4648200"/>
          <p14:tracePt t="31296" x="7791450" y="4800600"/>
          <p14:tracePt t="31314" x="7981950" y="4870450"/>
          <p14:tracePt t="31330" x="8102600" y="4940300"/>
          <p14:tracePt t="31346" x="8407400" y="5086350"/>
          <p14:tracePt t="31363" x="8616950" y="5149850"/>
          <p14:tracePt t="31380" x="8813800" y="5213350"/>
          <p14:tracePt t="31384" x="9029700" y="5226050"/>
          <p14:tracePt t="31396" x="9290050" y="5194300"/>
          <p14:tracePt t="31413" x="9525000" y="5156200"/>
          <p14:tracePt t="31430" x="9867900" y="5060950"/>
          <p14:tracePt t="31446" x="10280650" y="4864100"/>
          <p14:tracePt t="31463" x="10744200" y="4673600"/>
          <p14:tracePt t="31479" x="10890250" y="4584700"/>
          <p14:tracePt t="31496" x="11188700" y="4413250"/>
          <p14:tracePt t="31513" x="11315700" y="4324350"/>
          <p14:tracePt t="31530" x="11379200" y="4286250"/>
          <p14:tracePt t="31546" x="11493500" y="4140200"/>
          <p14:tracePt t="31563" x="11531600" y="3968750"/>
          <p14:tracePt t="31580" x="11537950" y="3854450"/>
          <p14:tracePt t="31584" x="11537950" y="3778250"/>
          <p14:tracePt t="31596" x="11531600" y="3689350"/>
          <p14:tracePt t="31613" x="11493500" y="3568700"/>
          <p14:tracePt t="31629" x="11442700" y="3486150"/>
          <p14:tracePt t="31646" x="11360150" y="3378200"/>
          <p14:tracePt t="31663" x="11290300" y="3308350"/>
          <p14:tracePt t="31680" x="11220450" y="3257550"/>
          <p14:tracePt t="31696" x="11125200" y="3200400"/>
          <p14:tracePt t="31714" x="11074400" y="3162300"/>
          <p14:tracePt t="31730" x="11010900" y="3143250"/>
          <p14:tracePt t="31747" x="10941050" y="3111500"/>
          <p14:tracePt t="31763" x="10890250" y="3105150"/>
          <p14:tracePt t="31779" x="10864850" y="3092450"/>
          <p14:tracePt t="31796" x="10814050" y="3086100"/>
          <p14:tracePt t="31813" x="10807700" y="3086100"/>
          <p14:tracePt t="31829" x="10795000" y="3086100"/>
          <p14:tracePt t="31846" x="10775950" y="3086100"/>
          <p14:tracePt t="31863" x="10769600" y="3086100"/>
          <p14:tracePt t="31896" x="10763250" y="3086100"/>
          <p14:tracePt t="39634" x="10617200" y="3048000"/>
          <p14:tracePt t="39642" x="10502900" y="3003550"/>
          <p14:tracePt t="39648" x="10382250" y="2959100"/>
          <p14:tracePt t="39659" x="9886950" y="2819400"/>
          <p14:tracePt t="39676" x="9569450" y="2768600"/>
          <p14:tracePt t="39692" x="9074150" y="2698750"/>
          <p14:tracePt t="39709" x="8553450" y="2673350"/>
          <p14:tracePt t="39726" x="8255000" y="2673350"/>
          <p14:tracePt t="39743" x="8115300" y="2673350"/>
          <p14:tracePt t="39759" x="7867650" y="2686050"/>
          <p14:tracePt t="39776" x="7785100" y="2698750"/>
          <p14:tracePt t="39792" x="7727950" y="2717800"/>
          <p14:tracePt t="39809" x="7588250" y="2768600"/>
          <p14:tracePt t="39826" x="7448550" y="2825750"/>
          <p14:tracePt t="39842" x="7258050" y="2857500"/>
          <p14:tracePt t="39859" x="7048500" y="2895600"/>
          <p14:tracePt t="39876" x="6889750" y="2914650"/>
          <p14:tracePt t="39893" x="6699250" y="2933700"/>
          <p14:tracePt t="39909" x="6515100" y="2978150"/>
          <p14:tracePt t="39926" x="6292850" y="3041650"/>
          <p14:tracePt t="39942" x="6083300" y="3105150"/>
          <p14:tracePt t="39959" x="5880100" y="3168650"/>
          <p14:tracePt t="39976" x="5683250" y="3232150"/>
          <p14:tracePt t="39993" x="5537200" y="3295650"/>
          <p14:tracePt t="40010" x="5391150" y="3346450"/>
          <p14:tracePt t="40026" x="5340350" y="3384550"/>
          <p14:tracePt t="40043" x="5295900" y="3403600"/>
          <p14:tracePt t="40060" x="5187950" y="3460750"/>
          <p14:tracePt t="40076" x="5143500" y="3486150"/>
          <p14:tracePt t="40093" x="5130800" y="3492500"/>
          <p14:tracePt t="40350" x="5029200" y="3505200"/>
          <p14:tracePt t="40358" x="4927600" y="3505200"/>
          <p14:tracePt t="40365" x="4838700" y="3511550"/>
          <p14:tracePt t="40376" x="4756150" y="3517900"/>
          <p14:tracePt t="40393" x="4692650" y="3536950"/>
          <p14:tracePt t="40410" x="4635500" y="3536950"/>
          <p14:tracePt t="40426" x="4610100" y="3536950"/>
          <p14:tracePt t="40443" x="4597400" y="3536950"/>
          <p14:tracePt t="40459" x="4591050" y="3536950"/>
          <p14:tracePt t="40475" x="4584700" y="3536950"/>
          <p14:tracePt t="40510" x="4572000" y="3536950"/>
          <p14:tracePt t="40526" x="4559300" y="3536950"/>
          <p14:tracePt t="40543" x="4546600" y="3536950"/>
          <p14:tracePt t="40560" x="4533900" y="3536950"/>
          <p14:tracePt t="40592" x="4527550" y="3536950"/>
          <p14:tracePt t="40625" x="4521200" y="3536950"/>
          <p14:tracePt t="41568" x="4527550" y="3536950"/>
          <p14:tracePt t="41583" x="4540250" y="3536950"/>
          <p14:tracePt t="41589" x="4546600" y="3536950"/>
          <p14:tracePt t="41597" x="4552950" y="3536950"/>
          <p14:tracePt t="41609" x="4572000" y="3543300"/>
          <p14:tracePt t="41625" x="4591050" y="3543300"/>
          <p14:tracePt t="41642" x="4603750" y="3543300"/>
          <p14:tracePt t="41658" x="4622800" y="3543300"/>
          <p14:tracePt t="41663" x="4629150" y="3543300"/>
          <p14:tracePt t="41689" x="4635500" y="3543300"/>
          <p14:tracePt t="41712" x="4641850" y="3543300"/>
          <p14:tracePt t="41725" x="4648200" y="3543300"/>
          <p14:tracePt t="41753" x="4654550" y="3543300"/>
          <p14:tracePt t="41789" x="4660900" y="3543300"/>
          <p14:tracePt t="41818" x="4667250" y="3543300"/>
          <p14:tracePt t="42391" x="4483100" y="3581400"/>
          <p14:tracePt t="42399" x="4381500" y="3606800"/>
          <p14:tracePt t="42409" x="4254500" y="3606800"/>
          <p14:tracePt t="42426" x="3797300" y="3663950"/>
          <p14:tracePt t="42441" x="3568700" y="3676650"/>
          <p14:tracePt t="42458" x="3378200" y="3708400"/>
          <p14:tracePt t="42475" x="3168650" y="3740150"/>
          <p14:tracePt t="42491" x="3003550" y="3784600"/>
          <p14:tracePt t="42508" x="2933700" y="3816350"/>
          <p14:tracePt t="42528" x="2857500" y="3860800"/>
          <p14:tracePt t="42542" x="2825750" y="3879850"/>
          <p14:tracePt t="42558" x="2768600" y="3917950"/>
          <p14:tracePt t="42574" x="2717800" y="3937000"/>
          <p14:tracePt t="42591" x="2654300" y="3968750"/>
          <p14:tracePt t="42608" x="2628900" y="3987800"/>
          <p14:tracePt t="42626" x="2590800" y="4013200"/>
          <p14:tracePt t="42642" x="2578100" y="4025900"/>
          <p14:tracePt t="42658" x="2565400" y="4044950"/>
          <p14:tracePt t="42676" x="2552700" y="4051300"/>
          <p14:tracePt t="42691" x="2546350" y="4057650"/>
          <p14:tracePt t="42719" x="2546350" y="4064000"/>
          <p14:tracePt t="42727" x="2533650" y="4064000"/>
          <p14:tracePt t="42842" x="2533650" y="4070350"/>
          <p14:tracePt t="42967" x="2540000" y="4070350"/>
          <p14:tracePt t="42975" x="2546350" y="4064000"/>
          <p14:tracePt t="42979" x="2552700" y="4057650"/>
          <p14:tracePt t="42991" x="2571750" y="4044950"/>
          <p14:tracePt t="43008" x="2590800" y="4025900"/>
          <p14:tracePt t="43025" x="2622550" y="4013200"/>
          <p14:tracePt t="43041" x="2654300" y="3994150"/>
          <p14:tracePt t="43058" x="2686050" y="3981450"/>
          <p14:tracePt t="43076" x="2717800" y="3956050"/>
          <p14:tracePt t="43091" x="2743200" y="3943350"/>
          <p14:tracePt t="43108" x="2755900" y="3937000"/>
          <p14:tracePt t="43124" x="2768600" y="3937000"/>
          <p14:tracePt t="43141" x="2794000" y="3937000"/>
          <p14:tracePt t="43157" x="2800350" y="3937000"/>
          <p14:tracePt t="43174" x="2800350" y="3930650"/>
          <p14:tracePt t="43208" x="2806700" y="3924300"/>
          <p14:tracePt t="43241" x="2813050" y="3924300"/>
          <p14:tracePt t="43257" x="2813050" y="3911600"/>
          <p14:tracePt t="43311" x="2819400" y="3911600"/>
          <p14:tracePt t="45152" x="2838450" y="3911600"/>
          <p14:tracePt t="45159" x="2857500" y="3911600"/>
          <p14:tracePt t="45174" x="2901950" y="3911600"/>
          <p14:tracePt t="45190" x="2927350" y="3924300"/>
          <p14:tracePt t="45192" x="2933700" y="3924300"/>
          <p14:tracePt t="45206" x="2965450" y="3937000"/>
          <p14:tracePt t="45223" x="2978150" y="3949700"/>
          <p14:tracePt t="45240" x="2997200" y="3968750"/>
          <p14:tracePt t="45241" x="3009900" y="3975100"/>
          <p14:tracePt t="45256" x="3022600" y="3981450"/>
          <p14:tracePt t="45273" x="3048000" y="3994150"/>
          <p14:tracePt t="45291" x="3054350" y="4006850"/>
          <p14:tracePt t="45306" x="3092450" y="4025900"/>
          <p14:tracePt t="45323" x="3111500" y="4038600"/>
          <p14:tracePt t="45340" x="3136900" y="4038600"/>
          <p14:tracePt t="45356" x="3162300" y="4051300"/>
          <p14:tracePt t="45373" x="3175000" y="4057650"/>
          <p14:tracePt t="45390" x="3194050" y="4064000"/>
          <p14:tracePt t="45407" x="3219450" y="4083050"/>
          <p14:tracePt t="45442" x="3219450" y="4089400"/>
          <p14:tracePt t="45448" x="3225800" y="4089400"/>
          <p14:tracePt t="45483" x="3232150" y="4089400"/>
          <p14:tracePt t="45498" x="3238500" y="4095750"/>
          <p14:tracePt t="45505" x="3251200" y="4095750"/>
          <p14:tracePt t="45514" x="3257550" y="4095750"/>
          <p14:tracePt t="45525" x="3263900" y="4095750"/>
          <p14:tracePt t="45540" x="3282950" y="4108450"/>
          <p14:tracePt t="45556" x="3333750" y="4133850"/>
          <p14:tracePt t="45574" x="3365500" y="4165600"/>
          <p14:tracePt t="45590" x="3409950" y="4191000"/>
          <p14:tracePt t="45606" x="3454400" y="4222750"/>
          <p14:tracePt t="45623" x="3473450" y="4229100"/>
          <p14:tracePt t="45639" x="3479800" y="4235450"/>
          <p14:tracePt t="45656" x="3498850" y="4254500"/>
          <p14:tracePt t="45673" x="3498850" y="4260850"/>
          <p14:tracePt t="45690" x="3517900" y="4279900"/>
          <p14:tracePt t="45707" x="3524250" y="4292600"/>
          <p14:tracePt t="45723" x="3530600" y="4298950"/>
          <p14:tracePt t="45740" x="3536950" y="4311650"/>
          <p14:tracePt t="45741" x="3536950" y="4318000"/>
          <p14:tracePt t="45756" x="3543300" y="4318000"/>
          <p14:tracePt t="45773" x="3556000" y="4337050"/>
          <p14:tracePt t="45790" x="3568700" y="4356100"/>
          <p14:tracePt t="45806" x="3587750" y="4419600"/>
          <p14:tracePt t="45823" x="3594100" y="4451350"/>
          <p14:tracePt t="45839" x="3600450" y="4502150"/>
          <p14:tracePt t="45856" x="3606800" y="4559300"/>
          <p14:tracePt t="45873" x="3613150" y="4584700"/>
          <p14:tracePt t="45889" x="3613150" y="4622800"/>
          <p14:tracePt t="45906" x="3619500" y="4654550"/>
          <p14:tracePt t="45923" x="3625850" y="4705350"/>
          <p14:tracePt t="45940" x="3625850" y="4724400"/>
          <p14:tracePt t="45956" x="3651250" y="4787900"/>
          <p14:tracePt t="45973" x="3657600" y="4813300"/>
          <p14:tracePt t="45989" x="3657600" y="4826000"/>
          <p14:tracePt t="46006" x="3657600" y="4845050"/>
          <p14:tracePt t="46023" x="3657600" y="4864100"/>
          <p14:tracePt t="46039" x="3657600" y="4870450"/>
          <p14:tracePt t="46056" x="3657600" y="4876800"/>
          <p14:tracePt t="46092" x="3657600" y="4883150"/>
          <p14:tracePt t="46113" x="3663950" y="4883150"/>
          <p14:tracePt t="46128" x="3663950" y="4889500"/>
          <p14:tracePt t="46163" x="3663950" y="4895850"/>
          <p14:tracePt t="46178" x="3670300" y="4895850"/>
          <p14:tracePt t="46199" x="3670300" y="4902200"/>
          <p14:tracePt t="46236" x="3670300" y="4908550"/>
          <p14:tracePt t="46263" x="3676650" y="4908550"/>
          <p14:tracePt t="46334" x="3676650" y="4914900"/>
          <p14:tracePt t="53104" x="3810000" y="4883150"/>
          <p14:tracePt t="53112" x="3981450" y="4845050"/>
          <p14:tracePt t="53119" x="4102100" y="4800600"/>
          <p14:tracePt t="53136" x="4305300" y="4762500"/>
          <p14:tracePt t="53153" x="4660900" y="4699000"/>
          <p14:tracePt t="53169" x="4927600" y="4699000"/>
          <p14:tracePt t="53186" x="5111750" y="4711700"/>
          <p14:tracePt t="53203" x="5276850" y="4724400"/>
          <p14:tracePt t="53219" x="5499100" y="4749800"/>
          <p14:tracePt t="53236" x="5645150" y="4781550"/>
          <p14:tracePt t="53253" x="5791200" y="4819650"/>
          <p14:tracePt t="53269" x="5911850" y="4851400"/>
          <p14:tracePt t="53286" x="5956300" y="4870450"/>
          <p14:tracePt t="53303" x="5981700" y="4883150"/>
          <p14:tracePt t="53319" x="6064250" y="4908550"/>
          <p14:tracePt t="53336" x="6115050" y="4927600"/>
          <p14:tracePt t="53354" x="6191250" y="4946650"/>
          <p14:tracePt t="53369" x="6280150" y="4978400"/>
          <p14:tracePt t="53386" x="6324600" y="5003800"/>
          <p14:tracePt t="53403" x="6362700" y="5035550"/>
          <p14:tracePt t="53419" x="6438900" y="5118100"/>
          <p14:tracePt t="53436" x="6477000" y="5156200"/>
          <p14:tracePt t="53453" x="6527800" y="5207000"/>
          <p14:tracePt t="53469" x="6578600" y="5270500"/>
          <p14:tracePt t="53486" x="6604000" y="5295900"/>
          <p14:tracePt t="53503" x="6635750" y="5327650"/>
          <p14:tracePt t="53519" x="6661150" y="5346700"/>
          <p14:tracePt t="53536" x="6667500" y="5359400"/>
          <p14:tracePt t="53553" x="6699250" y="5372100"/>
          <p14:tracePt t="53569" x="6750050" y="5410200"/>
          <p14:tracePt t="53586" x="6781800" y="5416550"/>
          <p14:tracePt t="53603" x="6800850" y="5429250"/>
          <p14:tracePt t="53619" x="6877050" y="5467350"/>
          <p14:tracePt t="53636" x="6883400" y="5480050"/>
          <p14:tracePt t="53653" x="6902450" y="5492750"/>
          <p14:tracePt t="53669" x="6902450" y="5505450"/>
          <p14:tracePt t="67832" x="6813550" y="5505450"/>
          <p14:tracePt t="67840" x="6654800" y="5530850"/>
          <p14:tracePt t="67847" x="6540500" y="5530850"/>
          <p14:tracePt t="67864" x="6337300" y="5524500"/>
          <p14:tracePt t="67879" x="5969000" y="5549900"/>
          <p14:tracePt t="67896" x="5822950" y="5549900"/>
          <p14:tracePt t="67913" x="5708650" y="5549900"/>
          <p14:tracePt t="67929" x="5524500" y="5562600"/>
          <p14:tracePt t="67946" x="5384800" y="5568950"/>
          <p14:tracePt t="67963" x="5314950" y="5588000"/>
          <p14:tracePt t="67980" x="5226050" y="5607050"/>
          <p14:tracePt t="67997" x="5168900" y="5632450"/>
          <p14:tracePt t="68014" x="5124450" y="5645150"/>
          <p14:tracePt t="68030" x="4984750" y="5689600"/>
          <p14:tracePt t="68047" x="4902200" y="5702300"/>
          <p14:tracePt t="68063" x="4826000" y="5721350"/>
          <p14:tracePt t="68079" x="4756150" y="5734050"/>
          <p14:tracePt t="68097" x="4737100" y="5734050"/>
          <p14:tracePt t="68113" x="4699000" y="5734050"/>
          <p14:tracePt t="68130" x="4679950" y="5734050"/>
          <p14:tracePt t="68146" x="4667250" y="5734050"/>
          <p14:tracePt t="68163" x="4654550" y="5734050"/>
          <p14:tracePt t="68179" x="4635500" y="5734050"/>
          <p14:tracePt t="68197" x="4622800" y="5734050"/>
          <p14:tracePt t="68213" x="4610100" y="5740400"/>
          <p14:tracePt t="68229" x="4597400" y="5753100"/>
          <p14:tracePt t="68247" x="4578350" y="5753100"/>
          <p14:tracePt t="68263" x="4565650" y="5759450"/>
          <p14:tracePt t="68297" x="4559300" y="5759450"/>
          <p14:tracePt t="68313" x="4552950" y="5759450"/>
          <p14:tracePt t="68330" x="4546600" y="5759450"/>
          <p14:tracePt t="68363" x="4540250" y="5759450"/>
          <p14:tracePt t="68387" x="4527550" y="5759450"/>
          <p14:tracePt t="68429" x="4521200" y="57594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7C879C-2AF0-468C-8EC9-88ECD5873DD6}"/>
              </a:ext>
            </a:extLst>
          </p:cNvPr>
          <p:cNvSpPr>
            <a:spLocks noGrp="1"/>
          </p:cNvSpPr>
          <p:nvPr>
            <p:ph idx="1"/>
          </p:nvPr>
        </p:nvSpPr>
        <p:spPr>
          <a:xfrm>
            <a:off x="265176" y="2185415"/>
            <a:ext cx="4764517" cy="4170935"/>
          </a:xfrm>
          <a:solidFill>
            <a:schemeClr val="bg1"/>
          </a:solidFill>
        </p:spPr>
        <p:txBody>
          <a:bodyPr>
            <a:noAutofit/>
          </a:bodyPr>
          <a:lstStyle/>
          <a:p>
            <a:pPr algn="l">
              <a:lnSpc>
                <a:spcPct val="100000"/>
              </a:lnSpc>
              <a:spcBef>
                <a:spcPts val="1800"/>
              </a:spcBef>
            </a:pPr>
            <a:r>
              <a:rPr lang="en-GB" sz="1800" b="0" i="0" dirty="0">
                <a:solidFill>
                  <a:srgbClr val="464646"/>
                </a:solidFill>
                <a:effectLst/>
              </a:rPr>
              <a:t>The Orkney Islands have over 50 MW of installed wind, wave and tidal capacity and produce over 100% of their electricity demand from renewables on an annual basis. </a:t>
            </a:r>
          </a:p>
          <a:p>
            <a:pPr algn="l">
              <a:lnSpc>
                <a:spcPct val="100000"/>
              </a:lnSpc>
              <a:spcBef>
                <a:spcPts val="1800"/>
              </a:spcBef>
            </a:pPr>
            <a:r>
              <a:rPr lang="en-GB" sz="1800" dirty="0">
                <a:solidFill>
                  <a:srgbClr val="464646"/>
                </a:solidFill>
              </a:rPr>
              <a:t>T</a:t>
            </a:r>
            <a:r>
              <a:rPr lang="en-GB" sz="1800" b="0" i="0" dirty="0">
                <a:solidFill>
                  <a:srgbClr val="464646"/>
                </a:solidFill>
                <a:effectLst/>
              </a:rPr>
              <a:t>wo PEM electrolysers are used in the islands of </a:t>
            </a:r>
            <a:r>
              <a:rPr lang="en-GB" sz="1800" b="0" i="0" dirty="0" err="1">
                <a:solidFill>
                  <a:srgbClr val="464646"/>
                </a:solidFill>
                <a:effectLst/>
              </a:rPr>
              <a:t>Eday</a:t>
            </a:r>
            <a:r>
              <a:rPr lang="en-GB" sz="1800" b="0" i="0" dirty="0">
                <a:solidFill>
                  <a:srgbClr val="464646"/>
                </a:solidFill>
                <a:effectLst/>
              </a:rPr>
              <a:t> and Shapinsay to produce H2 that </a:t>
            </a:r>
            <a:r>
              <a:rPr lang="en-GB" sz="1800" dirty="0">
                <a:solidFill>
                  <a:srgbClr val="464646"/>
                </a:solidFill>
              </a:rPr>
              <a:t>can be</a:t>
            </a:r>
            <a:r>
              <a:rPr lang="en-GB" sz="1800" b="0" i="0" dirty="0">
                <a:solidFill>
                  <a:srgbClr val="464646"/>
                </a:solidFill>
                <a:effectLst/>
              </a:rPr>
              <a:t> transported to mainland Orkney, or consumed locally, </a:t>
            </a:r>
            <a:r>
              <a:rPr lang="en-GB" sz="1800" dirty="0">
                <a:solidFill>
                  <a:srgbClr val="464646"/>
                </a:solidFill>
              </a:rPr>
              <a:t>or</a:t>
            </a:r>
            <a:r>
              <a:rPr lang="en-GB" sz="1800" b="0" i="0" dirty="0">
                <a:solidFill>
                  <a:srgbClr val="464646"/>
                </a:solidFill>
                <a:effectLst/>
              </a:rPr>
              <a:t> can be stored to be converted later into heat and power.</a:t>
            </a:r>
          </a:p>
          <a:p>
            <a:pPr algn="l">
              <a:lnSpc>
                <a:spcPct val="100000"/>
              </a:lnSpc>
              <a:spcBef>
                <a:spcPts val="1800"/>
              </a:spcBef>
            </a:pPr>
            <a:r>
              <a:rPr lang="en-GB" sz="1800" b="0" i="0" dirty="0">
                <a:solidFill>
                  <a:srgbClr val="464646"/>
                </a:solidFill>
                <a:effectLst/>
              </a:rPr>
              <a:t>A 75-kW fuel cell is used to convert the stored H2 to heat and power for several harbour buildings and 3 ferries in Kirkwall.</a:t>
            </a:r>
            <a:endParaRPr lang="en-GB" sz="1800" dirty="0"/>
          </a:p>
        </p:txBody>
      </p:sp>
      <p:sp>
        <p:nvSpPr>
          <p:cNvPr id="3" name="Title 2">
            <a:extLst>
              <a:ext uri="{FF2B5EF4-FFF2-40B4-BE49-F238E27FC236}">
                <a16:creationId xmlns:a16="http://schemas.microsoft.com/office/drawing/2014/main" id="{2C44591D-3B59-4089-B39E-CA30E6FDE44E}"/>
              </a:ext>
            </a:extLst>
          </p:cNvPr>
          <p:cNvSpPr>
            <a:spLocks noGrp="1"/>
          </p:cNvSpPr>
          <p:nvPr>
            <p:ph type="title"/>
          </p:nvPr>
        </p:nvSpPr>
        <p:spPr>
          <a:xfrm>
            <a:off x="265176" y="1035592"/>
            <a:ext cx="11555460" cy="934838"/>
          </a:xfrm>
        </p:spPr>
        <p:txBody>
          <a:bodyPr>
            <a:noAutofit/>
          </a:bodyPr>
          <a:lstStyle/>
          <a:p>
            <a:pPr algn="just"/>
            <a:r>
              <a:rPr lang="en-US" sz="3600" b="1" dirty="0">
                <a:effectLst/>
                <a:ea typeface="Calibri" panose="020F0502020204030204" pitchFamily="34" charset="0"/>
                <a:cs typeface="Arial" panose="020B0604020202020204" pitchFamily="34" charset="0"/>
              </a:rPr>
              <a:t>Case Study 4 (Utilizing Curtailed Renewable Capacity): </a:t>
            </a:r>
            <a:r>
              <a:rPr lang="en-US" sz="3600" dirty="0">
                <a:effectLst/>
                <a:ea typeface="Calibri" panose="020F0502020204030204" pitchFamily="34" charset="0"/>
                <a:cs typeface="Arial" panose="020B0604020202020204" pitchFamily="34" charset="0"/>
              </a:rPr>
              <a:t>The BIG HIT Project, Orkney/Scotland</a:t>
            </a:r>
            <a:endParaRPr lang="en-GB" sz="3600" dirty="0"/>
          </a:p>
        </p:txBody>
      </p:sp>
      <p:sp>
        <p:nvSpPr>
          <p:cNvPr id="4" name="Slide Number Placeholder 3">
            <a:extLst>
              <a:ext uri="{FF2B5EF4-FFF2-40B4-BE49-F238E27FC236}">
                <a16:creationId xmlns:a16="http://schemas.microsoft.com/office/drawing/2014/main" id="{0302B3BD-EF48-4D3C-911B-BE8B104B4CE9}"/>
              </a:ext>
            </a:extLst>
          </p:cNvPr>
          <p:cNvSpPr>
            <a:spLocks noGrp="1"/>
          </p:cNvSpPr>
          <p:nvPr>
            <p:ph type="sldNum" sz="quarter" idx="10"/>
          </p:nvPr>
        </p:nvSpPr>
        <p:spPr/>
        <p:txBody>
          <a:bodyPr/>
          <a:lstStyle/>
          <a:p>
            <a:pPr>
              <a:defRPr/>
            </a:pPr>
            <a:fld id="{507A51EB-28BE-496C-9370-D136DFF3C419}" type="slidenum">
              <a:rPr lang="en-GB" smtClean="0"/>
              <a:pPr>
                <a:defRPr/>
              </a:pPr>
              <a:t>27</a:t>
            </a:fld>
            <a:endParaRPr lang="en-GB" dirty="0"/>
          </a:p>
        </p:txBody>
      </p:sp>
      <p:pic>
        <p:nvPicPr>
          <p:cNvPr id="7" name="Picture 6">
            <a:extLst>
              <a:ext uri="{FF2B5EF4-FFF2-40B4-BE49-F238E27FC236}">
                <a16:creationId xmlns:a16="http://schemas.microsoft.com/office/drawing/2014/main" id="{1699CFBF-4505-DEAF-BEC1-61EB3418AEFB}"/>
              </a:ext>
            </a:extLst>
          </p:cNvPr>
          <p:cNvPicPr>
            <a:picLocks noChangeAspect="1"/>
          </p:cNvPicPr>
          <p:nvPr/>
        </p:nvPicPr>
        <p:blipFill>
          <a:blip r:embed="rId2"/>
          <a:stretch>
            <a:fillRect/>
          </a:stretch>
        </p:blipFill>
        <p:spPr>
          <a:xfrm>
            <a:off x="4930202" y="1970430"/>
            <a:ext cx="7261798" cy="4887570"/>
          </a:xfrm>
          <a:prstGeom prst="rect">
            <a:avLst/>
          </a:prstGeom>
        </p:spPr>
      </p:pic>
    </p:spTree>
    <p:extLst>
      <p:ext uri="{BB962C8B-B14F-4D97-AF65-F5344CB8AC3E}">
        <p14:creationId xmlns:p14="http://schemas.microsoft.com/office/powerpoint/2010/main" val="1212819259"/>
      </p:ext>
    </p:extLst>
  </p:cSld>
  <p:clrMapOvr>
    <a:masterClrMapping/>
  </p:clrMapOvr>
  <mc:AlternateContent xmlns:mc="http://schemas.openxmlformats.org/markup-compatibility/2006" xmlns:p14="http://schemas.microsoft.com/office/powerpoint/2010/main">
    <mc:Choice Requires="p14">
      <p:transition spd="slow" p14:dur="2000" advTm="175458"/>
    </mc:Choice>
    <mc:Fallback xmlns="">
      <p:transition spd="slow" advTm="175458"/>
    </mc:Fallback>
  </mc:AlternateContent>
  <p:extLst>
    <p:ext uri="{3A86A75C-4F4B-4683-9AE1-C65F6400EC91}">
      <p14:laserTraceLst xmlns:p14="http://schemas.microsoft.com/office/powerpoint/2010/main">
        <p14:tracePtLst>
          <p14:tracePt t="25220" x="4514850" y="5740400"/>
          <p14:tracePt t="25227" x="4502150" y="5689600"/>
          <p14:tracePt t="25235" x="4470400" y="5607050"/>
          <p14:tracePt t="25242" x="4451350" y="5518150"/>
          <p14:tracePt t="25258" x="4368800" y="5232400"/>
          <p14:tracePt t="25277" x="4337050" y="4921250"/>
          <p14:tracePt t="25291" x="4311650" y="4737100"/>
          <p14:tracePt t="25308" x="4298950" y="4610100"/>
          <p14:tracePt t="25326" x="4298950" y="4546600"/>
          <p14:tracePt t="25341" x="4298950" y="4527550"/>
          <p14:tracePt t="25358" x="4298950" y="4514850"/>
          <p14:tracePt t="25376" x="4292600" y="4470400"/>
          <p14:tracePt t="25391" x="4279900" y="4425950"/>
          <p14:tracePt t="25426" x="4229100" y="4248150"/>
          <p14:tracePt t="25441" x="4216400" y="4178300"/>
          <p14:tracePt t="25458" x="4203700" y="4127500"/>
          <p14:tracePt t="25476" x="4165600" y="4000500"/>
          <p14:tracePt t="25491" x="4121150" y="3892550"/>
          <p14:tracePt t="25508" x="4089400" y="3790950"/>
          <p14:tracePt t="25525" x="4044950" y="3689350"/>
          <p14:tracePt t="25541" x="4006850" y="3479800"/>
          <p14:tracePt t="25558" x="3994150" y="3213100"/>
          <p14:tracePt t="25577" x="4044950" y="2743200"/>
          <p14:tracePt t="25592" x="4070350" y="2501900"/>
          <p14:tracePt t="25608" x="4089400" y="2355850"/>
          <p14:tracePt t="25627" x="4095750" y="2317750"/>
          <p14:tracePt t="25927" x="4108450" y="2317750"/>
          <p14:tracePt t="25934" x="4159250" y="2343150"/>
          <p14:tracePt t="25943" x="4191000" y="2355850"/>
          <p14:tracePt t="25958" x="4222750" y="2393950"/>
          <p14:tracePt t="25975" x="4292600" y="2444750"/>
          <p14:tracePt t="25991" x="4362450" y="2533650"/>
          <p14:tracePt t="26008" x="4394200" y="2565400"/>
          <p14:tracePt t="26025" x="4413250" y="2578100"/>
          <p14:tracePt t="26041" x="4419600" y="2590800"/>
          <p14:tracePt t="26058" x="4419600" y="2609850"/>
          <p14:tracePt t="26075" x="4425950" y="2609850"/>
          <p14:tracePt t="26091" x="4445000" y="2628900"/>
          <p14:tracePt t="26108" x="4470400" y="2641600"/>
          <p14:tracePt t="26125" x="4476750" y="2641600"/>
          <p14:tracePt t="26141" x="4489450" y="2647950"/>
          <p14:tracePt t="26158" x="4502150" y="2660650"/>
          <p14:tracePt t="26175" x="4521200" y="2660650"/>
          <p14:tracePt t="26191" x="4540250" y="2660650"/>
          <p14:tracePt t="26208" x="4559300" y="2660650"/>
          <p14:tracePt t="26224" x="4603750" y="2647950"/>
          <p14:tracePt t="26241" x="4692650" y="2609850"/>
          <p14:tracePt t="26257" x="4737100" y="2578100"/>
          <p14:tracePt t="26274" x="4768850" y="2559050"/>
          <p14:tracePt t="26291" x="4794250" y="2546350"/>
          <p14:tracePt t="26307" x="4800600" y="2546350"/>
          <p14:tracePt t="26341" x="4806950" y="2540000"/>
          <p14:tracePt t="26375" x="4813300" y="2540000"/>
          <p14:tracePt t="26391" x="4813300" y="2533650"/>
          <p14:tracePt t="26441" x="4819650" y="2533650"/>
          <p14:tracePt t="26506" x="4826000" y="2533650"/>
          <p14:tracePt t="26520" x="4832350" y="2533650"/>
          <p14:tracePt t="26528" x="4838700" y="2533650"/>
          <p14:tracePt t="26541" x="4870450" y="2533650"/>
          <p14:tracePt t="26558" x="4902200" y="2552700"/>
          <p14:tracePt t="26574" x="4927600" y="2565400"/>
          <p14:tracePt t="26590" x="4940300" y="2565400"/>
          <p14:tracePt t="26607" x="4946650" y="2565400"/>
          <p14:tracePt t="26624" x="4946650" y="2571750"/>
          <p14:tracePt t="26640" x="4953000" y="2571750"/>
          <p14:tracePt t="26657" x="4953000" y="2584450"/>
          <p14:tracePt t="26699" x="4953000" y="2590800"/>
          <p14:tracePt t="26720" x="4959350" y="2590800"/>
          <p14:tracePt t="26764" x="4965700" y="2597150"/>
          <p14:tracePt t="26770" x="4972050" y="2603500"/>
          <p14:tracePt t="26784" x="4984750" y="2609850"/>
          <p14:tracePt t="26793" x="4991100" y="2609850"/>
          <p14:tracePt t="26807" x="4997450" y="2616200"/>
          <p14:tracePt t="26824" x="4997450" y="2622550"/>
          <p14:tracePt t="26856" x="5003800" y="2628900"/>
          <p14:tracePt t="26878" x="5016500" y="2647950"/>
          <p14:tracePt t="26893" x="5029200" y="2660650"/>
          <p14:tracePt t="26909" x="5054600" y="2673350"/>
          <p14:tracePt t="26925" x="5067300" y="2679700"/>
          <p14:tracePt t="26942" x="5080000" y="2679700"/>
          <p14:tracePt t="26958" x="5105400" y="2686050"/>
          <p14:tracePt t="26975" x="5130800" y="2686050"/>
          <p14:tracePt t="26993" x="5194300" y="2686050"/>
          <p14:tracePt t="27008" x="5276850" y="2686050"/>
          <p14:tracePt t="27025" x="5353050" y="2686050"/>
          <p14:tracePt t="27041" x="5422900" y="2686050"/>
          <p14:tracePt t="27057" x="5480050" y="2686050"/>
          <p14:tracePt t="27074" x="5524500" y="2686050"/>
          <p14:tracePt t="27092" x="5619750" y="2679700"/>
          <p14:tracePt t="27107" x="5638800" y="2679700"/>
          <p14:tracePt t="27125" x="5657850" y="2679700"/>
          <p14:tracePt t="27142" x="5689600" y="2673350"/>
          <p14:tracePt t="27157" x="5708650" y="2667000"/>
          <p14:tracePt t="27174" x="5759450" y="2654300"/>
          <p14:tracePt t="27193" x="5803900" y="2635250"/>
          <p14:tracePt t="27208" x="5835650" y="2622550"/>
          <p14:tracePt t="27224" x="5886450" y="2622550"/>
          <p14:tracePt t="27242" x="5930900" y="2622550"/>
          <p14:tracePt t="27257" x="5962650" y="2622550"/>
          <p14:tracePt t="27274" x="5975350" y="2622550"/>
          <p14:tracePt t="27292" x="5988050" y="2622550"/>
          <p14:tracePt t="27307" x="5994400" y="2622550"/>
          <p14:tracePt t="27324" x="6013450" y="2622550"/>
          <p14:tracePt t="27343" x="6026150" y="2622550"/>
          <p14:tracePt t="27374" x="6032500" y="2622550"/>
          <p14:tracePt t="27393" x="6038850" y="2622550"/>
          <p14:tracePt t="27424" x="6045200" y="2622550"/>
          <p14:tracePt t="27443" x="6064250" y="2622550"/>
          <p14:tracePt t="27458" x="6070600" y="2622550"/>
          <p14:tracePt t="27474" x="6076950" y="2622550"/>
          <p14:tracePt t="27492" x="6096000" y="2622550"/>
          <p14:tracePt t="27508" x="6102350" y="2622550"/>
          <p14:tracePt t="27541" x="6115050" y="2622550"/>
          <p14:tracePt t="27558" x="6121400" y="2622550"/>
          <p14:tracePt t="27591" x="6127750" y="2622550"/>
          <p14:tracePt t="27607" x="6127750" y="2628900"/>
          <p14:tracePt t="27624" x="6134100" y="2628900"/>
          <p14:tracePt t="28122" x="6178550" y="2635250"/>
          <p14:tracePt t="28129" x="6197600" y="2641600"/>
          <p14:tracePt t="28141" x="6235700" y="2654300"/>
          <p14:tracePt t="28157" x="6318250" y="2660650"/>
          <p14:tracePt t="28174" x="6413500" y="2667000"/>
          <p14:tracePt t="28191" x="6464300" y="2667000"/>
          <p14:tracePt t="28208" x="6521450" y="2667000"/>
          <p14:tracePt t="28224" x="6553200" y="2667000"/>
          <p14:tracePt t="28240" x="6572250" y="2667000"/>
          <p14:tracePt t="28258" x="6597650" y="2667000"/>
          <p14:tracePt t="28274" x="6604000" y="2667000"/>
          <p14:tracePt t="28307" x="6610350" y="2667000"/>
          <p14:tracePt t="28323" x="6616700" y="2667000"/>
          <p14:tracePt t="28340" x="6623050" y="2667000"/>
          <p14:tracePt t="28356" x="6629400" y="2667000"/>
          <p14:tracePt t="28373" x="6635750" y="2667000"/>
          <p14:tracePt t="28407" x="6642100" y="2667000"/>
          <p14:tracePt t="28745" x="6692900" y="2673350"/>
          <p14:tracePt t="28751" x="6756400" y="2686050"/>
          <p14:tracePt t="28760" x="6858000" y="2692400"/>
          <p14:tracePt t="28773" x="6953250" y="2698750"/>
          <p14:tracePt t="28790" x="7023100" y="2717800"/>
          <p14:tracePt t="28807" x="7188200" y="2724150"/>
          <p14:tracePt t="28823" x="7296150" y="2724150"/>
          <p14:tracePt t="28840" x="7397750" y="2724150"/>
          <p14:tracePt t="28858" x="7461250" y="2749550"/>
          <p14:tracePt t="28873" x="7499350" y="2755900"/>
          <p14:tracePt t="28890" x="7524750" y="2755900"/>
          <p14:tracePt t="28907" x="7575550" y="2755900"/>
          <p14:tracePt t="28923" x="7683500" y="2762250"/>
          <p14:tracePt t="28940" x="7759700" y="2762250"/>
          <p14:tracePt t="28957" x="7829550" y="2762250"/>
          <p14:tracePt t="28973" x="7861300" y="2762250"/>
          <p14:tracePt t="28990" x="7886700" y="2762250"/>
          <p14:tracePt t="29007" x="7924800" y="2762250"/>
          <p14:tracePt t="29023" x="7956550" y="2743200"/>
          <p14:tracePt t="29040" x="8007350" y="2724150"/>
          <p14:tracePt t="29057" x="8089900" y="2705100"/>
          <p14:tracePt t="29073" x="8153400" y="2692400"/>
          <p14:tracePt t="29090" x="8229600" y="2673350"/>
          <p14:tracePt t="29107" x="8274050" y="2654300"/>
          <p14:tracePt t="29123" x="8305800" y="2635250"/>
          <p14:tracePt t="29140" x="8324850" y="2616200"/>
          <p14:tracePt t="29158" x="8350250" y="2603500"/>
          <p14:tracePt t="29173" x="8356600" y="2603500"/>
          <p14:tracePt t="29210" x="8362950" y="2603500"/>
          <p14:tracePt t="29223" x="8362950" y="2597150"/>
          <p14:tracePt t="29240" x="8369300" y="2597150"/>
          <p14:tracePt t="29285" x="8369300" y="2590800"/>
          <p14:tracePt t="33604" x="8445500" y="2584450"/>
          <p14:tracePt t="33612" x="8521700" y="2584450"/>
          <p14:tracePt t="33622" x="8610600" y="2578100"/>
          <p14:tracePt t="33638" x="8934450" y="2514600"/>
          <p14:tracePt t="33655" x="9347200" y="2444750"/>
          <p14:tracePt t="33671" x="9810750" y="2400300"/>
          <p14:tracePt t="33688" x="10102850" y="2400300"/>
          <p14:tracePt t="33704" x="10725150" y="2387600"/>
          <p14:tracePt t="33721" x="11068050" y="2387600"/>
          <p14:tracePt t="33738" x="11341100" y="2393950"/>
          <p14:tracePt t="33754" x="11537950" y="2419350"/>
          <p14:tracePt t="33771" x="11620500" y="2425700"/>
          <p14:tracePt t="33787" x="11671300" y="2425700"/>
          <p14:tracePt t="33804" x="11715750" y="2425700"/>
          <p14:tracePt t="33821" x="11734800" y="2425700"/>
          <p14:tracePt t="33838" x="11772900" y="2425700"/>
          <p14:tracePt t="33854" x="11823700" y="2425700"/>
          <p14:tracePt t="33871" x="11855450" y="2425700"/>
          <p14:tracePt t="33875" x="11874500" y="2425700"/>
          <p14:tracePt t="33891" x="11880850" y="2425700"/>
          <p14:tracePt t="33905" x="11912600" y="2425700"/>
          <p14:tracePt t="33921" x="11931650" y="2425700"/>
          <p14:tracePt t="33937" x="11957050" y="2425700"/>
          <p14:tracePt t="33954" x="11969750" y="2425700"/>
          <p14:tracePt t="33971" x="11976100" y="2425700"/>
          <p14:tracePt t="34004" x="11982450" y="2425700"/>
          <p14:tracePt t="34041" x="11988800" y="2425700"/>
          <p14:tracePt t="35277" x="11969750" y="2425700"/>
          <p14:tracePt t="35284" x="11925300" y="2425700"/>
          <p14:tracePt t="35291" x="11823700" y="2413000"/>
          <p14:tracePt t="35305" x="11404600" y="2413000"/>
          <p14:tracePt t="35321" x="11163300" y="2432050"/>
          <p14:tracePt t="35337" x="10502900" y="2457450"/>
          <p14:tracePt t="35341" x="10388600" y="2457450"/>
          <p14:tracePt t="35354" x="9702800" y="2514600"/>
          <p14:tracePt t="35370" x="9302750" y="2546350"/>
          <p14:tracePt t="35387" x="8724900" y="2609850"/>
          <p14:tracePt t="35404" x="7874000" y="2711450"/>
          <p14:tracePt t="35420" x="7207250" y="2832100"/>
          <p14:tracePt t="35437" x="6991350" y="2863850"/>
          <p14:tracePt t="35454" x="6470650" y="2933700"/>
          <p14:tracePt t="35470" x="6165850" y="2952750"/>
          <p14:tracePt t="35487" x="5962650" y="2971800"/>
          <p14:tracePt t="35504" x="5835650" y="2971800"/>
          <p14:tracePt t="35520" x="5734050" y="2984500"/>
          <p14:tracePt t="35538" x="5695950" y="2984500"/>
          <p14:tracePt t="35554" x="5657850" y="2997200"/>
          <p14:tracePt t="35570" x="5619750" y="2997200"/>
          <p14:tracePt t="35587" x="5588000" y="2997200"/>
          <p14:tracePt t="35604" x="5562600" y="3003550"/>
          <p14:tracePt t="35620" x="5524500" y="3003550"/>
          <p14:tracePt t="35637" x="5505450" y="3003550"/>
          <p14:tracePt t="35654" x="5499100" y="3003550"/>
          <p14:tracePt t="35670" x="5480050" y="3003550"/>
          <p14:tracePt t="35703" x="5473700" y="3003550"/>
          <p14:tracePt t="35737" x="5467350" y="3003550"/>
          <p14:tracePt t="56903" x="5391150" y="2984500"/>
          <p14:tracePt t="56909" x="5276850" y="2952750"/>
          <p14:tracePt t="56927" x="4838700" y="2927350"/>
          <p14:tracePt t="56945" x="4349750" y="2927350"/>
          <p14:tracePt t="56961" x="3879850" y="2959100"/>
          <p14:tracePt t="56978" x="3409950" y="2997200"/>
          <p14:tracePt t="56995" x="3035300" y="3041650"/>
          <p14:tracePt t="57010" x="2717800" y="3092450"/>
          <p14:tracePt t="57027" x="2565400" y="3111500"/>
          <p14:tracePt t="57031" x="2495550" y="3130550"/>
          <p14:tracePt t="57044" x="2406650" y="3143250"/>
          <p14:tracePt t="57060" x="2082800" y="3194050"/>
          <p14:tracePt t="57077" x="1930400" y="3213100"/>
          <p14:tracePt t="57094" x="1847850" y="3238500"/>
          <p14:tracePt t="57110" x="1651000" y="3276600"/>
          <p14:tracePt t="57128" x="1568450" y="3289300"/>
          <p14:tracePt t="57144" x="1435100" y="3352800"/>
          <p14:tracePt t="57160" x="1346200" y="3416300"/>
          <p14:tracePt t="57178" x="1219200" y="3492500"/>
          <p14:tracePt t="57196" x="990600" y="3594100"/>
          <p14:tracePt t="57210" x="920750" y="3625850"/>
          <p14:tracePt t="57228" x="869950" y="3651250"/>
          <p14:tracePt t="57245" x="819150" y="3663950"/>
          <p14:tracePt t="57260" x="806450" y="3670300"/>
          <p14:tracePt t="57278" x="793750" y="3670300"/>
          <p14:tracePt t="57295" x="774700" y="3683000"/>
          <p14:tracePt t="57310" x="762000" y="3695700"/>
          <p14:tracePt t="57327" x="749300" y="3708400"/>
          <p14:tracePt t="57344" x="742950" y="3721100"/>
          <p14:tracePt t="57360" x="742950" y="3740150"/>
          <p14:tracePt t="57377" x="742950" y="3752850"/>
          <p14:tracePt t="57394" x="742950" y="3759200"/>
          <p14:tracePt t="57410" x="742950" y="3771900"/>
          <p14:tracePt t="57428" x="755650" y="3784600"/>
          <p14:tracePt t="57432" x="762000" y="3797300"/>
          <p14:tracePt t="57444" x="774700" y="3803650"/>
          <p14:tracePt t="57460" x="806450" y="3816350"/>
          <p14:tracePt t="57477" x="812800" y="3822700"/>
          <p14:tracePt t="57510" x="819150" y="3822700"/>
          <p14:tracePt t="57527" x="825500" y="3829050"/>
          <p14:tracePt t="57553" x="831850" y="3829050"/>
          <p14:tracePt t="57590" x="844550" y="3829050"/>
          <p14:tracePt t="57600" x="850900" y="3829050"/>
          <p14:tracePt t="57611" x="876300" y="3829050"/>
          <p14:tracePt t="57627" x="920750" y="3822700"/>
          <p14:tracePt t="57643" x="990600" y="3797300"/>
          <p14:tracePt t="57660" x="1060450" y="3765550"/>
          <p14:tracePt t="57677" x="1085850" y="3759200"/>
          <p14:tracePt t="57693" x="1130300" y="3746500"/>
          <p14:tracePt t="57710" x="1162050" y="3746500"/>
          <p14:tracePt t="57727" x="1187450" y="3746500"/>
          <p14:tracePt t="57743" x="1200150" y="3740150"/>
          <p14:tracePt t="57760" x="1212850" y="3740150"/>
          <p14:tracePt t="57777" x="1225550" y="3740150"/>
          <p14:tracePt t="57793" x="1238250" y="3740150"/>
          <p14:tracePt t="57810" x="1257300" y="3740150"/>
          <p14:tracePt t="57827" x="1270000" y="3740150"/>
          <p14:tracePt t="57843" x="1282700" y="3740150"/>
          <p14:tracePt t="57860" x="1308100" y="3740150"/>
          <p14:tracePt t="57877" x="1333500" y="3740150"/>
          <p14:tracePt t="57894" x="1346200" y="3740150"/>
          <p14:tracePt t="57910" x="1365250" y="3740150"/>
          <p14:tracePt t="57943" x="1371600" y="3740150"/>
          <p14:tracePt t="57976" x="1377950" y="3740150"/>
          <p14:tracePt t="58010" x="1384300" y="3740150"/>
          <p14:tracePt t="58032" x="1390650" y="3740150"/>
          <p14:tracePt t="58038" x="1403350" y="3740150"/>
          <p14:tracePt t="58052" x="1409700" y="3740150"/>
          <p14:tracePt t="58060" x="1422400" y="3740150"/>
          <p14:tracePt t="58077" x="1435100" y="3740150"/>
          <p14:tracePt t="58093" x="1441450" y="3740150"/>
          <p14:tracePt t="58110" x="1447800" y="3740150"/>
          <p14:tracePt t="58160" x="1454150" y="3740150"/>
          <p14:tracePt t="58195" x="1460500" y="3740150"/>
          <p14:tracePt t="58223" x="1466850" y="3740150"/>
          <p14:tracePt t="58239" x="1479550" y="3740150"/>
          <p14:tracePt t="58246" x="1485900" y="3740150"/>
          <p14:tracePt t="58260" x="1492250" y="3740150"/>
          <p14:tracePt t="58267" x="1498600" y="3740150"/>
          <p14:tracePt t="58276" x="1504950" y="3740150"/>
          <p14:tracePt t="58293" x="1517650" y="3740150"/>
          <p14:tracePt t="58310" x="1530350" y="3740150"/>
          <p14:tracePt t="58326" x="1536700" y="3740150"/>
          <p14:tracePt t="58343" x="1543050" y="3740150"/>
          <p14:tracePt t="58360" x="1549400" y="3740150"/>
          <p14:tracePt t="58394" x="1555750" y="3740150"/>
          <p14:tracePt t="61124" x="1555750" y="3746500"/>
          <p14:tracePt t="63941" x="1562100" y="3746500"/>
          <p14:tracePt t="63954" x="1568450" y="3746500"/>
          <p14:tracePt t="64014" x="1581150" y="3746500"/>
          <p14:tracePt t="64043" x="1587500" y="3746500"/>
          <p14:tracePt t="64050" x="1593850" y="3746500"/>
          <p14:tracePt t="64058" x="1600200" y="3746500"/>
          <p14:tracePt t="64074" x="1612900" y="3746500"/>
          <p14:tracePt t="64091" x="1638300" y="3746500"/>
          <p14:tracePt t="64107" x="1644650" y="3746500"/>
          <p14:tracePt t="64124" x="1651000" y="3746500"/>
          <p14:tracePt t="64158" x="1657350" y="3746500"/>
          <p14:tracePt t="64193" x="1663700" y="3746500"/>
          <p14:tracePt t="67906" x="1695450" y="3740150"/>
          <p14:tracePt t="67916" x="1727200" y="3740150"/>
          <p14:tracePt t="67923" x="1765300" y="3733800"/>
          <p14:tracePt t="67939" x="1873250" y="3721100"/>
          <p14:tracePt t="67956" x="1936750" y="3695700"/>
          <p14:tracePt t="67972" x="2006600" y="3683000"/>
          <p14:tracePt t="67989" x="2108200" y="3657600"/>
          <p14:tracePt t="68006" x="2266950" y="3594100"/>
          <p14:tracePt t="68022" x="2489200" y="3530600"/>
          <p14:tracePt t="68038" x="2698750" y="3486150"/>
          <p14:tracePt t="68055" x="2806700" y="3473450"/>
          <p14:tracePt t="68073" x="2971800" y="3454400"/>
          <p14:tracePt t="68089" x="3143250" y="3454400"/>
          <p14:tracePt t="68106" x="3219450" y="3448050"/>
          <p14:tracePt t="68123" x="3308350" y="3448050"/>
          <p14:tracePt t="68139" x="3613150" y="3435350"/>
          <p14:tracePt t="68156" x="3778250" y="3409950"/>
          <p14:tracePt t="68172" x="4025900" y="3397250"/>
          <p14:tracePt t="68188" x="4305300" y="3378200"/>
          <p14:tracePt t="68205" x="4470400" y="3378200"/>
          <p14:tracePt t="68222" x="4800600" y="3378200"/>
          <p14:tracePt t="68238" x="5137150" y="3371850"/>
          <p14:tracePt t="68255" x="5365750" y="3371850"/>
          <p14:tracePt t="68272" x="5530850" y="3371850"/>
          <p14:tracePt t="68288" x="5670550" y="3371850"/>
          <p14:tracePt t="68305" x="5715000" y="3371850"/>
          <p14:tracePt t="68322" x="5721350" y="3371850"/>
          <p14:tracePt t="68531" x="5822950" y="3378200"/>
          <p14:tracePt t="68538" x="6134100" y="3390900"/>
          <p14:tracePt t="68555" x="6350000" y="3448050"/>
          <p14:tracePt t="68572" x="6635750" y="3511550"/>
          <p14:tracePt t="68588" x="6972300" y="3613150"/>
          <p14:tracePt t="68605" x="7118350" y="3657600"/>
          <p14:tracePt t="68622" x="7315200" y="3733800"/>
          <p14:tracePt t="68638" x="7467600" y="3765550"/>
          <p14:tracePt t="68655" x="7537450" y="3790950"/>
          <p14:tracePt t="68672" x="7581900" y="3803650"/>
          <p14:tracePt t="68688" x="7632700" y="3810000"/>
          <p14:tracePt t="68705" x="7651750" y="3816350"/>
          <p14:tracePt t="68722" x="7664450" y="3816350"/>
          <p14:tracePt t="68768" x="7670800" y="3816350"/>
          <p14:tracePt t="68789" x="7683500" y="3816350"/>
          <p14:tracePt t="68803" x="7689850" y="3816350"/>
          <p14:tracePt t="68810" x="7696200" y="3816350"/>
          <p14:tracePt t="68824" x="7702550" y="3816350"/>
          <p14:tracePt t="68838" x="7708900" y="3816350"/>
          <p14:tracePt t="68854" x="7727950" y="3816350"/>
          <p14:tracePt t="68872" x="7759700" y="3816350"/>
          <p14:tracePt t="68889" x="7823200" y="3790950"/>
          <p14:tracePt t="68905" x="7848600" y="3778250"/>
          <p14:tracePt t="68922" x="7893050" y="3759200"/>
          <p14:tracePt t="68938" x="7918450" y="3752850"/>
          <p14:tracePt t="68955" x="7962900" y="3733800"/>
          <p14:tracePt t="68972" x="7981950" y="3727450"/>
          <p14:tracePt t="68990" x="8001000" y="3708400"/>
          <p14:tracePt t="69005" x="8020050" y="3708400"/>
          <p14:tracePt t="69039" x="8026400" y="3708400"/>
          <p14:tracePt t="69076" x="8032750" y="3708400"/>
          <p14:tracePt t="69111" x="8039100" y="3708400"/>
          <p14:tracePt t="69510" x="8166100" y="3676650"/>
          <p14:tracePt t="69516" x="8280400" y="3644900"/>
          <p14:tracePt t="69525" x="8559800" y="3575050"/>
          <p14:tracePt t="69538" x="8750300" y="3568700"/>
          <p14:tracePt t="69554" x="8940800" y="3568700"/>
          <p14:tracePt t="69571" x="9156700" y="3568700"/>
          <p14:tracePt t="69589" x="9328150" y="3568700"/>
          <p14:tracePt t="69604" x="9404350" y="3568700"/>
          <p14:tracePt t="69621" x="9505950" y="3568700"/>
          <p14:tracePt t="69638" x="9601200" y="3568700"/>
          <p14:tracePt t="69654" x="9677400" y="3575050"/>
          <p14:tracePt t="69671" x="9734550" y="3575050"/>
          <p14:tracePt t="69688" x="9772650" y="3594100"/>
          <p14:tracePt t="69704" x="9804400" y="3594100"/>
          <p14:tracePt t="69721" x="9810750" y="3594100"/>
          <p14:tracePt t="69738" x="9817100" y="3594100"/>
          <p14:tracePt t="69754" x="9823450" y="3594100"/>
          <p14:tracePt t="69788" x="9829800" y="3594100"/>
          <p14:tracePt t="69819" x="9842500" y="3594100"/>
          <p14:tracePt t="84860" x="9734550" y="3606800"/>
          <p14:tracePt t="84867" x="9575800" y="3625850"/>
          <p14:tracePt t="84882" x="9372600" y="3651250"/>
          <p14:tracePt t="84898" x="9213850" y="3657600"/>
          <p14:tracePt t="84914" x="8921750" y="3670300"/>
          <p14:tracePt t="84931" x="8756650" y="3676650"/>
          <p14:tracePt t="84948" x="8629650" y="3676650"/>
          <p14:tracePt t="84964" x="8420100" y="3708400"/>
          <p14:tracePt t="84981" x="8324850" y="3714750"/>
          <p14:tracePt t="84998" x="8280400" y="3721100"/>
          <p14:tracePt t="85014" x="8235950" y="3727450"/>
          <p14:tracePt t="85031" x="8115300" y="3746500"/>
          <p14:tracePt t="85048" x="8001000" y="3759200"/>
          <p14:tracePt t="85064" x="7791450" y="3803650"/>
          <p14:tracePt t="85081" x="7696200" y="3816350"/>
          <p14:tracePt t="85098" x="7562850" y="3835400"/>
          <p14:tracePt t="85114" x="7321550" y="3867150"/>
          <p14:tracePt t="85131" x="7061200" y="3898900"/>
          <p14:tracePt t="85137" x="7010400" y="3898900"/>
          <p14:tracePt t="85148" x="6908800" y="3911600"/>
          <p14:tracePt t="85165" x="6604000" y="3949700"/>
          <p14:tracePt t="85181" x="6483350" y="3968750"/>
          <p14:tracePt t="85198" x="6261100" y="4019550"/>
          <p14:tracePt t="85214" x="5988050" y="4102100"/>
          <p14:tracePt t="85231" x="5880100" y="4127500"/>
          <p14:tracePt t="85248" x="5803900" y="4159250"/>
          <p14:tracePt t="85266" x="5740400" y="4197350"/>
          <p14:tracePt t="85281" x="5727700" y="4210050"/>
          <p14:tracePt t="85530" x="5492750" y="4254500"/>
          <p14:tracePt t="85537" x="5378450" y="4273550"/>
          <p14:tracePt t="85547" x="5264150" y="4330700"/>
          <p14:tracePt t="85565" x="4591050" y="4502150"/>
          <p14:tracePt t="85580" x="4400550" y="4578350"/>
          <p14:tracePt t="85597" x="3873500" y="4743450"/>
          <p14:tracePt t="85616" x="3479800" y="4857750"/>
          <p14:tracePt t="85631" x="3143250" y="4921250"/>
          <p14:tracePt t="85647" x="2984500" y="4959350"/>
          <p14:tracePt t="85666" x="2736850" y="4991100"/>
          <p14:tracePt t="85680" x="2660650" y="4997450"/>
          <p14:tracePt t="85697" x="2609850" y="4997450"/>
          <p14:tracePt t="85715" x="2571750" y="4997450"/>
          <p14:tracePt t="85730" x="2546350" y="4997450"/>
          <p14:tracePt t="85747" x="2527300" y="4997450"/>
          <p14:tracePt t="85765" x="2514600" y="4997450"/>
          <p14:tracePt t="85780" x="2501900" y="4997450"/>
          <p14:tracePt t="85797" x="2476500" y="4984750"/>
          <p14:tracePt t="85814" x="2438400" y="4953000"/>
          <p14:tracePt t="85831" x="2413000" y="4927600"/>
          <p14:tracePt t="85847" x="2381250" y="4883150"/>
          <p14:tracePt t="85852" x="2374900" y="4851400"/>
          <p14:tracePt t="85865" x="2349500" y="4756150"/>
          <p14:tracePt t="85881" x="2349500" y="4673600"/>
          <p14:tracePt t="85898" x="2336800" y="4603750"/>
          <p14:tracePt t="85915" x="2336800" y="4546600"/>
          <p14:tracePt t="85931" x="2336800" y="4508500"/>
          <p14:tracePt t="85947" x="2355850" y="4476750"/>
          <p14:tracePt t="85952" x="2355850" y="4470400"/>
          <p14:tracePt t="85965" x="2362200" y="4445000"/>
          <p14:tracePt t="85980" x="2362200" y="4438650"/>
          <p14:tracePt t="86016" x="2362200" y="4432300"/>
          <p14:tracePt t="86048" x="2368550" y="4432300"/>
          <p14:tracePt t="86066" x="2368550" y="4425950"/>
          <p14:tracePt t="86081" x="2374900" y="4425950"/>
          <p14:tracePt t="86097" x="2374900" y="4419600"/>
          <p14:tracePt t="86827" x="2393950" y="4419600"/>
          <p14:tracePt t="86834" x="2438400" y="4445000"/>
          <p14:tracePt t="86847" x="2552700" y="4470400"/>
          <p14:tracePt t="86863" x="2698750" y="4489450"/>
          <p14:tracePt t="86880" x="2800350" y="4502150"/>
          <p14:tracePt t="86897" x="2825750" y="4502150"/>
          <p14:tracePt t="86914" x="2844800" y="4502150"/>
          <p14:tracePt t="86930" x="2876550" y="4502150"/>
          <p14:tracePt t="86947" x="2908300" y="4502150"/>
          <p14:tracePt t="86964" x="2933700" y="4502150"/>
          <p14:tracePt t="86980" x="3003550" y="4508500"/>
          <p14:tracePt t="86997" x="3067050" y="4508500"/>
          <p14:tracePt t="87014" x="3136900" y="4508500"/>
          <p14:tracePt t="87030" x="3181350" y="4514850"/>
          <p14:tracePt t="87047" x="3213100" y="4521200"/>
          <p14:tracePt t="87064" x="3232150" y="4521200"/>
          <p14:tracePt t="87080" x="3257550" y="4527550"/>
          <p14:tracePt t="87114" x="3257550" y="4533900"/>
          <p14:tracePt t="87130" x="3263900" y="4533900"/>
          <p14:tracePt t="87147" x="3270250" y="4533900"/>
          <p14:tracePt t="87163" x="3276600" y="4533900"/>
          <p14:tracePt t="87180" x="3289300" y="4533900"/>
          <p14:tracePt t="87197" x="3295650" y="4533900"/>
          <p14:tracePt t="87213" x="3314700" y="4533900"/>
          <p14:tracePt t="87230" x="3321050" y="4533900"/>
          <p14:tracePt t="87267" x="3327400" y="4533900"/>
          <p14:tracePt t="87302" x="3333750" y="4533900"/>
          <p14:tracePt t="87353" x="3340100" y="4533900"/>
          <p14:tracePt t="87360" x="3346450" y="4533900"/>
          <p14:tracePt t="87366" x="3365500" y="4533900"/>
          <p14:tracePt t="87379" x="3390900" y="4533900"/>
          <p14:tracePt t="87396" x="3416300" y="4533900"/>
          <p14:tracePt t="87413" x="3441700" y="4533900"/>
          <p14:tracePt t="87429" x="3454400" y="4533900"/>
          <p14:tracePt t="87463" x="3460750" y="4533900"/>
          <p14:tracePt t="87496" x="3467100" y="4533900"/>
          <p14:tracePt t="87522" x="3473450" y="4533900"/>
          <p14:tracePt t="87558" x="3486150" y="4533900"/>
          <p14:tracePt t="87593" x="3492500" y="4533900"/>
          <p14:tracePt t="87715" x="3498850" y="4533900"/>
          <p14:tracePt t="87789" x="3505200" y="4533900"/>
          <p14:tracePt t="87816" x="3511550" y="4533900"/>
          <p14:tracePt t="87845" x="3517900" y="4533900"/>
          <p14:tracePt t="87867" x="3517900" y="4540250"/>
          <p14:tracePt t="87882" x="3524250" y="4540250"/>
          <p14:tracePt t="87931" x="3530600" y="4540250"/>
          <p14:tracePt t="88060" x="3536950" y="4540250"/>
          <p14:tracePt t="89326" x="3536950" y="4546600"/>
          <p14:tracePt t="89333" x="3543300" y="4546600"/>
          <p14:tracePt t="89354" x="3549650" y="4546600"/>
          <p14:tracePt t="89363" x="3549650" y="4552950"/>
          <p14:tracePt t="89379" x="3556000" y="4552950"/>
          <p14:tracePt t="89395" x="3568700" y="4565650"/>
          <p14:tracePt t="89412" x="3587750" y="4584700"/>
          <p14:tracePt t="89429" x="3600450" y="4591050"/>
          <p14:tracePt t="89445" x="3625850" y="4597400"/>
          <p14:tracePt t="89462" x="3663950" y="4616450"/>
          <p14:tracePt t="89479" x="3695700" y="4622800"/>
          <p14:tracePt t="89496" x="3740150" y="4635500"/>
          <p14:tracePt t="89512" x="3765550" y="4648200"/>
          <p14:tracePt t="89529" x="3816350" y="4654550"/>
          <p14:tracePt t="89549" x="3898900" y="4667250"/>
          <p14:tracePt t="89563" x="3962400" y="4686300"/>
          <p14:tracePt t="89579" x="4044950" y="4699000"/>
          <p14:tracePt t="89597" x="4133850" y="4718050"/>
          <p14:tracePt t="89612" x="4197350" y="4730750"/>
          <p14:tracePt t="89629" x="4222750" y="4737100"/>
          <p14:tracePt t="89647" x="4260850" y="4737100"/>
          <p14:tracePt t="89662" x="4279900" y="4743450"/>
          <p14:tracePt t="89679" x="4286250" y="4743450"/>
          <p14:tracePt t="89696" x="4292600" y="4749800"/>
          <p14:tracePt t="89718" x="4305300" y="4749800"/>
          <p14:tracePt t="89740" x="4311650" y="4749800"/>
          <p14:tracePt t="89754" x="4318000" y="4749800"/>
          <p14:tracePt t="89789" x="4324350" y="4749800"/>
          <p14:tracePt t="89853" x="4330700" y="4749800"/>
          <p14:tracePt t="90147" x="4470400" y="4686300"/>
          <p14:tracePt t="90154" x="4635500" y="4629150"/>
          <p14:tracePt t="90162" x="4819650" y="4559300"/>
          <p14:tracePt t="90179" x="5016500" y="4489450"/>
          <p14:tracePt t="90197" x="5403850" y="4406900"/>
          <p14:tracePt t="90212" x="5518150" y="4394200"/>
          <p14:tracePt t="90228" x="5657850" y="4394200"/>
          <p14:tracePt t="90245" x="5822950" y="4394200"/>
          <p14:tracePt t="90262" x="5994400" y="4400550"/>
          <p14:tracePt t="90278" x="6045200" y="4400550"/>
          <p14:tracePt t="90283" x="6057900" y="4406900"/>
          <p14:tracePt t="90296" x="6096000" y="4425950"/>
          <p14:tracePt t="90312" x="6121400" y="4438650"/>
          <p14:tracePt t="90328" x="6140450" y="4445000"/>
          <p14:tracePt t="90347" x="6159500" y="4451350"/>
          <p14:tracePt t="90362" x="6165850" y="4457700"/>
          <p14:tracePt t="90378" x="6178550" y="4464050"/>
          <p14:tracePt t="90395" x="6191250" y="4476750"/>
          <p14:tracePt t="90412" x="6223000" y="4489450"/>
          <p14:tracePt t="90428" x="6242050" y="4502150"/>
          <p14:tracePt t="90445" x="6280150" y="4514850"/>
          <p14:tracePt t="90462" x="6324600" y="4546600"/>
          <p14:tracePt t="90478" x="6362700" y="4565650"/>
          <p14:tracePt t="90483" x="6375400" y="4572000"/>
          <p14:tracePt t="90495" x="6388100" y="4578350"/>
          <p14:tracePt t="90512" x="6438900" y="4591050"/>
          <p14:tracePt t="90528" x="6457950" y="4597400"/>
          <p14:tracePt t="90546" x="6489700" y="4610100"/>
          <p14:tracePt t="90562" x="6527800" y="4629150"/>
          <p14:tracePt t="90578" x="6584950" y="4648200"/>
          <p14:tracePt t="90595" x="6629400" y="4648200"/>
          <p14:tracePt t="90612" x="6673850" y="4654550"/>
          <p14:tracePt t="90628" x="6705600" y="4654550"/>
          <p14:tracePt t="90646" x="6737350" y="4654550"/>
          <p14:tracePt t="90662" x="6775450" y="4654550"/>
          <p14:tracePt t="90678" x="6800850" y="4654550"/>
          <p14:tracePt t="90696" x="6845300" y="4654550"/>
          <p14:tracePt t="90712" x="6870700" y="4641850"/>
          <p14:tracePt t="90728" x="6915150" y="4622800"/>
          <p14:tracePt t="90746" x="6953250" y="4610100"/>
          <p14:tracePt t="90762" x="6991350" y="4597400"/>
          <p14:tracePt t="90778" x="7029450" y="4591050"/>
          <p14:tracePt t="90795" x="7048500" y="4584700"/>
          <p14:tracePt t="90811" x="7054850" y="4584700"/>
          <p14:tracePt t="90828" x="7067550" y="4578350"/>
          <p14:tracePt t="90845" x="7080250" y="4578350"/>
          <p14:tracePt t="90862" x="7086600" y="4578350"/>
          <p14:tracePt t="90911" x="7092950" y="4578350"/>
          <p14:tracePt t="90976" x="7099300" y="4578350"/>
          <p14:tracePt t="91456" x="7131050" y="4578350"/>
          <p14:tracePt t="91463" x="7181850" y="4578350"/>
          <p14:tracePt t="91468" x="7213600" y="4578350"/>
          <p14:tracePt t="91479" x="7251700" y="4578350"/>
          <p14:tracePt t="91495" x="7366000" y="4572000"/>
          <p14:tracePt t="91512" x="7594600" y="4572000"/>
          <p14:tracePt t="91528" x="7670800" y="4572000"/>
          <p14:tracePt t="91544" x="7740650" y="4572000"/>
          <p14:tracePt t="91562" x="7791450" y="4572000"/>
          <p14:tracePt t="91578" x="7848600" y="4578350"/>
          <p14:tracePt t="91594" x="7893050" y="4584700"/>
          <p14:tracePt t="91612" x="7962900" y="4603750"/>
          <p14:tracePt t="91627" x="8001000" y="4603750"/>
          <p14:tracePt t="91644" x="8032750" y="4603750"/>
          <p14:tracePt t="91661" x="8083550" y="4603750"/>
          <p14:tracePt t="91677" x="8089900" y="4603750"/>
          <p14:tracePt t="91694" x="8108950" y="4603750"/>
          <p14:tracePt t="91712" x="8121650" y="4603750"/>
          <p14:tracePt t="91727" x="8128000" y="4603750"/>
          <p14:tracePt t="91762" x="8134350" y="4603750"/>
          <p14:tracePt t="91777" x="8140700" y="4603750"/>
          <p14:tracePt t="91798" x="8147050" y="4603750"/>
          <p14:tracePt t="91828" x="8153400" y="4603750"/>
          <p14:tracePt t="91849" x="8159750" y="4603750"/>
          <p14:tracePt t="91883" x="8166100" y="4603750"/>
          <p14:tracePt t="94106" x="8128000" y="4597400"/>
          <p14:tracePt t="94113" x="8039100" y="4597400"/>
          <p14:tracePt t="94119" x="7912100" y="4591050"/>
          <p14:tracePt t="94127" x="7740650" y="4591050"/>
          <p14:tracePt t="94143" x="7543800" y="4572000"/>
          <p14:tracePt t="94160" x="7327900" y="4572000"/>
          <p14:tracePt t="94176" x="7073900" y="4572000"/>
          <p14:tracePt t="94193" x="6978650" y="4559300"/>
          <p14:tracePt t="94210" x="6902450" y="4559300"/>
          <p14:tracePt t="94226" x="6800850" y="4565650"/>
          <p14:tracePt t="94243" x="6743700" y="4565650"/>
          <p14:tracePt t="94260" x="6699250" y="4578350"/>
          <p14:tracePt t="94277" x="6661150" y="4584700"/>
          <p14:tracePt t="94293" x="6616700" y="4591050"/>
          <p14:tracePt t="94310" x="6584950" y="4597400"/>
          <p14:tracePt t="94327" x="6565900" y="4603750"/>
          <p14:tracePt t="94343" x="6521450" y="4616450"/>
          <p14:tracePt t="94360" x="6508750" y="4622800"/>
          <p14:tracePt t="94377" x="6470650" y="4635500"/>
          <p14:tracePt t="94393" x="6451600" y="4635500"/>
          <p14:tracePt t="94410" x="6426200" y="4648200"/>
          <p14:tracePt t="94426" x="6388100" y="4654550"/>
          <p14:tracePt t="94443" x="6330950" y="4679950"/>
          <p14:tracePt t="94460" x="6299200" y="4686300"/>
          <p14:tracePt t="94493" x="6223000" y="4705350"/>
          <p14:tracePt t="94510" x="6197600" y="4718050"/>
          <p14:tracePt t="94527" x="6178550" y="4724400"/>
          <p14:tracePt t="94543" x="6165850" y="4730750"/>
          <p14:tracePt t="94560" x="6153150" y="4730750"/>
          <p14:tracePt t="94577" x="6140450" y="4737100"/>
          <p14:tracePt t="94593" x="6121400" y="4749800"/>
          <p14:tracePt t="94610" x="6108700" y="4756150"/>
          <p14:tracePt t="94627" x="6096000" y="4762500"/>
          <p14:tracePt t="94643" x="6083300" y="4762500"/>
          <p14:tracePt t="94660" x="6083300" y="4775200"/>
          <p14:tracePt t="94676" x="6076950" y="4775200"/>
          <p14:tracePt t="94693" x="6076950" y="4781550"/>
          <p14:tracePt t="94710" x="6070600" y="4781550"/>
          <p14:tracePt t="97408" x="6108700" y="4794250"/>
          <p14:tracePt t="97415" x="6153150" y="4800600"/>
          <p14:tracePt t="97425" x="6203950" y="4819650"/>
          <p14:tracePt t="97442" x="6311900" y="4826000"/>
          <p14:tracePt t="97459" x="6489700" y="4826000"/>
          <p14:tracePt t="97475" x="6572250" y="4826000"/>
          <p14:tracePt t="97492" x="6635750" y="4826000"/>
          <p14:tracePt t="97509" x="6705600" y="4832350"/>
          <p14:tracePt t="97526" x="6775450" y="4851400"/>
          <p14:tracePt t="97543" x="6877050" y="4864100"/>
          <p14:tracePt t="97559" x="7016750" y="4908550"/>
          <p14:tracePt t="97576" x="7067550" y="4914900"/>
          <p14:tracePt t="97592" x="7099300" y="4921250"/>
          <p14:tracePt t="97608" x="7131050" y="4921250"/>
          <p14:tracePt t="97625" x="7137400" y="4921250"/>
          <p14:tracePt t="111054" x="7004050" y="4902200"/>
          <p14:tracePt t="111061" x="6807200" y="4876800"/>
          <p14:tracePt t="111069" x="6680200" y="4851400"/>
          <p14:tracePt t="111086" x="6477000" y="4845050"/>
          <p14:tracePt t="111102" x="6115050" y="4845050"/>
          <p14:tracePt t="111119" x="5772150" y="4845050"/>
          <p14:tracePt t="111136" x="5359400" y="4845050"/>
          <p14:tracePt t="111152" x="5156200" y="4845050"/>
          <p14:tracePt t="111169" x="4711700" y="4845050"/>
          <p14:tracePt t="111186" x="4584700" y="4845050"/>
          <p14:tracePt t="111203" x="4451350" y="4845050"/>
          <p14:tracePt t="111220" x="4311650" y="4845050"/>
          <p14:tracePt t="111236" x="4267200" y="4845050"/>
          <p14:tracePt t="111253" x="4248150" y="4845050"/>
          <p14:tracePt t="111269" x="4222750" y="4864100"/>
          <p14:tracePt t="111286" x="4210050" y="4870450"/>
          <p14:tracePt t="111303" x="4178300" y="4883150"/>
          <p14:tracePt t="111319" x="4102100" y="4902200"/>
          <p14:tracePt t="111336" x="4044950" y="4908550"/>
          <p14:tracePt t="111352" x="3930650" y="4908550"/>
          <p14:tracePt t="111369" x="3784600" y="4927600"/>
          <p14:tracePt t="111386" x="3702050" y="4946650"/>
          <p14:tracePt t="111402" x="3587750" y="4991100"/>
          <p14:tracePt t="111419" x="3371850" y="5067300"/>
          <p14:tracePt t="111436" x="3232150" y="5099050"/>
          <p14:tracePt t="111452" x="3149600" y="5111750"/>
          <p14:tracePt t="111469" x="3016250" y="5130800"/>
          <p14:tracePt t="111486" x="2895600" y="5156200"/>
          <p14:tracePt t="111503" x="2825750" y="5168900"/>
          <p14:tracePt t="111519" x="2736850" y="5181600"/>
          <p14:tracePt t="111536" x="2686050" y="5187950"/>
          <p14:tracePt t="111553" x="2654300" y="5187950"/>
          <p14:tracePt t="111569" x="2609850" y="5187950"/>
          <p14:tracePt t="111586" x="2590800" y="5194300"/>
          <p14:tracePt t="111602" x="2565400" y="5194300"/>
          <p14:tracePt t="111619" x="2552700" y="5194300"/>
          <p14:tracePt t="111636" x="2540000" y="5200650"/>
          <p14:tracePt t="111652" x="2527300" y="5200650"/>
          <p14:tracePt t="111669" x="2508250" y="5200650"/>
          <p14:tracePt t="111686" x="2501900" y="5200650"/>
          <p14:tracePt t="111719" x="2489200" y="5200650"/>
          <p14:tracePt t="111737" x="2476500" y="5200650"/>
          <p14:tracePt t="111753" x="2463800" y="5200650"/>
          <p14:tracePt t="111768" x="2444750" y="5200650"/>
          <p14:tracePt t="111786" x="2432050" y="5200650"/>
          <p14:tracePt t="111819" x="2432050" y="5194300"/>
          <p14:tracePt t="111856" x="2425700" y="5187950"/>
          <p14:tracePt t="112130" x="2425700" y="5181600"/>
          <p14:tracePt t="117996" x="2438400" y="5181600"/>
          <p14:tracePt t="118004" x="2451100" y="5187950"/>
          <p14:tracePt t="118017" x="2482850" y="5194300"/>
          <p14:tracePt t="118034" x="2501900" y="5200650"/>
          <p14:tracePt t="118050" x="2514600" y="5207000"/>
          <p14:tracePt t="118066" x="2552700" y="5213350"/>
          <p14:tracePt t="118082" x="2565400" y="5219700"/>
          <p14:tracePt t="118099" x="2584450" y="5232400"/>
          <p14:tracePt t="118116" x="2603500" y="5232400"/>
          <p14:tracePt t="118132" x="2609850" y="5245100"/>
          <p14:tracePt t="118149" x="2616200" y="5251450"/>
          <p14:tracePt t="118166" x="2622550" y="5264150"/>
          <p14:tracePt t="118183" x="2628900" y="5270500"/>
          <p14:tracePt t="118199" x="2641600" y="5276850"/>
          <p14:tracePt t="118216" x="2660650" y="5302250"/>
          <p14:tracePt t="118232" x="2660650" y="5314950"/>
          <p14:tracePt t="118249" x="2660650" y="5321300"/>
          <p14:tracePt t="118265" x="2667000" y="5346700"/>
          <p14:tracePt t="118282" x="2667000" y="5359400"/>
          <p14:tracePt t="118299" x="2673350" y="5365750"/>
          <p14:tracePt t="118316" x="2673350" y="5372100"/>
          <p14:tracePt t="118343" x="2673350" y="5378450"/>
          <p14:tracePt t="118387" x="2673350" y="5384800"/>
          <p14:tracePt t="118395" x="2673350" y="5391150"/>
          <p14:tracePt t="118401" x="2673350" y="5403850"/>
          <p14:tracePt t="118416" x="2673350" y="5410200"/>
          <p14:tracePt t="118432" x="2673350" y="5422900"/>
          <p14:tracePt t="118449" x="2673350" y="5441950"/>
          <p14:tracePt t="118466" x="2673350" y="5461000"/>
          <p14:tracePt t="118482" x="2673350" y="5473700"/>
          <p14:tracePt t="118499" x="2673350" y="5486400"/>
          <p14:tracePt t="118502" x="2667000" y="5492750"/>
          <p14:tracePt t="118516" x="2635250" y="5505450"/>
          <p14:tracePt t="118532" x="2597150" y="5524500"/>
          <p14:tracePt t="118549" x="2527300" y="5537200"/>
          <p14:tracePt t="118566" x="2425700" y="5568950"/>
          <p14:tracePt t="118582" x="2374900" y="5594350"/>
          <p14:tracePt t="118599" x="2330450" y="5607050"/>
          <p14:tracePt t="118615" x="2273300" y="5613400"/>
          <p14:tracePt t="118632" x="2222500" y="5619750"/>
          <p14:tracePt t="118649" x="2178050" y="5626100"/>
          <p14:tracePt t="118666" x="2114550" y="5626100"/>
          <p14:tracePt t="118682" x="2025650" y="5626100"/>
          <p14:tracePt t="118699" x="1949450" y="5626100"/>
          <p14:tracePt t="118716" x="1885950" y="5626100"/>
          <p14:tracePt t="118732" x="1873250" y="5626100"/>
          <p14:tracePt t="118749" x="1847850" y="5626100"/>
          <p14:tracePt t="118766" x="1828800" y="5626100"/>
          <p14:tracePt t="118782" x="1822450" y="5626100"/>
          <p14:tracePt t="118799" x="1816100" y="5626100"/>
          <p14:tracePt t="118833" x="1803400" y="5626100"/>
          <p14:tracePt t="118867" x="1797050" y="5626100"/>
          <p14:tracePt t="118910" x="1790700" y="5626100"/>
          <p14:tracePt t="118945" x="1784350" y="5626100"/>
          <p14:tracePt t="118974" x="1778000" y="5626100"/>
          <p14:tracePt t="118989" x="1771650" y="5626100"/>
          <p14:tracePt t="119003" x="1765300" y="5626100"/>
          <p14:tracePt t="119017" x="1746250" y="5626100"/>
          <p14:tracePt t="119032" x="1739900" y="5626100"/>
          <p14:tracePt t="119049" x="1733550" y="5626100"/>
          <p14:tracePt t="119066" x="1727200" y="5626100"/>
          <p14:tracePt t="119082" x="1720850" y="5626100"/>
          <p14:tracePt t="119116" x="1714500" y="5626100"/>
          <p14:tracePt t="119160" x="1708150" y="5626100"/>
          <p14:tracePt t="119769" x="1708150" y="5632450"/>
          <p14:tracePt t="119831" x="1708150" y="5638800"/>
          <p14:tracePt t="119838" x="1714500" y="5638800"/>
          <p14:tracePt t="119848" x="1720850" y="5651500"/>
          <p14:tracePt t="119866" x="1739900" y="5657850"/>
          <p14:tracePt t="119899" x="1746250" y="5657850"/>
          <p14:tracePt t="119932" x="1752600" y="5657850"/>
          <p14:tracePt t="119960" x="1758950" y="5657850"/>
          <p14:tracePt t="119996" x="1765300" y="5657850"/>
          <p14:tracePt t="120032" x="1771650" y="5657850"/>
          <p14:tracePt t="120047" x="1771650" y="5664200"/>
          <p14:tracePt t="120060" x="1778000" y="5664200"/>
          <p14:tracePt t="120074" x="1784350" y="5664200"/>
          <p14:tracePt t="120088" x="1790700" y="5664200"/>
          <p14:tracePt t="120098" x="1797050" y="5670550"/>
          <p14:tracePt t="120114" x="1816100" y="5676900"/>
          <p14:tracePt t="120132" x="1822450" y="5676900"/>
          <p14:tracePt t="120160" x="1828800" y="5676900"/>
          <p14:tracePt t="120204" x="1835150" y="5676900"/>
          <p14:tracePt t="120209" x="1841500" y="5676900"/>
          <p14:tracePt t="120222" x="1854200" y="5676900"/>
          <p14:tracePt t="120232" x="1873250" y="5676900"/>
          <p14:tracePt t="120248" x="1911350" y="5676900"/>
          <p14:tracePt t="120265" x="1936750" y="5676900"/>
          <p14:tracePt t="120281" x="1949450" y="5676900"/>
          <p14:tracePt t="120298" x="1962150" y="5676900"/>
          <p14:tracePt t="120315" x="1968500" y="5676900"/>
          <p14:tracePt t="120331" x="1981200" y="5676900"/>
          <p14:tracePt t="120348" x="2000250" y="5683250"/>
          <p14:tracePt t="120365" x="2019300" y="5689600"/>
          <p14:tracePt t="120381" x="2032000" y="5689600"/>
          <p14:tracePt t="120398" x="2044700" y="5689600"/>
          <p14:tracePt t="120431" x="2051050" y="5689600"/>
          <p14:tracePt t="120465" x="2057400" y="5689600"/>
          <p14:tracePt t="120489" x="2063750" y="5689600"/>
          <p14:tracePt t="120511" x="2070100" y="5689600"/>
          <p14:tracePt t="120518" x="2076450" y="5689600"/>
          <p14:tracePt t="120531" x="2082800" y="5689600"/>
          <p14:tracePt t="120548" x="2101850" y="5689600"/>
          <p14:tracePt t="120565" x="2108200" y="5689600"/>
          <p14:tracePt t="120626" x="2114550" y="5689600"/>
          <p14:tracePt t="120654" x="2120900" y="5689600"/>
          <p14:tracePt t="124530" x="2133600" y="5689600"/>
          <p14:tracePt t="124538" x="2139950" y="5695950"/>
          <p14:tracePt t="124547" x="2146300" y="5695950"/>
          <p14:tracePt t="124563" x="2159000" y="5702300"/>
          <p14:tracePt t="124579" x="2171700" y="5702300"/>
          <p14:tracePt t="124613" x="2178050" y="5702300"/>
          <p14:tracePt t="124629" x="2184400" y="5702300"/>
          <p14:tracePt t="124670" x="2190750" y="5702300"/>
          <p14:tracePt t="125343" x="2203450" y="5702300"/>
          <p14:tracePt t="125350" x="2209800" y="5702300"/>
          <p14:tracePt t="125364" x="2222500" y="5702300"/>
          <p14:tracePt t="125380" x="2228850" y="5702300"/>
          <p14:tracePt t="125413" x="2235200" y="5702300"/>
          <p14:tracePt t="125442" x="2241550" y="5702300"/>
          <p14:tracePt t="126664" x="2247900" y="5702300"/>
          <p14:tracePt t="126707" x="2254250" y="5702300"/>
          <p14:tracePt t="126720" x="2254250" y="5708650"/>
          <p14:tracePt t="126743" x="2260600" y="5708650"/>
          <p14:tracePt t="126750" x="2260600" y="5715000"/>
          <p14:tracePt t="126763" x="2266950" y="5715000"/>
          <p14:tracePt t="126779" x="2311400" y="5740400"/>
          <p14:tracePt t="126796" x="2343150" y="5753100"/>
          <p14:tracePt t="126812" x="2381250" y="5765800"/>
          <p14:tracePt t="126814" x="2387600" y="5772150"/>
          <p14:tracePt t="126828" x="2413000" y="5784850"/>
          <p14:tracePt t="126845" x="2438400" y="5797550"/>
          <p14:tracePt t="126862" x="2451100" y="5803900"/>
          <p14:tracePt t="126864" x="2457450" y="5810250"/>
          <p14:tracePt t="126878" x="2482850" y="5816600"/>
          <p14:tracePt t="126895" x="2495550" y="5822950"/>
          <p14:tracePt t="126912" x="2501900" y="5829300"/>
          <p14:tracePt t="126928" x="2514600" y="5835650"/>
          <p14:tracePt t="126946" x="2520950" y="5835650"/>
          <p14:tracePt t="126962" x="2527300" y="5842000"/>
          <p14:tracePt t="126996" x="2533650" y="5842000"/>
          <p14:tracePt t="127029" x="2546350" y="5848350"/>
          <p14:tracePt t="127250" x="2584450" y="5848350"/>
          <p14:tracePt t="127258" x="2635250" y="5848350"/>
          <p14:tracePt t="127265" x="2673350" y="5848350"/>
          <p14:tracePt t="127279" x="2813050" y="5842000"/>
          <p14:tracePt t="127296" x="2933700" y="5842000"/>
          <p14:tracePt t="127312" x="2997200" y="5842000"/>
          <p14:tracePt t="127328" x="3098800" y="5835650"/>
          <p14:tracePt t="127345" x="3200400" y="5835650"/>
          <p14:tracePt t="127362" x="3244850" y="5835650"/>
          <p14:tracePt t="127378" x="3276600" y="5835650"/>
          <p14:tracePt t="127395" x="3282950" y="5835650"/>
          <p14:tracePt t="127429" x="3289300" y="5835650"/>
          <p14:tracePt t="127456" x="3295650" y="5835650"/>
          <p14:tracePt t="127538" x="3302000" y="5835650"/>
          <p14:tracePt t="130518" x="3416300" y="5810250"/>
          <p14:tracePt t="130523" x="3492500" y="5791200"/>
          <p14:tracePt t="130530" x="3568700" y="5778500"/>
          <p14:tracePt t="130544" x="3689350" y="5772150"/>
          <p14:tracePt t="130560" x="3835400" y="5740400"/>
          <p14:tracePt t="130578" x="4019550" y="5740400"/>
          <p14:tracePt t="130594" x="4216400" y="5727700"/>
          <p14:tracePt t="130611" x="4356100" y="5721350"/>
          <p14:tracePt t="130628" x="4559300" y="5721350"/>
          <p14:tracePt t="130645" x="4756150" y="5708650"/>
          <p14:tracePt t="130660" x="4845050" y="5708650"/>
          <p14:tracePt t="130678" x="5035550" y="5702300"/>
          <p14:tracePt t="130695" x="5314950" y="5689600"/>
          <p14:tracePt t="130710" x="5492750" y="5670550"/>
          <p14:tracePt t="130727" x="5848350" y="5632450"/>
          <p14:tracePt t="130745" x="6102350" y="5626100"/>
          <p14:tracePt t="130760" x="6273800" y="5657850"/>
          <p14:tracePt t="130777" x="6407150" y="5670550"/>
          <p14:tracePt t="130793" x="6496050" y="5689600"/>
          <p14:tracePt t="130794" x="6521450" y="5695950"/>
          <p14:tracePt t="130810" x="6546850" y="5702300"/>
          <p14:tracePt t="130827" x="6572250" y="5708650"/>
          <p14:tracePt t="130830" x="6584950" y="5721350"/>
          <p14:tracePt t="130845" x="6597650" y="5721350"/>
          <p14:tracePt t="130860" x="6629400" y="5727700"/>
          <p14:tracePt t="130877" x="6635750" y="5727700"/>
          <p14:tracePt t="130893" x="6648450" y="5727700"/>
          <p14:tracePt t="130910" x="6654800" y="5727700"/>
          <p14:tracePt t="131353" x="6661150" y="5727700"/>
          <p14:tracePt t="131388" x="6667500" y="5727700"/>
          <p14:tracePt t="131395" x="6673850" y="5727700"/>
          <p14:tracePt t="131402" x="6699250" y="5727700"/>
          <p14:tracePt t="131409" x="6724650" y="5721350"/>
          <p14:tracePt t="131427" x="6845300" y="5715000"/>
          <p14:tracePt t="131443" x="6946900" y="5715000"/>
          <p14:tracePt t="131446" x="6997700" y="5715000"/>
          <p14:tracePt t="131460" x="7061200" y="5702300"/>
          <p14:tracePt t="131477" x="7112000" y="5702300"/>
          <p14:tracePt t="131493" x="7162800" y="5702300"/>
          <p14:tracePt t="131510" x="7258050" y="5702300"/>
          <p14:tracePt t="131527" x="7308850" y="5702300"/>
          <p14:tracePt t="131544" x="7366000" y="5702300"/>
          <p14:tracePt t="131559" x="7429500" y="5702300"/>
          <p14:tracePt t="131577" x="7461250" y="5702300"/>
          <p14:tracePt t="131593" x="7493000" y="5702300"/>
          <p14:tracePt t="131609" x="7537450" y="5702300"/>
          <p14:tracePt t="131627" x="7569200" y="5702300"/>
          <p14:tracePt t="131643" x="7600950" y="5702300"/>
          <p14:tracePt t="131660" x="7639050" y="5702300"/>
          <p14:tracePt t="131677" x="7651750" y="5702300"/>
          <p14:tracePt t="131693" x="7664450" y="5702300"/>
          <p14:tracePt t="131709" x="7696200" y="5702300"/>
          <p14:tracePt t="131726" x="7708900" y="5702300"/>
          <p14:tracePt t="131743" x="7715250" y="5702300"/>
          <p14:tracePt t="131759" x="7721600" y="5702300"/>
          <p14:tracePt t="131809" x="7734300" y="5702300"/>
          <p14:tracePt t="131844" x="7740650" y="5702300"/>
          <p14:tracePt t="131881" x="7747000" y="5702300"/>
          <p14:tracePt t="132004" x="7753350" y="5702300"/>
          <p14:tracePt t="132033" x="7759700" y="5702300"/>
          <p14:tracePt t="132163" x="7766050" y="5702300"/>
          <p14:tracePt t="132181" x="7772400" y="5702300"/>
          <p14:tracePt t="132188" x="7778750" y="5702300"/>
          <p14:tracePt t="132195" x="7791450" y="5702300"/>
          <p14:tracePt t="132209" x="7804150" y="5702300"/>
          <p14:tracePt t="132505" x="7886700" y="5702300"/>
          <p14:tracePt t="132514" x="7962900" y="5695950"/>
          <p14:tracePt t="132527" x="8089900" y="5695950"/>
          <p14:tracePt t="132543" x="8147050" y="5695950"/>
          <p14:tracePt t="132559" x="8229600" y="5695950"/>
          <p14:tracePt t="132576" x="8267700" y="5695950"/>
          <p14:tracePt t="132593" x="8337550" y="5702300"/>
          <p14:tracePt t="132609" x="8420100" y="5702300"/>
          <p14:tracePt t="132626" x="8458200" y="5702300"/>
          <p14:tracePt t="132643" x="8483600" y="5702300"/>
          <p14:tracePt t="132659" x="8515350" y="5708650"/>
          <p14:tracePt t="132676" x="8521700" y="5708650"/>
          <p14:tracePt t="132682" x="8534400" y="5708650"/>
          <p14:tracePt t="132693" x="8540750" y="5708650"/>
          <p14:tracePt t="132709" x="8553450" y="5708650"/>
          <p14:tracePt t="132726" x="8566150" y="5708650"/>
          <p14:tracePt t="132767" x="8572500" y="5708650"/>
          <p14:tracePt t="132803" x="8578850" y="5708650"/>
          <p14:tracePt t="132839" x="8585200" y="5708650"/>
          <p14:tracePt t="132889" x="8591550" y="5708650"/>
          <p14:tracePt t="132896" x="8591550" y="5715000"/>
          <p14:tracePt t="132910" x="8597900" y="5715000"/>
          <p14:tracePt t="132931" x="8597900" y="5721350"/>
          <p14:tracePt t="132974" x="8604250" y="5721350"/>
          <p14:tracePt t="133010" x="8616950" y="5721350"/>
          <p14:tracePt t="134789" x="8553450" y="5753100"/>
          <p14:tracePt t="134796" x="8401050" y="5797550"/>
          <p14:tracePt t="134809" x="8324850" y="5829300"/>
          <p14:tracePt t="134825" x="7677150" y="5981700"/>
          <p14:tracePt t="134842" x="7378700" y="6057900"/>
          <p14:tracePt t="134859" x="6953250" y="6203950"/>
          <p14:tracePt t="134875" x="6692900" y="6261100"/>
          <p14:tracePt t="134892" x="6489700" y="6299200"/>
          <p14:tracePt t="134896" x="6356350" y="6337300"/>
          <p14:tracePt t="134908" x="6292850" y="6337300"/>
          <p14:tracePt t="134925" x="5943600" y="6400800"/>
          <p14:tracePt t="134942" x="5702300" y="6432550"/>
          <p14:tracePt t="134946" x="5638800" y="6432550"/>
          <p14:tracePt t="134958" x="5600700" y="6432550"/>
          <p14:tracePt t="134974" x="5448300" y="6432550"/>
          <p14:tracePt t="134992" x="5264150" y="6432550"/>
          <p14:tracePt t="135009" x="5181600" y="6432550"/>
          <p14:tracePt t="135025" x="5124450" y="6432550"/>
          <p14:tracePt t="135042" x="5054600" y="6413500"/>
          <p14:tracePt t="135058" x="4959350" y="6388100"/>
          <p14:tracePt t="135075" x="4819650" y="6362700"/>
          <p14:tracePt t="135091" x="4724400" y="6324600"/>
          <p14:tracePt t="135108" x="4635500" y="6299200"/>
          <p14:tracePt t="135125" x="4508500" y="6248400"/>
          <p14:tracePt t="135141" x="4400550" y="6210300"/>
          <p14:tracePt t="135158" x="4330700" y="6184900"/>
          <p14:tracePt t="135175" x="4254500" y="6153150"/>
          <p14:tracePt t="135191" x="4229100" y="6146800"/>
          <p14:tracePt t="135208" x="4216400" y="6140450"/>
          <p14:tracePt t="135224" x="4197350" y="6140450"/>
          <p14:tracePt t="135241" x="4191000" y="6134100"/>
          <p14:tracePt t="135258" x="4184650" y="6134100"/>
          <p14:tracePt t="135274" x="4184650" y="6127750"/>
          <p14:tracePt t="135308" x="4184650" y="6108700"/>
          <p14:tracePt t="135326" x="4184650" y="6070600"/>
          <p14:tracePt t="135343" x="4191000" y="6032500"/>
          <p14:tracePt t="135359" x="4254500" y="5956300"/>
          <p14:tracePt t="135375" x="4368800" y="5829300"/>
          <p14:tracePt t="135392" x="4476750" y="5702300"/>
          <p14:tracePt t="135408" x="4489450" y="5676900"/>
          <p14:tracePt t="135425" x="4495800" y="5664200"/>
          <p14:tracePt t="135441" x="4521200" y="5657850"/>
          <p14:tracePt t="135458" x="4527550" y="5657850"/>
          <p14:tracePt t="135474" x="4540250" y="5651500"/>
          <p14:tracePt t="135491" x="4552950" y="5645150"/>
          <p14:tracePt t="135508" x="4572000" y="5645150"/>
          <p14:tracePt t="135541" x="4578350" y="5645150"/>
          <p14:tracePt t="135558" x="4584700" y="5645150"/>
          <p14:tracePt t="135592" x="4597400" y="5651500"/>
          <p14:tracePt t="135608" x="4603750" y="5664200"/>
          <p14:tracePt t="135624" x="4610100" y="5721350"/>
          <p14:tracePt t="135641" x="4610100" y="5753100"/>
          <p14:tracePt t="135658" x="4610100" y="5784850"/>
          <p14:tracePt t="135675" x="4610100" y="5810250"/>
          <p14:tracePt t="135691" x="4603750" y="5842000"/>
          <p14:tracePt t="135708" x="4597400" y="5854700"/>
          <p14:tracePt t="135725" x="4591050" y="5873750"/>
          <p14:tracePt t="135741" x="4591050" y="5886450"/>
          <p14:tracePt t="135758" x="4584700" y="5892800"/>
          <p14:tracePt t="135763" x="4584700" y="5899150"/>
          <p14:tracePt t="135776" x="4584700" y="5905500"/>
          <p14:tracePt t="135792" x="4578350" y="5911850"/>
          <p14:tracePt t="135826" x="4578350" y="5918200"/>
          <p14:tracePt t="135847" x="4578350" y="5924550"/>
          <p14:tracePt t="135860" x="4572000" y="5937250"/>
          <p14:tracePt t="135891" x="4572000" y="5943600"/>
          <p14:tracePt t="135918" x="4572000" y="5949950"/>
          <p14:tracePt t="135955" x="4572000" y="5956300"/>
          <p14:tracePt t="136021" x="4572000" y="5962650"/>
          <p14:tracePt t="137175" x="4572000" y="5969000"/>
          <p14:tracePt t="137183" x="4572000" y="5975350"/>
          <p14:tracePt t="137197" x="4591050" y="6007100"/>
          <p14:tracePt t="137207" x="4603750" y="6026150"/>
          <p14:tracePt t="137224" x="4699000" y="6102350"/>
          <p14:tracePt t="137240" x="4870450" y="6223000"/>
          <p14:tracePt t="137257" x="4959350" y="6286500"/>
          <p14:tracePt t="137274" x="5016500" y="6311900"/>
          <p14:tracePt t="137290" x="5194300" y="6388100"/>
          <p14:tracePt t="137308" x="5378450" y="6438900"/>
          <p14:tracePt t="137324" x="5505450" y="6457950"/>
          <p14:tracePt t="137340" x="5721350" y="6508750"/>
          <p14:tracePt t="137357" x="5949950" y="6527800"/>
          <p14:tracePt t="137374" x="6102350" y="6565900"/>
          <p14:tracePt t="137390" x="6324600" y="6597650"/>
          <p14:tracePt t="137407" x="6508750" y="6616700"/>
          <p14:tracePt t="137424" x="6661150" y="6623050"/>
          <p14:tracePt t="137440" x="6845300" y="6661150"/>
          <p14:tracePt t="137457" x="7023100" y="6661150"/>
          <p14:tracePt t="137474" x="7162800" y="6673850"/>
          <p14:tracePt t="137491" x="7296150" y="6673850"/>
          <p14:tracePt t="137507" x="7372350" y="6673850"/>
          <p14:tracePt t="137524" x="7480300" y="6654800"/>
          <p14:tracePt t="137540" x="7632700" y="6610350"/>
          <p14:tracePt t="137557" x="7664450" y="6597650"/>
          <p14:tracePt t="137577" x="7727950" y="6572250"/>
          <p14:tracePt t="137592" x="7759700" y="6559550"/>
          <p14:tracePt t="137607" x="7785100" y="6553200"/>
          <p14:tracePt t="137623" x="7804150" y="6540500"/>
          <p14:tracePt t="137627" x="7810500" y="6540500"/>
          <p14:tracePt t="137640" x="7816850" y="6540500"/>
          <p14:tracePt t="137657" x="7829550" y="6540500"/>
          <p14:tracePt t="137691" x="7835900" y="6534150"/>
          <p14:tracePt t="172917" x="7835900" y="6496050"/>
          <p14:tracePt t="172924" x="7835900" y="6445250"/>
          <p14:tracePt t="172941" x="7842250" y="6305550"/>
          <p14:tracePt t="172958" x="7861300" y="6197600"/>
          <p14:tracePt t="172974" x="7924800" y="5994400"/>
          <p14:tracePt t="172991" x="7981950" y="5892800"/>
          <p14:tracePt t="173008" x="8096250" y="5727700"/>
          <p14:tracePt t="173025" x="8255000" y="5594350"/>
          <p14:tracePt t="173042" x="8331200" y="5543550"/>
          <p14:tracePt t="173058" x="8413750" y="5480050"/>
          <p14:tracePt t="173074" x="8604250" y="5372100"/>
          <p14:tracePt t="173091" x="8769350" y="5283200"/>
          <p14:tracePt t="173108" x="8902700" y="5232400"/>
          <p14:tracePt t="173124" x="9048750" y="5162550"/>
          <p14:tracePt t="173141" x="9182100" y="5137150"/>
          <p14:tracePt t="173157" x="9302750" y="5105400"/>
          <p14:tracePt t="173161" x="9328150" y="5099050"/>
          <p14:tracePt t="173174" x="9404350" y="5099050"/>
          <p14:tracePt t="173191" x="9442450" y="5099050"/>
          <p14:tracePt t="173208" x="9486900" y="5099050"/>
          <p14:tracePt t="173224" x="9525000" y="5111750"/>
          <p14:tracePt t="173241" x="9544050" y="5124450"/>
          <p14:tracePt t="173257" x="9556750" y="5124450"/>
          <p14:tracePt t="173274" x="9563100" y="5130800"/>
          <p14:tracePt t="173291" x="9575800" y="5143500"/>
          <p14:tracePt t="173307" x="9575800" y="5156200"/>
          <p14:tracePt t="173324" x="9575800" y="5181600"/>
          <p14:tracePt t="173341" x="9575800" y="5200650"/>
          <p14:tracePt t="173357" x="9575800" y="5238750"/>
          <p14:tracePt t="173374" x="9563100" y="5276850"/>
          <p14:tracePt t="173391" x="9544050" y="5302250"/>
          <p14:tracePt t="173407" x="9531350" y="5327650"/>
          <p14:tracePt t="173424" x="9518650" y="5346700"/>
          <p14:tracePt t="173441" x="9499600" y="5378450"/>
          <p14:tracePt t="173458" x="9480550" y="5391150"/>
          <p14:tracePt t="173474" x="9480550" y="5403850"/>
          <p14:tracePt t="173491" x="9467850" y="5435600"/>
          <p14:tracePt t="173508" x="9467850" y="5441950"/>
          <p14:tracePt t="173511" x="9467850" y="5448300"/>
          <p14:tracePt t="173524" x="9461500" y="5454650"/>
          <p14:tracePt t="173540" x="9455150" y="5492750"/>
          <p14:tracePt t="173557" x="9455150" y="5499100"/>
          <p14:tracePt t="173574" x="9455150" y="5511800"/>
          <p14:tracePt t="173591" x="9455150" y="5537200"/>
          <p14:tracePt t="173607" x="9455150" y="5549900"/>
          <p14:tracePt t="173625" x="9455150" y="5588000"/>
          <p14:tracePt t="173641" x="9455150" y="5607050"/>
          <p14:tracePt t="173657" x="9455150" y="5626100"/>
          <p14:tracePt t="173674" x="9461500" y="5676900"/>
          <p14:tracePt t="173691" x="9474200" y="5702300"/>
          <p14:tracePt t="173708" x="9474200" y="5734050"/>
          <p14:tracePt t="173714" x="9474200" y="5746750"/>
          <p14:tracePt t="173725" x="9474200" y="5759450"/>
          <p14:tracePt t="173740" x="9474200" y="5765800"/>
          <p14:tracePt t="173757" x="9474200" y="5784850"/>
          <p14:tracePt t="173775" x="9474200" y="5803900"/>
          <p14:tracePt t="173790" x="9467850" y="5803900"/>
          <p14:tracePt t="173807" x="9455150" y="5803900"/>
          <p14:tracePt t="173825" x="9455150" y="5810250"/>
          <p14:tracePt t="173858" x="9448800" y="5810250"/>
          <p14:tracePt t="173876" x="9436100" y="5810250"/>
          <p14:tracePt t="173911" x="9429750" y="5810250"/>
          <p14:tracePt t="173968" x="9429750" y="5816600"/>
          <p14:tracePt t="173989" x="9429750" y="5822950"/>
          <p14:tracePt t="174004" x="9429750" y="5835650"/>
          <p14:tracePt t="174012" x="9429750" y="5842000"/>
          <p14:tracePt t="174034" x="9429750" y="5848350"/>
          <p14:tracePt t="174053" x="9429750" y="5854700"/>
          <p14:tracePt t="174089" x="9429750" y="5861050"/>
          <p14:tracePt t="174208" x="9423400" y="5861050"/>
          <p14:tracePt t="174255" x="9417050" y="5861050"/>
          <p14:tracePt t="174340" x="9410700" y="58610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768F72-3870-4C91-A0A6-915CB4F31718}"/>
              </a:ext>
            </a:extLst>
          </p:cNvPr>
          <p:cNvSpPr>
            <a:spLocks noGrp="1"/>
          </p:cNvSpPr>
          <p:nvPr>
            <p:ph type="title"/>
          </p:nvPr>
        </p:nvSpPr>
        <p:spPr>
          <a:xfrm>
            <a:off x="344527" y="923392"/>
            <a:ext cx="11811000" cy="877988"/>
          </a:xfrm>
        </p:spPr>
        <p:txBody>
          <a:bodyPr>
            <a:noAutofit/>
          </a:bodyPr>
          <a:lstStyle/>
          <a:p>
            <a:pPr>
              <a:lnSpc>
                <a:spcPct val="100000"/>
              </a:lnSpc>
            </a:pPr>
            <a:r>
              <a:rPr lang="en-GB" sz="3600" b="1" dirty="0"/>
              <a:t>Case Study 5 (Power-to-Power and Fuel): </a:t>
            </a:r>
            <a:r>
              <a:rPr lang="en-GB" sz="3600" dirty="0"/>
              <a:t>The HydroGlen Project (</a:t>
            </a:r>
            <a:r>
              <a:rPr lang="en-GB" sz="3600" dirty="0">
                <a:effectLst/>
                <a:ea typeface="Calibri" panose="020F0502020204030204" pitchFamily="34" charset="0"/>
              </a:rPr>
              <a:t>Glensaugh</a:t>
            </a:r>
            <a:r>
              <a:rPr lang="en-GB" sz="3600" dirty="0">
                <a:effectLst/>
                <a:ea typeface="Times New Roman" panose="02020603050405020304" pitchFamily="18" charset="0"/>
              </a:rPr>
              <a:t> Aberdeenshire</a:t>
            </a:r>
            <a:r>
              <a:rPr lang="en-GB" sz="3600" dirty="0"/>
              <a:t>)</a:t>
            </a:r>
          </a:p>
        </p:txBody>
      </p:sp>
      <p:sp>
        <p:nvSpPr>
          <p:cNvPr id="9" name="Content Placeholder 8">
            <a:extLst>
              <a:ext uri="{FF2B5EF4-FFF2-40B4-BE49-F238E27FC236}">
                <a16:creationId xmlns:a16="http://schemas.microsoft.com/office/drawing/2014/main" id="{1393B49E-9BC6-49E6-B4D7-524953C3D2FF}"/>
              </a:ext>
            </a:extLst>
          </p:cNvPr>
          <p:cNvSpPr>
            <a:spLocks noGrp="1"/>
          </p:cNvSpPr>
          <p:nvPr>
            <p:ph sz="half" idx="1"/>
          </p:nvPr>
        </p:nvSpPr>
        <p:spPr>
          <a:xfrm>
            <a:off x="526231" y="2075688"/>
            <a:ext cx="5597201" cy="4206240"/>
          </a:xfrm>
        </p:spPr>
        <p:txBody>
          <a:bodyPr>
            <a:noAutofit/>
          </a:bodyPr>
          <a:lstStyle/>
          <a:p>
            <a:pPr>
              <a:lnSpc>
                <a:spcPct val="100000"/>
              </a:lnSpc>
              <a:spcBef>
                <a:spcPts val="900"/>
              </a:spcBef>
            </a:pPr>
            <a:r>
              <a:rPr lang="en-GB" sz="1700" dirty="0">
                <a:cs typeface="Times New Roman" panose="02020603050405020304" pitchFamily="18" charset="0"/>
              </a:rPr>
              <a:t>Renewable Generators (Solar PV and Wind)</a:t>
            </a:r>
          </a:p>
          <a:p>
            <a:pPr>
              <a:lnSpc>
                <a:spcPct val="100000"/>
              </a:lnSpc>
              <a:spcBef>
                <a:spcPts val="900"/>
              </a:spcBef>
            </a:pPr>
            <a:r>
              <a:rPr lang="en-GB" sz="1700" dirty="0">
                <a:cs typeface="Times New Roman" panose="02020603050405020304" pitchFamily="18" charset="0"/>
              </a:rPr>
              <a:t>Grid Connection with import/export</a:t>
            </a:r>
          </a:p>
          <a:p>
            <a:pPr>
              <a:lnSpc>
                <a:spcPct val="100000"/>
              </a:lnSpc>
              <a:spcBef>
                <a:spcPts val="900"/>
              </a:spcBef>
            </a:pPr>
            <a:r>
              <a:rPr lang="en-GB" sz="1700" dirty="0">
                <a:cs typeface="Times New Roman" panose="02020603050405020304" pitchFamily="18" charset="0"/>
              </a:rPr>
              <a:t>Battery (for short term storage of renewables electricity and grid-balancing) </a:t>
            </a:r>
          </a:p>
          <a:p>
            <a:pPr>
              <a:lnSpc>
                <a:spcPct val="100000"/>
              </a:lnSpc>
              <a:spcBef>
                <a:spcPts val="900"/>
              </a:spcBef>
            </a:pPr>
            <a:r>
              <a:rPr lang="en-GB" sz="1700" dirty="0">
                <a:cs typeface="Times New Roman" panose="02020603050405020304" pitchFamily="18" charset="0"/>
              </a:rPr>
              <a:t>PEM Electrolyser producing H2 at higher pressure (30 bar)</a:t>
            </a:r>
          </a:p>
          <a:p>
            <a:pPr>
              <a:lnSpc>
                <a:spcPct val="100000"/>
              </a:lnSpc>
              <a:spcBef>
                <a:spcPts val="900"/>
              </a:spcBef>
            </a:pPr>
            <a:r>
              <a:rPr lang="en-GB" sz="1700" dirty="0">
                <a:cs typeface="Times New Roman" panose="02020603050405020304" pitchFamily="18" charset="0"/>
              </a:rPr>
              <a:t>H2 Compressor (to 200 bar)</a:t>
            </a:r>
          </a:p>
          <a:p>
            <a:pPr>
              <a:lnSpc>
                <a:spcPct val="100000"/>
              </a:lnSpc>
              <a:spcBef>
                <a:spcPts val="900"/>
              </a:spcBef>
            </a:pPr>
            <a:r>
              <a:rPr lang="en-GB" sz="1700" dirty="0">
                <a:cs typeface="Times New Roman" panose="02020603050405020304" pitchFamily="18" charset="0"/>
              </a:rPr>
              <a:t>H2 Storage (modular and scalable, 200 bar gas bottles)</a:t>
            </a:r>
          </a:p>
          <a:p>
            <a:pPr>
              <a:lnSpc>
                <a:spcPct val="100000"/>
              </a:lnSpc>
              <a:spcBef>
                <a:spcPts val="900"/>
              </a:spcBef>
            </a:pPr>
            <a:r>
              <a:rPr lang="en-GB" sz="1700" dirty="0">
                <a:cs typeface="Times New Roman" panose="02020603050405020304" pitchFamily="18" charset="0"/>
              </a:rPr>
              <a:t>Hydrogen refuelling station typically operating at 900 bar discharging to vehicle fuel tank at 700 or 350 bar. Refuelling a Hydrogen Fuel Cell Electric Vehicle (FCEV) takes 3-5 minutes like petrol or diesel. </a:t>
            </a:r>
          </a:p>
          <a:p>
            <a:pPr>
              <a:lnSpc>
                <a:spcPct val="100000"/>
              </a:lnSpc>
              <a:spcBef>
                <a:spcPts val="900"/>
              </a:spcBef>
            </a:pPr>
            <a:r>
              <a:rPr lang="en-GB" sz="1700" dirty="0">
                <a:cs typeface="Times New Roman" panose="02020603050405020304" pitchFamily="18" charset="0"/>
              </a:rPr>
              <a:t>Hydrogen fuel cells for additional power generation by reconverting hydrogen back to electricity. </a:t>
            </a:r>
          </a:p>
        </p:txBody>
      </p:sp>
      <p:sp>
        <p:nvSpPr>
          <p:cNvPr id="4" name="Slide Number Placeholder 3">
            <a:extLst>
              <a:ext uri="{FF2B5EF4-FFF2-40B4-BE49-F238E27FC236}">
                <a16:creationId xmlns:a16="http://schemas.microsoft.com/office/drawing/2014/main" id="{43012239-45CB-412C-9AED-0754A13F4BC1}"/>
              </a:ext>
            </a:extLst>
          </p:cNvPr>
          <p:cNvSpPr>
            <a:spLocks noGrp="1"/>
          </p:cNvSpPr>
          <p:nvPr>
            <p:ph type="sldNum" sz="quarter" idx="10"/>
          </p:nvPr>
        </p:nvSpPr>
        <p:spPr/>
        <p:txBody>
          <a:bodyPr/>
          <a:lstStyle/>
          <a:p>
            <a:pPr>
              <a:defRPr/>
            </a:pPr>
            <a:fld id="{507A51EB-28BE-496C-9370-D136DFF3C419}" type="slidenum">
              <a:rPr lang="en-GB" smtClean="0"/>
              <a:pPr>
                <a:defRPr/>
              </a:pPr>
              <a:t>28</a:t>
            </a:fld>
            <a:endParaRPr lang="en-GB" dirty="0"/>
          </a:p>
        </p:txBody>
      </p:sp>
      <p:pic>
        <p:nvPicPr>
          <p:cNvPr id="11" name="Content Placeholder 5">
            <a:extLst>
              <a:ext uri="{FF2B5EF4-FFF2-40B4-BE49-F238E27FC236}">
                <a16:creationId xmlns:a16="http://schemas.microsoft.com/office/drawing/2014/main" id="{F3AC047D-8174-4FFE-BF78-B9D9AA2E18F7}"/>
              </a:ext>
            </a:extLst>
          </p:cNvPr>
          <p:cNvPicPr>
            <a:picLocks noChangeAspect="1"/>
          </p:cNvPicPr>
          <p:nvPr/>
        </p:nvPicPr>
        <p:blipFill rotWithShape="1">
          <a:blip r:embed="rId3"/>
          <a:srcRect l="41757" t="12600" r="22278" b="63341"/>
          <a:stretch/>
        </p:blipFill>
        <p:spPr bwMode="auto">
          <a:xfrm>
            <a:off x="6163451" y="2130552"/>
            <a:ext cx="5845772" cy="366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44A5D49-94C4-7AED-C5AF-D067B1CDA2C2}"/>
              </a:ext>
            </a:extLst>
          </p:cNvPr>
          <p:cNvSpPr txBox="1"/>
          <p:nvPr/>
        </p:nvSpPr>
        <p:spPr>
          <a:xfrm>
            <a:off x="6476238" y="5670446"/>
            <a:ext cx="5337810" cy="461665"/>
          </a:xfrm>
          <a:prstGeom prst="rect">
            <a:avLst/>
          </a:prstGeom>
          <a:noFill/>
        </p:spPr>
        <p:txBody>
          <a:bodyPr wrap="square">
            <a:spAutoFit/>
          </a:bodyPr>
          <a:lstStyle/>
          <a:p>
            <a:r>
              <a:rPr lang="en-GB" sz="1200" dirty="0">
                <a:hlinkClick r:id="rId4"/>
              </a:rPr>
              <a:t>ERM </a:t>
            </a:r>
            <a:r>
              <a:rPr lang="en-GB" sz="1200" dirty="0" err="1">
                <a:hlinkClick r:id="rId4"/>
              </a:rPr>
              <a:t>Dolphyn</a:t>
            </a:r>
            <a:r>
              <a:rPr lang="en-GB" sz="1200" dirty="0">
                <a:hlinkClick r:id="rId4"/>
              </a:rPr>
              <a:t> and Source </a:t>
            </a:r>
            <a:r>
              <a:rPr lang="en-GB" sz="1200" dirty="0" err="1">
                <a:hlinkClick r:id="rId4"/>
              </a:rPr>
              <a:t>Energie</a:t>
            </a:r>
            <a:r>
              <a:rPr lang="en-GB" sz="1200" dirty="0">
                <a:hlinkClick r:id="rId4"/>
              </a:rPr>
              <a:t> announce plans to develop Gigawatt scale “green hydrogen” floating wind sites in the Celtic Sea</a:t>
            </a:r>
            <a:endParaRPr lang="en-GB" sz="1200" dirty="0"/>
          </a:p>
        </p:txBody>
      </p:sp>
    </p:spTree>
    <p:extLst>
      <p:ext uri="{BB962C8B-B14F-4D97-AF65-F5344CB8AC3E}">
        <p14:creationId xmlns:p14="http://schemas.microsoft.com/office/powerpoint/2010/main" val="3568365297"/>
      </p:ext>
    </p:extLst>
  </p:cSld>
  <p:clrMapOvr>
    <a:masterClrMapping/>
  </p:clrMapOvr>
  <mc:AlternateContent xmlns:mc="http://schemas.openxmlformats.org/markup-compatibility/2006" xmlns:p14="http://schemas.microsoft.com/office/powerpoint/2010/main">
    <mc:Choice Requires="p14">
      <p:transition spd="slow" p14:dur="2000" advTm="157829"/>
    </mc:Choice>
    <mc:Fallback xmlns="">
      <p:transition spd="slow" advTm="157829"/>
    </mc:Fallback>
  </mc:AlternateContent>
  <p:extLst>
    <p:ext uri="{3A86A75C-4F4B-4683-9AE1-C65F6400EC91}">
      <p14:laserTraceLst xmlns:p14="http://schemas.microsoft.com/office/powerpoint/2010/main">
        <p14:tracePtLst>
          <p14:tracePt t="5196" x="9410700" y="5822950"/>
          <p14:tracePt t="5204" x="9410700" y="5765800"/>
          <p14:tracePt t="5218" x="9417050" y="5638800"/>
          <p14:tracePt t="5235" x="9480550" y="5327650"/>
          <p14:tracePt t="5251" x="9537700" y="5143500"/>
          <p14:tracePt t="5267" x="9645650" y="4984750"/>
          <p14:tracePt t="5285" x="9899650" y="4648200"/>
          <p14:tracePt t="5301" x="10052050" y="4527550"/>
          <p14:tracePt t="5317" x="10191750" y="4400550"/>
          <p14:tracePt t="5334" x="10509250" y="4210050"/>
          <p14:tracePt t="5350" x="10668000" y="4146550"/>
          <p14:tracePt t="5367" x="10864850" y="4076700"/>
          <p14:tracePt t="5384" x="11239500" y="3987800"/>
          <p14:tracePt t="5401" x="11360150" y="3968750"/>
          <p14:tracePt t="5417" x="11518900" y="3943350"/>
          <p14:tracePt t="5435" x="11715750" y="3892550"/>
          <p14:tracePt t="5451" x="11772900" y="3892550"/>
          <p14:tracePt t="5467" x="11804650" y="3886200"/>
          <p14:tracePt t="5484" x="11836400" y="3879850"/>
          <p14:tracePt t="5500" x="11855450" y="3879850"/>
          <p14:tracePt t="5517" x="11861800" y="3879850"/>
          <p14:tracePt t="5534" x="11868150" y="3879850"/>
          <p14:tracePt t="5785" x="11836400" y="3829050"/>
          <p14:tracePt t="5793" x="11766550" y="3746500"/>
          <p14:tracePt t="5801" x="11715750" y="3676650"/>
          <p14:tracePt t="5817" x="11385550" y="3333750"/>
          <p14:tracePt t="5834" x="11061700" y="3048000"/>
          <p14:tracePt t="5850" x="10541000" y="2438400"/>
          <p14:tracePt t="5867" x="10191750" y="2114550"/>
          <p14:tracePt t="5884" x="9906000" y="1739900"/>
          <p14:tracePt t="5900" x="9652000" y="1485900"/>
          <p14:tracePt t="5917" x="9537700" y="1403350"/>
          <p14:tracePt t="5935" x="9436100" y="1314450"/>
          <p14:tracePt t="5950" x="9366250" y="1263650"/>
          <p14:tracePt t="5967" x="9239250" y="1187450"/>
          <p14:tracePt t="5984" x="9118600" y="1149350"/>
          <p14:tracePt t="6001" x="8972550" y="1123950"/>
          <p14:tracePt t="6017" x="8928100" y="1104900"/>
          <p14:tracePt t="6035" x="8769350" y="1079500"/>
          <p14:tracePt t="6050" x="8604250" y="1066800"/>
          <p14:tracePt t="6067" x="8464550" y="1054100"/>
          <p14:tracePt t="6084" x="8382000" y="1054100"/>
          <p14:tracePt t="6100" x="8255000" y="1054100"/>
          <p14:tracePt t="6117" x="8172450" y="1060450"/>
          <p14:tracePt t="6134" x="8121650" y="1073150"/>
          <p14:tracePt t="6150" x="8051800" y="1098550"/>
          <p14:tracePt t="6167" x="8020050" y="1117600"/>
          <p14:tracePt t="6184" x="7994650" y="1130300"/>
          <p14:tracePt t="6200" x="7950200" y="1149350"/>
          <p14:tracePt t="6217" x="7912100" y="1181100"/>
          <p14:tracePt t="6234" x="7905750" y="1200150"/>
          <p14:tracePt t="6250" x="7886700" y="1219200"/>
          <p14:tracePt t="6267" x="7874000" y="1225550"/>
          <p14:tracePt t="6284" x="7867650" y="1244600"/>
          <p14:tracePt t="6301" x="7854950" y="1244600"/>
          <p14:tracePt t="6317" x="7848600" y="1250950"/>
          <p14:tracePt t="6350" x="7842250" y="1257300"/>
          <p14:tracePt t="6384" x="7835900" y="1263650"/>
          <p14:tracePt t="6417" x="7829550" y="1263650"/>
          <p14:tracePt t="6434" x="7823200" y="1270000"/>
          <p14:tracePt t="6450" x="7810500" y="1276350"/>
          <p14:tracePt t="6467" x="7797800" y="1276350"/>
          <p14:tracePt t="6500" x="7791450" y="1282700"/>
          <p14:tracePt t="6534" x="7785100" y="1282700"/>
          <p14:tracePt t="6550" x="7785100" y="1295400"/>
          <p14:tracePt t="6875" x="7816850" y="1301750"/>
          <p14:tracePt t="6885" x="7861300" y="1301750"/>
          <p14:tracePt t="6900" x="7956550" y="1308100"/>
          <p14:tracePt t="6916" x="8007350" y="1320800"/>
          <p14:tracePt t="6933" x="8070850" y="1320800"/>
          <p14:tracePt t="6951" x="8191500" y="1314450"/>
          <p14:tracePt t="6966" x="8261350" y="1314450"/>
          <p14:tracePt t="6983" x="8331200" y="1314450"/>
          <p14:tracePt t="7000" x="8432800" y="1308100"/>
          <p14:tracePt t="7016" x="8496300" y="1289050"/>
          <p14:tracePt t="7033" x="8591550" y="1276350"/>
          <p14:tracePt t="7050" x="8731250" y="1263650"/>
          <p14:tracePt t="7066" x="8801100" y="1263650"/>
          <p14:tracePt t="7083" x="8845550" y="1263650"/>
          <p14:tracePt t="7101" x="8896350" y="1263650"/>
          <p14:tracePt t="7116" x="8928100" y="1263650"/>
          <p14:tracePt t="7133" x="8953500" y="1263650"/>
          <p14:tracePt t="7151" x="9036050" y="1289050"/>
          <p14:tracePt t="7166" x="9118600" y="1289050"/>
          <p14:tracePt t="7184" x="9239250" y="1295400"/>
          <p14:tracePt t="7201" x="9347200" y="1295400"/>
          <p14:tracePt t="7217" x="9417050" y="1308100"/>
          <p14:tracePt t="7233" x="9474200" y="1308100"/>
          <p14:tracePt t="7250" x="9582150" y="1320800"/>
          <p14:tracePt t="7266" x="9632950" y="1320800"/>
          <p14:tracePt t="7283" x="9690100" y="1327150"/>
          <p14:tracePt t="7300" x="9728200" y="1333500"/>
          <p14:tracePt t="7316" x="9740900" y="1333500"/>
          <p14:tracePt t="7333" x="9753600" y="1339850"/>
          <p14:tracePt t="7351" x="9759950" y="1339850"/>
          <p14:tracePt t="7366" x="9766300" y="1339850"/>
          <p14:tracePt t="7401" x="9772650" y="1346200"/>
          <p14:tracePt t="7434" x="9779000" y="1346200"/>
          <p14:tracePt t="7466" x="9785350" y="1346200"/>
          <p14:tracePt t="7788" x="9785350" y="1352550"/>
          <p14:tracePt t="8596" x="9728200" y="1352550"/>
          <p14:tracePt t="8604" x="9639300" y="1352550"/>
          <p14:tracePt t="8616" x="9290050" y="1352550"/>
          <p14:tracePt t="8633" x="9093200" y="1352550"/>
          <p14:tracePt t="8649" x="8636000" y="1365250"/>
          <p14:tracePt t="8652" x="8509000" y="1371600"/>
          <p14:tracePt t="8666" x="8229600" y="1409700"/>
          <p14:tracePt t="8682" x="7696200" y="1454150"/>
          <p14:tracePt t="8700" x="7435850" y="1498600"/>
          <p14:tracePt t="8703" x="7162800" y="1549400"/>
          <p14:tracePt t="8716" x="6934200" y="1587500"/>
          <p14:tracePt t="8732" x="6750050" y="1638300"/>
          <p14:tracePt t="8749" x="6591300" y="1682750"/>
          <p14:tracePt t="8765" x="6483350" y="1708150"/>
          <p14:tracePt t="8782" x="6445250" y="1720850"/>
          <p14:tracePt t="8799" x="6407150" y="1746250"/>
          <p14:tracePt t="8816" x="6362700" y="1758950"/>
          <p14:tracePt t="8832" x="6343650" y="1758950"/>
          <p14:tracePt t="8849" x="6324600" y="1758950"/>
          <p14:tracePt t="8866" x="6299200" y="1771650"/>
          <p14:tracePt t="8883" x="6286500" y="1771650"/>
          <p14:tracePt t="8900" x="6267450" y="1778000"/>
          <p14:tracePt t="8915" x="6261100" y="1778000"/>
          <p14:tracePt t="8932" x="6261100" y="1784350"/>
          <p14:tracePt t="8966" x="6254750" y="1784350"/>
          <p14:tracePt t="10969" x="6235700" y="1860550"/>
          <p14:tracePt t="10975" x="6229350" y="1917700"/>
          <p14:tracePt t="10981" x="6229350" y="2019300"/>
          <p14:tracePt t="10997" x="6235700" y="2171700"/>
          <p14:tracePt t="11014" x="6242050" y="2266950"/>
          <p14:tracePt t="11031" x="6261100" y="2457450"/>
          <p14:tracePt t="11048" x="6273800" y="2540000"/>
          <p14:tracePt t="11065" x="6292850" y="2603500"/>
          <p14:tracePt t="11081" x="6299200" y="2654300"/>
          <p14:tracePt t="11098" x="6311900" y="2698750"/>
          <p14:tracePt t="11114" x="6330950" y="2743200"/>
          <p14:tracePt t="11131" x="6337300" y="2774950"/>
          <p14:tracePt t="11148" x="6343650" y="2813050"/>
          <p14:tracePt t="11165" x="6350000" y="2832100"/>
          <p14:tracePt t="11182" x="6369050" y="2863850"/>
          <p14:tracePt t="11198" x="6375400" y="2882900"/>
          <p14:tracePt t="11215" x="6394450" y="2908300"/>
          <p14:tracePt t="11231" x="6426200" y="2965450"/>
          <p14:tracePt t="11248" x="6464300" y="3016250"/>
          <p14:tracePt t="11264" x="6489700" y="3060700"/>
          <p14:tracePt t="11281" x="6546850" y="3124200"/>
          <p14:tracePt t="11298" x="6565900" y="3162300"/>
          <p14:tracePt t="11314" x="6584950" y="3168650"/>
          <p14:tracePt t="11334" x="6610350" y="3187700"/>
          <p14:tracePt t="11349" x="6610350" y="3194050"/>
          <p14:tracePt t="11381" x="6616700" y="3206750"/>
          <p14:tracePt t="11415" x="6623050" y="3213100"/>
          <p14:tracePt t="11591" x="6623050" y="3219450"/>
          <p14:tracePt t="11605" x="6623050" y="3225800"/>
          <p14:tracePt t="11612" x="6623050" y="3232150"/>
          <p14:tracePt t="11618" x="6623050" y="3238500"/>
          <p14:tracePt t="11632" x="6623050" y="3251200"/>
          <p14:tracePt t="11650" x="6623050" y="3257550"/>
          <p14:tracePt t="11941" x="6623050" y="3302000"/>
          <p14:tracePt t="11951" x="6623050" y="3340100"/>
          <p14:tracePt t="11958" x="6623050" y="3390900"/>
          <p14:tracePt t="11965" x="6623050" y="3416300"/>
          <p14:tracePt t="11981" x="6623050" y="3498850"/>
          <p14:tracePt t="11998" x="6616700" y="3536950"/>
          <p14:tracePt t="12015" x="6616700" y="3587750"/>
          <p14:tracePt t="12032" x="6610350" y="3644900"/>
          <p14:tracePt t="12048" x="6610350" y="3727450"/>
          <p14:tracePt t="12065" x="6610350" y="3790950"/>
          <p14:tracePt t="12082" x="6610350" y="3892550"/>
          <p14:tracePt t="12098" x="6610350" y="3930650"/>
          <p14:tracePt t="12115" x="6610350" y="3956050"/>
          <p14:tracePt t="12132" x="6610350" y="3994150"/>
          <p14:tracePt t="12148" x="6610350" y="4006850"/>
          <p14:tracePt t="12165" x="6610350" y="4019550"/>
          <p14:tracePt t="12182" x="6610350" y="4032250"/>
          <p14:tracePt t="12197" x="6610350" y="4051300"/>
          <p14:tracePt t="12214" x="6610350" y="4057650"/>
          <p14:tracePt t="12232" x="6610350" y="4064000"/>
          <p14:tracePt t="12264" x="6610350" y="4070350"/>
          <p14:tracePt t="13392" x="6616700" y="4070350"/>
          <p14:tracePt t="13399" x="6616700" y="4064000"/>
          <p14:tracePt t="13406" x="6623050" y="4057650"/>
          <p14:tracePt t="13414" x="6635750" y="4051300"/>
          <p14:tracePt t="13430" x="6661150" y="4051300"/>
          <p14:tracePt t="13447" x="6686550" y="4051300"/>
          <p14:tracePt t="13464" x="6699250" y="4051300"/>
          <p14:tracePt t="13468" x="6718300" y="4051300"/>
          <p14:tracePt t="13480" x="6731000" y="4051300"/>
          <p14:tracePt t="13496" x="6762750" y="4051300"/>
          <p14:tracePt t="13514" x="6800850" y="4051300"/>
          <p14:tracePt t="13530" x="6832600" y="4064000"/>
          <p14:tracePt t="13546" x="6902450" y="4089400"/>
          <p14:tracePt t="13564" x="6959600" y="4102100"/>
          <p14:tracePt t="13580" x="7042150" y="4121150"/>
          <p14:tracePt t="13596" x="7137400" y="4146550"/>
          <p14:tracePt t="13614" x="7169150" y="4165600"/>
          <p14:tracePt t="13630" x="7194550" y="4171950"/>
          <p14:tracePt t="13647" x="7226300" y="4178300"/>
          <p14:tracePt t="13680" x="7232650" y="4178300"/>
          <p14:tracePt t="13733" x="7239000" y="4178300"/>
          <p14:tracePt t="13784" x="7245350" y="4178300"/>
          <p14:tracePt t="14559" x="7251700" y="4222750"/>
          <p14:tracePt t="14567" x="7251700" y="4254500"/>
          <p14:tracePt t="14580" x="7264400" y="4362450"/>
          <p14:tracePt t="14597" x="7264400" y="4502150"/>
          <p14:tracePt t="14613" x="7264400" y="4584700"/>
          <p14:tracePt t="14630" x="7258050" y="4635500"/>
          <p14:tracePt t="14647" x="7239000" y="4705350"/>
          <p14:tracePt t="14662" x="7219950" y="4743450"/>
          <p14:tracePt t="14680" x="7207250" y="4781550"/>
          <p14:tracePt t="14697" x="7181850" y="4851400"/>
          <p14:tracePt t="14713" x="7169150" y="4876800"/>
          <p14:tracePt t="14730" x="7137400" y="4914900"/>
          <p14:tracePt t="14747" x="7099300" y="4953000"/>
          <p14:tracePt t="14763" x="7061200" y="4991100"/>
          <p14:tracePt t="14780" x="7029450" y="5010150"/>
          <p14:tracePt t="14797" x="6965950" y="5035550"/>
          <p14:tracePt t="14813" x="6934200" y="5054600"/>
          <p14:tracePt t="14830" x="6915150" y="5060950"/>
          <p14:tracePt t="14848" x="6883400" y="5060950"/>
          <p14:tracePt t="14862" x="6864350" y="5060950"/>
          <p14:tracePt t="14879" x="6845300" y="5067300"/>
          <p14:tracePt t="14897" x="6826250" y="5067300"/>
          <p14:tracePt t="14913" x="6813550" y="5067300"/>
          <p14:tracePt t="14930" x="6800850" y="5067300"/>
          <p14:tracePt t="14963" x="6794500" y="5067300"/>
          <p14:tracePt t="14984" x="6788150" y="5067300"/>
          <p14:tracePt t="15430" x="6775450" y="5067300"/>
          <p14:tracePt t="16008" x="6756400" y="5067300"/>
          <p14:tracePt t="16015" x="6731000" y="5067300"/>
          <p14:tracePt t="16021" x="6692900" y="5067300"/>
          <p14:tracePt t="16029" x="6673850" y="5060950"/>
          <p14:tracePt t="16045" x="6604000" y="5029200"/>
          <p14:tracePt t="16062" x="6508750" y="4946650"/>
          <p14:tracePt t="16079" x="6445250" y="4857750"/>
          <p14:tracePt t="16095" x="6419850" y="4806950"/>
          <p14:tracePt t="16112" x="6407150" y="4756150"/>
          <p14:tracePt t="16129" x="6407150" y="4730750"/>
          <p14:tracePt t="16146" x="6407150" y="4699000"/>
          <p14:tracePt t="16149" x="6438900" y="4686300"/>
          <p14:tracePt t="16163" x="6489700" y="4654550"/>
          <p14:tracePt t="16179" x="6515100" y="4635500"/>
          <p14:tracePt t="16195" x="6546850" y="4629150"/>
          <p14:tracePt t="16212" x="6559550" y="4629150"/>
          <p14:tracePt t="16228" x="6572250" y="4629150"/>
          <p14:tracePt t="16245" x="6578600" y="4629150"/>
          <p14:tracePt t="16278" x="6591300" y="4629150"/>
          <p14:tracePt t="16313" x="6597650" y="4629150"/>
          <p14:tracePt t="16378" x="6604000" y="4629150"/>
          <p14:tracePt t="20266" x="6610350" y="4616450"/>
          <p14:tracePt t="20272" x="6610350" y="4610100"/>
          <p14:tracePt t="20278" x="6616700" y="4603750"/>
          <p14:tracePt t="20294" x="6623050" y="4597400"/>
          <p14:tracePt t="20310" x="6629400" y="4572000"/>
          <p14:tracePt t="20327" x="6642100" y="4552950"/>
          <p14:tracePt t="20330" x="6667500" y="4521200"/>
          <p14:tracePt t="20344" x="6686550" y="4495800"/>
          <p14:tracePt t="20361" x="6711950" y="4445000"/>
          <p14:tracePt t="20377" x="6756400" y="4375150"/>
          <p14:tracePt t="20393" x="6845300" y="4229100"/>
          <p14:tracePt t="20410" x="6985000" y="4108450"/>
          <p14:tracePt t="20427" x="7175500" y="3981450"/>
          <p14:tracePt t="20444" x="7467600" y="3670300"/>
          <p14:tracePt t="20461" x="7823200" y="3429000"/>
          <p14:tracePt t="20477" x="7981950" y="3346450"/>
          <p14:tracePt t="20494" x="8420100" y="3124200"/>
          <p14:tracePt t="20510" x="8693150" y="3022600"/>
          <p14:tracePt t="20527" x="8972550" y="2933700"/>
          <p14:tracePt t="20544" x="9359900" y="2857500"/>
          <p14:tracePt t="20560" x="9493250" y="2825750"/>
          <p14:tracePt t="20577" x="9664700" y="2755900"/>
          <p14:tracePt t="20593" x="9791700" y="2724150"/>
          <p14:tracePt t="20610" x="9817100" y="2705100"/>
          <p14:tracePt t="20627" x="9842500" y="2673350"/>
          <p14:tracePt t="20643" x="9874250" y="2647950"/>
          <p14:tracePt t="20660" x="9886950" y="2616200"/>
          <p14:tracePt t="20677" x="9899650" y="2603500"/>
          <p14:tracePt t="20693" x="9918700" y="2584450"/>
          <p14:tracePt t="20710" x="9925050" y="2571750"/>
          <p14:tracePt t="20726" x="9925050" y="2559050"/>
          <p14:tracePt t="20743" x="9925050" y="2546350"/>
          <p14:tracePt t="20760" x="9925050" y="2540000"/>
          <p14:tracePt t="20777" x="9925050" y="2533650"/>
          <p14:tracePt t="20793" x="9925050" y="2527300"/>
          <p14:tracePt t="20810" x="9880600" y="2495550"/>
          <p14:tracePt t="20827" x="9785350" y="2476500"/>
          <p14:tracePt t="20844" x="9658350" y="2451100"/>
          <p14:tracePt t="20861" x="9607550" y="2444750"/>
          <p14:tracePt t="20877" x="9563100" y="2438400"/>
          <p14:tracePt t="20894" x="9499600" y="2419350"/>
          <p14:tracePt t="20910" x="9455150" y="2413000"/>
          <p14:tracePt t="20927" x="9417050" y="2406650"/>
          <p14:tracePt t="20944" x="9366250" y="2400300"/>
          <p14:tracePt t="20960" x="9353550" y="2400300"/>
          <p14:tracePt t="20977" x="9340850" y="2400300"/>
          <p14:tracePt t="20994" x="9315450" y="2400300"/>
          <p14:tracePt t="21010" x="9296400" y="2400300"/>
          <p14:tracePt t="21027" x="9283700" y="2400300"/>
          <p14:tracePt t="21044" x="9258300" y="2400300"/>
          <p14:tracePt t="21077" x="9251950" y="2393950"/>
          <p14:tracePt t="21110" x="9245600" y="2393950"/>
          <p14:tracePt t="21130" x="9239250" y="2393950"/>
          <p14:tracePt t="23382" x="9220200" y="2387600"/>
          <p14:tracePt t="23388" x="9188450" y="2381250"/>
          <p14:tracePt t="23396" x="9150350" y="2374900"/>
          <p14:tracePt t="23410" x="9067800" y="2349500"/>
          <p14:tracePt t="23426" x="8991600" y="2317750"/>
          <p14:tracePt t="23443" x="8934450" y="2305050"/>
          <p14:tracePt t="23462" x="8775700" y="2298700"/>
          <p14:tracePt t="23476" x="8655050" y="2311400"/>
          <p14:tracePt t="23492" x="8528050" y="2336800"/>
          <p14:tracePt t="23511" x="8388350" y="2381250"/>
          <p14:tracePt t="23525" x="8191500" y="2425700"/>
          <p14:tracePt t="23542" x="8070850" y="2444750"/>
          <p14:tracePt t="23559" x="8032750" y="2457450"/>
          <p14:tracePt t="23575" x="7981950" y="2470150"/>
          <p14:tracePt t="23592" x="7975600" y="2476500"/>
          <p14:tracePt t="23611" x="7956550" y="2489200"/>
          <p14:tracePt t="23626" x="7931150" y="2489200"/>
          <p14:tracePt t="23642" x="7912100" y="2489200"/>
          <p14:tracePt t="23661" x="7848600" y="2489200"/>
          <p14:tracePt t="23675" x="7797800" y="2495550"/>
          <p14:tracePt t="23692" x="7747000" y="2514600"/>
          <p14:tracePt t="23709" x="7696200" y="2527300"/>
          <p14:tracePt t="23725" x="7600950" y="2565400"/>
          <p14:tracePt t="23742" x="7562850" y="2590800"/>
          <p14:tracePt t="23760" x="7429500" y="2679700"/>
          <p14:tracePt t="23775" x="7277100" y="2755900"/>
          <p14:tracePt t="23792" x="7181850" y="2800350"/>
          <p14:tracePt t="23809" x="7124700" y="2838450"/>
          <p14:tracePt t="23825" x="7080250" y="2882900"/>
          <p14:tracePt t="23842" x="7035800" y="2927350"/>
          <p14:tracePt t="23859" x="7010400" y="2959100"/>
          <p14:tracePt t="23875" x="6959600" y="3035300"/>
          <p14:tracePt t="23892" x="6940550" y="3079750"/>
          <p14:tracePt t="23910" x="6908800" y="3105150"/>
          <p14:tracePt t="23925" x="6864350" y="3155950"/>
          <p14:tracePt t="23943" x="6832600" y="3175000"/>
          <p14:tracePt t="23960" x="6788150" y="3206750"/>
          <p14:tracePt t="23976" x="6731000" y="3238500"/>
          <p14:tracePt t="23992" x="6699250" y="3257550"/>
          <p14:tracePt t="24011" x="6667500" y="3276600"/>
          <p14:tracePt t="24025" x="6654800" y="3276600"/>
          <p14:tracePt t="24042" x="6635750" y="3276600"/>
          <p14:tracePt t="24058" x="6629400" y="3276600"/>
          <p14:tracePt t="24075" x="6623050" y="3276600"/>
          <p14:tracePt t="24092" x="6610350" y="3270250"/>
          <p14:tracePt t="24109" x="6597650" y="3251200"/>
          <p14:tracePt t="24125" x="6578600" y="3238500"/>
          <p14:tracePt t="24142" x="6578600" y="3225800"/>
          <p14:tracePt t="24159" x="6572250" y="3213100"/>
          <p14:tracePt t="24176" x="6565900" y="3194050"/>
          <p14:tracePt t="24192" x="6559550" y="3181350"/>
          <p14:tracePt t="24210" x="6559550" y="3175000"/>
          <p14:tracePt t="24225" x="6553200" y="3162300"/>
          <p14:tracePt t="24242" x="6553200" y="3143250"/>
          <p14:tracePt t="24259" x="6553200" y="3124200"/>
          <p14:tracePt t="24275" x="6553200" y="3111500"/>
          <p14:tracePt t="24292" x="6553200" y="3105150"/>
          <p14:tracePt t="24309" x="6553200" y="3098800"/>
          <p14:tracePt t="24325" x="6553200" y="3086100"/>
          <p14:tracePt t="24342" x="6553200" y="3079750"/>
          <p14:tracePt t="24376" x="6553200" y="3073400"/>
          <p14:tracePt t="24418" x="6553200" y="3067050"/>
          <p14:tracePt t="24425" x="6553200" y="3060700"/>
          <p14:tracePt t="24442" x="6553200" y="3048000"/>
          <p14:tracePt t="24460" x="6553200" y="3022600"/>
          <p14:tracePt t="24475" x="6553200" y="3016250"/>
          <p14:tracePt t="24492" x="6553200" y="3009900"/>
          <p14:tracePt t="24526" x="6553200" y="3003550"/>
          <p14:tracePt t="24562" x="6553200" y="2997200"/>
          <p14:tracePt t="24620" x="6553200" y="2990850"/>
          <p14:tracePt t="24697" x="6553200" y="2997200"/>
          <p14:tracePt t="24705" x="6553200" y="3003550"/>
          <p14:tracePt t="24713" x="6553200" y="3022600"/>
          <p14:tracePt t="24727" x="6553200" y="3111500"/>
          <p14:tracePt t="24742" x="6553200" y="3175000"/>
          <p14:tracePt t="24758" x="6553200" y="3225800"/>
          <p14:tracePt t="24774" x="6553200" y="3308350"/>
          <p14:tracePt t="24791" x="6553200" y="3359150"/>
          <p14:tracePt t="24808" x="6553200" y="3409950"/>
          <p14:tracePt t="24825" x="6553200" y="3511550"/>
          <p14:tracePt t="24842" x="6553200" y="3613150"/>
          <p14:tracePt t="24858" x="6559550" y="3670300"/>
          <p14:tracePt t="24863" x="6559550" y="3752850"/>
          <p14:tracePt t="24874" x="6559550" y="3784600"/>
          <p14:tracePt t="24891" x="6559550" y="3829050"/>
          <p14:tracePt t="24908" x="6559550" y="3892550"/>
          <p14:tracePt t="24925" x="6553200" y="3949700"/>
          <p14:tracePt t="24941" x="6540500" y="3975100"/>
          <p14:tracePt t="24959" x="6540500" y="4013200"/>
          <p14:tracePt t="24975" x="6534150" y="4044950"/>
          <p14:tracePt t="24992" x="6534150" y="4064000"/>
          <p14:tracePt t="25009" x="6534150" y="4083050"/>
          <p14:tracePt t="25025" x="6534150" y="4095750"/>
          <p14:tracePt t="25042" x="6534150" y="4108450"/>
          <p14:tracePt t="25059" x="6534150" y="4121150"/>
          <p14:tracePt t="25076" x="6534150" y="4133850"/>
          <p14:tracePt t="25104" x="6534150" y="4140200"/>
          <p14:tracePt t="41378" x="6407150" y="4114800"/>
          <p14:tracePt t="41384" x="6223000" y="4057650"/>
          <p14:tracePt t="41391" x="6070600" y="3968750"/>
          <p14:tracePt t="41401" x="5784850" y="3771900"/>
          <p14:tracePt t="41418" x="5080000" y="3371850"/>
          <p14:tracePt t="41434" x="4400550" y="3124200"/>
          <p14:tracePt t="41452" x="4127500" y="3022600"/>
          <p14:tracePt t="41469" x="3536950" y="2870200"/>
          <p14:tracePt t="41485" x="3035300" y="2787650"/>
          <p14:tracePt t="41501" x="2717800" y="2749550"/>
          <p14:tracePt t="41518" x="2190750" y="2736850"/>
          <p14:tracePt t="41534" x="2012950" y="2730500"/>
          <p14:tracePt t="41551" x="1835150" y="2717800"/>
          <p14:tracePt t="41567" x="1682750" y="2717800"/>
          <p14:tracePt t="41584" x="1612900" y="2730500"/>
          <p14:tracePt t="41601" x="1562100" y="2749550"/>
          <p14:tracePt t="41618" x="1504950" y="2787650"/>
          <p14:tracePt t="41634" x="1454150" y="2825750"/>
          <p14:tracePt t="41650" x="1358900" y="2901950"/>
          <p14:tracePt t="41668" x="1257300" y="2984500"/>
          <p14:tracePt t="41684" x="1206500" y="3022600"/>
          <p14:tracePt t="41700" x="1149350" y="3079750"/>
          <p14:tracePt t="41718" x="1073150" y="3232150"/>
          <p14:tracePt t="41734" x="1047750" y="3333750"/>
          <p14:tracePt t="41750" x="1041400" y="3409950"/>
          <p14:tracePt t="41768" x="1047750" y="3479800"/>
          <p14:tracePt t="41784" x="1073150" y="3524250"/>
          <p14:tracePt t="41801" x="1117600" y="3568700"/>
          <p14:tracePt t="41805" x="1136650" y="3594100"/>
          <p14:tracePt t="41818" x="1174750" y="3632200"/>
          <p14:tracePt t="41834" x="1193800" y="3651250"/>
          <p14:tracePt t="41851" x="1219200" y="3676650"/>
          <p14:tracePt t="41868" x="1257300" y="3702050"/>
          <p14:tracePt t="41884" x="1314450" y="3708400"/>
          <p14:tracePt t="41901" x="1377950" y="3708400"/>
          <p14:tracePt t="41918" x="1574800" y="3683000"/>
          <p14:tracePt t="41934" x="1682750" y="3670300"/>
          <p14:tracePt t="41951" x="1765300" y="3676650"/>
          <p14:tracePt t="41968" x="1841500" y="3702050"/>
          <p14:tracePt t="41984" x="1892300" y="3708400"/>
          <p14:tracePt t="42001" x="1949450" y="3733800"/>
          <p14:tracePt t="42005" x="1962150" y="3740150"/>
          <p14:tracePt t="42018" x="1974850" y="3746500"/>
          <p14:tracePt t="42034" x="2000250" y="3746500"/>
          <p14:tracePt t="42051" x="2019300" y="3752850"/>
          <p14:tracePt t="42069" x="2044700" y="3759200"/>
          <p14:tracePt t="42084" x="2095500" y="3759200"/>
          <p14:tracePt t="42100" x="2152650" y="3759200"/>
          <p14:tracePt t="42118" x="2235200" y="3752850"/>
          <p14:tracePt t="42134" x="2273300" y="3752850"/>
          <p14:tracePt t="42151" x="2305050" y="3746500"/>
          <p14:tracePt t="42169" x="2368550" y="3746500"/>
          <p14:tracePt t="42184" x="2393950" y="3740150"/>
          <p14:tracePt t="42200" x="2457450" y="3733800"/>
          <p14:tracePt t="42218" x="2552700" y="3714750"/>
          <p14:tracePt t="42233" x="2590800" y="3702050"/>
          <p14:tracePt t="42250" x="2635250" y="3695700"/>
          <p14:tracePt t="42268" x="2686050" y="3689350"/>
          <p14:tracePt t="42284" x="2755900" y="3683000"/>
          <p14:tracePt t="42301" x="2813050" y="3683000"/>
          <p14:tracePt t="42319" x="2895600" y="3683000"/>
          <p14:tracePt t="42334" x="2952750" y="3683000"/>
          <p14:tracePt t="42351" x="3009900" y="3683000"/>
          <p14:tracePt t="42369" x="3092450" y="3683000"/>
          <p14:tracePt t="42384" x="3124200" y="3676650"/>
          <p14:tracePt t="42400" x="3168650" y="3676650"/>
          <p14:tracePt t="42418" x="3213100" y="3676650"/>
          <p14:tracePt t="42434" x="3232150" y="3676650"/>
          <p14:tracePt t="42450" x="3270250" y="3676650"/>
          <p14:tracePt t="42468" x="3302000" y="3676650"/>
          <p14:tracePt t="42483" x="3365500" y="3676650"/>
          <p14:tracePt t="42500" x="3422650" y="3676650"/>
          <p14:tracePt t="42517" x="3486150" y="3676650"/>
          <p14:tracePt t="42534" x="3549650" y="3676650"/>
          <p14:tracePt t="42550" x="3575050" y="3676650"/>
          <p14:tracePt t="42567" x="3581400" y="3676650"/>
          <p14:tracePt t="42586" x="3594100" y="3676650"/>
          <p14:tracePt t="42618" x="3600450" y="3676650"/>
          <p14:tracePt t="42866" x="3708400" y="3657600"/>
          <p14:tracePt t="42873" x="3810000" y="3657600"/>
          <p14:tracePt t="42884" x="4013200" y="3670300"/>
          <p14:tracePt t="42900" x="4171950" y="3702050"/>
          <p14:tracePt t="42917" x="4375150" y="3733800"/>
          <p14:tracePt t="42920" x="4464050" y="3740150"/>
          <p14:tracePt t="42933" x="4635500" y="3752850"/>
          <p14:tracePt t="42950" x="4749800" y="3771900"/>
          <p14:tracePt t="42967" x="4889500" y="3771900"/>
          <p14:tracePt t="42984" x="5060950" y="3771900"/>
          <p14:tracePt t="43000" x="5111750" y="3771900"/>
          <p14:tracePt t="43017" x="5149850" y="3771900"/>
          <p14:tracePt t="43034" x="5175250" y="3771900"/>
          <p14:tracePt t="43050" x="5187950" y="3771900"/>
          <p14:tracePt t="43067" x="5200650" y="3771900"/>
          <p14:tracePt t="43083" x="5219700" y="3771900"/>
          <p14:tracePt t="43101" x="5226050" y="3759200"/>
          <p14:tracePt t="43118" x="5257800" y="3746500"/>
          <p14:tracePt t="43133" x="5353050" y="3708400"/>
          <p14:tracePt t="43150" x="5435600" y="3695700"/>
          <p14:tracePt t="43167" x="5492750" y="3695700"/>
          <p14:tracePt t="43183" x="5543550" y="3689350"/>
          <p14:tracePt t="43200" x="5588000" y="3689350"/>
          <p14:tracePt t="43216" x="5626100" y="3683000"/>
          <p14:tracePt t="43233" x="5683250" y="3638550"/>
          <p14:tracePt t="43250" x="5727700" y="3606800"/>
          <p14:tracePt t="43266" x="5753100" y="3594100"/>
          <p14:tracePt t="43283" x="5772150" y="3587750"/>
          <p14:tracePt t="43300" x="5784850" y="3556000"/>
          <p14:tracePt t="43316" x="5784850" y="3543300"/>
          <p14:tracePt t="43333" x="5746750" y="3492500"/>
          <p14:tracePt t="43334" x="5721350" y="3467100"/>
          <p14:tracePt t="43350" x="5607050" y="3403600"/>
          <p14:tracePt t="43366" x="5480050" y="3371850"/>
          <p14:tracePt t="43384" x="5308600" y="3365500"/>
          <p14:tracePt t="43400" x="5219700" y="3365500"/>
          <p14:tracePt t="43416" x="5156200" y="3384550"/>
          <p14:tracePt t="43433" x="5022850" y="3435350"/>
          <p14:tracePt t="43450" x="4940300" y="3460750"/>
          <p14:tracePt t="43466" x="4895850" y="3473450"/>
          <p14:tracePt t="43487" x="4857750" y="3498850"/>
          <p14:tracePt t="43501" x="4832350" y="3530600"/>
          <p14:tracePt t="43517" x="4794250" y="3594100"/>
          <p14:tracePt t="43533" x="4775200" y="3638550"/>
          <p14:tracePt t="43534" x="4775200" y="3663950"/>
          <p14:tracePt t="43550" x="4781550" y="3721100"/>
          <p14:tracePt t="43566" x="4819650" y="3771900"/>
          <p14:tracePt t="43584" x="4965700" y="3860800"/>
          <p14:tracePt t="43600" x="5029200" y="3892550"/>
          <p14:tracePt t="43617" x="5080000" y="3905250"/>
          <p14:tracePt t="43633" x="5143500" y="3911600"/>
          <p14:tracePt t="43649" x="5168900" y="3911600"/>
          <p14:tracePt t="43666" x="5181600" y="3911600"/>
          <p14:tracePt t="43683" x="5207000" y="3911600"/>
          <p14:tracePt t="43716" x="5213350" y="3911600"/>
          <p14:tracePt t="43750" x="5219700" y="3911600"/>
          <p14:tracePt t="43770" x="5226050" y="3911600"/>
          <p14:tracePt t="43862" x="5226050" y="3905250"/>
          <p14:tracePt t="43898" x="5232400" y="3905250"/>
          <p14:tracePt t="44158" x="4984750" y="3905250"/>
          <p14:tracePt t="44166" x="4921250" y="3898900"/>
          <p14:tracePt t="44173" x="4686300" y="3898900"/>
          <p14:tracePt t="44184" x="4108450" y="3911600"/>
          <p14:tracePt t="44199" x="3473450" y="3911600"/>
          <p14:tracePt t="44216" x="3213100" y="3930650"/>
          <p14:tracePt t="44234" x="2660650" y="3987800"/>
          <p14:tracePt t="44249" x="2495550" y="4038600"/>
          <p14:tracePt t="44266" x="2228850" y="4083050"/>
          <p14:tracePt t="44284" x="2006600" y="4121150"/>
          <p14:tracePt t="44300" x="1911350" y="4140200"/>
          <p14:tracePt t="44317" x="1847850" y="4152900"/>
          <p14:tracePt t="44334" x="1771650" y="4165600"/>
          <p14:tracePt t="44350" x="1720850" y="4178300"/>
          <p14:tracePt t="44366" x="1689100" y="4184650"/>
          <p14:tracePt t="44384" x="1625600" y="4203700"/>
          <p14:tracePt t="44400" x="1581150" y="4216400"/>
          <p14:tracePt t="44416" x="1543050" y="4235450"/>
          <p14:tracePt t="44435" x="1485900" y="4254500"/>
          <p14:tracePt t="44450" x="1454150" y="4267200"/>
          <p14:tracePt t="44466" x="1416050" y="4279900"/>
          <p14:tracePt t="44483" x="1390650" y="4286250"/>
          <p14:tracePt t="44499" x="1371600" y="4305300"/>
          <p14:tracePt t="44516" x="1358900" y="4311650"/>
          <p14:tracePt t="44533" x="1333500" y="4311650"/>
          <p14:tracePt t="44566" x="1327150" y="4311650"/>
          <p14:tracePt t="44599" x="1320800" y="4311650"/>
          <p14:tracePt t="44634" x="1314450" y="4311650"/>
          <p14:tracePt t="44656" x="1308100" y="4311650"/>
          <p14:tracePt t="44692" x="1301750" y="4311650"/>
          <p14:tracePt t="44720" x="1295400" y="4311650"/>
          <p14:tracePt t="44793" x="1282700" y="4311650"/>
          <p14:tracePt t="45151" x="1314450" y="4298950"/>
          <p14:tracePt t="45161" x="1339850" y="4286250"/>
          <p14:tracePt t="45166" x="1377950" y="4273550"/>
          <p14:tracePt t="45182" x="1454150" y="4229100"/>
          <p14:tracePt t="45199" x="1587500" y="4203700"/>
          <p14:tracePt t="45216" x="1682750" y="4184650"/>
          <p14:tracePt t="45232" x="1765300" y="4184650"/>
          <p14:tracePt t="45249" x="1873250" y="4184650"/>
          <p14:tracePt t="45265" x="1905000" y="4184650"/>
          <p14:tracePt t="45270" x="1930400" y="4184650"/>
          <p14:tracePt t="45287" x="1974850" y="4184650"/>
          <p14:tracePt t="45299" x="2006600" y="4165600"/>
          <p14:tracePt t="45315" x="2032000" y="4165600"/>
          <p14:tracePt t="45332" x="2057400" y="4159250"/>
          <p14:tracePt t="45349" x="2082800" y="4159250"/>
          <p14:tracePt t="45366" x="2089150" y="4159250"/>
          <p14:tracePt t="45383" x="2101850" y="4159250"/>
          <p14:tracePt t="45400" x="2114550" y="4159250"/>
          <p14:tracePt t="45416" x="2127250" y="4159250"/>
          <p14:tracePt t="45432" x="2133600" y="4159250"/>
          <p14:tracePt t="45449" x="2139950" y="4159250"/>
          <p14:tracePt t="45465" x="2146300" y="4159250"/>
          <p14:tracePt t="45482" x="2152650" y="4159250"/>
          <p14:tracePt t="45499" x="2159000" y="4159250"/>
          <p14:tracePt t="45535" x="2165350" y="4159250"/>
          <p14:tracePt t="45570" x="2171700" y="4159250"/>
          <p14:tracePt t="45613" x="2178050" y="4159250"/>
          <p14:tracePt t="45682" x="2184400" y="4159250"/>
          <p14:tracePt t="46059" x="2190750" y="4159250"/>
          <p14:tracePt t="46092" x="2197100" y="4159250"/>
          <p14:tracePt t="46121" x="2203450" y="4159250"/>
          <p14:tracePt t="46149" x="2209800" y="4159250"/>
          <p14:tracePt t="46164" x="2222500" y="4159250"/>
          <p14:tracePt t="46170" x="2235200" y="4159250"/>
          <p14:tracePt t="46182" x="2247900" y="4159250"/>
          <p14:tracePt t="46199" x="2349500" y="4159250"/>
          <p14:tracePt t="46215" x="2501900" y="4159250"/>
          <p14:tracePt t="46232" x="2679700" y="4133850"/>
          <p14:tracePt t="46249" x="2813050" y="4121150"/>
          <p14:tracePt t="46265" x="2908300" y="4102100"/>
          <p14:tracePt t="46282" x="2971800" y="4102100"/>
          <p14:tracePt t="46300" x="3016250" y="4102100"/>
          <p14:tracePt t="46315" x="3060700" y="4095750"/>
          <p14:tracePt t="46333" x="3079750" y="4095750"/>
          <p14:tracePt t="46350" x="3124200" y="4095750"/>
          <p14:tracePt t="46365" x="3143250" y="4095750"/>
          <p14:tracePt t="46382" x="3155950" y="4095750"/>
          <p14:tracePt t="46400" x="3168650" y="4095750"/>
          <p14:tracePt t="46415" x="3187700" y="4102100"/>
          <p14:tracePt t="46432" x="3200400" y="4102100"/>
          <p14:tracePt t="46449" x="3200400" y="4108450"/>
          <p14:tracePt t="46464" x="3206750" y="4108450"/>
          <p14:tracePt t="46482" x="3206750" y="4114800"/>
          <p14:tracePt t="47630" x="3213100" y="4121150"/>
          <p14:tracePt t="47637" x="3213100" y="4127500"/>
          <p14:tracePt t="47648" x="3213100" y="4140200"/>
          <p14:tracePt t="47664" x="3219450" y="4146550"/>
          <p14:tracePt t="47681" x="3219450" y="4152900"/>
          <p14:tracePt t="47779" x="3219450" y="4159250"/>
          <p14:tracePt t="47831" x="3225800" y="4159250"/>
          <p14:tracePt t="48788" x="3168650" y="4178300"/>
          <p14:tracePt t="48795" x="3079750" y="4197350"/>
          <p14:tracePt t="48801" x="2990850" y="4229100"/>
          <p14:tracePt t="48814" x="2800350" y="4279900"/>
          <p14:tracePt t="48830" x="2495550" y="4381500"/>
          <p14:tracePt t="48848" x="2336800" y="4432300"/>
          <p14:tracePt t="48865" x="2063750" y="4502150"/>
          <p14:tracePt t="48881" x="1930400" y="4533900"/>
          <p14:tracePt t="48898" x="1835150" y="4552950"/>
          <p14:tracePt t="48915" x="1663700" y="4584700"/>
          <p14:tracePt t="48930" x="1543050" y="4603750"/>
          <p14:tracePt t="48947" x="1460500" y="4622800"/>
          <p14:tracePt t="48964" x="1403350" y="4641850"/>
          <p14:tracePt t="48981" x="1358900" y="4660900"/>
          <p14:tracePt t="48997" x="1327150" y="4673600"/>
          <p14:tracePt t="49002" x="1308100" y="4679950"/>
          <p14:tracePt t="49014" x="1289050" y="4686300"/>
          <p14:tracePt t="49030" x="1250950" y="4730750"/>
          <p14:tracePt t="49047" x="1206500" y="4749800"/>
          <p14:tracePt t="49065" x="1168400" y="4768850"/>
          <p14:tracePt t="49080" x="1143000" y="4781550"/>
          <p14:tracePt t="49097" x="1123950" y="4800600"/>
          <p14:tracePt t="49114" x="1111250" y="4806950"/>
          <p14:tracePt t="49131" x="1092200" y="4806950"/>
          <p14:tracePt t="49168" x="1085850" y="4806950"/>
          <p14:tracePt t="49203" x="1079500" y="4806950"/>
          <p14:tracePt t="49216" x="1073150" y="4806950"/>
          <p14:tracePt t="49223" x="1066800" y="4806950"/>
          <p14:tracePt t="49231" x="1060450" y="4806950"/>
          <p14:tracePt t="49248" x="1054100" y="4806950"/>
          <p14:tracePt t="49264" x="1054100" y="4794250"/>
          <p14:tracePt t="49280" x="1041400" y="4787900"/>
          <p14:tracePt t="49297" x="1041400" y="4781550"/>
          <p14:tracePt t="49315" x="1035050" y="4781550"/>
          <p14:tracePt t="49330" x="1035050" y="4775200"/>
          <p14:tracePt t="49347" x="1028700" y="4775200"/>
          <p14:tracePt t="49364" x="1028700" y="4768850"/>
          <p14:tracePt t="49381" x="1028700" y="4762500"/>
          <p14:tracePt t="49397" x="1028700" y="4749800"/>
          <p14:tracePt t="49414" x="1028700" y="4737100"/>
          <p14:tracePt t="49430" x="1028700" y="4730750"/>
          <p14:tracePt t="49447" x="1028700" y="4724400"/>
          <p14:tracePt t="49480" x="1028700" y="4718050"/>
          <p14:tracePt t="49516" x="1028700" y="4711700"/>
          <p14:tracePt t="51018" x="1054100" y="4705350"/>
          <p14:tracePt t="51025" x="1066800" y="4705350"/>
          <p14:tracePt t="51033" x="1085850" y="4705350"/>
          <p14:tracePt t="51046" x="1136650" y="4705350"/>
          <p14:tracePt t="51063" x="1219200" y="4705350"/>
          <p14:tracePt t="51080" x="1371600" y="4711700"/>
          <p14:tracePt t="51096" x="1676400" y="4705350"/>
          <p14:tracePt t="51113" x="1917700" y="4705350"/>
          <p14:tracePt t="51130" x="2171700" y="4673600"/>
          <p14:tracePt t="51146" x="2381250" y="4686300"/>
          <p14:tracePt t="51163" x="2597150" y="4692650"/>
          <p14:tracePt t="51180" x="2787650" y="4686300"/>
          <p14:tracePt t="51196" x="2971800" y="4686300"/>
          <p14:tracePt t="51213" x="3098800" y="4686300"/>
          <p14:tracePt t="51230" x="3225800" y="4686300"/>
          <p14:tracePt t="51247" x="3384550" y="4667250"/>
          <p14:tracePt t="51263" x="3441700" y="4667250"/>
          <p14:tracePt t="51280" x="3511550" y="4641850"/>
          <p14:tracePt t="51297" x="3625850" y="4629150"/>
          <p14:tracePt t="51313" x="3708400" y="4622800"/>
          <p14:tracePt t="51330" x="3765550" y="4622800"/>
          <p14:tracePt t="51346" x="3860800" y="4622800"/>
          <p14:tracePt t="51363" x="3930650" y="4610100"/>
          <p14:tracePt t="51380" x="4038600" y="4603750"/>
          <p14:tracePt t="51397" x="4197350" y="4591050"/>
          <p14:tracePt t="51413" x="4248150" y="4591050"/>
          <p14:tracePt t="51430" x="4279900" y="4591050"/>
          <p14:tracePt t="51446" x="4298950" y="4591050"/>
          <p14:tracePt t="51463" x="4305300" y="4591050"/>
          <p14:tracePt t="51480" x="4318000" y="4591050"/>
          <p14:tracePt t="51941" x="4330700" y="4591050"/>
          <p14:tracePt t="51948" x="4343400" y="4591050"/>
          <p14:tracePt t="51955" x="4356100" y="4591050"/>
          <p14:tracePt t="51963" x="4362450" y="4591050"/>
          <p14:tracePt t="51982" x="4375150" y="4591050"/>
          <p14:tracePt t="52011" x="4381500" y="4591050"/>
          <p14:tracePt t="52046" x="4387850" y="4591050"/>
          <p14:tracePt t="52074" x="4394200" y="4591050"/>
          <p14:tracePt t="52082" x="4400550" y="4591050"/>
          <p14:tracePt t="52089" x="4413250" y="4591050"/>
          <p14:tracePt t="52096" x="4419600" y="4591050"/>
          <p14:tracePt t="52112" x="4464050" y="4591050"/>
          <p14:tracePt t="52129" x="4502150" y="4591050"/>
          <p14:tracePt t="52146" x="4546600" y="4591050"/>
          <p14:tracePt t="52163" x="4591050" y="4603750"/>
          <p14:tracePt t="52180" x="4616450" y="4610100"/>
          <p14:tracePt t="52196" x="4654550" y="4616450"/>
          <p14:tracePt t="52212" x="4673600" y="4616450"/>
          <p14:tracePt t="52230" x="4711700" y="4616450"/>
          <p14:tracePt t="52246" x="4794250" y="4629150"/>
          <p14:tracePt t="52262" x="4838700" y="4629150"/>
          <p14:tracePt t="52280" x="4876800" y="4629150"/>
          <p14:tracePt t="52296" x="4921250" y="4616450"/>
          <p14:tracePt t="52312" x="4959350" y="4610100"/>
          <p14:tracePt t="52330" x="4991100" y="4610100"/>
          <p14:tracePt t="52345" x="4997450" y="4610100"/>
          <p14:tracePt t="52363" x="5041900" y="4603750"/>
          <p14:tracePt t="52380" x="5060950" y="4597400"/>
          <p14:tracePt t="52396" x="5086350" y="4591050"/>
          <p14:tracePt t="52412" x="5130800" y="4578350"/>
          <p14:tracePt t="52430" x="5156200" y="4572000"/>
          <p14:tracePt t="52446" x="5187950" y="4572000"/>
          <p14:tracePt t="52462" x="5232400" y="4572000"/>
          <p14:tracePt t="52480" x="5257800" y="4572000"/>
          <p14:tracePt t="52496" x="5295900" y="4572000"/>
          <p14:tracePt t="52512" x="5308600" y="4572000"/>
          <p14:tracePt t="52530" x="5321300" y="4572000"/>
          <p14:tracePt t="52547" x="5353050" y="4572000"/>
          <p14:tracePt t="52562" x="5359400" y="4572000"/>
          <p14:tracePt t="52579" x="5365750" y="4572000"/>
          <p14:tracePt t="52596" x="5372100" y="4572000"/>
          <p14:tracePt t="52618" x="5378450" y="4572000"/>
          <p14:tracePt t="52653" x="5384800" y="4572000"/>
          <p14:tracePt t="52692" x="5391150" y="4572000"/>
          <p14:tracePt t="69474" x="5372100" y="4572000"/>
          <p14:tracePt t="69480" x="5353050" y="4572000"/>
          <p14:tracePt t="69489" x="5321300" y="4572000"/>
          <p14:tracePt t="69507" x="5283200" y="4572000"/>
          <p14:tracePt t="69524" x="5219700" y="4572000"/>
          <p14:tracePt t="69538" x="5187950" y="4572000"/>
          <p14:tracePt t="69555" x="5149850" y="4572000"/>
          <p14:tracePt t="69573" x="5086350" y="4572000"/>
          <p14:tracePt t="69587" x="5041900" y="4578350"/>
          <p14:tracePt t="69605" x="5010150" y="4584700"/>
          <p14:tracePt t="69622" x="4953000" y="4610100"/>
          <p14:tracePt t="69637" x="4927600" y="4622800"/>
          <p14:tracePt t="69654" x="4902200" y="4641850"/>
          <p14:tracePt t="69673" x="4864100" y="4673600"/>
          <p14:tracePt t="69688" x="4819650" y="4711700"/>
          <p14:tracePt t="69705" x="4800600" y="4737100"/>
          <p14:tracePt t="69722" x="4762500" y="4775200"/>
          <p14:tracePt t="69738" x="4718050" y="4857750"/>
          <p14:tracePt t="69755" x="4699000" y="4902200"/>
          <p14:tracePt t="69771" x="4673600" y="4940300"/>
          <p14:tracePt t="69788" x="4648200" y="4997450"/>
          <p14:tracePt t="69804" x="4629150" y="5016500"/>
          <p14:tracePt t="69821" x="4616450" y="5035550"/>
          <p14:tracePt t="69837" x="4597400" y="5060950"/>
          <p14:tracePt t="69854" x="4591050" y="5067300"/>
          <p14:tracePt t="69872" x="4584700" y="5073650"/>
          <p14:tracePt t="69888" x="4572000" y="5080000"/>
          <p14:tracePt t="69905" x="4565650" y="5086350"/>
          <p14:tracePt t="69924" x="4559300" y="5086350"/>
          <p14:tracePt t="69937" x="4559300" y="5092700"/>
          <p14:tracePt t="69959" x="4552950" y="5092700"/>
          <p14:tracePt t="69971" x="4552950" y="5099050"/>
          <p14:tracePt t="70087" x="4546600" y="5099050"/>
          <p14:tracePt t="70463" x="4527550" y="5111750"/>
          <p14:tracePt t="70473" x="4514850" y="5118100"/>
          <p14:tracePt t="70487" x="4464050" y="5137150"/>
          <p14:tracePt t="70504" x="4445000" y="5149850"/>
          <p14:tracePt t="70521" x="4432300" y="5162550"/>
          <p14:tracePt t="70525" x="4425950" y="5168900"/>
          <p14:tracePt t="70537" x="4406900" y="5181600"/>
          <p14:tracePt t="70554" x="4394200" y="5194300"/>
          <p14:tracePt t="70571" x="4387850" y="5200650"/>
          <p14:tracePt t="70587" x="4368800" y="5226050"/>
          <p14:tracePt t="70604" x="4349750" y="5232400"/>
          <p14:tracePt t="70621" x="4343400" y="5245100"/>
          <p14:tracePt t="70637" x="4324350" y="5257800"/>
          <p14:tracePt t="70654" x="4311650" y="5276850"/>
          <p14:tracePt t="70671" x="4298950" y="5289550"/>
          <p14:tracePt t="70687" x="4286250" y="5302250"/>
          <p14:tracePt t="70704" x="4273550" y="5314950"/>
          <p14:tracePt t="70721" x="4260850" y="5334000"/>
          <p14:tracePt t="70738" x="4241800" y="5340350"/>
          <p14:tracePt t="70754" x="4235450" y="5346700"/>
          <p14:tracePt t="70771" x="4229100" y="5353050"/>
          <p14:tracePt t="70788" x="4222750" y="5359400"/>
          <p14:tracePt t="70821" x="4216400" y="5365750"/>
          <p14:tracePt t="70854" x="4216400" y="5372100"/>
          <p14:tracePt t="70874" x="4210050" y="5372100"/>
          <p14:tracePt t="70904" x="4210050" y="5378450"/>
          <p14:tracePt t="71185" x="4210050" y="5384800"/>
          <p14:tracePt t="71192" x="4229100" y="5384800"/>
          <p14:tracePt t="71204" x="4235450" y="5384800"/>
          <p14:tracePt t="71220" x="4248150" y="5391150"/>
          <p14:tracePt t="71238" x="4267200" y="5391150"/>
          <p14:tracePt t="71254" x="4286250" y="5391150"/>
          <p14:tracePt t="71270" x="4298950" y="5397500"/>
          <p14:tracePt t="71288" x="4318000" y="5397500"/>
          <p14:tracePt t="71304" x="4337050" y="5397500"/>
          <p14:tracePt t="71320" x="4349750" y="5397500"/>
          <p14:tracePt t="71339" x="4362450" y="5397500"/>
          <p14:tracePt t="71354" x="4368800" y="5397500"/>
          <p14:tracePt t="71371" x="4375150" y="5397500"/>
          <p14:tracePt t="71389" x="4394200" y="5397500"/>
          <p14:tracePt t="71405" x="4413250" y="5397500"/>
          <p14:tracePt t="71421" x="4438650" y="5397500"/>
          <p14:tracePt t="71439" x="4502150" y="5397500"/>
          <p14:tracePt t="71454" x="4533900" y="5397500"/>
          <p14:tracePt t="71472" x="4559300" y="5397500"/>
          <p14:tracePt t="71489" x="4591050" y="5397500"/>
          <p14:tracePt t="71504" x="4603750" y="5397500"/>
          <p14:tracePt t="71520" x="4616450" y="5397500"/>
          <p14:tracePt t="71538" x="4635500" y="5397500"/>
          <p14:tracePt t="71554" x="4654550" y="5397500"/>
          <p14:tracePt t="71570" x="4667250" y="5397500"/>
          <p14:tracePt t="71588" x="4692650" y="5397500"/>
          <p14:tracePt t="71604" x="4705350" y="5397500"/>
          <p14:tracePt t="71621" x="4718050" y="5397500"/>
          <p14:tracePt t="71639" x="4724400" y="5397500"/>
          <p14:tracePt t="71654" x="4743450" y="5397500"/>
          <p14:tracePt t="71671" x="4756150" y="5397500"/>
          <p14:tracePt t="71689" x="4781550" y="5397500"/>
          <p14:tracePt t="71704" x="4826000" y="5397500"/>
          <p14:tracePt t="71721" x="4857750" y="5397500"/>
          <p14:tracePt t="71738" x="4902200" y="5397500"/>
          <p14:tracePt t="71753" x="4933950" y="5397500"/>
          <p14:tracePt t="71770" x="4959350" y="5397500"/>
          <p14:tracePt t="71788" x="5003800" y="5397500"/>
          <p14:tracePt t="71804" x="5029200" y="5391150"/>
          <p14:tracePt t="71820" x="5054600" y="5391150"/>
          <p14:tracePt t="71838" x="5099050" y="5391150"/>
          <p14:tracePt t="71854" x="5118100" y="5391150"/>
          <p14:tracePt t="71870" x="5130800" y="5391150"/>
          <p14:tracePt t="71889" x="5156200" y="5391150"/>
          <p14:tracePt t="71903" x="5168900" y="5397500"/>
          <p14:tracePt t="71921" x="5207000" y="5397500"/>
          <p14:tracePt t="71938" x="5238750" y="5397500"/>
          <p14:tracePt t="71953" x="5283200" y="5403850"/>
          <p14:tracePt t="71971" x="5321300" y="5403850"/>
          <p14:tracePt t="71988" x="5346700" y="5410200"/>
          <p14:tracePt t="72004" x="5359400" y="5410200"/>
          <p14:tracePt t="72039" x="5365750" y="5410200"/>
          <p14:tracePt t="72054" x="5378450" y="5410200"/>
          <p14:tracePt t="72070" x="5384800" y="5410200"/>
          <p14:tracePt t="72104" x="5391150" y="5410200"/>
          <p14:tracePt t="72126" x="5397500" y="5410200"/>
          <p14:tracePt t="72167" x="5403850" y="5410200"/>
          <p14:tracePt t="72211" x="5410200" y="5410200"/>
          <p14:tracePt t="72217" x="5416550" y="5410200"/>
          <p14:tracePt t="72225" x="5422900" y="5410200"/>
          <p14:tracePt t="72237" x="5435600" y="5410200"/>
          <p14:tracePt t="72253" x="5441950" y="5410200"/>
          <p14:tracePt t="72304" x="5448300" y="5410200"/>
          <p14:tracePt t="72339" x="5454650" y="5410200"/>
          <p14:tracePt t="72346" x="5454650" y="5422900"/>
          <p14:tracePt t="72368" x="5461000" y="5422900"/>
          <p14:tracePt t="73199" x="5435600" y="5422900"/>
          <p14:tracePt t="73204" x="5397500" y="5422900"/>
          <p14:tracePt t="73220" x="5308600" y="5422900"/>
          <p14:tracePt t="73237" x="5194300" y="5422900"/>
          <p14:tracePt t="73254" x="4978400" y="5422900"/>
          <p14:tracePt t="73269" x="4921250" y="5422900"/>
          <p14:tracePt t="73286" x="4838700" y="5422900"/>
          <p14:tracePt t="73303" x="4686300" y="5416550"/>
          <p14:tracePt t="73320" x="4559300" y="5416550"/>
          <p14:tracePt t="73337" x="4476750" y="5416550"/>
          <p14:tracePt t="73354" x="4381500" y="5416550"/>
          <p14:tracePt t="73370" x="4298950" y="5429250"/>
          <p14:tracePt t="73387" x="4216400" y="5435600"/>
          <p14:tracePt t="73404" x="4108450" y="5448300"/>
          <p14:tracePt t="73420" x="4051300" y="5461000"/>
          <p14:tracePt t="73436" x="3994150" y="5467350"/>
          <p14:tracePt t="73454" x="3924300" y="5473700"/>
          <p14:tracePt t="73469" x="3873500" y="5480050"/>
          <p14:tracePt t="73486" x="3816350" y="5480050"/>
          <p14:tracePt t="73504" x="3721100" y="5480050"/>
          <p14:tracePt t="73520" x="3676650" y="5480050"/>
          <p14:tracePt t="73536" x="3638550" y="5486400"/>
          <p14:tracePt t="73554" x="3587750" y="5492750"/>
          <p14:tracePt t="73570" x="3581400" y="5499100"/>
          <p14:tracePt t="73586" x="3568700" y="5499100"/>
          <p14:tracePt t="73604" x="3549650" y="5505450"/>
          <p14:tracePt t="73626" x="3536950" y="5505450"/>
          <p14:tracePt t="73639" x="3536950" y="5511800"/>
          <p14:tracePt t="73669" x="3530600" y="5511800"/>
          <p14:tracePt t="73725" x="3530600" y="5524500"/>
          <p14:tracePt t="73732" x="3524250" y="5524500"/>
          <p14:tracePt t="73753" x="3524250" y="5530850"/>
          <p14:tracePt t="73761" x="3517900" y="5537200"/>
          <p14:tracePt t="73771" x="3511550" y="5543550"/>
          <p14:tracePt t="73786" x="3505200" y="5556250"/>
          <p14:tracePt t="73803" x="3492500" y="5562600"/>
          <p14:tracePt t="73819" x="3346450" y="5638800"/>
          <p14:tracePt t="73836" x="3225800" y="5676900"/>
          <p14:tracePt t="73853" x="3073400" y="5689600"/>
          <p14:tracePt t="73870" x="2730500" y="5683250"/>
          <p14:tracePt t="73886" x="2463800" y="5651500"/>
          <p14:tracePt t="73904" x="2057400" y="5600700"/>
          <p14:tracePt t="73919" x="1854200" y="5581650"/>
          <p14:tracePt t="73936" x="1758950" y="5575300"/>
          <p14:tracePt t="73953" x="1651000" y="5568950"/>
          <p14:tracePt t="73969" x="1555750" y="5568950"/>
          <p14:tracePt t="73986" x="1504950" y="5568950"/>
          <p14:tracePt t="74004" x="1466850" y="5568950"/>
          <p14:tracePt t="74019" x="1454150" y="5568950"/>
          <p14:tracePt t="74036" x="1441450" y="5568950"/>
          <p14:tracePt t="74241" x="1504950" y="5568950"/>
          <p14:tracePt t="74248" x="1593850" y="5568950"/>
          <p14:tracePt t="74255" x="1682750" y="5568950"/>
          <p14:tracePt t="74269" x="1797050" y="5568950"/>
          <p14:tracePt t="74286" x="2012950" y="5568950"/>
          <p14:tracePt t="74303" x="2286000" y="5568950"/>
          <p14:tracePt t="74319" x="2559050" y="5543550"/>
          <p14:tracePt t="74336" x="2819400" y="5524500"/>
          <p14:tracePt t="74353" x="2908300" y="5524500"/>
          <p14:tracePt t="74369" x="2933700" y="5524500"/>
          <p14:tracePt t="74386" x="2946400" y="5524500"/>
          <p14:tracePt t="74420" x="2959100" y="5524500"/>
          <p14:tracePt t="74469" x="2952750" y="5524500"/>
          <p14:tracePt t="74475" x="2940050" y="5524500"/>
          <p14:tracePt t="74485" x="2927350" y="5524500"/>
          <p14:tracePt t="74502" x="2876550" y="5524500"/>
          <p14:tracePt t="74519" x="2794000" y="5524500"/>
          <p14:tracePt t="74535" x="2730500" y="5524500"/>
          <p14:tracePt t="74553" x="2692400" y="5524500"/>
          <p14:tracePt t="74569" x="2628900" y="5524500"/>
          <p14:tracePt t="74586" x="2609850" y="5530850"/>
          <p14:tracePt t="74602" x="2597150" y="5530850"/>
          <p14:tracePt t="74619" x="2584450" y="5530850"/>
          <p14:tracePt t="74636" x="2578100" y="5530850"/>
          <p14:tracePt t="74671" x="2578100" y="5537200"/>
          <p14:tracePt t="74685" x="2622550" y="5556250"/>
          <p14:tracePt t="74702" x="2692400" y="5581650"/>
          <p14:tracePt t="74719" x="2882900" y="5626100"/>
          <p14:tracePt t="74735" x="2978150" y="5651500"/>
          <p14:tracePt t="74752" x="3035300" y="5664200"/>
          <p14:tracePt t="74768" x="3143250" y="5664200"/>
          <p14:tracePt t="74785" x="3181350" y="5664200"/>
          <p14:tracePt t="74802" x="3206750" y="5664200"/>
          <p14:tracePt t="74818" x="3219450" y="5664200"/>
          <p14:tracePt t="74835" x="3225800" y="5664200"/>
          <p14:tracePt t="75044" x="3232150" y="5664200"/>
          <p14:tracePt t="76708" x="3232150" y="5670550"/>
          <p14:tracePt t="76722" x="3225800" y="5676900"/>
          <p14:tracePt t="76748" x="3225800" y="5683250"/>
          <p14:tracePt t="76784" x="3225800" y="5689600"/>
          <p14:tracePt t="80160" x="3219450" y="5721350"/>
          <p14:tracePt t="80168" x="3219450" y="5759450"/>
          <p14:tracePt t="80174" x="3219450" y="5803900"/>
          <p14:tracePt t="80183" x="3219450" y="5822950"/>
          <p14:tracePt t="80201" x="3238500" y="5930900"/>
          <p14:tracePt t="80216" x="3251200" y="6000750"/>
          <p14:tracePt t="80233" x="3251200" y="6026150"/>
          <p14:tracePt t="80251" x="3257550" y="6076950"/>
          <p14:tracePt t="80267" x="3257550" y="6089650"/>
          <p14:tracePt t="80283" x="3263900" y="6108700"/>
          <p14:tracePt t="80301" x="3270250" y="6146800"/>
          <p14:tracePt t="80318" x="3270250" y="6153150"/>
          <p14:tracePt t="80333" x="3276600" y="6165850"/>
          <p14:tracePt t="80351" x="3289300" y="6178550"/>
          <p14:tracePt t="80366" x="3289300" y="6191250"/>
          <p14:tracePt t="80383" x="3289300" y="6197600"/>
          <p14:tracePt t="80401" x="3295650" y="6197600"/>
          <p14:tracePt t="84707" x="3321050" y="6153150"/>
          <p14:tracePt t="84716" x="3409950" y="6057900"/>
          <p14:tracePt t="84733" x="3854450" y="5708650"/>
          <p14:tracePt t="84748" x="4178300" y="5511800"/>
          <p14:tracePt t="84765" x="4489450" y="5346700"/>
          <p14:tracePt t="84782" x="4686300" y="5226050"/>
          <p14:tracePt t="84797" x="4883150" y="5143500"/>
          <p14:tracePt t="84814" x="5092700" y="5073650"/>
          <p14:tracePt t="84831" x="5289550" y="5022850"/>
          <p14:tracePt t="84848" x="5410200" y="5003800"/>
          <p14:tracePt t="84864" x="5511800" y="4997450"/>
          <p14:tracePt t="84882" x="5594350" y="4978400"/>
          <p14:tracePt t="84898" x="5638800" y="4972050"/>
          <p14:tracePt t="84914" x="5670550" y="4959350"/>
          <p14:tracePt t="84932" x="5778500" y="4933950"/>
          <p14:tracePt t="84947" x="5899150" y="4927600"/>
          <p14:tracePt t="84964" x="6013450" y="4927600"/>
          <p14:tracePt t="84983" x="6159500" y="4927600"/>
          <p14:tracePt t="84998" x="6223000" y="4927600"/>
          <p14:tracePt t="85014" x="6248400" y="4927600"/>
          <p14:tracePt t="85032" x="6299200" y="4946650"/>
          <p14:tracePt t="85048" x="6343650" y="4959350"/>
          <p14:tracePt t="85064" x="6388100" y="4959350"/>
          <p14:tracePt t="85083" x="6470650" y="4978400"/>
          <p14:tracePt t="85098" x="6515100" y="4984750"/>
          <p14:tracePt t="85115" x="6540500" y="4991100"/>
          <p14:tracePt t="85119" x="6559550" y="4997450"/>
          <p14:tracePt t="85132" x="6565900" y="4997450"/>
          <p14:tracePt t="85147" x="6578600" y="5003800"/>
          <p14:tracePt t="85182" x="6584950" y="5016500"/>
          <p14:tracePt t="85503" x="6591300" y="4984750"/>
          <p14:tracePt t="85511" x="6604000" y="4946650"/>
          <p14:tracePt t="85518" x="6604000" y="4927600"/>
          <p14:tracePt t="85532" x="6604000" y="4876800"/>
          <p14:tracePt t="85548" x="6604000" y="4851400"/>
          <p14:tracePt t="85565" x="6604000" y="4832350"/>
          <p14:tracePt t="85583" x="6604000" y="4813300"/>
          <p14:tracePt t="85597" x="6604000" y="4806950"/>
          <p14:tracePt t="85614" x="6604000" y="4800600"/>
          <p14:tracePt t="85633" x="6686550" y="4794250"/>
          <p14:tracePt t="85648" x="6743700" y="4813300"/>
          <p14:tracePt t="85664" x="6781800" y="4851400"/>
          <p14:tracePt t="85682" x="6877050" y="4940300"/>
          <p14:tracePt t="85697" x="6927850" y="5041900"/>
          <p14:tracePt t="85714" x="6953250" y="5111750"/>
          <p14:tracePt t="85732" x="6959600" y="5181600"/>
          <p14:tracePt t="85747" x="6953250" y="5232400"/>
          <p14:tracePt t="85764" x="6921500" y="5276850"/>
          <p14:tracePt t="85781" x="6870700" y="5353050"/>
          <p14:tracePt t="85797" x="6788150" y="5422900"/>
          <p14:tracePt t="85814" x="6686550" y="5499100"/>
          <p14:tracePt t="85830" x="6559550" y="5556250"/>
          <p14:tracePt t="85847" x="6432550" y="5594350"/>
          <p14:tracePt t="85864" x="6388100" y="5594350"/>
          <p14:tracePt t="85881" x="6343650" y="5594350"/>
          <p14:tracePt t="85897" x="6286500" y="5556250"/>
          <p14:tracePt t="85913" x="6235700" y="5511800"/>
          <p14:tracePt t="85931" x="6197600" y="5448300"/>
          <p14:tracePt t="85947" x="6153150" y="5397500"/>
          <p14:tracePt t="85964" x="6127750" y="5365750"/>
          <p14:tracePt t="85981" x="6102350" y="5321300"/>
          <p14:tracePt t="85997" x="6083300" y="5257800"/>
          <p14:tracePt t="86014" x="6064250" y="5162550"/>
          <p14:tracePt t="86031" x="6064250" y="5111750"/>
          <p14:tracePt t="86047" x="6064250" y="5041900"/>
          <p14:tracePt t="86064" x="6064250" y="5010150"/>
          <p14:tracePt t="86081" x="6089650" y="4959350"/>
          <p14:tracePt t="86097" x="6134100" y="4889500"/>
          <p14:tracePt t="86114" x="6146800" y="4864100"/>
          <p14:tracePt t="86131" x="6178550" y="4826000"/>
          <p14:tracePt t="86135" x="6184900" y="4813300"/>
          <p14:tracePt t="86147" x="6216650" y="4800600"/>
          <p14:tracePt t="86164" x="6229350" y="4781550"/>
          <p14:tracePt t="86181" x="6254750" y="4768850"/>
          <p14:tracePt t="86197" x="6280150" y="4756150"/>
          <p14:tracePt t="86214" x="6311900" y="4756150"/>
          <p14:tracePt t="86231" x="6356350" y="4756150"/>
          <p14:tracePt t="86247" x="6413500" y="4762500"/>
          <p14:tracePt t="86264" x="6477000" y="4794250"/>
          <p14:tracePt t="86281" x="6508750" y="4806950"/>
          <p14:tracePt t="86297" x="6540500" y="4826000"/>
          <p14:tracePt t="86314" x="6565900" y="4845050"/>
          <p14:tracePt t="86330" x="6578600" y="4864100"/>
          <p14:tracePt t="86347" x="6604000" y="4876800"/>
          <p14:tracePt t="86364" x="6616700" y="4889500"/>
          <p14:tracePt t="86381" x="6648450" y="4940300"/>
          <p14:tracePt t="86396" x="6699250" y="5041900"/>
          <p14:tracePt t="86413" x="6705600" y="5099050"/>
          <p14:tracePt t="86430" x="6711950" y="5130800"/>
          <p14:tracePt t="86447" x="6711950" y="5168900"/>
          <p14:tracePt t="86464" x="6711950" y="5194300"/>
          <p14:tracePt t="86480" x="6711950" y="5213350"/>
          <p14:tracePt t="86497" x="6711950" y="5232400"/>
          <p14:tracePt t="86513" x="6711950" y="5245100"/>
          <p14:tracePt t="86530" x="6705600" y="5245100"/>
          <p14:tracePt t="86547" x="6692900" y="5251450"/>
          <p14:tracePt t="86580" x="6686550" y="5257800"/>
          <p14:tracePt t="89785" x="6680200" y="5257800"/>
          <p14:tracePt t="89807" x="6673850" y="5251450"/>
          <p14:tracePt t="89814" x="6667500" y="5238750"/>
          <p14:tracePt t="89822" x="6661150" y="5226050"/>
          <p14:tracePt t="89830" x="6654800" y="5207000"/>
          <p14:tracePt t="89845" x="6616700" y="5175250"/>
          <p14:tracePt t="89862" x="6597650" y="5130800"/>
          <p14:tracePt t="89879" x="6521450" y="5016500"/>
          <p14:tracePt t="89895" x="6496050" y="4953000"/>
          <p14:tracePt t="89913" x="6432550" y="4743450"/>
          <p14:tracePt t="89928" x="6426200" y="4616450"/>
          <p14:tracePt t="89945" x="6426200" y="4508500"/>
          <p14:tracePt t="89961" x="6426200" y="4337050"/>
          <p14:tracePt t="89978" x="6457950" y="4076700"/>
          <p14:tracePt t="89995" x="6483350" y="3956050"/>
          <p14:tracePt t="90012" x="6591300" y="3663950"/>
          <p14:tracePt t="90028" x="6788150" y="3327400"/>
          <p14:tracePt t="90045" x="6965950" y="3098800"/>
          <p14:tracePt t="90062" x="7150100" y="2863850"/>
          <p14:tracePt t="90079" x="7391400" y="2679700"/>
          <p14:tracePt t="90095" x="7645400" y="2540000"/>
          <p14:tracePt t="90113" x="7931150" y="2393950"/>
          <p14:tracePt t="90128" x="8210550" y="2292350"/>
          <p14:tracePt t="90145" x="8382000" y="2209800"/>
          <p14:tracePt t="90163" x="8858250" y="2063750"/>
          <p14:tracePt t="90178" x="9042400" y="2044700"/>
          <p14:tracePt t="90195" x="9271000" y="2012950"/>
          <p14:tracePt t="90212" x="9537700" y="2012950"/>
          <p14:tracePt t="90229" x="9696450" y="2025650"/>
          <p14:tracePt t="90245" x="9791700" y="2057400"/>
          <p14:tracePt t="90265" x="9937750" y="2139950"/>
          <p14:tracePt t="90280" x="10083800" y="2260600"/>
          <p14:tracePt t="90296" x="10198100" y="2355850"/>
          <p14:tracePt t="90313" x="10261600" y="2476500"/>
          <p14:tracePt t="90328" x="10267950" y="2578100"/>
          <p14:tracePt t="90345" x="10267950" y="2755900"/>
          <p14:tracePt t="90362" x="10267950" y="2889250"/>
          <p14:tracePt t="90378" x="10267950" y="2978150"/>
          <p14:tracePt t="90395" x="10267950" y="3105150"/>
          <p14:tracePt t="90412" x="10267950" y="3371850"/>
          <p14:tracePt t="90428" x="10267950" y="3517900"/>
          <p14:tracePt t="90445" x="10267950" y="3657600"/>
          <p14:tracePt t="90464" x="10267950" y="3924300"/>
          <p14:tracePt t="90478" x="10267950" y="4064000"/>
          <p14:tracePt t="90495" x="10267950" y="4254500"/>
          <p14:tracePt t="90512" x="10267950" y="4406900"/>
          <p14:tracePt t="90529" x="10267950" y="4572000"/>
          <p14:tracePt t="90545" x="10267950" y="4654550"/>
          <p14:tracePt t="90562" x="10236200" y="4705350"/>
          <p14:tracePt t="90579" x="10052050" y="4908550"/>
          <p14:tracePt t="90595" x="9956800" y="4991100"/>
          <p14:tracePt t="90612" x="9766300" y="5124450"/>
          <p14:tracePt t="90628" x="9251950" y="5353050"/>
          <p14:tracePt t="90645" x="9086850" y="5448300"/>
          <p14:tracePt t="90661" x="8864600" y="5530850"/>
          <p14:tracePt t="90678" x="8375650" y="5645150"/>
          <p14:tracePt t="90695" x="8045450" y="5676900"/>
          <p14:tracePt t="90711" x="7715250" y="5702300"/>
          <p14:tracePt t="90728" x="7156450" y="5695950"/>
          <p14:tracePt t="90744" x="6965950" y="5676900"/>
          <p14:tracePt t="90762" x="6673850" y="5645150"/>
          <p14:tracePt t="90778" x="6419850" y="5581650"/>
          <p14:tracePt t="90795" x="6324600" y="5556250"/>
          <p14:tracePt t="90812" x="6248400" y="5499100"/>
          <p14:tracePt t="90828" x="6159500" y="5441950"/>
          <p14:tracePt t="90845" x="6108700" y="5397500"/>
          <p14:tracePt t="90878" x="6026150" y="5276850"/>
          <p14:tracePt t="90895" x="6026150" y="5245100"/>
          <p14:tracePt t="90913" x="6026150" y="5219700"/>
          <p14:tracePt t="90928" x="6076950" y="5124450"/>
          <p14:tracePt t="90944" x="6096000" y="5105400"/>
          <p14:tracePt t="90961" x="6115050" y="5073650"/>
          <p14:tracePt t="90978" x="6146800" y="5041900"/>
          <p14:tracePt t="90994" x="6172200" y="4997450"/>
          <p14:tracePt t="91011" x="6172200" y="4984750"/>
          <p14:tracePt t="91028" x="6172200" y="4978400"/>
          <p14:tracePt t="91044" x="6178550" y="4972050"/>
          <p14:tracePt t="91078" x="6178550" y="4965700"/>
          <p14:tracePt t="91114" x="6178550" y="4953000"/>
          <p14:tracePt t="91164" x="6178550" y="4946650"/>
          <p14:tracePt t="97048" x="6191250" y="4946650"/>
          <p14:tracePt t="97055" x="6203950" y="4946650"/>
          <p14:tracePt t="97063" x="6210300" y="4946650"/>
          <p14:tracePt t="97075" x="6223000" y="4946650"/>
          <p14:tracePt t="97092" x="6235700" y="4946650"/>
          <p14:tracePt t="97125" x="6254750" y="4946650"/>
          <p14:tracePt t="97142" x="6267450" y="4940300"/>
          <p14:tracePt t="97159" x="6305550" y="4933950"/>
          <p14:tracePt t="97175" x="6330950" y="4933950"/>
          <p14:tracePt t="97192" x="6362700" y="4933950"/>
          <p14:tracePt t="97209" x="6375400" y="4933950"/>
          <p14:tracePt t="97225" x="6400800" y="4933950"/>
          <p14:tracePt t="97242" x="6413500" y="4933950"/>
          <p14:tracePt t="97259" x="6426200" y="4933950"/>
          <p14:tracePt t="97265" x="6432550" y="4933950"/>
          <p14:tracePt t="97275" x="6445250" y="4933950"/>
          <p14:tracePt t="97325" x="6451600" y="4933950"/>
          <p14:tracePt t="97362" x="6457950" y="4933950"/>
          <p14:tracePt t="98577" x="6457950" y="4883150"/>
          <p14:tracePt t="98584" x="6457950" y="4806950"/>
          <p14:tracePt t="98593" x="6457950" y="4743450"/>
          <p14:tracePt t="98608" x="6470650" y="4514850"/>
          <p14:tracePt t="98625" x="6521450" y="4229100"/>
          <p14:tracePt t="98641" x="6578600" y="4044950"/>
          <p14:tracePt t="98658" x="6610350" y="3886200"/>
          <p14:tracePt t="98675" x="6623050" y="3829050"/>
          <p14:tracePt t="98691" x="6629400" y="3771900"/>
          <p14:tracePt t="98708" x="6648450" y="3746500"/>
          <p14:tracePt t="98725" x="6654800" y="3721100"/>
          <p14:tracePt t="98741" x="6654800" y="3702050"/>
          <p14:tracePt t="98758" x="6654800" y="3689350"/>
          <p14:tracePt t="98774" x="6654800" y="3676650"/>
          <p14:tracePt t="98791" x="6654800" y="3670300"/>
          <p14:tracePt t="98824" x="6654800" y="3657600"/>
          <p14:tracePt t="98841" x="6654800" y="3651250"/>
          <p14:tracePt t="98875" x="6654800" y="3644900"/>
          <p14:tracePt t="99122" x="6654800" y="3625850"/>
          <p14:tracePt t="99129" x="6654800" y="3549650"/>
          <p14:tracePt t="99142" x="6642100" y="3467100"/>
          <p14:tracePt t="99158" x="6635750" y="3403600"/>
          <p14:tracePt t="99174" x="6623050" y="3346450"/>
          <p14:tracePt t="99191" x="6604000" y="3289300"/>
          <p14:tracePt t="99208" x="6572250" y="3219450"/>
          <p14:tracePt t="99224" x="6546850" y="3187700"/>
          <p14:tracePt t="99241" x="6521450" y="3130550"/>
          <p14:tracePt t="99244" x="6515100" y="3117850"/>
          <p14:tracePt t="99257" x="6489700" y="3079750"/>
          <p14:tracePt t="99278" x="6477000" y="3048000"/>
          <p14:tracePt t="99293" x="6457950" y="3022600"/>
          <p14:tracePt t="99308" x="6445250" y="2997200"/>
          <p14:tracePt t="99325" x="6438900" y="2971800"/>
          <p14:tracePt t="99341" x="6432550" y="2933700"/>
          <p14:tracePt t="99358" x="6426200" y="2921000"/>
          <p14:tracePt t="99374" x="6426200" y="2908300"/>
          <p14:tracePt t="99408" x="6426200" y="2901950"/>
          <p14:tracePt t="99441" x="6426200" y="2895600"/>
          <p14:tracePt t="99458" x="6426200" y="2889250"/>
          <p14:tracePt t="99484" x="6426200" y="2882900"/>
          <p14:tracePt t="99521" x="6426200" y="2876550"/>
          <p14:tracePt t="100345" x="6432550" y="2889250"/>
          <p14:tracePt t="100356" x="6438900" y="2895600"/>
          <p14:tracePt t="100362" x="6445250" y="2901950"/>
          <p14:tracePt t="100374" x="6451600" y="2908300"/>
          <p14:tracePt t="100392" x="6470650" y="2946400"/>
          <p14:tracePt t="100407" x="6489700" y="2978150"/>
          <p14:tracePt t="100424" x="6496050" y="3016250"/>
          <p14:tracePt t="100441" x="6508750" y="3060700"/>
          <p14:tracePt t="100457" x="6515100" y="3105150"/>
          <p14:tracePt t="100475" x="6534150" y="3155950"/>
          <p14:tracePt t="100492" x="6559550" y="3238500"/>
          <p14:tracePt t="100507" x="6559550" y="3282950"/>
          <p14:tracePt t="100524" x="6565900" y="3352800"/>
          <p14:tracePt t="100541" x="6578600" y="3422650"/>
          <p14:tracePt t="100557" x="6578600" y="3454400"/>
          <p14:tracePt t="100574" x="6578600" y="3479800"/>
          <p14:tracePt t="100591" x="6578600" y="3517900"/>
          <p14:tracePt t="100607" x="6578600" y="3549650"/>
          <p14:tracePt t="100624" x="6578600" y="3606800"/>
          <p14:tracePt t="100641" x="6572250" y="3663950"/>
          <p14:tracePt t="100657" x="6553200" y="3740150"/>
          <p14:tracePt t="100674" x="6540500" y="3771900"/>
          <p14:tracePt t="100691" x="6534150" y="3803650"/>
          <p14:tracePt t="100707" x="6521450" y="3829050"/>
          <p14:tracePt t="100724" x="6515100" y="3841750"/>
          <p14:tracePt t="100740" x="6508750" y="3860800"/>
          <p14:tracePt t="100757" x="6508750" y="3879850"/>
          <p14:tracePt t="100774" x="6502400" y="3886200"/>
          <p14:tracePt t="100900" x="6508750" y="3886200"/>
          <p14:tracePt t="100906" x="6521450" y="3879850"/>
          <p14:tracePt t="100914" x="6546850" y="3835400"/>
          <p14:tracePt t="100924" x="6565900" y="3822700"/>
          <p14:tracePt t="100941" x="6616700" y="3746500"/>
          <p14:tracePt t="100957" x="6667500" y="3651250"/>
          <p14:tracePt t="100974" x="6680200" y="3613150"/>
          <p14:tracePt t="100991" x="6711950" y="3492500"/>
          <p14:tracePt t="101007" x="6724650" y="3422650"/>
          <p14:tracePt t="101024" x="6737350" y="3340100"/>
          <p14:tracePt t="101041" x="6737350" y="3308350"/>
          <p14:tracePt t="101057" x="6737350" y="3244850"/>
          <p14:tracePt t="101074" x="6737350" y="3213100"/>
          <p14:tracePt t="101091" x="6737350" y="3200400"/>
          <p14:tracePt t="101107" x="6724650" y="3175000"/>
          <p14:tracePt t="101124" x="6711950" y="3143250"/>
          <p14:tracePt t="101141" x="6705600" y="3124200"/>
          <p14:tracePt t="101157" x="6686550" y="3073400"/>
          <p14:tracePt t="101174" x="6673850" y="3028950"/>
          <p14:tracePt t="101191" x="6635750" y="2984500"/>
          <p14:tracePt t="101207" x="6616700" y="2933700"/>
          <p14:tracePt t="101224" x="6584950" y="2889250"/>
          <p14:tracePt t="101241" x="6565900" y="2851150"/>
          <p14:tracePt t="101257" x="6546850" y="2832100"/>
          <p14:tracePt t="101276" x="6546850" y="2825750"/>
          <p14:tracePt t="101307" x="6540500" y="2813050"/>
          <p14:tracePt t="101323" x="6540500" y="2806700"/>
          <p14:tracePt t="101357" x="6527800" y="2800350"/>
          <p14:tracePt t="101400" x="6527800" y="2794000"/>
          <p14:tracePt t="101475" x="6540500" y="2794000"/>
          <p14:tracePt t="101485" x="6553200" y="2794000"/>
          <p14:tracePt t="101490" x="6559550" y="2800350"/>
          <p14:tracePt t="101506" x="6623050" y="2870200"/>
          <p14:tracePt t="101523" x="6667500" y="2933700"/>
          <p14:tracePt t="101540" x="6686550" y="2984500"/>
          <p14:tracePt t="101556" x="6699250" y="3028950"/>
          <p14:tracePt t="101574" x="6705600" y="3060700"/>
          <p14:tracePt t="101590" x="6724650" y="3124200"/>
          <p14:tracePt t="101594" x="6724650" y="3143250"/>
          <p14:tracePt t="101606" x="6724650" y="3213100"/>
          <p14:tracePt t="101623" x="6724650" y="3276600"/>
          <p14:tracePt t="101640" x="6724650" y="3352800"/>
          <p14:tracePt t="101656" x="6724650" y="3422650"/>
          <p14:tracePt t="101673" x="6724650" y="3460750"/>
          <p14:tracePt t="101690" x="6705600" y="3505200"/>
          <p14:tracePt t="101707" x="6692900" y="3549650"/>
          <p14:tracePt t="101723" x="6667500" y="3581400"/>
          <p14:tracePt t="101740" x="6654800" y="3606800"/>
          <p14:tracePt t="101757" x="6642100" y="3638550"/>
          <p14:tracePt t="101773" x="6623050" y="3657600"/>
          <p14:tracePt t="101790" x="6610350" y="3670300"/>
          <p14:tracePt t="101806" x="6597650" y="3683000"/>
          <p14:tracePt t="101823" x="6597650" y="3689350"/>
          <p14:tracePt t="101901" x="6597650" y="3676650"/>
          <p14:tracePt t="101906" x="6604000" y="3670300"/>
          <p14:tracePt t="101923" x="6635750" y="3638550"/>
          <p14:tracePt t="101940" x="6654800" y="3587750"/>
          <p14:tracePt t="101957" x="6680200" y="3536950"/>
          <p14:tracePt t="101973" x="6692900" y="3448050"/>
          <p14:tracePt t="101990" x="6692900" y="3371850"/>
          <p14:tracePt t="102007" x="6680200" y="3289300"/>
          <p14:tracePt t="102024" x="6661150" y="3194050"/>
          <p14:tracePt t="102040" x="6648450" y="3168650"/>
          <p14:tracePt t="102057" x="6604000" y="3105150"/>
          <p14:tracePt t="102073" x="6572250" y="3060700"/>
          <p14:tracePt t="102090" x="6540500" y="3028950"/>
          <p14:tracePt t="102106" x="6515100" y="3003550"/>
          <p14:tracePt t="102123" x="6496050" y="2978150"/>
          <p14:tracePt t="102140" x="6477000" y="2965450"/>
          <p14:tracePt t="102157" x="6457950" y="2946400"/>
          <p14:tracePt t="102173" x="6451600" y="2927350"/>
          <p14:tracePt t="102190" x="6445250" y="2927350"/>
          <p14:tracePt t="102208" x="6432550" y="2921000"/>
          <p14:tracePt t="102237" x="6432550" y="2914650"/>
          <p14:tracePt t="102287" x="6438900" y="2927350"/>
          <p14:tracePt t="102294" x="6451600" y="2959100"/>
          <p14:tracePt t="102307" x="6470650" y="2997200"/>
          <p14:tracePt t="102323" x="6502400" y="3048000"/>
          <p14:tracePt t="102339" x="6534150" y="3105150"/>
          <p14:tracePt t="102357" x="6604000" y="3238500"/>
          <p14:tracePt t="102373" x="6623050" y="3333750"/>
          <p14:tracePt t="102390" x="6635750" y="3416300"/>
          <p14:tracePt t="102407" x="6635750" y="3486150"/>
          <p14:tracePt t="102423" x="6635750" y="3524250"/>
          <p14:tracePt t="102440" x="6635750" y="3549650"/>
          <p14:tracePt t="102458" x="6635750" y="3594100"/>
          <p14:tracePt t="102473" x="6629400" y="3619500"/>
          <p14:tracePt t="102490" x="6623050" y="3638550"/>
          <p14:tracePt t="102507" x="6604000" y="3670300"/>
          <p14:tracePt t="102523" x="6591300" y="3683000"/>
          <p14:tracePt t="102540" x="6578600" y="3702050"/>
          <p14:tracePt t="102558" x="6572250" y="3714750"/>
          <p14:tracePt t="102573" x="6565900" y="3721100"/>
          <p14:tracePt t="102607" x="6559550" y="3727450"/>
          <p14:tracePt t="102695" x="6559550" y="3721100"/>
          <p14:tracePt t="102704" x="6578600" y="3683000"/>
          <p14:tracePt t="102710" x="6591300" y="3651250"/>
          <p14:tracePt t="102723" x="6635750" y="3581400"/>
          <p14:tracePt t="102739" x="6673850" y="3536950"/>
          <p14:tracePt t="102757" x="6750050" y="3403600"/>
          <p14:tracePt t="102772" x="6775450" y="3295650"/>
          <p14:tracePt t="102789" x="6775450" y="3213100"/>
          <p14:tracePt t="102807" x="6781800" y="3130550"/>
          <p14:tracePt t="102823" x="6781800" y="3117850"/>
          <p14:tracePt t="102839" x="6781800" y="3086100"/>
          <p14:tracePt t="102858" x="6769100" y="3060700"/>
          <p14:tracePt t="102873" x="6769100" y="3054350"/>
          <p14:tracePt t="102907" x="6769100" y="3041650"/>
          <p14:tracePt t="102951" x="6769100" y="3035300"/>
          <p14:tracePt t="104289" x="6819900" y="3028950"/>
          <p14:tracePt t="104296" x="6870700" y="3028950"/>
          <p14:tracePt t="104306" x="6908800" y="3028950"/>
          <p14:tracePt t="104324" x="7162800" y="3016250"/>
          <p14:tracePt t="104339" x="7302500" y="3016250"/>
          <p14:tracePt t="104355" x="7385050" y="3016250"/>
          <p14:tracePt t="104373" x="7480300" y="3041650"/>
          <p14:tracePt t="104389" x="7537450" y="3060700"/>
          <p14:tracePt t="104405" x="7588250" y="3073400"/>
          <p14:tracePt t="104422" x="7613650" y="3086100"/>
          <p14:tracePt t="104439" x="7658100" y="3092450"/>
          <p14:tracePt t="104455" x="7658100" y="3098800"/>
          <p14:tracePt t="104473" x="7664450" y="3098800"/>
          <p14:tracePt t="104488" x="7664450" y="3111500"/>
          <p14:tracePt t="104505" x="7670800" y="3111500"/>
          <p14:tracePt t="104538" x="7677150" y="3124200"/>
          <p14:tracePt t="104556" x="7677150" y="3136900"/>
          <p14:tracePt t="104573" x="7683500" y="3155950"/>
          <p14:tracePt t="104589" x="7702550" y="3194050"/>
          <p14:tracePt t="104606" x="7715250" y="3225800"/>
          <p14:tracePt t="104623" x="7740650" y="3295650"/>
          <p14:tracePt t="104639" x="7759700" y="3346450"/>
          <p14:tracePt t="104655" x="7778750" y="3365500"/>
          <p14:tracePt t="104673" x="7804150" y="3397250"/>
          <p14:tracePt t="104688" x="7810500" y="3409950"/>
          <p14:tracePt t="104705" x="7816850" y="3416300"/>
          <p14:tracePt t="104723" x="7829550" y="3422650"/>
          <p14:tracePt t="104738" x="7835900" y="3422650"/>
          <p14:tracePt t="104755" x="7835900" y="3429000"/>
          <p14:tracePt t="104773" x="7842250" y="3429000"/>
          <p14:tracePt t="104789" x="7842250" y="3441700"/>
          <p14:tracePt t="104826" x="7848600" y="3441700"/>
          <p14:tracePt t="105661" x="7874000" y="3435350"/>
          <p14:tracePt t="105667" x="7950200" y="3403600"/>
          <p14:tracePt t="105675" x="8007350" y="3384550"/>
          <p14:tracePt t="105688" x="8134350" y="3378200"/>
          <p14:tracePt t="105705" x="8216900" y="3378200"/>
          <p14:tracePt t="105721" x="8274050" y="3378200"/>
          <p14:tracePt t="105738" x="8343900" y="3378200"/>
          <p14:tracePt t="105754" x="8388350" y="3378200"/>
          <p14:tracePt t="105771" x="8445500" y="3378200"/>
          <p14:tracePt t="105788" x="8553450" y="3390900"/>
          <p14:tracePt t="105804" x="8610600" y="3409950"/>
          <p14:tracePt t="105821" x="8661400" y="3429000"/>
          <p14:tracePt t="105838" x="8718550" y="3473450"/>
          <p14:tracePt t="105855" x="8763000" y="3505200"/>
          <p14:tracePt t="105872" x="8826500" y="3536950"/>
          <p14:tracePt t="105888" x="8877300" y="3575050"/>
          <p14:tracePt t="105907" x="8896350" y="3581400"/>
          <p14:tracePt t="105922" x="8915400" y="3581400"/>
          <p14:tracePt t="105938" x="8921750" y="3587750"/>
          <p14:tracePt t="105971" x="8928100" y="3587750"/>
          <p14:tracePt t="105988" x="8940800" y="3594100"/>
          <p14:tracePt t="106004" x="8947150" y="3594100"/>
          <p14:tracePt t="106021" x="8959850" y="3594100"/>
          <p14:tracePt t="106037" x="8966200" y="3594100"/>
          <p14:tracePt t="106054" x="8972550" y="3594100"/>
          <p14:tracePt t="106071" x="8972550" y="3600450"/>
          <p14:tracePt t="106088" x="8978900" y="3600450"/>
          <p14:tracePt t="106160" x="8991600" y="3600450"/>
          <p14:tracePt t="106175" x="8997950" y="3600450"/>
          <p14:tracePt t="106182" x="9004300" y="3600450"/>
          <p14:tracePt t="106191" x="9010650" y="3606800"/>
          <p14:tracePt t="106205" x="9017000" y="3613150"/>
          <p14:tracePt t="106527" x="9036050" y="3632200"/>
          <p14:tracePt t="106534" x="9048750" y="3644900"/>
          <p14:tracePt t="106542" x="9067800" y="3657600"/>
          <p14:tracePt t="106554" x="9124950" y="3695700"/>
          <p14:tracePt t="106571" x="9175750" y="3721100"/>
          <p14:tracePt t="106588" x="9245600" y="3733800"/>
          <p14:tracePt t="106604" x="9271000" y="3733800"/>
          <p14:tracePt t="106621" x="9315450" y="3740150"/>
          <p14:tracePt t="106639" x="9347200" y="3740150"/>
          <p14:tracePt t="106654" x="9385300" y="3740150"/>
          <p14:tracePt t="106671" x="9417050" y="3733800"/>
          <p14:tracePt t="106689" x="9493250" y="3702050"/>
          <p14:tracePt t="106704" x="9525000" y="3670300"/>
          <p14:tracePt t="106721" x="9582150" y="3619500"/>
          <p14:tracePt t="106740" x="9626600" y="3556000"/>
          <p14:tracePt t="106754" x="9652000" y="3492500"/>
          <p14:tracePt t="106771" x="9671050" y="3460750"/>
          <p14:tracePt t="106789" x="9671050" y="3416300"/>
          <p14:tracePt t="106804" x="9671050" y="3384550"/>
          <p14:tracePt t="106821" x="9671050" y="3352800"/>
          <p14:tracePt t="106839" x="9645650" y="3276600"/>
          <p14:tracePt t="106854" x="9632950" y="3232150"/>
          <p14:tracePt t="106871" x="9620250" y="3175000"/>
          <p14:tracePt t="106889" x="9569450" y="3098800"/>
          <p14:tracePt t="106904" x="9537700" y="3048000"/>
          <p14:tracePt t="106924" x="9499600" y="3003550"/>
          <p14:tracePt t="106940" x="9474200" y="2965450"/>
          <p14:tracePt t="106954" x="9436100" y="2940050"/>
          <p14:tracePt t="106971" x="9404350" y="2901950"/>
          <p14:tracePt t="106989" x="9334500" y="2851150"/>
          <p14:tracePt t="107004" x="9239250" y="2800350"/>
          <p14:tracePt t="107021" x="9156700" y="2774950"/>
          <p14:tracePt t="107038" x="9093200" y="2762250"/>
          <p14:tracePt t="107054" x="9042400" y="2749550"/>
          <p14:tracePt t="107071" x="9017000" y="2749550"/>
          <p14:tracePt t="107076" x="9010650" y="2749550"/>
          <p14:tracePt t="107089" x="9004300" y="2749550"/>
          <p14:tracePt t="107104" x="8991600" y="2749550"/>
          <p14:tracePt t="107121" x="8978900" y="2749550"/>
          <p14:tracePt t="107139" x="8947150" y="2768600"/>
          <p14:tracePt t="107155" x="8909050" y="2813050"/>
          <p14:tracePt t="107172" x="8890000" y="2851150"/>
          <p14:tracePt t="107189" x="8845550" y="2933700"/>
          <p14:tracePt t="107203" x="8820150" y="3028950"/>
          <p14:tracePt t="107221" x="8807450" y="3086100"/>
          <p14:tracePt t="107238" x="8794750" y="3168650"/>
          <p14:tracePt t="107254" x="8794750" y="3251200"/>
          <p14:tracePt t="107271" x="8794750" y="3295650"/>
          <p14:tracePt t="107289" x="8801100" y="3359150"/>
          <p14:tracePt t="107304" x="8820150" y="3403600"/>
          <p14:tracePt t="107321" x="8832850" y="3460750"/>
          <p14:tracePt t="107338" x="8845550" y="3511550"/>
          <p14:tracePt t="107354" x="8883650" y="3581400"/>
          <p14:tracePt t="107370" x="8909050" y="3638550"/>
          <p14:tracePt t="107388" x="8921750" y="3663950"/>
          <p14:tracePt t="107404" x="8966200" y="3721100"/>
          <p14:tracePt t="107420" x="9036050" y="3790950"/>
          <p14:tracePt t="107438" x="9118600" y="3841750"/>
          <p14:tracePt t="107454" x="9232900" y="3892550"/>
          <p14:tracePt t="107471" x="9321800" y="3911600"/>
          <p14:tracePt t="107488" x="9378950" y="3917950"/>
          <p14:tracePt t="107504" x="9467850" y="3917950"/>
          <p14:tracePt t="107521" x="9525000" y="3911600"/>
          <p14:tracePt t="107537" x="9544050" y="3898900"/>
          <p14:tracePt t="107556" x="9575800" y="3886200"/>
          <p14:tracePt t="107572" x="9613900" y="3835400"/>
          <p14:tracePt t="107588" x="9632950" y="3778250"/>
          <p14:tracePt t="107604" x="9632950" y="3702050"/>
          <p14:tracePt t="107621" x="9632950" y="3683000"/>
          <p14:tracePt t="107637" x="9626600" y="3657600"/>
          <p14:tracePt t="107654" x="9620250" y="3625850"/>
          <p14:tracePt t="107671" x="9613900" y="3600450"/>
          <p14:tracePt t="107688" x="9613900" y="3587750"/>
          <p14:tracePt t="107704" x="9613900" y="3575050"/>
          <p14:tracePt t="107721" x="9613900" y="3568700"/>
          <p14:tracePt t="107738" x="9607550" y="3568700"/>
          <p14:tracePt t="107753" x="9607550" y="3556000"/>
          <p14:tracePt t="107791" x="9607550" y="3549650"/>
          <p14:tracePt t="107825" x="9607550" y="3543300"/>
          <p14:tracePt t="107846" x="9601200" y="3536950"/>
          <p14:tracePt t="107868" x="9594850" y="3530600"/>
          <p14:tracePt t="107890" x="9594850" y="3524250"/>
          <p14:tracePt t="107919" x="9594850" y="3517900"/>
          <p14:tracePt t="107954" x="9594850" y="3511550"/>
          <p14:tracePt t="107997" x="9594850" y="3498850"/>
          <p14:tracePt t="108341" x="9677400" y="3454400"/>
          <p14:tracePt t="108347" x="9759950" y="3403600"/>
          <p14:tracePt t="108354" x="9861550" y="3371850"/>
          <p14:tracePt t="108370" x="10058400" y="3321050"/>
          <p14:tracePt t="108387" x="10160000" y="3263900"/>
          <p14:tracePt t="108404" x="10318750" y="3162300"/>
          <p14:tracePt t="108421" x="10439400" y="3041650"/>
          <p14:tracePt t="108437" x="10560050" y="2914650"/>
          <p14:tracePt t="108453" x="10629900" y="2844800"/>
          <p14:tracePt t="108455" x="10674350" y="2774950"/>
          <p14:tracePt t="108470" x="10718800" y="2686050"/>
          <p14:tracePt t="108487" x="10737850" y="2635250"/>
          <p14:tracePt t="108504" x="10744200" y="2597150"/>
          <p14:tracePt t="108520" x="10744200" y="2559050"/>
          <p14:tracePt t="108537" x="10744200" y="2533650"/>
          <p14:tracePt t="108541" x="10744200" y="2527300"/>
          <p14:tracePt t="108553" x="10737850" y="2508250"/>
          <p14:tracePt t="108570" x="10725150" y="2489200"/>
          <p14:tracePt t="108588" x="10712450" y="2470150"/>
          <p14:tracePt t="108604" x="10699750" y="2451100"/>
          <p14:tracePt t="108620" x="10661650" y="2413000"/>
          <p14:tracePt t="108637" x="10636250" y="2400300"/>
          <p14:tracePt t="108653" x="10598150" y="2387600"/>
          <p14:tracePt t="108670" x="10585450" y="2387600"/>
          <p14:tracePt t="108686" x="10572750" y="2387600"/>
          <p14:tracePt t="108703" x="10566400" y="2387600"/>
          <p14:tracePt t="108720" x="10560050" y="2387600"/>
          <p14:tracePt t="108754" x="10553700" y="2387600"/>
          <p14:tracePt t="111372" x="10509250" y="2400300"/>
          <p14:tracePt t="111377" x="10439400" y="2432050"/>
          <p14:tracePt t="111386" x="10344150" y="2482850"/>
          <p14:tracePt t="111402" x="10191750" y="2571750"/>
          <p14:tracePt t="111421" x="10045700" y="2673350"/>
          <p14:tracePt t="111435" x="10001250" y="2717800"/>
          <p14:tracePt t="111452" x="9937750" y="2787650"/>
          <p14:tracePt t="111470" x="9867900" y="2882900"/>
          <p14:tracePt t="111486" x="9842500" y="2927350"/>
          <p14:tracePt t="111504" x="9810750" y="2959100"/>
          <p14:tracePt t="111519" x="9772650" y="2990850"/>
          <p14:tracePt t="111536" x="9721850" y="3016250"/>
          <p14:tracePt t="111553" x="9696450" y="3028950"/>
          <p14:tracePt t="111571" x="9671050" y="3028950"/>
          <p14:tracePt t="111587" x="9658350" y="3028950"/>
          <p14:tracePt t="111602" x="9652000" y="3028950"/>
          <p14:tracePt t="111649" x="9652000" y="3041650"/>
          <p14:tracePt t="111656" x="9645650" y="3048000"/>
          <p14:tracePt t="111670" x="9645650" y="3060700"/>
          <p14:tracePt t="111685" x="9626600" y="3086100"/>
          <p14:tracePt t="111702" x="9588500" y="3130550"/>
          <p14:tracePt t="111719" x="9499600" y="3206750"/>
          <p14:tracePt t="111735" x="9442450" y="3238500"/>
          <p14:tracePt t="111752" x="9391650" y="3276600"/>
          <p14:tracePt t="111769" x="9366250" y="3289300"/>
          <p14:tracePt t="111785" x="9347200" y="3302000"/>
          <p14:tracePt t="111802" x="9334500" y="3302000"/>
          <p14:tracePt t="111835" x="9328150" y="3302000"/>
          <p14:tracePt t="111856" x="9321800" y="3302000"/>
          <p14:tracePt t="114004" x="9321800" y="3308350"/>
          <p14:tracePt t="114012" x="9328150" y="3314700"/>
          <p14:tracePt t="114020" x="9334500" y="3314700"/>
          <p14:tracePt t="114035" x="9340850" y="3327400"/>
          <p14:tracePt t="114051" x="9353550" y="3346450"/>
          <p14:tracePt t="114068" x="9378950" y="3371850"/>
          <p14:tracePt t="114084" x="9378950" y="3378200"/>
          <p14:tracePt t="114100" x="9398000" y="3397250"/>
          <p14:tracePt t="114117" x="9404350" y="3416300"/>
          <p14:tracePt t="114134" x="9417050" y="3422650"/>
          <p14:tracePt t="114137" x="9429750" y="3429000"/>
          <p14:tracePt t="114151" x="9448800" y="3467100"/>
          <p14:tracePt t="114167" x="9461500" y="3505200"/>
          <p14:tracePt t="114184" x="9474200" y="3530600"/>
          <p14:tracePt t="114201" x="9512300" y="3581400"/>
          <p14:tracePt t="114217" x="9525000" y="3613150"/>
          <p14:tracePt t="114234" x="9537700" y="3651250"/>
          <p14:tracePt t="114252" x="9563100" y="3676650"/>
          <p14:tracePt t="114267" x="9575800" y="3695700"/>
          <p14:tracePt t="114285" x="9582150" y="3714750"/>
          <p14:tracePt t="114302" x="9601200" y="3740150"/>
          <p14:tracePt t="114318" x="9620250" y="3778250"/>
          <p14:tracePt t="114322" x="9626600" y="3790950"/>
          <p14:tracePt t="114334" x="9632950" y="3810000"/>
          <p14:tracePt t="114351" x="9664700" y="3848100"/>
          <p14:tracePt t="114367" x="9677400" y="3879850"/>
          <p14:tracePt t="114385" x="9690100" y="3911600"/>
          <p14:tracePt t="114401" x="9702800" y="3956050"/>
          <p14:tracePt t="114417" x="9715500" y="3981450"/>
          <p14:tracePt t="114434" x="9721850" y="4019550"/>
          <p14:tracePt t="114451" x="9721850" y="4044950"/>
          <p14:tracePt t="114468" x="9728200" y="4083050"/>
          <p14:tracePt t="114484" x="9728200" y="4102100"/>
          <p14:tracePt t="114501" x="9728200" y="4114800"/>
          <p14:tracePt t="114517" x="9728200" y="4140200"/>
          <p14:tracePt t="114534" x="9728200" y="4159250"/>
          <p14:tracePt t="114551" x="9728200" y="4178300"/>
          <p14:tracePt t="114567" x="9728200" y="4222750"/>
          <p14:tracePt t="114584" x="9728200" y="4241800"/>
          <p14:tracePt t="114601" x="9728200" y="4273550"/>
          <p14:tracePt t="114617" x="9728200" y="4298950"/>
          <p14:tracePt t="114634" x="9728200" y="4337050"/>
          <p14:tracePt t="114651" x="9728200" y="4362450"/>
          <p14:tracePt t="114668" x="9728200" y="4400550"/>
          <p14:tracePt t="114685" x="9715500" y="4413250"/>
          <p14:tracePt t="114701" x="9715500" y="4425950"/>
          <p14:tracePt t="114718" x="9715500" y="4445000"/>
          <p14:tracePt t="114734" x="9715500" y="4457700"/>
          <p14:tracePt t="114751" x="9702800" y="4476750"/>
          <p14:tracePt t="114767" x="9702800" y="4489450"/>
          <p14:tracePt t="114784" x="9683750" y="4502150"/>
          <p14:tracePt t="114801" x="9683750" y="4508500"/>
          <p14:tracePt t="114817" x="9677400" y="4514850"/>
          <p14:tracePt t="114851" x="9671050" y="4521200"/>
          <p14:tracePt t="114884" x="9671050" y="4527550"/>
          <p14:tracePt t="114902" x="9664700" y="4527550"/>
          <p14:tracePt t="114939" x="9664700" y="4533900"/>
          <p14:tracePt t="115153" x="9658350" y="4533900"/>
          <p14:tracePt t="115159" x="9645650" y="4533900"/>
          <p14:tracePt t="115167" x="9639300" y="4533900"/>
          <p14:tracePt t="115185" x="9626600" y="4540250"/>
          <p14:tracePt t="115201" x="9620250" y="4540250"/>
          <p14:tracePt t="115217" x="9620250" y="4546600"/>
          <p14:tracePt t="115234" x="9613900" y="4546600"/>
          <p14:tracePt t="115251" x="9607550" y="4546600"/>
          <p14:tracePt t="115287" x="9601200" y="4546600"/>
          <p14:tracePt t="115324" x="9588500" y="4546600"/>
          <p14:tracePt t="115868" x="9563100" y="4546600"/>
          <p14:tracePt t="115879" x="9518650" y="4565650"/>
          <p14:tracePt t="115885" x="9493250" y="4565650"/>
          <p14:tracePt t="115902" x="9423400" y="4578350"/>
          <p14:tracePt t="115916" x="9378950" y="4578350"/>
          <p14:tracePt t="115933" x="9340850" y="4578350"/>
          <p14:tracePt t="115952" x="9264650" y="4578350"/>
          <p14:tracePt t="115967" x="9182100" y="4584700"/>
          <p14:tracePt t="115984" x="9124950" y="4584700"/>
          <p14:tracePt t="115989" x="9086850" y="4584700"/>
          <p14:tracePt t="116001" x="9036050" y="4591050"/>
          <p14:tracePt t="116016" x="8997950" y="4591050"/>
          <p14:tracePt t="116035" x="8959850" y="4591050"/>
          <p14:tracePt t="116050" x="8909050" y="4591050"/>
          <p14:tracePt t="116066" x="8813800" y="4591050"/>
          <p14:tracePt t="116083" x="8737600" y="4591050"/>
          <p14:tracePt t="116100" x="8667750" y="4584700"/>
          <p14:tracePt t="116116" x="8578850" y="4578350"/>
          <p14:tracePt t="116133" x="8521700" y="4552950"/>
          <p14:tracePt t="116150" x="8458200" y="4546600"/>
          <p14:tracePt t="116166" x="8388350" y="4540250"/>
          <p14:tracePt t="116183" x="8350250" y="4540250"/>
          <p14:tracePt t="116187" x="8331200" y="4540250"/>
          <p14:tracePt t="116200" x="8305800" y="4533900"/>
          <p14:tracePt t="116217" x="8274050" y="4533900"/>
          <p14:tracePt t="116233" x="8235950" y="4527550"/>
          <p14:tracePt t="116251" x="8223250" y="4527550"/>
          <p14:tracePt t="116267" x="8185150" y="4521200"/>
          <p14:tracePt t="116283" x="8166100" y="4521200"/>
          <p14:tracePt t="116302" x="8153400" y="4514850"/>
          <p14:tracePt t="116316" x="8134350" y="4508500"/>
          <p14:tracePt t="116333" x="8121650" y="4508500"/>
          <p14:tracePt t="116350" x="8115300" y="4508500"/>
          <p14:tracePt t="116367" x="8115300" y="4502150"/>
          <p14:tracePt t="116383" x="8108950" y="4502150"/>
          <p14:tracePt t="119160" x="8045450" y="4464050"/>
          <p14:tracePt t="119168" x="7969250" y="4394200"/>
          <p14:tracePt t="119182" x="7677150" y="4203700"/>
          <p14:tracePt t="119198" x="7512050" y="4070350"/>
          <p14:tracePt t="119215" x="7359650" y="3854450"/>
          <p14:tracePt t="119232" x="7219950" y="3644900"/>
          <p14:tracePt t="119249" x="7131050" y="3505200"/>
          <p14:tracePt t="119266" x="7073900" y="3403600"/>
          <p14:tracePt t="119283" x="7010400" y="3321050"/>
          <p14:tracePt t="119299" x="6997700" y="3282950"/>
          <p14:tracePt t="119315" x="6985000" y="3276600"/>
          <p14:tracePt t="119319" x="6972300" y="3263900"/>
          <p14:tracePt t="119332" x="6965950" y="3244850"/>
          <p14:tracePt t="119348" x="6959600" y="3225800"/>
          <p14:tracePt t="119365" x="6959600" y="3206750"/>
          <p14:tracePt t="119383" x="6940550" y="3162300"/>
          <p14:tracePt t="119398" x="6927850" y="3117850"/>
          <p14:tracePt t="119415" x="6902450" y="3028950"/>
          <p14:tracePt t="119419" x="6883400" y="2959100"/>
          <p14:tracePt t="119432" x="6877050" y="2940050"/>
          <p14:tracePt t="119448" x="6845300" y="2857500"/>
          <p14:tracePt t="119465" x="6819900" y="2825750"/>
          <p14:tracePt t="119483" x="6807200" y="2806700"/>
          <p14:tracePt t="119499" x="6800850" y="2800350"/>
          <p14:tracePt t="119533" x="6794500" y="2794000"/>
          <p14:tracePt t="119549" x="6788150" y="2781300"/>
          <p14:tracePt t="119565" x="6781800" y="2768600"/>
          <p14:tracePt t="119583" x="6724650" y="2743200"/>
          <p14:tracePt t="119598" x="6686550" y="2730500"/>
          <p14:tracePt t="119615" x="6648450" y="2711450"/>
          <p14:tracePt t="119633" x="6610350" y="2692400"/>
          <p14:tracePt t="119648" x="6597650" y="2679700"/>
          <p14:tracePt t="119665" x="6591300" y="2673350"/>
          <p14:tracePt t="119682" x="6559550" y="2647950"/>
          <p14:tracePt t="119698" x="6546850" y="2647950"/>
          <p14:tracePt t="119715" x="6534150" y="2641600"/>
          <p14:tracePt t="119719" x="6527800" y="2635250"/>
          <p14:tracePt t="119732" x="6515100" y="2628900"/>
          <p14:tracePt t="119748" x="6508750" y="2622550"/>
          <p14:tracePt t="119782" x="6502400" y="2616200"/>
          <p14:tracePt t="119815" x="6502400" y="2609850"/>
          <p14:tracePt t="119833" x="6496050" y="2609850"/>
          <p14:tracePt t="119862" x="6496050" y="2603500"/>
          <p14:tracePt t="122622" x="6534150" y="2603500"/>
          <p14:tracePt t="122631" x="6565900" y="2609850"/>
          <p14:tracePt t="122639" x="6616700" y="2622550"/>
          <p14:tracePt t="122650" x="6775450" y="2647950"/>
          <p14:tracePt t="122665" x="6953250" y="2673350"/>
          <p14:tracePt t="122680" x="7061200" y="2692400"/>
          <p14:tracePt t="122697" x="7137400" y="2736850"/>
          <p14:tracePt t="122714" x="7232650" y="2806700"/>
          <p14:tracePt t="122731" x="7270750" y="2838450"/>
          <p14:tracePt t="122747" x="7308850" y="2870200"/>
          <p14:tracePt t="122763" x="7346950" y="2895600"/>
          <p14:tracePt t="122780" x="7359650" y="2908300"/>
          <p14:tracePt t="122798" x="7372350" y="2921000"/>
          <p14:tracePt t="122814" x="7385050" y="2933700"/>
          <p14:tracePt t="122831" x="7391400" y="2940050"/>
          <p14:tracePt t="122848" x="7397750" y="2952750"/>
          <p14:tracePt t="122863" x="7397750" y="2959100"/>
          <p14:tracePt t="122880" x="7404100" y="2965450"/>
          <p14:tracePt t="122898" x="7404100" y="2971800"/>
          <p14:tracePt t="122914" x="7410450" y="2971800"/>
          <p14:tracePt t="122931" x="7410450" y="2984500"/>
          <p14:tracePt t="122948" x="7416800" y="2997200"/>
          <p14:tracePt t="122963" x="7423150" y="2997200"/>
          <p14:tracePt t="122981" x="7423150" y="3003550"/>
          <p14:tracePt t="122997" x="7429500" y="3003550"/>
          <p14:tracePt t="123014" x="7429500" y="3009900"/>
          <p14:tracePt t="123030" x="7435850" y="3009900"/>
          <p14:tracePt t="123276" x="7435850" y="3016250"/>
          <p14:tracePt t="123288" x="7435850" y="3028950"/>
          <p14:tracePt t="123297" x="7442200" y="3035300"/>
          <p14:tracePt t="123313" x="7448550" y="3048000"/>
          <p14:tracePt t="123330" x="7454900" y="3054350"/>
          <p14:tracePt t="123363" x="7461250" y="3060700"/>
          <p14:tracePt t="123391" x="7467600" y="3067050"/>
          <p14:tracePt t="123450" x="7467600" y="3073400"/>
          <p14:tracePt t="123710" x="7473950" y="3079750"/>
          <p14:tracePt t="123736" x="7473950" y="3086100"/>
          <p14:tracePt t="123772" x="7480300" y="3092450"/>
          <p14:tracePt t="126916" x="7467600" y="3092450"/>
          <p14:tracePt t="126923" x="7429500" y="3073400"/>
          <p14:tracePt t="126930" x="7397750" y="3060700"/>
          <p14:tracePt t="126945" x="7321550" y="3009900"/>
          <p14:tracePt t="126961" x="7239000" y="2965450"/>
          <p14:tracePt t="126979" x="7156450" y="2914650"/>
          <p14:tracePt t="126995" x="7086600" y="2857500"/>
          <p14:tracePt t="127012" x="7054850" y="2832100"/>
          <p14:tracePt t="127029" x="7023100" y="2800350"/>
          <p14:tracePt t="127031" x="7010400" y="2787650"/>
          <p14:tracePt t="127044" x="6978650" y="2762250"/>
          <p14:tracePt t="127061" x="6959600" y="2736850"/>
          <p14:tracePt t="127078" x="6940550" y="2717800"/>
          <p14:tracePt t="127095" x="6877050" y="2686050"/>
          <p14:tracePt t="127112" x="6826250" y="2654300"/>
          <p14:tracePt t="127128" x="6781800" y="2641600"/>
          <p14:tracePt t="127145" x="6737350" y="2628900"/>
          <p14:tracePt t="127162" x="6724650" y="2628900"/>
          <p14:tracePt t="127179" x="6705600" y="2628900"/>
          <p14:tracePt t="127195" x="6699250" y="2628900"/>
          <p14:tracePt t="127230" x="6692900" y="2628900"/>
          <p14:tracePt t="127460" x="6692900" y="2635250"/>
          <p14:tracePt t="127466" x="6699250" y="2660650"/>
          <p14:tracePt t="127478" x="6711950" y="2673350"/>
          <p14:tracePt t="127494" x="6724650" y="2730500"/>
          <p14:tracePt t="127511" x="6724650" y="2762250"/>
          <p14:tracePt t="127528" x="6724650" y="2794000"/>
          <p14:tracePt t="127545" x="6724650" y="2825750"/>
          <p14:tracePt t="127563" x="6724650" y="2844800"/>
          <p14:tracePt t="127579" x="6724650" y="2870200"/>
          <p14:tracePt t="127595" x="6724650" y="2901950"/>
          <p14:tracePt t="127611" x="6718300" y="2933700"/>
          <p14:tracePt t="127628" x="6705600" y="3003550"/>
          <p14:tracePt t="127644" x="6692900" y="3086100"/>
          <p14:tracePt t="127661" x="6692900" y="3130550"/>
          <p14:tracePt t="127678" x="6692900" y="3175000"/>
          <p14:tracePt t="127694" x="6686550" y="3225800"/>
          <p14:tracePt t="127711" x="6686550" y="3276600"/>
          <p14:tracePt t="127728" x="6686550" y="3314700"/>
          <p14:tracePt t="127744" x="6686550" y="3384550"/>
          <p14:tracePt t="127761" x="6686550" y="3429000"/>
          <p14:tracePt t="127778" x="6686550" y="3454400"/>
          <p14:tracePt t="127795" x="6686550" y="3473450"/>
          <p14:tracePt t="127811" x="6686550" y="3486150"/>
          <p14:tracePt t="127828" x="6686550" y="3498850"/>
          <p14:tracePt t="127845" x="6686550" y="3511550"/>
          <p14:tracePt t="127862" x="6686550" y="3524250"/>
          <p14:tracePt t="127895" x="6686550" y="3530600"/>
          <p14:tracePt t="127928" x="6686550" y="3536950"/>
          <p14:tracePt t="130029" x="6686550" y="3479800"/>
          <p14:tracePt t="130038" x="6661150" y="3352800"/>
          <p14:tracePt t="130044" x="6661150" y="3276600"/>
          <p14:tracePt t="130061" x="6654800" y="3060700"/>
          <p14:tracePt t="130077" x="6654800" y="2965450"/>
          <p14:tracePt t="130093" x="6654800" y="2927350"/>
          <p14:tracePt t="130111" x="6654800" y="2876550"/>
          <p14:tracePt t="130127" x="6654800" y="2863850"/>
          <p14:tracePt t="130144" x="6654800" y="2857500"/>
          <p14:tracePt t="130161" x="6654800" y="2844800"/>
          <p14:tracePt t="130194" x="6654800" y="2838450"/>
          <p14:tracePt t="130219" x="6654800" y="2832100"/>
          <p14:tracePt t="130320" x="6648450" y="2832100"/>
          <p14:tracePt t="130447" x="6642100" y="2838450"/>
          <p14:tracePt t="130454" x="6642100" y="2870200"/>
          <p14:tracePt t="130461" x="6642100" y="2889250"/>
          <p14:tracePt t="130476" x="6635750" y="2940050"/>
          <p14:tracePt t="130493" x="6635750" y="3003550"/>
          <p14:tracePt t="130511" x="6635750" y="3111500"/>
          <p14:tracePt t="130526" x="6635750" y="3181350"/>
          <p14:tracePt t="130544" x="6635750" y="3257550"/>
          <p14:tracePt t="130561" x="6635750" y="3314700"/>
          <p14:tracePt t="130577" x="6635750" y="3340100"/>
          <p14:tracePt t="130594" x="6623050" y="3371850"/>
          <p14:tracePt t="130612" x="6610350" y="3416300"/>
          <p14:tracePt t="130627" x="6604000" y="3467100"/>
          <p14:tracePt t="130644" x="6604000" y="3524250"/>
          <p14:tracePt t="130662" x="6604000" y="3600450"/>
          <p14:tracePt t="130677" x="6604000" y="3632200"/>
          <p14:tracePt t="130694" x="6604000" y="3676650"/>
          <p14:tracePt t="130711" x="6597650" y="3721100"/>
          <p14:tracePt t="130726" x="6597650" y="3752850"/>
          <p14:tracePt t="130744" x="6597650" y="3784600"/>
          <p14:tracePt t="130761" x="6597650" y="3816350"/>
          <p14:tracePt t="130777" x="6597650" y="3829050"/>
          <p14:tracePt t="130794" x="6597650" y="3841750"/>
          <p14:tracePt t="130827" x="6597650" y="3848100"/>
          <p14:tracePt t="130862" x="6597650" y="3854450"/>
          <p14:tracePt t="130905" x="6597650" y="3860800"/>
          <p14:tracePt t="132416" x="6610350" y="3860800"/>
          <p14:tracePt t="132433" x="6623050" y="3860800"/>
          <p14:tracePt t="132440" x="6635750" y="3860800"/>
          <p14:tracePt t="132448" x="6648450" y="3860800"/>
          <p14:tracePt t="132459" x="6661150" y="3854450"/>
          <p14:tracePt t="132476" x="6724650" y="3822700"/>
          <p14:tracePt t="132492" x="6794500" y="3790950"/>
          <p14:tracePt t="132510" x="6959600" y="3714750"/>
          <p14:tracePt t="132525" x="7118350" y="3663950"/>
          <p14:tracePt t="132542" x="7270750" y="3600450"/>
          <p14:tracePt t="132559" x="7429500" y="3556000"/>
          <p14:tracePt t="132575" x="7689850" y="3479800"/>
          <p14:tracePt t="132593" x="7835900" y="3460750"/>
          <p14:tracePt t="132609" x="7969250" y="3409950"/>
          <p14:tracePt t="132626" x="8204200" y="3365500"/>
          <p14:tracePt t="132643" x="8286750" y="3340100"/>
          <p14:tracePt t="132659" x="8337550" y="3321050"/>
          <p14:tracePt t="132677" x="8439150" y="3282950"/>
          <p14:tracePt t="132692" x="8509000" y="3251200"/>
          <p14:tracePt t="132710" x="8559800" y="3213100"/>
          <p14:tracePt t="132728" x="8623300" y="3155950"/>
          <p14:tracePt t="132743" x="8686800" y="3073400"/>
          <p14:tracePt t="132761" x="8731250" y="2997200"/>
          <p14:tracePt t="132776" x="8801100" y="2927350"/>
          <p14:tracePt t="132792" x="8864600" y="2882900"/>
          <p14:tracePt t="132809" x="8915400" y="2832100"/>
          <p14:tracePt t="132826" x="8985250" y="2794000"/>
          <p14:tracePt t="132842" x="9010650" y="2787650"/>
          <p14:tracePt t="132859" x="9023350" y="2774950"/>
          <p14:tracePt t="132877" x="9036050" y="2774950"/>
          <p14:tracePt t="132948" x="9042400" y="2774950"/>
          <p14:tracePt t="133178" x="9042400" y="2736850"/>
          <p14:tracePt t="133185" x="9036050" y="2692400"/>
          <p14:tracePt t="133193" x="9036050" y="2641600"/>
          <p14:tracePt t="133210" x="9023350" y="2508250"/>
          <p14:tracePt t="133228" x="9010650" y="2432050"/>
          <p14:tracePt t="133242" x="9010650" y="2425700"/>
          <p14:tracePt t="133259" x="9010650" y="2413000"/>
          <p14:tracePt t="133264" x="9010650" y="2406650"/>
          <p14:tracePt t="133299" x="9010650" y="2400300"/>
          <p14:tracePt t="133357" x="9010650" y="2393950"/>
          <p14:tracePt t="134360" x="9004300" y="2393950"/>
          <p14:tracePt t="135260" x="8921750" y="2406650"/>
          <p14:tracePt t="135275" x="8775700" y="2444750"/>
          <p14:tracePt t="135292" x="8528050" y="2533650"/>
          <p14:tracePt t="135308" x="8248650" y="2660650"/>
          <p14:tracePt t="135325" x="8058150" y="2762250"/>
          <p14:tracePt t="135342" x="7804150" y="2895600"/>
          <p14:tracePt t="135358" x="7727950" y="2927350"/>
          <p14:tracePt t="135375" x="7639050" y="2984500"/>
          <p14:tracePt t="135393" x="7493000" y="3086100"/>
          <p14:tracePt t="135408" x="7391400" y="3149600"/>
          <p14:tracePt t="135424" x="7321550" y="3206750"/>
          <p14:tracePt t="135441" x="7270750" y="3263900"/>
          <p14:tracePt t="135458" x="7200900" y="3340100"/>
          <p14:tracePt t="135475" x="7143750" y="3409950"/>
          <p14:tracePt t="135492" x="7092950" y="3473450"/>
          <p14:tracePt t="135508" x="6953250" y="3625850"/>
          <p14:tracePt t="135524" x="6870700" y="3708400"/>
          <p14:tracePt t="135541" x="6794500" y="3790950"/>
          <p14:tracePt t="135558" x="6731000" y="3841750"/>
          <p14:tracePt t="135574" x="6692900" y="3873500"/>
          <p14:tracePt t="135591" x="6667500" y="3886200"/>
          <p14:tracePt t="135608" x="6623050" y="3905250"/>
          <p14:tracePt t="135624" x="6572250" y="3937000"/>
          <p14:tracePt t="135642" x="6527800" y="3949700"/>
          <p14:tracePt t="135657" x="6457950" y="3949700"/>
          <p14:tracePt t="135674" x="6426200" y="3956050"/>
          <p14:tracePt t="135691" x="6394450" y="3956050"/>
          <p14:tracePt t="135708" x="6369050" y="3956050"/>
          <p14:tracePt t="135724" x="6350000" y="3956050"/>
          <p14:tracePt t="135741" x="6343650" y="3956050"/>
          <p14:tracePt t="135758" x="6324600" y="3956050"/>
          <p14:tracePt t="135792" x="6311900" y="3956050"/>
          <p14:tracePt t="135808" x="6305550" y="3956050"/>
          <p14:tracePt t="135888" x="6299200" y="3956050"/>
          <p14:tracePt t="135926" x="6299200" y="3949700"/>
          <p14:tracePt t="136491" x="6305550" y="3949700"/>
          <p14:tracePt t="136501" x="6311900" y="3949700"/>
          <p14:tracePt t="136510" x="6324600" y="3943350"/>
          <p14:tracePt t="136524" x="6350000" y="3930650"/>
          <p14:tracePt t="136541" x="6388100" y="3911600"/>
          <p14:tracePt t="136558" x="6508750" y="3740150"/>
          <p14:tracePt t="136574" x="6578600" y="3594100"/>
          <p14:tracePt t="136591" x="6623050" y="3486150"/>
          <p14:tracePt t="136607" x="6692900" y="3308350"/>
          <p14:tracePt t="136608" x="6711950" y="3232150"/>
          <p14:tracePt t="136624" x="6724650" y="3092450"/>
          <p14:tracePt t="136641" x="6743700" y="3016250"/>
          <p14:tracePt t="136659" x="6737350" y="2952750"/>
          <p14:tracePt t="136674" x="6718300" y="2901950"/>
          <p14:tracePt t="136680" x="6711950" y="2851150"/>
          <p14:tracePt t="136691" x="6711950" y="2838450"/>
          <p14:tracePt t="136709" x="6699250" y="2794000"/>
          <p14:tracePt t="136725" x="6699250" y="2781300"/>
          <p14:tracePt t="136741" x="6692900" y="2768600"/>
          <p14:tracePt t="136795" x="6692900" y="2762250"/>
          <p14:tracePt t="136801" x="6686550" y="2762250"/>
          <p14:tracePt t="136829" x="6686550" y="2755900"/>
          <p14:tracePt t="136915" x="6680200" y="2755900"/>
          <p14:tracePt t="137000" x="6680200" y="2749550"/>
          <p14:tracePt t="137523" x="6718300" y="2755900"/>
          <p14:tracePt t="137529" x="6813550" y="2787650"/>
          <p14:tracePt t="137540" x="6927850" y="2806700"/>
          <p14:tracePt t="137558" x="7258050" y="2857500"/>
          <p14:tracePt t="137574" x="7651750" y="2933700"/>
          <p14:tracePt t="137591" x="7988300" y="2984500"/>
          <p14:tracePt t="137608" x="8248650" y="3073400"/>
          <p14:tracePt t="137624" x="8420100" y="3136900"/>
          <p14:tracePt t="137640" x="8521700" y="3181350"/>
          <p14:tracePt t="137657" x="8604250" y="3225800"/>
          <p14:tracePt t="137673" x="8667750" y="3257550"/>
          <p14:tracePt t="137690" x="8693150" y="3276600"/>
          <p14:tracePt t="137707" x="8731250" y="3295650"/>
          <p14:tracePt t="137723" x="8743950" y="3308350"/>
          <p14:tracePt t="137740" x="8750300" y="3314700"/>
          <p14:tracePt t="137757" x="8763000" y="3314700"/>
          <p14:tracePt t="137773" x="8769350" y="3321050"/>
          <p14:tracePt t="137810" x="8782050" y="3321050"/>
          <p14:tracePt t="137845" x="8807450" y="3321050"/>
          <p14:tracePt t="137851" x="8832850" y="3321050"/>
          <p14:tracePt t="137859" x="8870950" y="3321050"/>
          <p14:tracePt t="137876" x="8928100" y="3321050"/>
          <p14:tracePt t="137891" x="8978900" y="3321050"/>
          <p14:tracePt t="137896" x="8985250" y="3321050"/>
          <p14:tracePt t="137907" x="8997950" y="3321050"/>
          <p14:tracePt t="137923" x="9023350" y="3321050"/>
          <p14:tracePt t="137940" x="9042400" y="3321050"/>
          <p14:tracePt t="137957" x="9048750" y="3327400"/>
          <p14:tracePt t="137974" x="9061450" y="3333750"/>
          <p14:tracePt t="138007" x="9067800" y="3340100"/>
          <p14:tracePt t="138026" x="9074150" y="3340100"/>
          <p14:tracePt t="138045" x="9074150" y="3346450"/>
          <p14:tracePt t="138059" x="9080500" y="3346450"/>
          <p14:tracePt t="138096" x="9086850" y="3346450"/>
          <p14:tracePt t="138389" x="9086850" y="3352800"/>
          <p14:tracePt t="138686" x="9093200" y="3359150"/>
          <p14:tracePt t="138694" x="9099550" y="3365500"/>
          <p14:tracePt t="138706" x="9112250" y="3371850"/>
          <p14:tracePt t="138724" x="9124950" y="3371850"/>
          <p14:tracePt t="138740" x="9124950" y="3384550"/>
          <p14:tracePt t="138756" x="9131300" y="3384550"/>
          <p14:tracePt t="138773" x="9131300" y="3390900"/>
          <p14:tracePt t="138790" x="9137650" y="3390900"/>
          <p14:tracePt t="138823" x="9137650" y="3397250"/>
          <p14:tracePt t="138840" x="9144000" y="3397250"/>
          <p14:tracePt t="138856" x="9144000" y="3403600"/>
          <p14:tracePt t="138874" x="9150350" y="3409950"/>
          <p14:tracePt t="138890" x="9156700" y="3422650"/>
          <p14:tracePt t="138906" x="9169400" y="3441700"/>
          <p14:tracePt t="138924" x="9175750" y="3454400"/>
          <p14:tracePt t="138939" x="9188450" y="3467100"/>
          <p14:tracePt t="138956" x="9201150" y="3479800"/>
          <p14:tracePt t="138974" x="9213850" y="3517900"/>
          <p14:tracePt t="138989" x="9226550" y="3568700"/>
          <p14:tracePt t="139006" x="9258300" y="3619500"/>
          <p14:tracePt t="139024" x="9271000" y="3683000"/>
          <p14:tracePt t="139039" x="9271000" y="3702050"/>
          <p14:tracePt t="139056" x="9271000" y="3714750"/>
          <p14:tracePt t="139074" x="9277350" y="3740150"/>
          <p14:tracePt t="139090" x="9283700" y="3771900"/>
          <p14:tracePt t="139106" x="9290050" y="3790950"/>
          <p14:tracePt t="139110" x="9290050" y="3816350"/>
          <p14:tracePt t="139124" x="9296400" y="3854450"/>
          <p14:tracePt t="139140" x="9302750" y="3905250"/>
          <p14:tracePt t="139156" x="9302750" y="3937000"/>
          <p14:tracePt t="139174" x="9302750" y="3994150"/>
          <p14:tracePt t="139190" x="9302750" y="4006850"/>
          <p14:tracePt t="139206" x="9302750" y="4025900"/>
          <p14:tracePt t="139224" x="9302750" y="4038600"/>
          <p14:tracePt t="139239" x="9302750" y="4044950"/>
          <p14:tracePt t="139256" x="9302750" y="4051300"/>
          <p14:tracePt t="139273" x="9302750" y="4057650"/>
          <p14:tracePt t="139306" x="9302750" y="4064000"/>
          <p14:tracePt t="139325" x="9302750" y="4070350"/>
          <p14:tracePt t="139362" x="9302750" y="4083050"/>
          <p14:tracePt t="139453" x="9302750" y="4089400"/>
          <p14:tracePt t="139473" x="9302750" y="4095750"/>
          <p14:tracePt t="139504" x="9302750" y="4102100"/>
          <p14:tracePt t="139540" x="9302750" y="4108450"/>
          <p14:tracePt t="139641" x="9296400" y="4102100"/>
          <p14:tracePt t="139648" x="9296400" y="4095750"/>
          <p14:tracePt t="139656" x="9290050" y="4083050"/>
          <p14:tracePt t="139674" x="9277350" y="4064000"/>
          <p14:tracePt t="139689" x="9271000" y="4057650"/>
          <p14:tracePt t="139706" x="9271000" y="4051300"/>
          <p14:tracePt t="139723" x="9258300" y="4051300"/>
          <p14:tracePt t="139767" x="9258300" y="4064000"/>
          <p14:tracePt t="139774" x="9258300" y="4089400"/>
          <p14:tracePt t="139789" x="9271000" y="4140200"/>
          <p14:tracePt t="139806" x="9271000" y="4210050"/>
          <p14:tracePt t="139823" x="9258300" y="4279900"/>
          <p14:tracePt t="139839" x="9239250" y="4375150"/>
          <p14:tracePt t="139856" x="9213850" y="4445000"/>
          <p14:tracePt t="139873" x="9188450" y="4489450"/>
          <p14:tracePt t="139889" x="9150350" y="4559300"/>
          <p14:tracePt t="139906" x="9099550" y="4635500"/>
          <p14:tracePt t="139923" x="9074150" y="4667250"/>
          <p14:tracePt t="139939" x="8972550" y="4749800"/>
          <p14:tracePt t="139956" x="8826500" y="4813300"/>
          <p14:tracePt t="139973" x="8712200" y="4845050"/>
          <p14:tracePt t="139989" x="8591550" y="4864100"/>
          <p14:tracePt t="140006" x="8489950" y="4870450"/>
          <p14:tracePt t="140022" x="8343900" y="4902200"/>
          <p14:tracePt t="140039" x="8134350" y="4933950"/>
          <p14:tracePt t="140056" x="8032750" y="4933950"/>
          <p14:tracePt t="140072" x="7975600" y="4933950"/>
          <p14:tracePt t="140089" x="7842250" y="4933950"/>
          <p14:tracePt t="140106" x="7759700" y="4914900"/>
          <p14:tracePt t="140122" x="7702550" y="4889500"/>
          <p14:tracePt t="140139" x="7626350" y="4857750"/>
          <p14:tracePt t="140156" x="7581900" y="4819650"/>
          <p14:tracePt t="140172" x="7556500" y="4794250"/>
          <p14:tracePt t="140189" x="7524750" y="4743450"/>
          <p14:tracePt t="140205" x="7493000" y="4718050"/>
          <p14:tracePt t="140223" x="7480300" y="4679950"/>
          <p14:tracePt t="140239" x="7467600" y="4660900"/>
          <p14:tracePt t="140256" x="7461250" y="4635500"/>
          <p14:tracePt t="140273" x="7454900" y="4584700"/>
          <p14:tracePt t="140289" x="7454900" y="4508500"/>
          <p14:tracePt t="140306" x="7461250" y="4470400"/>
          <p14:tracePt t="140322" x="7473950" y="4432300"/>
          <p14:tracePt t="140338" x="7505700" y="4368800"/>
          <p14:tracePt t="140355" x="7518400" y="4343400"/>
          <p14:tracePt t="140372" x="7531100" y="4318000"/>
          <p14:tracePt t="140393" x="7537450" y="4298950"/>
          <p14:tracePt t="140422" x="7537450" y="4292600"/>
          <p14:tracePt t="142172" x="7531100" y="4286250"/>
          <p14:tracePt t="142180" x="7518400" y="4279900"/>
          <p14:tracePt t="142189" x="7505700" y="4273550"/>
          <p14:tracePt t="142205" x="7467600" y="4254500"/>
          <p14:tracePt t="142222" x="7442200" y="4254500"/>
          <p14:tracePt t="142239" x="7416800" y="4248150"/>
          <p14:tracePt t="142254" x="7378700" y="4229100"/>
          <p14:tracePt t="142272" x="7334250" y="4210050"/>
          <p14:tracePt t="142288" x="7302500" y="4197350"/>
          <p14:tracePt t="142304" x="7239000" y="4178300"/>
          <p14:tracePt t="142321" x="7194550" y="4159250"/>
          <p14:tracePt t="142338" x="7150100" y="4140200"/>
          <p14:tracePt t="142341" x="7124700" y="4133850"/>
          <p14:tracePt t="142354" x="7080250" y="4121150"/>
          <p14:tracePt t="142371" x="7042150" y="4114800"/>
          <p14:tracePt t="142388" x="7016750" y="4114800"/>
          <p14:tracePt t="142404" x="6978650" y="4102100"/>
          <p14:tracePt t="142421" x="6959600" y="4095750"/>
          <p14:tracePt t="142438" x="6927850" y="4070350"/>
          <p14:tracePt t="142454" x="6832600" y="4025900"/>
          <p14:tracePt t="142471" x="6731000" y="3981450"/>
          <p14:tracePt t="142488" x="6680200" y="3956050"/>
          <p14:tracePt t="142504" x="6604000" y="3937000"/>
          <p14:tracePt t="142521" x="6572250" y="3898900"/>
          <p14:tracePt t="142538" x="6540500" y="3873500"/>
          <p14:tracePt t="142554" x="6489700" y="3816350"/>
          <p14:tracePt t="142571" x="6451600" y="3790950"/>
          <p14:tracePt t="142588" x="6426200" y="3746500"/>
          <p14:tracePt t="142605" x="6362700" y="3676650"/>
          <p14:tracePt t="142622" x="6318250" y="3613150"/>
          <p14:tracePt t="142627" x="6299200" y="3587750"/>
          <p14:tracePt t="142638" x="6292850" y="3543300"/>
          <p14:tracePt t="142654" x="6273800" y="3448050"/>
          <p14:tracePt t="142671" x="6267450" y="3416300"/>
          <p14:tracePt t="142688" x="6267450" y="3384550"/>
          <p14:tracePt t="142704" x="6267450" y="3321050"/>
          <p14:tracePt t="142721" x="6273800" y="3289300"/>
          <p14:tracePt t="142738" x="6286500" y="3244850"/>
          <p14:tracePt t="142754" x="6337300" y="3168650"/>
          <p14:tracePt t="142771" x="6369050" y="3143250"/>
          <p14:tracePt t="142789" x="6413500" y="3098800"/>
          <p14:tracePt t="142804" x="6477000" y="3028950"/>
          <p14:tracePt t="142821" x="6496050" y="3003550"/>
          <p14:tracePt t="142838" x="6527800" y="2978150"/>
          <p14:tracePt t="142842" x="6565900" y="2946400"/>
          <p14:tracePt t="142854" x="6642100" y="2901950"/>
          <p14:tracePt t="142871" x="6718300" y="2863850"/>
          <p14:tracePt t="142888" x="6781800" y="2832100"/>
          <p14:tracePt t="142904" x="6870700" y="2800350"/>
          <p14:tracePt t="142921" x="6908800" y="2787650"/>
          <p14:tracePt t="142938" x="6972300" y="2768600"/>
          <p14:tracePt t="142954" x="7061200" y="2736850"/>
          <p14:tracePt t="142971" x="7137400" y="2698750"/>
          <p14:tracePt t="142988" x="7219950" y="2673350"/>
          <p14:tracePt t="143004" x="7289800" y="2654300"/>
          <p14:tracePt t="143021" x="7327900" y="2635250"/>
          <p14:tracePt t="143038" x="7372350" y="2628900"/>
          <p14:tracePt t="143041" x="7397750" y="2622550"/>
          <p14:tracePt t="143054" x="7467600" y="2603500"/>
          <p14:tracePt t="143071" x="7550150" y="2590800"/>
          <p14:tracePt t="143088" x="7632700" y="2565400"/>
          <p14:tracePt t="143109" x="7727950" y="2546350"/>
          <p14:tracePt t="143123" x="7785100" y="2533650"/>
          <p14:tracePt t="143138" x="7835900" y="2520950"/>
          <p14:tracePt t="143154" x="7924800" y="2501900"/>
          <p14:tracePt t="143171" x="8121650" y="2501900"/>
          <p14:tracePt t="143188" x="8248650" y="2501900"/>
          <p14:tracePt t="143204" x="8388350" y="2514600"/>
          <p14:tracePt t="143221" x="8547100" y="2552700"/>
          <p14:tracePt t="143237" x="8693150" y="2590800"/>
          <p14:tracePt t="143254" x="8775700" y="2609850"/>
          <p14:tracePt t="143271" x="8883650" y="2641600"/>
          <p14:tracePt t="143288" x="8934450" y="2654300"/>
          <p14:tracePt t="143305" x="9067800" y="2698750"/>
          <p14:tracePt t="143321" x="9150350" y="2724150"/>
          <p14:tracePt t="143337" x="9226550" y="2762250"/>
          <p14:tracePt t="143355" x="9309100" y="2813050"/>
          <p14:tracePt t="143371" x="9385300" y="2863850"/>
          <p14:tracePt t="143387" x="9429750" y="2889250"/>
          <p14:tracePt t="143405" x="9518650" y="2965450"/>
          <p14:tracePt t="143421" x="9575800" y="3016250"/>
          <p14:tracePt t="143438" x="9645650" y="3079750"/>
          <p14:tracePt t="143443" x="9658350" y="3098800"/>
          <p14:tracePt t="143454" x="9702800" y="3149600"/>
          <p14:tracePt t="143471" x="9740900" y="3232150"/>
          <p14:tracePt t="143487" x="9759950" y="3295650"/>
          <p14:tracePt t="143505" x="9791700" y="3409950"/>
          <p14:tracePt t="143521" x="9804400" y="3517900"/>
          <p14:tracePt t="143538" x="9804400" y="3575050"/>
          <p14:tracePt t="143554" x="9804400" y="3619500"/>
          <p14:tracePt t="143571" x="9766300" y="3695700"/>
          <p14:tracePt t="143588" x="9658350" y="3784600"/>
          <p14:tracePt t="143605" x="9461500" y="3924300"/>
          <p14:tracePt t="143621" x="9315450" y="3987800"/>
          <p14:tracePt t="143638" x="8985250" y="4114800"/>
          <p14:tracePt t="143642" x="8870950" y="4146550"/>
          <p14:tracePt t="143654" x="8801100" y="4159250"/>
          <p14:tracePt t="143671" x="8534400" y="4165600"/>
          <p14:tracePt t="143688" x="8382000" y="4165600"/>
          <p14:tracePt t="143705" x="8305800" y="4152900"/>
          <p14:tracePt t="143721" x="8261350" y="4140200"/>
          <p14:tracePt t="143737" x="8248650" y="4133850"/>
          <p14:tracePt t="143755" x="8210550" y="4108450"/>
          <p14:tracePt t="143770" x="8191500" y="4095750"/>
          <p14:tracePt t="143788" x="8178800" y="4070350"/>
          <p14:tracePt t="143804" x="8166100" y="4064000"/>
          <p14:tracePt t="143821" x="8140700" y="4057650"/>
          <p14:tracePt t="143854" x="8134350" y="4051300"/>
          <p14:tracePt t="143884" x="8134350" y="4044950"/>
          <p14:tracePt t="144127" x="8045450" y="4102100"/>
          <p14:tracePt t="144135" x="7905750" y="4197350"/>
          <p14:tracePt t="144141" x="7759700" y="4286250"/>
          <p14:tracePt t="144154" x="7651750" y="4337050"/>
          <p14:tracePt t="144170" x="7454900" y="4476750"/>
          <p14:tracePt t="144187" x="7308850" y="4629150"/>
          <p14:tracePt t="144204" x="7169150" y="4775200"/>
          <p14:tracePt t="144221" x="6991350" y="4908550"/>
          <p14:tracePt t="144237" x="6940550" y="4940300"/>
          <p14:tracePt t="144254" x="6883400" y="4978400"/>
          <p14:tracePt t="144271" x="6750050" y="5054600"/>
          <p14:tracePt t="144287" x="6654800" y="5099050"/>
          <p14:tracePt t="144303" x="6578600" y="5143500"/>
          <p14:tracePt t="144320" x="6489700" y="5175250"/>
          <p14:tracePt t="144337" x="6457950" y="5187950"/>
          <p14:tracePt t="144353" x="6432550" y="5194300"/>
          <p14:tracePt t="144356" x="6426200" y="5207000"/>
          <p14:tracePt t="144370" x="6407150" y="5213350"/>
          <p14:tracePt t="144387" x="6400800" y="5213350"/>
          <p14:tracePt t="144404" x="6388100" y="5219700"/>
          <p14:tracePt t="144421" x="6381750" y="5219700"/>
          <p14:tracePt t="144437" x="6375400" y="5226050"/>
          <p14:tracePt t="144472" x="6369050" y="5232400"/>
          <p14:tracePt t="144507" x="6369050" y="5238750"/>
          <p14:tracePt t="144514" x="6356350" y="5238750"/>
          <p14:tracePt t="144522" x="6356350" y="5245100"/>
          <p14:tracePt t="144537" x="6350000" y="5257800"/>
          <p14:tracePt t="144553" x="6350000" y="5270500"/>
          <p14:tracePt t="144571" x="6343650" y="5276850"/>
          <p14:tracePt t="144613" x="6343650" y="5283200"/>
          <p14:tracePt t="144678" x="6343650" y="5289550"/>
          <p14:tracePt t="148935" x="6343650" y="5295900"/>
          <p14:tracePt t="148961" x="6343650" y="5302250"/>
          <p14:tracePt t="150625" x="6318250" y="5264150"/>
          <p14:tracePt t="150632" x="6305550" y="5232400"/>
          <p14:tracePt t="150639" x="6292850" y="5213350"/>
          <p14:tracePt t="150651" x="6286500" y="5187950"/>
          <p14:tracePt t="150667" x="6216650" y="5080000"/>
          <p14:tracePt t="150684" x="6127750" y="4883150"/>
          <p14:tracePt t="150701" x="5918200" y="4495800"/>
          <p14:tracePt t="150717" x="5562600" y="3924300"/>
          <p14:tracePt t="150734" x="5359400" y="3492500"/>
          <p14:tracePt t="150751" x="5200650" y="2940050"/>
          <p14:tracePt t="150767" x="5022850" y="2089150"/>
          <p14:tracePt t="150784" x="4978400" y="1790700"/>
          <p14:tracePt t="150801" x="4908550" y="1536700"/>
          <p14:tracePt t="150817" x="4851400" y="1390650"/>
          <p14:tracePt t="150834" x="4813300" y="1365250"/>
          <p14:tracePt t="150851" x="4800600" y="1346200"/>
          <p14:tracePt t="150867" x="4787900" y="1346200"/>
          <p14:tracePt t="151134" x="4743450" y="1339850"/>
          <p14:tracePt t="151141" x="4673600" y="1320800"/>
          <p14:tracePt t="151151" x="4610100" y="1308100"/>
          <p14:tracePt t="151167" x="4419600" y="1244600"/>
          <p14:tracePt t="151184" x="4343400" y="1238250"/>
          <p14:tracePt t="151200" x="4298950" y="1231900"/>
          <p14:tracePt t="151217" x="4248150" y="1231900"/>
          <p14:tracePt t="151234" x="4229100" y="1231900"/>
          <p14:tracePt t="151251" x="4210050" y="1231900"/>
          <p14:tracePt t="151267" x="4197350" y="1231900"/>
          <p14:tracePt t="151283" x="4184650" y="1231900"/>
          <p14:tracePt t="151301" x="4171950" y="1231900"/>
          <p14:tracePt t="151317" x="4140200" y="1225550"/>
          <p14:tracePt t="151334" x="4114800" y="1219200"/>
          <p14:tracePt t="151350" x="4070350" y="1206500"/>
          <p14:tracePt t="151368" x="4019550" y="1200150"/>
          <p14:tracePt t="151384" x="3994150" y="1200150"/>
          <p14:tracePt t="151401" x="3981450" y="1200150"/>
          <p14:tracePt t="151405" x="3975100" y="1200150"/>
          <p14:tracePt t="151418" x="3968750" y="1200150"/>
          <p14:tracePt t="151434" x="3956050" y="1200150"/>
          <p14:tracePt t="151451" x="3949700" y="1200150"/>
          <p14:tracePt t="151519" x="3943350" y="1200150"/>
          <p14:tracePt t="152998" x="3962400" y="1200150"/>
          <p14:tracePt t="153005" x="4013200" y="1193800"/>
          <p14:tracePt t="153017" x="4051300" y="1193800"/>
          <p14:tracePt t="153033" x="4216400" y="1193800"/>
          <p14:tracePt t="153050" x="4324350" y="1193800"/>
          <p14:tracePt t="153066" x="4381500" y="1193800"/>
          <p14:tracePt t="153083" x="4476750" y="1193800"/>
          <p14:tracePt t="153100" x="4559300" y="1193800"/>
          <p14:tracePt t="153116" x="4654550" y="1187450"/>
          <p14:tracePt t="153133" x="4787900" y="1187450"/>
          <p14:tracePt t="153150" x="4895850" y="1174750"/>
          <p14:tracePt t="153167" x="4978400" y="1174750"/>
          <p14:tracePt t="153184" x="5092700" y="1174750"/>
          <p14:tracePt t="153200" x="5143500" y="1174750"/>
          <p14:tracePt t="153216" x="5213350" y="1174750"/>
          <p14:tracePt t="153234" x="5270500" y="1174750"/>
          <p14:tracePt t="153250" x="5308600" y="1174750"/>
          <p14:tracePt t="153267" x="5314950" y="1174750"/>
          <p14:tracePt t="153283" x="5334000" y="1174750"/>
          <p14:tracePt t="153300" x="5346700" y="1174750"/>
          <p14:tracePt t="153333" x="5359400" y="1174750"/>
          <p14:tracePt t="153350" x="5365750" y="1174750"/>
          <p14:tracePt t="153366" x="5372100" y="1174750"/>
          <p14:tracePt t="153383" x="5378450" y="1174750"/>
          <p14:tracePt t="153399" x="5384800" y="1174750"/>
          <p14:tracePt t="153483" x="5391150" y="1174750"/>
          <p14:tracePt t="153936" x="5391150" y="1168400"/>
          <p14:tracePt t="155207" x="5435600" y="1155700"/>
          <p14:tracePt t="155214" x="5530850" y="1123950"/>
          <p14:tracePt t="155222" x="5581650" y="1104900"/>
          <p14:tracePt t="155232" x="5626100" y="1079500"/>
          <p14:tracePt t="155249" x="5886450" y="1028700"/>
          <p14:tracePt t="155265" x="6045200" y="1009650"/>
          <p14:tracePt t="155282" x="6134100" y="1009650"/>
          <p14:tracePt t="155286" x="6153150" y="1009650"/>
          <p14:tracePt t="155299" x="6184900" y="1009650"/>
          <p14:tracePt t="155315" x="6337300" y="1009650"/>
          <p14:tracePt t="155332" x="6438900" y="1009650"/>
          <p14:tracePt t="155348" x="6597650" y="1016000"/>
          <p14:tracePt t="155365" x="6635750" y="1016000"/>
          <p14:tracePt t="155382" x="6705600" y="1028700"/>
          <p14:tracePt t="155398" x="6788150" y="1047750"/>
          <p14:tracePt t="155400" x="6851650" y="1066800"/>
          <p14:tracePt t="155416" x="6965950" y="1092200"/>
          <p14:tracePt t="155433" x="7035800" y="1104900"/>
          <p14:tracePt t="155450" x="7124700" y="1130300"/>
          <p14:tracePt t="155465" x="7175500" y="1136650"/>
          <p14:tracePt t="155482" x="7213600" y="1136650"/>
          <p14:tracePt t="155499" x="7258050" y="1143000"/>
          <p14:tracePt t="155515" x="7308850" y="1149350"/>
          <p14:tracePt t="155532" x="7321550" y="1149350"/>
          <p14:tracePt t="155548" x="7334250" y="1155700"/>
          <p14:tracePt t="155565" x="7346950" y="1162050"/>
          <p14:tracePt t="155582" x="7359650" y="1168400"/>
          <p14:tracePt t="155599" x="7378700" y="1174750"/>
          <p14:tracePt t="155615" x="7391400" y="1181100"/>
          <p14:tracePt t="155632" x="7397750" y="1187450"/>
          <p14:tracePt t="155649" x="7416800" y="1200150"/>
          <p14:tracePt t="155665" x="7423150" y="1206500"/>
          <p14:tracePt t="155700" x="7429500" y="1212850"/>
          <p14:tracePt t="155731" x="7435850" y="1212850"/>
          <p14:tracePt t="155749" x="7435850" y="1219200"/>
          <p14:tracePt t="155765" x="7442200" y="12192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3" y="926167"/>
            <a:ext cx="11935967" cy="1015613"/>
          </a:xfrm>
        </p:spPr>
        <p:txBody>
          <a:bodyPr>
            <a:noAutofit/>
          </a:bodyPr>
          <a:lstStyle/>
          <a:p>
            <a:pPr>
              <a:lnSpc>
                <a:spcPct val="100000"/>
              </a:lnSpc>
            </a:pPr>
            <a:r>
              <a:rPr lang="en-US" sz="3200" b="1" dirty="0"/>
              <a:t>Case Study 7 (Solar Power-to-Power Small-Scale Grid-Connected Building Decarbonization): </a:t>
            </a:r>
            <a:r>
              <a:rPr lang="en-US" sz="3200" dirty="0"/>
              <a:t>The Farmhouse Research Project, Scotland</a:t>
            </a:r>
          </a:p>
        </p:txBody>
      </p:sp>
      <p:pic>
        <p:nvPicPr>
          <p:cNvPr id="8" name="Picture 7"/>
          <p:cNvPicPr>
            <a:picLocks noChangeAspect="1"/>
          </p:cNvPicPr>
          <p:nvPr/>
        </p:nvPicPr>
        <p:blipFill>
          <a:blip r:embed="rId2"/>
          <a:stretch>
            <a:fillRect/>
          </a:stretch>
        </p:blipFill>
        <p:spPr>
          <a:xfrm>
            <a:off x="9593719" y="3368797"/>
            <a:ext cx="2573261" cy="2029839"/>
          </a:xfrm>
          <a:prstGeom prst="rect">
            <a:avLst/>
          </a:prstGeom>
        </p:spPr>
      </p:pic>
      <p:pic>
        <p:nvPicPr>
          <p:cNvPr id="9" name="Picture 8"/>
          <p:cNvPicPr>
            <a:picLocks noChangeAspect="1"/>
          </p:cNvPicPr>
          <p:nvPr/>
        </p:nvPicPr>
        <p:blipFill>
          <a:blip r:embed="rId3"/>
          <a:stretch>
            <a:fillRect/>
          </a:stretch>
        </p:blipFill>
        <p:spPr>
          <a:xfrm rot="5400000">
            <a:off x="8050887" y="4629909"/>
            <a:ext cx="1520033" cy="2092655"/>
          </a:xfrm>
          <a:prstGeom prst="rect">
            <a:avLst/>
          </a:prstGeom>
        </p:spPr>
      </p:pic>
      <p:sp>
        <p:nvSpPr>
          <p:cNvPr id="10" name="Round Diagonal Corner Rectangle 9"/>
          <p:cNvSpPr/>
          <p:nvPr/>
        </p:nvSpPr>
        <p:spPr>
          <a:xfrm>
            <a:off x="256033" y="2084832"/>
            <a:ext cx="7315200" cy="4236164"/>
          </a:xfrm>
          <a:prstGeom prst="round2DiagRect">
            <a:avLst>
              <a:gd name="adj1" fmla="val 3372"/>
              <a:gd name="adj2" fmla="val 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6000"/>
              </a:lnSpc>
              <a:spcAft>
                <a:spcPts val="800"/>
              </a:spcAft>
            </a:pP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This project aimed decarbonising a grid-connected farmhouse while avoiding its grid power import/export. </a:t>
            </a:r>
          </a:p>
          <a:p>
            <a:pPr marL="285750" lvl="0" indent="-285750">
              <a:lnSpc>
                <a:spcPct val="106000"/>
              </a:lnSpc>
              <a:spcAft>
                <a:spcPts val="800"/>
              </a:spcAft>
              <a:buFont typeface="Arial" panose="020B0604020202020204" pitchFamily="34" charset="0"/>
              <a:buChar char="•"/>
            </a:pP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A 24kW/h Solar PV capacity is installed to supply the farmhouse power needs during summer, and the excess in its summer generation is stored in the form of Green H2 to be utilized during winter to reduce/eliminate grid power import/export.</a:t>
            </a:r>
          </a:p>
          <a:p>
            <a:pPr marL="285750" indent="-285750">
              <a:lnSpc>
                <a:spcPct val="106000"/>
              </a:lnSpc>
              <a:spcAft>
                <a:spcPts val="800"/>
              </a:spcAft>
              <a:buFont typeface="Arial" panose="020B0604020202020204" pitchFamily="34" charset="0"/>
              <a:buChar char="•"/>
            </a:pP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An electrolyser was sized based on the excess in solar generation during summer for the given PV size and location. H2 storage tanks are sized based on </a:t>
            </a:r>
            <a:r>
              <a:rPr lang="en-GB" dirty="0">
                <a:solidFill>
                  <a:schemeClr val="tx1"/>
                </a:solidFill>
                <a:latin typeface="Calibri" panose="020F0502020204030204" pitchFamily="34" charset="0"/>
                <a:cs typeface="Calibri" panose="020F0502020204030204" pitchFamily="34" charset="0"/>
              </a:rPr>
              <a:t>the generated H2 from electrolyser, the storage pressure, and on the storage period. </a:t>
            </a:r>
          </a:p>
          <a:p>
            <a:pPr marL="285750" lvl="0" indent="-285750">
              <a:lnSpc>
                <a:spcPct val="106000"/>
              </a:lnSpc>
              <a:spcAft>
                <a:spcPts val="800"/>
              </a:spcAft>
              <a:buFont typeface="Arial" panose="020B0604020202020204" pitchFamily="34" charset="0"/>
              <a:buChar char="•"/>
            </a:pPr>
            <a:r>
              <a:rPr lang="en-GB" dirty="0">
                <a:solidFill>
                  <a:schemeClr val="tx1"/>
                </a:solidFill>
                <a:latin typeface="Calibri" panose="020F0502020204030204" pitchFamily="34" charset="0"/>
                <a:ea typeface="Calibri" panose="020F0502020204030204" pitchFamily="34" charset="0"/>
                <a:cs typeface="Calibri" panose="020F0502020204030204" pitchFamily="34" charset="0"/>
              </a:rPr>
              <a:t>The proposed PV-H2 system was simulated to demonstrate</a:t>
            </a:r>
            <a:r>
              <a:rPr lang="en-GB" dirty="0">
                <a:solidFill>
                  <a:schemeClr val="tx1"/>
                </a:solidFill>
                <a:latin typeface="Calibri" panose="020F0502020204030204" pitchFamily="34" charset="0"/>
                <a:cs typeface="Calibri" panose="020F0502020204030204" pitchFamily="34" charset="0"/>
              </a:rPr>
              <a:t> the H2 production over the different months based on the PV excess supplied to the electrolyser.</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Unlocking the Potential of Hydrogen Energy Storage — Fuel Cell &amp; Hydrogen  Energy Association"/>
          <p:cNvPicPr/>
          <p:nvPr/>
        </p:nvPicPr>
        <p:blipFill rotWithShape="1">
          <a:blip r:embed="rId4">
            <a:extLst>
              <a:ext uri="{28A0092B-C50C-407E-A947-70E740481C1C}">
                <a14:useLocalDpi xmlns:a14="http://schemas.microsoft.com/office/drawing/2010/main" val="0"/>
              </a:ext>
            </a:extLst>
          </a:blip>
          <a:srcRect l="3667" t="8029"/>
          <a:stretch/>
        </p:blipFill>
        <p:spPr bwMode="auto">
          <a:xfrm>
            <a:off x="7885003" y="1941780"/>
            <a:ext cx="3944455" cy="1403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7394940"/>
      </p:ext>
    </p:extLst>
  </p:cSld>
  <p:clrMapOvr>
    <a:masterClrMapping/>
  </p:clrMapOvr>
  <mc:AlternateContent xmlns:mc="http://schemas.openxmlformats.org/markup-compatibility/2006" xmlns:p14="http://schemas.microsoft.com/office/powerpoint/2010/main">
    <mc:Choice Requires="p14">
      <p:transition spd="slow" p14:dur="2000" advTm="70588"/>
    </mc:Choice>
    <mc:Fallback xmlns="">
      <p:transition spd="slow" advTm="70588"/>
    </mc:Fallback>
  </mc:AlternateContent>
  <p:extLst>
    <p:ext uri="{3A86A75C-4F4B-4683-9AE1-C65F6400EC91}">
      <p14:laserTraceLst xmlns:p14="http://schemas.microsoft.com/office/powerpoint/2010/main">
        <p14:tracePtLst>
          <p14:tracePt t="32677" x="10585450" y="5448300"/>
          <p14:tracePt t="32685" x="10560050" y="5416550"/>
          <p14:tracePt t="32694" x="10521950" y="5353050"/>
          <p14:tracePt t="32700" x="10496550" y="5321300"/>
          <p14:tracePt t="32716" x="10433050" y="5232400"/>
          <p14:tracePt t="32734" x="10287000" y="5022850"/>
          <p14:tracePt t="32749" x="10153650" y="4857750"/>
          <p14:tracePt t="32766" x="9950450" y="4730750"/>
          <p14:tracePt t="32782" x="9772650" y="4629150"/>
          <p14:tracePt t="32799" x="9334500" y="4337050"/>
          <p14:tracePt t="32815" x="9131300" y="4191000"/>
          <p14:tracePt t="32820" x="8985250" y="4076700"/>
          <p14:tracePt t="32833" x="8743950" y="3975100"/>
          <p14:tracePt t="32849" x="8261350" y="3759200"/>
          <p14:tracePt t="32866" x="7867650" y="3581400"/>
          <p14:tracePt t="32883" x="7689850" y="3492500"/>
          <p14:tracePt t="32899" x="7613650" y="3460750"/>
          <p14:tracePt t="32917" x="7556500" y="3422650"/>
          <p14:tracePt t="32933" x="7473950" y="3397250"/>
          <p14:tracePt t="32949" x="7391400" y="3365500"/>
          <p14:tracePt t="32966" x="7340600" y="3359150"/>
          <p14:tracePt t="32983" x="7270750" y="3359150"/>
          <p14:tracePt t="32999" x="7239000" y="3359150"/>
          <p14:tracePt t="33016" x="7213600" y="3359150"/>
          <p14:tracePt t="33034" x="7169150" y="3359150"/>
          <p14:tracePt t="33049" x="7029450" y="3359150"/>
          <p14:tracePt t="33066" x="6934200" y="3384550"/>
          <p14:tracePt t="33083" x="6826250" y="3397250"/>
          <p14:tracePt t="33099" x="6775450" y="3403600"/>
          <p14:tracePt t="33115" x="6718300" y="3416300"/>
          <p14:tracePt t="33133" x="6597650" y="3460750"/>
          <p14:tracePt t="33149" x="6515100" y="3486150"/>
          <p14:tracePt t="33166" x="6451600" y="3517900"/>
          <p14:tracePt t="33182" x="6432550" y="3530600"/>
          <p14:tracePt t="33471" x="6292850" y="3498850"/>
          <p14:tracePt t="33480" x="5734050" y="3403600"/>
          <p14:tracePt t="33485" x="5289550" y="3429000"/>
          <p14:tracePt t="33499" x="4438650" y="3346450"/>
          <p14:tracePt t="33515" x="3898900" y="3352800"/>
          <p14:tracePt t="33533" x="3460750" y="3422650"/>
          <p14:tracePt t="33548" x="2762250" y="3517900"/>
          <p14:tracePt t="33565" x="2381250" y="3568700"/>
          <p14:tracePt t="33582" x="2152650" y="3587750"/>
          <p14:tracePt t="33599" x="1955800" y="3594100"/>
          <p14:tracePt t="33616" x="1866900" y="3613150"/>
          <p14:tracePt t="33633" x="1803400" y="3613150"/>
          <p14:tracePt t="33649" x="1752600" y="3619500"/>
          <p14:tracePt t="33665" x="1727200" y="3619500"/>
          <p14:tracePt t="33682" x="1670050" y="3625850"/>
          <p14:tracePt t="33699" x="1568450" y="3651250"/>
          <p14:tracePt t="33715" x="1460500" y="3663950"/>
          <p14:tracePt t="33733" x="1295400" y="3670300"/>
          <p14:tracePt t="33749" x="1123950" y="3702050"/>
          <p14:tracePt t="33766" x="1028700" y="3708400"/>
          <p14:tracePt t="33784" x="857250" y="3676650"/>
          <p14:tracePt t="33799" x="749300" y="3657600"/>
          <p14:tracePt t="33816" x="673100" y="3632200"/>
          <p14:tracePt t="33833" x="609600" y="3600450"/>
          <p14:tracePt t="33848" x="539750" y="3568700"/>
          <p14:tracePt t="33865" x="501650" y="3530600"/>
          <p14:tracePt t="33883" x="469900" y="3505200"/>
          <p14:tracePt t="33898" x="450850" y="3492500"/>
          <p14:tracePt t="33916" x="438150" y="3473450"/>
          <p14:tracePt t="33932" x="438150" y="3467100"/>
          <p14:tracePt t="33965" x="438150" y="3460750"/>
          <p14:tracePt t="33982" x="438150" y="3454400"/>
          <p14:tracePt t="33999" x="444500" y="3435350"/>
          <p14:tracePt t="34015" x="457200" y="3416300"/>
          <p14:tracePt t="34033" x="482600" y="3397250"/>
          <p14:tracePt t="34048" x="527050" y="3352800"/>
          <p14:tracePt t="34067" x="571500" y="3314700"/>
          <p14:tracePt t="34083" x="603250" y="3270250"/>
          <p14:tracePt t="34098" x="679450" y="3206750"/>
          <p14:tracePt t="34115" x="717550" y="3181350"/>
          <p14:tracePt t="34132" x="736600" y="3168650"/>
          <p14:tracePt t="34148" x="749300" y="3155950"/>
          <p14:tracePt t="34165" x="762000" y="3136900"/>
          <p14:tracePt t="34182" x="787400" y="3130550"/>
          <p14:tracePt t="34198" x="800100" y="3124200"/>
          <p14:tracePt t="34215" x="838200" y="3105150"/>
          <p14:tracePt t="34232" x="863600" y="3098800"/>
          <p14:tracePt t="34248" x="901700" y="3073400"/>
          <p14:tracePt t="34265" x="920750" y="3060700"/>
          <p14:tracePt t="34282" x="946150" y="3048000"/>
          <p14:tracePt t="34298" x="990600" y="3028950"/>
          <p14:tracePt t="34319" x="1009650" y="3022600"/>
          <p14:tracePt t="34332" x="1041400" y="3003550"/>
          <p14:tracePt t="34348" x="1054100" y="2997200"/>
          <p14:tracePt t="34365" x="1066800" y="2990850"/>
          <p14:tracePt t="34381" x="1092200" y="2984500"/>
          <p14:tracePt t="34398" x="1104900" y="2984500"/>
          <p14:tracePt t="34415" x="1123950" y="2978150"/>
          <p14:tracePt t="34431" x="1143000" y="2978150"/>
          <p14:tracePt t="34449" x="1174750" y="2978150"/>
          <p14:tracePt t="34464" x="1181100" y="2978150"/>
          <p14:tracePt t="34482" x="1206500" y="2978150"/>
          <p14:tracePt t="34500" x="1231900" y="2978150"/>
          <p14:tracePt t="34515" x="1238250" y="2984500"/>
          <p14:tracePt t="34531" x="1257300" y="2997200"/>
          <p14:tracePt t="34550" x="1295400" y="3022600"/>
          <p14:tracePt t="34565" x="1308100" y="3035300"/>
          <p14:tracePt t="34582" x="1339850" y="3054350"/>
          <p14:tracePt t="34598" x="1390650" y="3086100"/>
          <p14:tracePt t="34614" x="1397000" y="3098800"/>
          <p14:tracePt t="34632" x="1409700" y="3105150"/>
          <p14:tracePt t="34649" x="1422400" y="3111500"/>
          <p14:tracePt t="34682" x="1422400" y="3117850"/>
          <p14:tracePt t="34699" x="1428750" y="3117850"/>
          <p14:tracePt t="34749" x="1428750" y="3124200"/>
          <p14:tracePt t="34755" x="1441450" y="3124200"/>
          <p14:tracePt t="35685" x="1454150" y="3124200"/>
          <p14:tracePt t="35693" x="1466850" y="3124200"/>
          <p14:tracePt t="35700" x="1485900" y="3124200"/>
          <p14:tracePt t="35714" x="1511300" y="3124200"/>
          <p14:tracePt t="35732" x="1562100" y="3124200"/>
          <p14:tracePt t="35748" x="1619250" y="3124200"/>
          <p14:tracePt t="35764" x="1746250" y="3124200"/>
          <p14:tracePt t="35782" x="1797050" y="3124200"/>
          <p14:tracePt t="35798" x="1828800" y="3124200"/>
          <p14:tracePt t="35814" x="1873250" y="3130550"/>
          <p14:tracePt t="35831" x="1892300" y="3136900"/>
          <p14:tracePt t="35847" x="1905000" y="3136900"/>
          <p14:tracePt t="35864" x="1924050" y="3136900"/>
          <p14:tracePt t="35881" x="1943100" y="3143250"/>
          <p14:tracePt t="35898" x="1974850" y="3149600"/>
          <p14:tracePt t="35914" x="2006600" y="3155950"/>
          <p14:tracePt t="35931" x="2025650" y="3155950"/>
          <p14:tracePt t="35948" x="2044700" y="3162300"/>
          <p14:tracePt t="35964" x="2063750" y="3162300"/>
          <p14:tracePt t="35981" x="2076450" y="3168650"/>
          <p14:tracePt t="35998" x="2095500" y="3168650"/>
          <p14:tracePt t="36014" x="2133600" y="3168650"/>
          <p14:tracePt t="36031" x="2178050" y="3168650"/>
          <p14:tracePt t="36048" x="2197100" y="3168650"/>
          <p14:tracePt t="36064" x="2254250" y="3187700"/>
          <p14:tracePt t="36081" x="2286000" y="3206750"/>
          <p14:tracePt t="36098" x="2324100" y="3213100"/>
          <p14:tracePt t="36117" x="2393950" y="3232150"/>
          <p14:tracePt t="36131" x="2419350" y="3244850"/>
          <p14:tracePt t="36148" x="2470150" y="3270250"/>
          <p14:tracePt t="36164" x="2520950" y="3276600"/>
          <p14:tracePt t="36182" x="2533650" y="3282950"/>
          <p14:tracePt t="36199" x="2546350" y="3282950"/>
          <p14:tracePt t="36215" x="2578100" y="3282950"/>
          <p14:tracePt t="36247" x="2590800" y="3289300"/>
          <p14:tracePt t="36264" x="2597150" y="3295650"/>
          <p14:tracePt t="36281" x="2603500" y="3295650"/>
          <p14:tracePt t="36297" x="2616200" y="3302000"/>
          <p14:tracePt t="36300" x="2622550" y="3302000"/>
          <p14:tracePt t="36314" x="2641600" y="3308350"/>
          <p14:tracePt t="36332" x="2667000" y="3327400"/>
          <p14:tracePt t="36348" x="2711450" y="3333750"/>
          <p14:tracePt t="36364" x="2781300" y="3346450"/>
          <p14:tracePt t="36380" x="2813050" y="3359150"/>
          <p14:tracePt t="36397" x="2876550" y="3365500"/>
          <p14:tracePt t="36414" x="2927350" y="3378200"/>
          <p14:tracePt t="36431" x="2971800" y="3384550"/>
          <p14:tracePt t="36447" x="2997200" y="3384550"/>
          <p14:tracePt t="36464" x="3041650" y="3397250"/>
          <p14:tracePt t="36481" x="3054350" y="3397250"/>
          <p14:tracePt t="36497" x="3073400" y="3397250"/>
          <p14:tracePt t="36514" x="3117850" y="3409950"/>
          <p14:tracePt t="36530" x="3143250" y="3409950"/>
          <p14:tracePt t="36547" x="3194050" y="3416300"/>
          <p14:tracePt t="36563" x="3257550" y="3416300"/>
          <p14:tracePt t="36580" x="3308350" y="3416300"/>
          <p14:tracePt t="36597" x="3346450" y="3416300"/>
          <p14:tracePt t="36614" x="3403600" y="3416300"/>
          <p14:tracePt t="36631" x="3416300" y="3416300"/>
          <p14:tracePt t="36647" x="3441700" y="3409950"/>
          <p14:tracePt t="36663" x="3460750" y="3403600"/>
          <p14:tracePt t="36681" x="3467100" y="3403600"/>
          <p14:tracePt t="36714" x="3479800" y="3403600"/>
          <p14:tracePt t="36731" x="3498850" y="3403600"/>
          <p14:tracePt t="36747" x="3505200" y="3403600"/>
          <p14:tracePt t="36781" x="3511550" y="3403600"/>
          <p14:tracePt t="36814" x="3517900" y="3403600"/>
          <p14:tracePt t="36844" x="3524250" y="3403600"/>
          <p14:tracePt t="36894" x="3530600" y="3403600"/>
          <p14:tracePt t="41528" x="3492500" y="3378200"/>
          <p14:tracePt t="41539" x="3448050" y="3346450"/>
          <p14:tracePt t="41546" x="3308350" y="3251200"/>
          <p14:tracePt t="41562" x="3136900" y="3092450"/>
          <p14:tracePt t="41578" x="3009900" y="2959100"/>
          <p14:tracePt t="41596" x="2832100" y="2825750"/>
          <p14:tracePt t="41611" x="2705100" y="2749550"/>
          <p14:tracePt t="41628" x="2635250" y="2724150"/>
          <p14:tracePt t="41646" x="2552700" y="2692400"/>
          <p14:tracePt t="41662" x="2470150" y="2679700"/>
          <p14:tracePt t="41678" x="2324100" y="2635250"/>
          <p14:tracePt t="41696" x="2139950" y="2603500"/>
          <p14:tracePt t="41712" x="2032000" y="2571750"/>
          <p14:tracePt t="41728" x="1974850" y="2565400"/>
          <p14:tracePt t="41745" x="1828800" y="2565400"/>
          <p14:tracePt t="41762" x="1676400" y="2565400"/>
          <p14:tracePt t="41778" x="1555750" y="2578100"/>
          <p14:tracePt t="41796" x="1422400" y="2603500"/>
          <p14:tracePt t="41812" x="1231900" y="2609850"/>
          <p14:tracePt t="41828" x="1073150" y="2641600"/>
          <p14:tracePt t="41846" x="971550" y="2647950"/>
          <p14:tracePt t="41862" x="933450" y="2660650"/>
          <p14:tracePt t="41878" x="889000" y="2667000"/>
          <p14:tracePt t="41896" x="800100" y="2679700"/>
          <p14:tracePt t="41911" x="736600" y="2692400"/>
          <p14:tracePt t="41928" x="666750" y="2730500"/>
          <p14:tracePt t="41945" x="615950" y="2749550"/>
          <p14:tracePt t="41961" x="546100" y="2819400"/>
          <p14:tracePt t="41978" x="514350" y="2908300"/>
          <p14:tracePt t="41996" x="488950" y="3035300"/>
          <p14:tracePt t="42012" x="488950" y="3092450"/>
          <p14:tracePt t="42028" x="514350" y="3200400"/>
          <p14:tracePt t="42046" x="603250" y="3333750"/>
          <p14:tracePt t="42062" x="654050" y="3403600"/>
          <p14:tracePt t="42078" x="781050" y="3498850"/>
          <p14:tracePt t="42096" x="914400" y="3581400"/>
          <p14:tracePt t="42112" x="1123950" y="3632200"/>
          <p14:tracePt t="42128" x="1314450" y="3632200"/>
          <p14:tracePt t="42145" x="1416050" y="3638550"/>
          <p14:tracePt t="42162" x="1562100" y="3638550"/>
          <p14:tracePt t="42178" x="1727200" y="3613150"/>
          <p14:tracePt t="42195" x="1841500" y="3581400"/>
          <p14:tracePt t="42211" x="1930400" y="3524250"/>
          <p14:tracePt t="42228" x="1974850" y="3467100"/>
          <p14:tracePt t="42245" x="2038350" y="3378200"/>
          <p14:tracePt t="42261" x="2063750" y="3295650"/>
          <p14:tracePt t="42278" x="2076450" y="3225800"/>
          <p14:tracePt t="42295" x="2076450" y="3194050"/>
          <p14:tracePt t="42311" x="2070100" y="3098800"/>
          <p14:tracePt t="42329" x="2044700" y="3028950"/>
          <p14:tracePt t="42333" x="2032000" y="3016250"/>
          <p14:tracePt t="42345" x="2019300" y="2984500"/>
          <p14:tracePt t="42362" x="1962150" y="2921000"/>
          <p14:tracePt t="42378" x="1860550" y="2863850"/>
          <p14:tracePt t="42395" x="1784350" y="2838450"/>
          <p14:tracePt t="42411" x="1708150" y="2819400"/>
          <p14:tracePt t="42428" x="1657350" y="2819400"/>
          <p14:tracePt t="42445" x="1619250" y="2819400"/>
          <p14:tracePt t="42461" x="1549400" y="2819400"/>
          <p14:tracePt t="42478" x="1492250" y="2819400"/>
          <p14:tracePt t="42495" x="1441450" y="2832100"/>
          <p14:tracePt t="42511" x="1377950" y="2851150"/>
          <p14:tracePt t="42528" x="1352550" y="2863850"/>
          <p14:tracePt t="42545" x="1339850" y="2870200"/>
          <p14:tracePt t="42561" x="1320800" y="2870200"/>
          <p14:tracePt t="42577" x="1314450" y="2876550"/>
          <p14:tracePt t="42594" x="1308100" y="2876550"/>
          <p14:tracePt t="42618" x="1301750" y="2876550"/>
          <p14:tracePt t="42640" x="1301750" y="2882900"/>
          <p14:tracePt t="42652" x="1295400" y="2882900"/>
          <p14:tracePt t="44196" x="1295400" y="2895600"/>
          <p14:tracePt t="44205" x="1295400" y="2901950"/>
          <p14:tracePt t="44213" x="1295400" y="2908300"/>
          <p14:tracePt t="44233" x="1295400" y="2914650"/>
          <p14:tracePt t="44243" x="1295400" y="2921000"/>
          <p14:tracePt t="44261" x="1295400" y="2933700"/>
          <p14:tracePt t="44277" x="1301750" y="2952750"/>
          <p14:tracePt t="44294" x="1314450" y="2971800"/>
          <p14:tracePt t="44312" x="1346200" y="3022600"/>
          <p14:tracePt t="44327" x="1371600" y="3048000"/>
          <p14:tracePt t="44344" x="1428750" y="3105150"/>
          <p14:tracePt t="44361" x="1460500" y="3130550"/>
          <p14:tracePt t="44363" x="1479550" y="3143250"/>
          <p14:tracePt t="44378" x="1504950" y="3181350"/>
          <p14:tracePt t="44393" x="1549400" y="3213100"/>
          <p14:tracePt t="44411" x="1581150" y="3270250"/>
          <p14:tracePt t="44427" x="1625600" y="3333750"/>
          <p14:tracePt t="44444" x="1663700" y="3390900"/>
          <p14:tracePt t="44461" x="1733550" y="3448050"/>
          <p14:tracePt t="44477" x="1835150" y="3524250"/>
          <p14:tracePt t="44493" x="1885950" y="3562350"/>
          <p14:tracePt t="44511" x="1917700" y="3587750"/>
          <p14:tracePt t="44527" x="1981200" y="3651250"/>
          <p14:tracePt t="44543" x="1987550" y="3657600"/>
          <p14:tracePt t="44561" x="2006600" y="3683000"/>
          <p14:tracePt t="44577" x="2038350" y="3708400"/>
          <p14:tracePt t="44593" x="2051050" y="3733800"/>
          <p14:tracePt t="44611" x="2063750" y="3752850"/>
          <p14:tracePt t="44627" x="2089150" y="3771900"/>
          <p14:tracePt t="44643" x="2095500" y="3778250"/>
          <p14:tracePt t="44661" x="2108200" y="3790950"/>
          <p14:tracePt t="44677" x="2127250" y="3816350"/>
          <p14:tracePt t="44694" x="2139950" y="3822700"/>
          <p14:tracePt t="44711" x="2139950" y="3835400"/>
          <p14:tracePt t="44727" x="2146300" y="3848100"/>
          <p14:tracePt t="44743" x="2152650" y="3848100"/>
          <p14:tracePt t="44761" x="2159000" y="3854450"/>
          <p14:tracePt t="44793" x="2165350" y="3867150"/>
          <p14:tracePt t="44828" x="2171700" y="3867150"/>
          <p14:tracePt t="44864" x="2178050" y="3867150"/>
          <p14:tracePt t="45216" x="2184400" y="3867150"/>
          <p14:tracePt t="45302" x="2190750" y="3867150"/>
          <p14:tracePt t="45607" x="2197100" y="3867150"/>
          <p14:tracePt t="45620" x="2203450" y="3860800"/>
          <p14:tracePt t="45628" x="2209800" y="3860800"/>
          <p14:tracePt t="45643" x="2209800" y="3854450"/>
          <p14:tracePt t="45664" x="2216150" y="3854450"/>
          <p14:tracePt t="45677" x="2216150" y="3848100"/>
          <p14:tracePt t="45698" x="2222500" y="3848100"/>
          <p14:tracePt t="45780" x="2222500" y="3835400"/>
          <p14:tracePt t="45843" x="2222500" y="3829050"/>
          <p14:tracePt t="47733" x="2241550" y="3816350"/>
          <p14:tracePt t="47742" x="2254250" y="3803650"/>
          <p14:tracePt t="47751" x="2292350" y="3784600"/>
          <p14:tracePt t="47758" x="2305050" y="3771900"/>
          <p14:tracePt t="47775" x="2317750" y="3771900"/>
          <p14:tracePt t="47792" x="2324100" y="3771900"/>
          <p14:tracePt t="47829" x="2324100" y="3765550"/>
          <p14:tracePt t="47849" x="2330450" y="3765550"/>
          <p14:tracePt t="47878" x="2343150" y="3765550"/>
          <p14:tracePt t="47885" x="2355850" y="3759200"/>
          <p14:tracePt t="47892" x="2368550" y="3752850"/>
          <p14:tracePt t="47908" x="2393950" y="3740150"/>
          <p14:tracePt t="47925" x="2444750" y="3733800"/>
          <p14:tracePt t="47928" x="2451100" y="3733800"/>
          <p14:tracePt t="47942" x="2482850" y="3733800"/>
          <p14:tracePt t="47959" x="2501900" y="3733800"/>
          <p14:tracePt t="47975" x="2527300" y="3727450"/>
          <p14:tracePt t="47993" x="2546350" y="3727450"/>
          <p14:tracePt t="48009" x="2565400" y="3727450"/>
          <p14:tracePt t="48026" x="2571750" y="3727450"/>
          <p14:tracePt t="48043" x="2584450" y="3727450"/>
          <p14:tracePt t="48059" x="2603500" y="3727450"/>
          <p14:tracePt t="48076" x="2616200" y="3727450"/>
          <p14:tracePt t="48093" x="2628900" y="3727450"/>
          <p14:tracePt t="48108" x="2660650" y="3727450"/>
          <p14:tracePt t="48125" x="2673350" y="3727450"/>
          <p14:tracePt t="48142" x="2679700" y="3727450"/>
          <p14:tracePt t="48158" x="2686050" y="3727450"/>
          <p14:tracePt t="48175" x="2705100" y="3727450"/>
          <p14:tracePt t="48193" x="2724150" y="3727450"/>
          <p14:tracePt t="48208" x="2730500" y="3727450"/>
          <p14:tracePt t="48225" x="2736850" y="3727450"/>
          <p14:tracePt t="48259" x="2743200" y="3727450"/>
          <p14:tracePt t="48275" x="2755900" y="3727450"/>
          <p14:tracePt t="48293" x="2794000" y="3721100"/>
          <p14:tracePt t="48308" x="2819400" y="3708400"/>
          <p14:tracePt t="48325" x="2851150" y="3702050"/>
          <p14:tracePt t="48343" x="2876550" y="3689350"/>
          <p14:tracePt t="48359" x="2914650" y="3663950"/>
          <p14:tracePt t="48375" x="2940050" y="3657600"/>
          <p14:tracePt t="48393" x="2971800" y="3638550"/>
          <p14:tracePt t="48408" x="3028950" y="3606800"/>
          <p14:tracePt t="48425" x="3079750" y="3562350"/>
          <p14:tracePt t="48442" x="3130550" y="3536950"/>
          <p14:tracePt t="48458" x="3168650" y="3524250"/>
          <p14:tracePt t="48475" x="3187700" y="3511550"/>
          <p14:tracePt t="48493" x="3206750" y="3498850"/>
          <p14:tracePt t="48508" x="3213100" y="3498850"/>
          <p14:tracePt t="48565" x="3225800" y="3498850"/>
          <p14:tracePt t="50315" x="3219450" y="3498850"/>
          <p14:tracePt t="50322" x="3206750" y="3505200"/>
          <p14:tracePt t="50330" x="3194050" y="3511550"/>
          <p14:tracePt t="50342" x="3181350" y="3517900"/>
          <p14:tracePt t="50359" x="3124200" y="3549650"/>
          <p14:tracePt t="50374" x="3105150" y="3568700"/>
          <p14:tracePt t="50391" x="3086100" y="3575050"/>
          <p14:tracePt t="50408" x="3060700" y="3594100"/>
          <p14:tracePt t="50424" x="3048000" y="3594100"/>
          <p14:tracePt t="50440" x="3035300" y="3600450"/>
          <p14:tracePt t="50458" x="3016250" y="3613150"/>
          <p14:tracePt t="50474" x="3009900" y="3625850"/>
          <p14:tracePt t="50492" x="2990850" y="3625850"/>
          <p14:tracePt t="50508" x="2971800" y="3638550"/>
          <p14:tracePt t="50524" x="2965450" y="3644900"/>
          <p14:tracePt t="50542" x="2959100" y="3644900"/>
          <p14:tracePt t="50560" x="2952750" y="3644900"/>
          <p14:tracePt t="50574" x="2946400" y="3644900"/>
          <p14:tracePt t="50624" x="2946400" y="3651250"/>
          <p14:tracePt t="50646" x="2946400" y="3657600"/>
          <p14:tracePt t="50652" x="2946400" y="3663950"/>
          <p14:tracePt t="51303" x="2940050" y="3663950"/>
          <p14:tracePt t="51309" x="2927350" y="3663950"/>
          <p14:tracePt t="51324" x="2921000" y="3663950"/>
          <p14:tracePt t="51341" x="2908300" y="3663950"/>
          <p14:tracePt t="51358" x="2882900" y="3663950"/>
          <p14:tracePt t="51373" x="2870200" y="3663950"/>
          <p14:tracePt t="51391" x="2857500" y="3663950"/>
          <p14:tracePt t="51407" x="2844800" y="3663950"/>
          <p14:tracePt t="51424" x="2825750" y="3676650"/>
          <p14:tracePt t="51441" x="2813050" y="3689350"/>
          <p14:tracePt t="51458" x="2800350" y="3702050"/>
          <p14:tracePt t="51474" x="2781300" y="3721100"/>
          <p14:tracePt t="51492" x="2768600" y="3740150"/>
          <p14:tracePt t="51508" x="2768600" y="3765550"/>
          <p14:tracePt t="51524" x="2762250" y="3803650"/>
          <p14:tracePt t="51541" x="2762250" y="3816350"/>
          <p14:tracePt t="51558" x="2762250" y="3841750"/>
          <p14:tracePt t="51574" x="2762250" y="3879850"/>
          <p14:tracePt t="51591" x="2762250" y="3911600"/>
          <p14:tracePt t="51608" x="2762250" y="3949700"/>
          <p14:tracePt t="51624" x="2762250" y="4019550"/>
          <p14:tracePt t="51641" x="2762250" y="4057650"/>
          <p14:tracePt t="51645" x="2762250" y="4083050"/>
          <p14:tracePt t="51657" x="2762250" y="4102100"/>
          <p14:tracePt t="51673" x="2762250" y="4184650"/>
          <p14:tracePt t="51690" x="2762250" y="4222750"/>
          <p14:tracePt t="51707" x="2762250" y="4267200"/>
          <p14:tracePt t="51723" x="2768600" y="4337050"/>
          <p14:tracePt t="51740" x="2794000" y="4381500"/>
          <p14:tracePt t="51758" x="2806700" y="4432300"/>
          <p14:tracePt t="51774" x="2806700" y="4476750"/>
          <p14:tracePt t="51791" x="2806700" y="4502150"/>
          <p14:tracePt t="51807" x="2806700" y="4533900"/>
          <p14:tracePt t="51824" x="2819400" y="4572000"/>
          <p14:tracePt t="51840" x="2819400" y="4603750"/>
          <p14:tracePt t="51857" x="2825750" y="4622800"/>
          <p14:tracePt t="51874" x="2832100" y="4641850"/>
          <p14:tracePt t="51890" x="2838450" y="4660900"/>
          <p14:tracePt t="51907" x="2838450" y="4673600"/>
          <p14:tracePt t="51924" x="2838450" y="4679950"/>
          <p14:tracePt t="51939" x="2838450" y="4686300"/>
          <p14:tracePt t="51980" x="2838450" y="4692650"/>
          <p14:tracePt t="57313" x="2825750" y="4711700"/>
          <p14:tracePt t="57319" x="2813050" y="4730750"/>
          <p14:tracePt t="57338" x="2762250" y="4781550"/>
          <p14:tracePt t="57355" x="2711450" y="4889500"/>
          <p14:tracePt t="57371" x="2673350" y="4965700"/>
          <p14:tracePt t="57388" x="2660650" y="5016500"/>
          <p14:tracePt t="57405" x="2647950" y="5143500"/>
          <p14:tracePt t="57421" x="2635250" y="5207000"/>
          <p14:tracePt t="57438" x="2635250" y="5257800"/>
          <p14:tracePt t="57443" x="2635250" y="5276850"/>
          <p14:tracePt t="57454" x="2628900" y="5308600"/>
          <p14:tracePt t="57471" x="2622550" y="5378450"/>
          <p14:tracePt t="57487" x="2609850" y="5454650"/>
          <p14:tracePt t="57505" x="2609850" y="5581650"/>
          <p14:tracePt t="57521" x="2609850" y="5619750"/>
          <p14:tracePt t="57538" x="2609850" y="5670550"/>
          <p14:tracePt t="57555" x="2616200" y="5753100"/>
          <p14:tracePt t="57571" x="2628900" y="5829300"/>
          <p14:tracePt t="57588" x="2641600" y="5880100"/>
          <p14:tracePt t="57606" x="2660650" y="5962650"/>
          <p14:tracePt t="57621" x="2660650" y="5988050"/>
          <p14:tracePt t="57638" x="2660650" y="6000750"/>
          <p14:tracePt t="57655" x="2660650" y="6019800"/>
          <p14:tracePt t="57688" x="2660650" y="6026150"/>
          <p14:tracePt t="57705" x="2660650" y="6032500"/>
          <p14:tracePt t="57755" x="2660650" y="6038850"/>
          <p14:tracePt t="58264" x="2673350" y="6038850"/>
          <p14:tracePt t="58607" x="2679700" y="6038850"/>
          <p14:tracePt t="58678" x="2686050" y="6038850"/>
          <p14:tracePt t="58701" x="2692400" y="6038850"/>
          <p14:tracePt t="58752" x="2698750" y="6038850"/>
          <p14:tracePt t="58785" x="2705100" y="6038850"/>
          <p14:tracePt t="58793" x="2705100" y="6032500"/>
          <p14:tracePt t="58821" x="2711450" y="6032500"/>
          <p14:tracePt t="67506" x="2711450" y="5994400"/>
          <p14:tracePt t="67513" x="2711450" y="5975350"/>
          <p14:tracePt t="67521" x="2711450" y="5956300"/>
          <p14:tracePt t="67533" x="2711450" y="5943600"/>
          <p14:tracePt t="67550" x="2730500" y="5918200"/>
          <p14:tracePt t="67566" x="2876550" y="5880100"/>
          <p14:tracePt t="67583" x="3048000" y="5918200"/>
          <p14:tracePt t="67599" x="3479800" y="6038850"/>
          <p14:tracePt t="67616" x="3689350" y="6159500"/>
          <p14:tracePt t="67633" x="4102100" y="6400800"/>
          <p14:tracePt t="67651" x="4229100" y="6502400"/>
          <p14:tracePt t="67668" x="4451350" y="6775450"/>
          <p14:tracePt t="67935" x="5638800" y="6826250"/>
          <p14:tracePt t="67942" x="6051550" y="6565900"/>
          <p14:tracePt t="67949" x="6407150" y="6350000"/>
          <p14:tracePt t="67966" x="6819900" y="6000750"/>
          <p14:tracePt t="67983" x="7480300" y="5403850"/>
          <p14:tracePt t="67999" x="8743950" y="4362450"/>
          <p14:tracePt t="68017" x="9709150" y="3575050"/>
          <p14:tracePt t="68033" x="10026650" y="3308350"/>
          <p14:tracePt t="68050" x="10496550" y="3117850"/>
          <p14:tracePt t="68066" x="10541000" y="3117850"/>
          <p14:tracePt t="68083" x="10547350" y="3117850"/>
          <p14:tracePt t="68280" x="10560050" y="3327400"/>
          <p14:tracePt t="68285" x="10572750" y="3581400"/>
          <p14:tracePt t="68299" x="10572750" y="3810000"/>
          <p14:tracePt t="68316" x="10553700" y="4070350"/>
          <p14:tracePt t="68349" x="10242550" y="4737100"/>
          <p14:tracePt t="68383" x="9867900" y="5302250"/>
          <p14:tracePt t="68417" x="9664700" y="5473700"/>
          <p14:tracePt t="68433" x="9626600" y="5511800"/>
          <p14:tracePt t="68449" x="9613900" y="5524500"/>
          <p14:tracePt t="68466" x="9601200" y="5524500"/>
          <p14:tracePt t="68702" x="9556750" y="5600700"/>
          <p14:tracePt t="68709" x="9467850" y="5778500"/>
          <p14:tracePt t="68715" x="9398000" y="6013450"/>
          <p14:tracePt t="68732" x="9302750" y="6369050"/>
          <p14:tracePt t="68749" x="9277350" y="6623050"/>
          <p14:tracePt t="68766" x="9277350" y="6800850"/>
          <p14:tracePt t="68783" x="9283700" y="6851650"/>
          <p14:tracePt t="68799" x="9309100" y="6851650"/>
          <p14:tracePt t="68816" x="9398000" y="6851650"/>
          <p14:tracePt t="68833" x="9442450" y="6851650"/>
          <p14:tracePt t="68849" x="9480550" y="6851650"/>
          <p14:tracePt t="68866" x="9493250" y="6851650"/>
          <p14:tracePt t="68914" x="9499600" y="6851650"/>
          <p14:tracePt t="68943" x="9505950" y="6851650"/>
          <p14:tracePt t="68957" x="9512300" y="6851650"/>
          <p14:tracePt t="68964" x="9518650" y="6851650"/>
          <p14:tracePt t="68986" x="9525000" y="6851650"/>
          <p14:tracePt t="69006" x="9531350" y="6851650"/>
          <p14:tracePt t="69028" x="9537700" y="6851650"/>
          <p14:tracePt t="69035" x="9556750" y="6851650"/>
          <p14:tracePt t="69042" x="9569450" y="6832600"/>
          <p14:tracePt t="69050" x="9594850" y="6800850"/>
          <p14:tracePt t="69066" x="9652000" y="6711950"/>
          <p14:tracePt t="69082" x="9690100" y="6604000"/>
          <p14:tracePt t="69099" x="9709150" y="6521450"/>
          <p14:tracePt t="69116" x="9728200" y="6477000"/>
          <p14:tracePt t="69132" x="9747250" y="6426200"/>
          <p14:tracePt t="69149" x="9759950" y="6292850"/>
          <p14:tracePt t="69166" x="9759950" y="6235700"/>
          <p14:tracePt t="69182" x="9759950" y="6178550"/>
          <p14:tracePt t="69184" x="9766300" y="6153150"/>
          <p14:tracePt t="69199" x="9766300" y="6102350"/>
          <p14:tracePt t="69215" x="9785350" y="6045200"/>
          <p14:tracePt t="69233" x="9804400" y="5962650"/>
          <p14:tracePt t="69249" x="9842500" y="5797550"/>
          <p14:tracePt t="69265" x="9861550" y="5670550"/>
          <p14:tracePt t="69282" x="9867900" y="5562600"/>
          <p14:tracePt t="69300" x="9867900" y="5295900"/>
          <p14:tracePt t="69316" x="9867900" y="5118100"/>
          <p14:tracePt t="69332" x="9899650" y="4965700"/>
          <p14:tracePt t="69349" x="9925050" y="4781550"/>
          <p14:tracePt t="69366" x="9944100" y="4686300"/>
          <p14:tracePt t="69383" x="9988550" y="4610100"/>
          <p14:tracePt t="69399" x="10052050" y="4495800"/>
          <p14:tracePt t="69416" x="10140950" y="4368800"/>
          <p14:tracePt t="69433" x="10217150" y="4241800"/>
          <p14:tracePt t="69450" x="10350500" y="4025900"/>
          <p14:tracePt t="69466" x="10401300" y="3911600"/>
          <p14:tracePt t="69482" x="10471150" y="3784600"/>
          <p14:tracePt t="69499" x="10490200" y="3746500"/>
          <p14:tracePt t="69515" x="10490200" y="3733800"/>
          <p14:tracePt t="69578" x="10496550" y="3733800"/>
          <p14:tracePt t="69608" x="10502900" y="373380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Molecules">
            <a:extLst>
              <a:ext uri="{FF2B5EF4-FFF2-40B4-BE49-F238E27FC236}">
                <a16:creationId xmlns:a16="http://schemas.microsoft.com/office/drawing/2014/main" id="{14B7F53B-5128-2D0E-09C3-539FDB06EE36}"/>
              </a:ext>
            </a:extLst>
          </p:cNvPr>
          <p:cNvPicPr>
            <a:picLocks noChangeAspect="1"/>
          </p:cNvPicPr>
          <p:nvPr/>
        </p:nvPicPr>
        <p:blipFill rotWithShape="1">
          <a:blip r:embed="rId2"/>
          <a:srcRect t="15730"/>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77398FC4-6C3D-EB78-76C4-5D6B9570ACF2}"/>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b="1" dirty="0">
                <a:solidFill>
                  <a:schemeClr val="bg1"/>
                </a:solidFill>
              </a:rPr>
              <a:t>Why Hydrogen?</a:t>
            </a:r>
            <a:br>
              <a:rPr lang="en-US" sz="5100" b="1" dirty="0">
                <a:solidFill>
                  <a:schemeClr val="bg1"/>
                </a:solidFill>
              </a:rPr>
            </a:br>
            <a:br>
              <a:rPr lang="en-US" sz="5100" b="1" dirty="0">
                <a:solidFill>
                  <a:schemeClr val="bg1"/>
                </a:solidFill>
              </a:rPr>
            </a:br>
            <a:endParaRPr lang="en-US" sz="5100" dirty="0">
              <a:solidFill>
                <a:schemeClr val="bg1"/>
              </a:solidFill>
            </a:endParaRP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3318582-425B-9BC2-C201-BA8A0C404939}"/>
              </a:ext>
            </a:extLst>
          </p:cNvPr>
          <p:cNvSpPr>
            <a:spLocks noGrp="1"/>
          </p:cNvSpPr>
          <p:nvPr>
            <p:ph type="sldNum" sz="quarter" idx="10"/>
          </p:nvPr>
        </p:nvSpPr>
        <p:spPr>
          <a:xfrm>
            <a:off x="9041199" y="6356350"/>
            <a:ext cx="2743200" cy="365125"/>
          </a:xfrm>
        </p:spPr>
        <p:txBody>
          <a:bodyPr vert="horz" lIns="91440" tIns="45720" rIns="91440" bIns="45720" rtlCol="0" anchor="ctr">
            <a:normAutofit/>
          </a:bodyPr>
          <a:lstStyle/>
          <a:p>
            <a:pPr>
              <a:spcAft>
                <a:spcPts val="600"/>
              </a:spcAft>
              <a:defRPr/>
            </a:pPr>
            <a:fld id="{CD8196BC-F42D-4B87-B53B-6CE5D557D7FA}" type="slidenum">
              <a:rPr lang="en-US">
                <a:solidFill>
                  <a:schemeClr val="bg1"/>
                </a:solidFill>
                <a:latin typeface="Calibri" panose="020F0502020204030204"/>
              </a:rPr>
              <a:pPr>
                <a:spcAft>
                  <a:spcPts val="600"/>
                </a:spcAft>
                <a:defRPr/>
              </a:pPr>
              <a:t>3</a:t>
            </a:fld>
            <a:endParaRPr lang="en-US" dirty="0">
              <a:solidFill>
                <a:schemeClr val="bg1"/>
              </a:solidFill>
              <a:latin typeface="Calibri" panose="020F0502020204030204"/>
            </a:endParaRPr>
          </a:p>
        </p:txBody>
      </p:sp>
    </p:spTree>
    <p:extLst>
      <p:ext uri="{BB962C8B-B14F-4D97-AF65-F5344CB8AC3E}">
        <p14:creationId xmlns:p14="http://schemas.microsoft.com/office/powerpoint/2010/main" val="2321851851"/>
      </p:ext>
    </p:extLst>
  </p:cSld>
  <p:clrMapOvr>
    <a:masterClrMapping/>
  </p:clrMapOvr>
  <mc:AlternateContent xmlns:mc="http://schemas.openxmlformats.org/markup-compatibility/2006" xmlns:p14="http://schemas.microsoft.com/office/powerpoint/2010/main">
    <mc:Choice Requires="p14">
      <p:transition spd="slow" p14:dur="2000" advTm="2680"/>
    </mc:Choice>
    <mc:Fallback xmlns="">
      <p:transition spd="slow" advTm="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Diagonal Corner Rectangle 14"/>
          <p:cNvSpPr/>
          <p:nvPr/>
        </p:nvSpPr>
        <p:spPr>
          <a:xfrm>
            <a:off x="306323" y="1866408"/>
            <a:ext cx="11704320" cy="706555"/>
          </a:xfrm>
          <a:prstGeom prst="round2DiagRect">
            <a:avLst>
              <a:gd name="adj1" fmla="val 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latin typeface="Calibri" panose="020F0502020204030204" pitchFamily="34" charset="0"/>
                <a:ea typeface="Calibri" panose="020F0502020204030204" pitchFamily="34" charset="0"/>
                <a:cs typeface="Arial" panose="020B0604020202020204" pitchFamily="34" charset="0"/>
              </a:rPr>
              <a:t>This project aims developing an energy optimization tool for realizing a Zero-Carbon Hydrogen-Based Grid-Connected Building-Scenario to be implemented on any grid-connected building</a:t>
            </a:r>
          </a:p>
        </p:txBody>
      </p:sp>
      <p:sp>
        <p:nvSpPr>
          <p:cNvPr id="20" name="Round Diagonal Corner Rectangle 19"/>
          <p:cNvSpPr/>
          <p:nvPr/>
        </p:nvSpPr>
        <p:spPr>
          <a:xfrm>
            <a:off x="364236" y="2572963"/>
            <a:ext cx="5995866" cy="3800329"/>
          </a:xfrm>
          <a:prstGeom prst="round2DiagRect">
            <a:avLst>
              <a:gd name="adj1" fmla="val 2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r>
              <a:rPr lang="en-US" sz="1600" b="1" u="sng" dirty="0">
                <a:solidFill>
                  <a:schemeClr val="tx1"/>
                </a:solidFill>
                <a:latin typeface="Calibri" panose="020F0502020204030204" pitchFamily="34" charset="0"/>
                <a:ea typeface="Calibri" panose="020F0502020204030204" pitchFamily="34" charset="0"/>
                <a:cs typeface="Arial" panose="020B0604020202020204" pitchFamily="34" charset="0"/>
              </a:rPr>
              <a:t>Research Project Objectives:</a:t>
            </a:r>
          </a:p>
          <a:p>
            <a:pPr marL="285750" lvl="0" indent="-285750">
              <a:spcAft>
                <a:spcPts val="12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Arial" panose="020B0604020202020204" pitchFamily="34" charset="0"/>
              </a:rPr>
              <a:t>Size the PV capacity needed to minimize the building GHG based on the building annual energy demands together with the electrolyzer and fuel cell needed to complement the Solar capacity and mitigate its intermittency</a:t>
            </a:r>
          </a:p>
          <a:p>
            <a:pPr marL="285750" lvl="0" indent="-285750">
              <a:spcAft>
                <a:spcPts val="12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Arial" panose="020B0604020202020204" pitchFamily="34" charset="0"/>
              </a:rPr>
              <a:t>Develop a precise dynamic model for simulating the dynamic generation and consumption of renewable H2</a:t>
            </a:r>
          </a:p>
          <a:p>
            <a:pPr marL="285750" lvl="0" indent="-285750">
              <a:spcAft>
                <a:spcPts val="12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Arial" panose="020B0604020202020204" pitchFamily="34" charset="0"/>
              </a:rPr>
              <a:t>Address the optimal sizing of system components from economic and environmental prospects.</a:t>
            </a:r>
          </a:p>
          <a:p>
            <a:pPr marL="285750" lvl="0" indent="-285750">
              <a:spcAft>
                <a:spcPts val="12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cs typeface="Arial" panose="020B0604020202020204" pitchFamily="34" charset="0"/>
              </a:rPr>
              <a:t>Develop a GUI tool for the optimal design, sizing, energy management and simulation of Real-World PV-H2 energy systems within grid-connected buildings (Disclosed).</a:t>
            </a:r>
          </a:p>
        </p:txBody>
      </p:sp>
      <p:pic>
        <p:nvPicPr>
          <p:cNvPr id="3" name="Picture 2">
            <a:extLst>
              <a:ext uri="{FF2B5EF4-FFF2-40B4-BE49-F238E27FC236}">
                <a16:creationId xmlns:a16="http://schemas.microsoft.com/office/drawing/2014/main" id="{3B29CD77-2EF2-CC7F-2E00-90834289E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102" y="2212772"/>
            <a:ext cx="5831898" cy="4160520"/>
          </a:xfrm>
          <a:prstGeom prst="rect">
            <a:avLst/>
          </a:prstGeom>
        </p:spPr>
      </p:pic>
      <p:sp>
        <p:nvSpPr>
          <p:cNvPr id="6" name="Title 1">
            <a:extLst>
              <a:ext uri="{FF2B5EF4-FFF2-40B4-BE49-F238E27FC236}">
                <a16:creationId xmlns:a16="http://schemas.microsoft.com/office/drawing/2014/main" id="{5C7502D2-1A1F-D69F-E357-CC9645BE1888}"/>
              </a:ext>
            </a:extLst>
          </p:cNvPr>
          <p:cNvSpPr>
            <a:spLocks noGrp="1"/>
          </p:cNvSpPr>
          <p:nvPr>
            <p:ph type="title"/>
          </p:nvPr>
        </p:nvSpPr>
        <p:spPr>
          <a:xfrm>
            <a:off x="190500" y="850795"/>
            <a:ext cx="11935967" cy="1015613"/>
          </a:xfrm>
        </p:spPr>
        <p:txBody>
          <a:bodyPr>
            <a:noAutofit/>
          </a:bodyPr>
          <a:lstStyle/>
          <a:p>
            <a:pPr>
              <a:lnSpc>
                <a:spcPct val="100000"/>
              </a:lnSpc>
            </a:pPr>
            <a:r>
              <a:rPr lang="en-US" sz="3200" b="1" dirty="0"/>
              <a:t>Case Study 8 (Solar Power-to-Power Large-Scale Grid-Connected Building Decarbonization): </a:t>
            </a:r>
            <a:r>
              <a:rPr lang="en-US" sz="3200" dirty="0"/>
              <a:t>RGU Campus Research Project, Scotland</a:t>
            </a:r>
          </a:p>
        </p:txBody>
      </p:sp>
      <p:sp>
        <p:nvSpPr>
          <p:cNvPr id="11" name="TextBox 10">
            <a:extLst>
              <a:ext uri="{FF2B5EF4-FFF2-40B4-BE49-F238E27FC236}">
                <a16:creationId xmlns:a16="http://schemas.microsoft.com/office/drawing/2014/main" id="{5F6290B0-1C00-0CCE-DF60-4C931BF7AF6C}"/>
              </a:ext>
            </a:extLst>
          </p:cNvPr>
          <p:cNvSpPr txBox="1"/>
          <p:nvPr/>
        </p:nvSpPr>
        <p:spPr>
          <a:xfrm>
            <a:off x="10655808" y="4161838"/>
            <a:ext cx="1248156" cy="461665"/>
          </a:xfrm>
          <a:prstGeom prst="rect">
            <a:avLst/>
          </a:prstGeom>
          <a:noFill/>
        </p:spPr>
        <p:txBody>
          <a:bodyPr wrap="square">
            <a:spAutoFit/>
          </a:bodyPr>
          <a:lstStyle/>
          <a:p>
            <a:pPr algn="ctr"/>
            <a:r>
              <a:rPr lang="en-US" sz="1200" b="1" dirty="0">
                <a:solidFill>
                  <a:srgbClr val="C00000"/>
                </a:solidFill>
                <a:latin typeface="Calibri" panose="020F0502020204030204" pitchFamily="34" charset="0"/>
                <a:ea typeface="Calibri" panose="020F0502020204030204" pitchFamily="34" charset="0"/>
                <a:cs typeface="Arial" panose="020B0604020202020204" pitchFamily="34" charset="0"/>
              </a:rPr>
              <a:t>RGU Campus as a case-study</a:t>
            </a:r>
            <a:endParaRPr lang="en-GB" sz="1200" dirty="0"/>
          </a:p>
        </p:txBody>
      </p:sp>
    </p:spTree>
    <p:extLst>
      <p:ext uri="{BB962C8B-B14F-4D97-AF65-F5344CB8AC3E}">
        <p14:creationId xmlns:p14="http://schemas.microsoft.com/office/powerpoint/2010/main" val="3787261209"/>
      </p:ext>
    </p:extLst>
  </p:cSld>
  <p:clrMapOvr>
    <a:masterClrMapping/>
  </p:clrMapOvr>
  <mc:AlternateContent xmlns:mc="http://schemas.openxmlformats.org/markup-compatibility/2006" xmlns:p14="http://schemas.microsoft.com/office/powerpoint/2010/main">
    <mc:Choice Requires="p14">
      <p:transition spd="slow" p14:dur="2000" advTm="97334"/>
    </mc:Choice>
    <mc:Fallback xmlns="">
      <p:transition spd="slow" advTm="97334"/>
    </mc:Fallback>
  </mc:AlternateContent>
  <p:extLst>
    <p:ext uri="{3A86A75C-4F4B-4683-9AE1-C65F6400EC91}">
      <p14:laserTraceLst xmlns:p14="http://schemas.microsoft.com/office/powerpoint/2010/main">
        <p14:tracePtLst>
          <p14:tracePt t="70212" x="10509250" y="3714750"/>
          <p14:tracePt t="70219" x="10521950" y="3695700"/>
          <p14:tracePt t="70235" x="10648950" y="3581400"/>
          <p14:tracePt t="70251" x="10769600" y="3435350"/>
          <p14:tracePt t="70268" x="11163300" y="3136900"/>
          <p14:tracePt t="70285" x="11385550" y="3041650"/>
          <p14:tracePt t="70302" x="11531600" y="2984500"/>
          <p14:tracePt t="70318" x="11855450" y="2921000"/>
          <p14:tracePt t="70336" x="12020550" y="2921000"/>
          <p14:tracePt t="70352" x="12160250" y="2921000"/>
          <p14:tracePt t="70369" x="12185650" y="2946400"/>
          <p14:tracePt t="70385" x="12185650" y="2965450"/>
          <p14:tracePt t="70402" x="12185650" y="3009900"/>
          <p14:tracePt t="70419" x="12185650" y="3060700"/>
          <p14:tracePt t="70436" x="12185650" y="3086100"/>
          <p14:tracePt t="70451" x="12185650" y="3092450"/>
          <p14:tracePt t="70469" x="12185650" y="3098800"/>
          <p14:tracePt t="70497" x="12185650" y="3105150"/>
          <p14:tracePt t="70506" x="12185650" y="3111500"/>
          <p14:tracePt t="70518" x="12172950" y="3130550"/>
          <p14:tracePt t="70535" x="12153900" y="3162300"/>
          <p14:tracePt t="70551" x="12128500" y="3200400"/>
          <p14:tracePt t="70568" x="12058650" y="3276600"/>
          <p14:tracePt t="70585" x="11988800" y="3352800"/>
          <p14:tracePt t="70602" x="11918950" y="3422650"/>
          <p14:tracePt t="70618" x="11753850" y="3543300"/>
          <p14:tracePt t="70636" x="11690350" y="3587750"/>
          <p14:tracePt t="70652" x="11658600" y="3606800"/>
          <p14:tracePt t="70668" x="11614150" y="3644900"/>
          <p14:tracePt t="70685" x="11588750" y="3663950"/>
          <p14:tracePt t="70702" x="11582400" y="3683000"/>
          <p14:tracePt t="70718" x="11557000" y="3708400"/>
          <p14:tracePt t="70735" x="11537950" y="3714750"/>
          <p14:tracePt t="70752" x="11531600" y="3727450"/>
          <p14:tracePt t="70769" x="11512550" y="3752850"/>
          <p14:tracePt t="70785" x="11493500" y="3765550"/>
          <p14:tracePt t="70801" x="11461750" y="3790950"/>
          <p14:tracePt t="70819" x="11417300" y="3822700"/>
          <p14:tracePt t="70835" x="11385550" y="3835400"/>
          <p14:tracePt t="70852" x="11372850" y="3848100"/>
          <p14:tracePt t="70856" x="11353800" y="3848100"/>
          <p14:tracePt t="70869" x="11341100" y="3848100"/>
          <p14:tracePt t="70885" x="11322050" y="3854450"/>
          <p14:tracePt t="70902" x="11290300" y="3873500"/>
          <p14:tracePt t="70918" x="11271250" y="3879850"/>
          <p14:tracePt t="71462" x="11226800" y="3879850"/>
          <p14:tracePt t="71470" x="11176000" y="3879850"/>
          <p14:tracePt t="71476" x="11125200" y="3873500"/>
          <p14:tracePt t="71485" x="11023600" y="3873500"/>
          <p14:tracePt t="71502" x="10769600" y="3867150"/>
          <p14:tracePt t="71519" x="10566400" y="3854450"/>
          <p14:tracePt t="71534" x="10375900" y="3854450"/>
          <p14:tracePt t="71551" x="10166350" y="3867150"/>
          <p14:tracePt t="71570" x="9969500" y="3905250"/>
          <p14:tracePt t="71585" x="9899650" y="3924300"/>
          <p14:tracePt t="71601" x="9836150" y="3930650"/>
          <p14:tracePt t="71619" x="9747250" y="3937000"/>
          <p14:tracePt t="71635" x="9702800" y="3943350"/>
          <p14:tracePt t="71651" x="9664700" y="3949700"/>
          <p14:tracePt t="71668" x="9645650" y="3949700"/>
          <p14:tracePt t="71685" x="9620250" y="3949700"/>
          <p14:tracePt t="71702" x="9613900" y="3949700"/>
          <p14:tracePt t="71735" x="9607550" y="3949700"/>
          <p14:tracePt t="71791" x="9607550" y="3943350"/>
          <p14:tracePt t="71798" x="9607550" y="3924300"/>
          <p14:tracePt t="71806" x="9607550" y="3898900"/>
          <p14:tracePt t="71819" x="9607550" y="3848100"/>
          <p14:tracePt t="71835" x="9594850" y="3778250"/>
          <p14:tracePt t="71851" x="9582150" y="3727450"/>
          <p14:tracePt t="71868" x="9537700" y="3638550"/>
          <p14:tracePt t="71884" x="9423400" y="3378200"/>
          <p14:tracePt t="71901" x="9347200" y="3238500"/>
          <p14:tracePt t="71918" x="9213850" y="3136900"/>
          <p14:tracePt t="71935" x="9023350" y="3041650"/>
          <p14:tracePt t="71951" x="8928100" y="3016250"/>
          <p14:tracePt t="71969" x="8693150" y="3009900"/>
          <p14:tracePt t="71984" x="8559800" y="3028950"/>
          <p14:tracePt t="72001" x="8477250" y="3054350"/>
          <p14:tracePt t="72018" x="8388350" y="3130550"/>
          <p14:tracePt t="72035" x="8255000" y="3346450"/>
          <p14:tracePt t="72051" x="8178800" y="3486150"/>
          <p14:tracePt t="72068" x="8089900" y="3613150"/>
          <p14:tracePt t="72084" x="7962900" y="3917950"/>
          <p14:tracePt t="72101" x="7918450" y="4025900"/>
          <p14:tracePt t="72118" x="7874000" y="4127500"/>
          <p14:tracePt t="72134" x="7842250" y="4311650"/>
          <p14:tracePt t="72151" x="7842250" y="4451350"/>
          <p14:tracePt t="72169" x="7848600" y="4572000"/>
          <p14:tracePt t="72185" x="7886700" y="4718050"/>
          <p14:tracePt t="72201" x="7962900" y="4870450"/>
          <p14:tracePt t="72218" x="8051800" y="5003800"/>
          <p14:tracePt t="72234" x="8134350" y="5149850"/>
          <p14:tracePt t="72251" x="8197850" y="5245100"/>
          <p14:tracePt t="72268" x="8293100" y="5346700"/>
          <p14:tracePt t="72284" x="8458200" y="5511800"/>
          <p14:tracePt t="72301" x="8636000" y="5619750"/>
          <p14:tracePt t="72318" x="8756650" y="5670550"/>
          <p14:tracePt t="72334" x="9004300" y="5721350"/>
          <p14:tracePt t="72351" x="9220200" y="5721350"/>
          <p14:tracePt t="72368" x="9404350" y="5721350"/>
          <p14:tracePt t="72384" x="9544050" y="5708650"/>
          <p14:tracePt t="72401" x="9759950" y="5689600"/>
          <p14:tracePt t="72418" x="9931400" y="5657850"/>
          <p14:tracePt t="72434" x="10274300" y="5581650"/>
          <p14:tracePt t="72451" x="10496550" y="5499100"/>
          <p14:tracePt t="72468" x="10604500" y="5461000"/>
          <p14:tracePt t="72484" x="10680700" y="5403850"/>
          <p14:tracePt t="72501" x="10769600" y="5314950"/>
          <p14:tracePt t="72518" x="10852150" y="5207000"/>
          <p14:tracePt t="72534" x="10985500" y="4876800"/>
          <p14:tracePt t="72551" x="11036300" y="4718050"/>
          <p14:tracePt t="72568" x="11074400" y="4533900"/>
          <p14:tracePt t="72584" x="11118850" y="4292600"/>
          <p14:tracePt t="72601" x="11118850" y="4222750"/>
          <p14:tracePt t="72618" x="11118850" y="4191000"/>
          <p14:tracePt t="72634" x="11106150" y="4152900"/>
          <p14:tracePt t="72651" x="11074400" y="4102100"/>
          <p14:tracePt t="72668" x="11023600" y="4064000"/>
          <p14:tracePt t="72685" x="10947400" y="4000500"/>
          <p14:tracePt t="72701" x="10902950" y="3962400"/>
          <p14:tracePt t="72717" x="10858500" y="3924300"/>
          <p14:tracePt t="72735" x="10807700" y="3848100"/>
          <p14:tracePt t="72750" x="10788650" y="3822700"/>
          <p14:tracePt t="72768" x="10782300" y="3810000"/>
          <p14:tracePt t="72784" x="10782300" y="3797300"/>
          <p14:tracePt t="72800" x="10782300" y="3784600"/>
          <p14:tracePt t="72817" x="10775950" y="3784600"/>
          <p14:tracePt t="72834" x="10775950" y="3771900"/>
          <p14:tracePt t="72868" x="10775950" y="3765550"/>
          <p14:tracePt t="72948" x="10775950" y="3759200"/>
          <p14:tracePt t="73699" x="10807700" y="3797300"/>
          <p14:tracePt t="73707" x="10922000" y="3994150"/>
          <p14:tracePt t="73717" x="10960100" y="4051300"/>
          <p14:tracePt t="73735" x="11156950" y="4318000"/>
          <p14:tracePt t="73751" x="11277600" y="4578350"/>
          <p14:tracePt t="73767" x="11341100" y="4762500"/>
          <p14:tracePt t="73786" x="11366500" y="4895850"/>
          <p14:tracePt t="73801" x="11404600" y="5054600"/>
          <p14:tracePt t="73817" x="11423650" y="5162550"/>
          <p14:tracePt t="73835" x="11430000" y="5283200"/>
          <p14:tracePt t="73850" x="11449050" y="5365750"/>
          <p14:tracePt t="73867" x="11455400" y="5422900"/>
          <p14:tracePt t="73885" x="11474450" y="5562600"/>
          <p14:tracePt t="73901" x="11480800" y="5651500"/>
          <p14:tracePt t="73917" x="11480800" y="5695950"/>
          <p14:tracePt t="73935" x="11493500" y="5727700"/>
          <p14:tracePt t="73950" x="11493500" y="5734050"/>
          <p14:tracePt t="73967" x="11493500" y="5753100"/>
          <p14:tracePt t="73984" x="11493500" y="5765800"/>
          <p14:tracePt t="74000" x="11493500" y="5772150"/>
          <p14:tracePt t="74064" x="11493500" y="5778500"/>
          <p14:tracePt t="74452" x="11493500" y="5765800"/>
          <p14:tracePt t="74461" x="11493500" y="5727700"/>
          <p14:tracePt t="74467" x="11493500" y="5715000"/>
          <p14:tracePt t="74484" x="11493500" y="5702300"/>
          <p14:tracePt t="74500" x="11493500" y="5670550"/>
          <p14:tracePt t="74534" x="11493500" y="5664200"/>
          <p14:tracePt t="74567" x="11493500" y="5657850"/>
          <p14:tracePt t="75873" x="11493500" y="5632450"/>
          <p14:tracePt t="75879" x="11487150" y="5568950"/>
          <p14:tracePt t="75885" x="11487150" y="5549900"/>
          <p14:tracePt t="75900" x="11487150" y="5480050"/>
          <p14:tracePt t="75916" x="11474450" y="5397500"/>
          <p14:tracePt t="75932" x="11474450" y="5346700"/>
          <p14:tracePt t="75951" x="11468100" y="5289550"/>
          <p14:tracePt t="75966" x="11468100" y="5245100"/>
          <p14:tracePt t="75982" x="11468100" y="5181600"/>
          <p14:tracePt t="76000" x="11468100" y="5092700"/>
          <p14:tracePt t="76016" x="11474450" y="4984750"/>
          <p14:tracePt t="76033" x="11487150" y="4857750"/>
          <p14:tracePt t="76051" x="11506200" y="4749800"/>
          <p14:tracePt t="76066" x="11512550" y="4699000"/>
          <p14:tracePt t="76083" x="11518900" y="4616450"/>
          <p14:tracePt t="76100" x="11531600" y="4483100"/>
          <p14:tracePt t="76116" x="11531600" y="4400550"/>
          <p14:tracePt t="76133" x="11531600" y="4318000"/>
          <p14:tracePt t="76150" x="11512550" y="4229100"/>
          <p14:tracePt t="76166" x="11499850" y="4171950"/>
          <p14:tracePt t="76183" x="11480800" y="4102100"/>
          <p14:tracePt t="76201" x="11449050" y="3949700"/>
          <p14:tracePt t="76216" x="11430000" y="3879850"/>
          <p14:tracePt t="76233" x="11410950" y="3835400"/>
          <p14:tracePt t="76251" x="11398250" y="3740150"/>
          <p14:tracePt t="76266" x="11385550" y="3689350"/>
          <p14:tracePt t="76283" x="11372850" y="3632200"/>
          <p14:tracePt t="76301" x="11360150" y="3543300"/>
          <p14:tracePt t="76316" x="11334750" y="3498850"/>
          <p14:tracePt t="76333" x="11322050" y="3467100"/>
          <p14:tracePt t="76349" x="11322050" y="3441700"/>
          <p14:tracePt t="76366" x="11315700" y="3429000"/>
          <p14:tracePt t="76400" x="11315700" y="3422650"/>
          <p14:tracePt t="76421" x="11315700" y="3416300"/>
          <p14:tracePt t="76432" x="11309350" y="3416300"/>
          <p14:tracePt t="76458" x="11309350" y="3409950"/>
          <p14:tracePt t="76509" x="11303000" y="3409950"/>
          <p14:tracePt t="76536" x="11296650" y="3409950"/>
          <p14:tracePt t="76544" x="11283950" y="3397250"/>
          <p14:tracePt t="76550" x="11277600" y="3397250"/>
          <p14:tracePt t="76566" x="11271250" y="3397250"/>
          <p14:tracePt t="76583" x="11252200" y="3397250"/>
          <p14:tracePt t="76602" x="11207750" y="3390900"/>
          <p14:tracePt t="76616" x="11156950" y="3384550"/>
          <p14:tracePt t="76633" x="11106150" y="3384550"/>
          <p14:tracePt t="76638" x="11080750" y="3384550"/>
          <p14:tracePt t="76650" x="11042650" y="3384550"/>
          <p14:tracePt t="76666" x="10960100" y="3390900"/>
          <p14:tracePt t="76683" x="10915650" y="3390900"/>
          <p14:tracePt t="76700" x="10896600" y="3390900"/>
          <p14:tracePt t="76715" x="10839450" y="3403600"/>
          <p14:tracePt t="76732" x="10795000" y="3416300"/>
          <p14:tracePt t="76749" x="10756900" y="3422650"/>
          <p14:tracePt t="76766" x="10661650" y="3441700"/>
          <p14:tracePt t="76783" x="10604500" y="3448050"/>
          <p14:tracePt t="76799" x="10553700" y="3448050"/>
          <p14:tracePt t="76815" x="10509250" y="3454400"/>
          <p14:tracePt t="76832" x="10490200" y="3460750"/>
          <p14:tracePt t="76849" x="10464800" y="3473450"/>
          <p14:tracePt t="76865" x="10420350" y="3492500"/>
          <p14:tracePt t="76882" x="10394950" y="3498850"/>
          <p14:tracePt t="76899" x="10369550" y="3498850"/>
          <p14:tracePt t="76915" x="10344150" y="3498850"/>
          <p14:tracePt t="76932" x="10331450" y="3498850"/>
          <p14:tracePt t="76949" x="10318750" y="3498850"/>
          <p14:tracePt t="76965" x="10299700" y="3498850"/>
          <p14:tracePt t="76999" x="10293350" y="3498850"/>
          <p14:tracePt t="77038" x="10287000" y="3498850"/>
          <p14:tracePt t="77060" x="10287000" y="3505200"/>
          <p14:tracePt t="77065" x="10287000" y="3511550"/>
          <p14:tracePt t="77082" x="10287000" y="3562350"/>
          <p14:tracePt t="77099" x="10287000" y="3619500"/>
          <p14:tracePt t="77116" x="10293350" y="3689350"/>
          <p14:tracePt t="77133" x="10306050" y="3765550"/>
          <p14:tracePt t="77149" x="10318750" y="3841750"/>
          <p14:tracePt t="77166" x="10356850" y="3962400"/>
          <p14:tracePt t="77182" x="10363200" y="4044950"/>
          <p14:tracePt t="77199" x="10369550" y="4095750"/>
          <p14:tracePt t="77215" x="10382250" y="4197350"/>
          <p14:tracePt t="77232" x="10401300" y="4267200"/>
          <p14:tracePt t="77249" x="10407650" y="4375150"/>
          <p14:tracePt t="77266" x="10433050" y="4495800"/>
          <p14:tracePt t="77282" x="10433050" y="4540250"/>
          <p14:tracePt t="77299" x="10439400" y="4616450"/>
          <p14:tracePt t="77315" x="10439400" y="4686300"/>
          <p14:tracePt t="77332" x="10452100" y="4857750"/>
          <p14:tracePt t="77349" x="10452100" y="4940300"/>
          <p14:tracePt t="77365" x="10452100" y="5016500"/>
          <p14:tracePt t="77382" x="10452100" y="5099050"/>
          <p14:tracePt t="77399" x="10452100" y="5175250"/>
          <p14:tracePt t="77403" x="10452100" y="5226050"/>
          <p14:tracePt t="77415" x="10452100" y="5289550"/>
          <p14:tracePt t="77432" x="10458450" y="5378450"/>
          <p14:tracePt t="77449" x="10458450" y="5416550"/>
          <p14:tracePt t="77466" x="10458450" y="5486400"/>
          <p14:tracePt t="77482" x="10458450" y="5537200"/>
          <p14:tracePt t="77498" x="10458450" y="5562600"/>
          <p14:tracePt t="77516" x="10458450" y="5600700"/>
          <p14:tracePt t="77532" x="10458450" y="5619750"/>
          <p14:tracePt t="77548" x="10458450" y="5638800"/>
          <p14:tracePt t="77566" x="10458450" y="5664200"/>
          <p14:tracePt t="77582" x="10458450" y="5676900"/>
          <p14:tracePt t="77599" x="10458450" y="5702300"/>
          <p14:tracePt t="77616" x="10458450" y="5740400"/>
          <p14:tracePt t="77631" x="10458450" y="5759450"/>
          <p14:tracePt t="77648" x="10458450" y="5765800"/>
          <p14:tracePt t="77665" x="10458450" y="5797550"/>
          <p14:tracePt t="77685" x="10458450" y="5810250"/>
          <p14:tracePt t="77698" x="10458450" y="5822950"/>
          <p14:tracePt t="77715" x="10458450" y="5835650"/>
          <p14:tracePt t="77731" x="10458450" y="5854700"/>
          <p14:tracePt t="77772" x="10458450" y="5861050"/>
          <p14:tracePt t="77823" x="10458450" y="5867400"/>
          <p14:tracePt t="77941" x="10464800" y="5867400"/>
          <p14:tracePt t="77950" x="10471150" y="5842000"/>
          <p14:tracePt t="77959" x="10521950" y="5721350"/>
          <p14:tracePt t="77966" x="10560050" y="5499100"/>
          <p14:tracePt t="77981" x="10579100" y="5321300"/>
          <p14:tracePt t="77999" x="10655300" y="4749800"/>
          <p14:tracePt t="78017" x="10674350" y="4381500"/>
          <p14:tracePt t="78031" x="10674350" y="4133850"/>
          <p14:tracePt t="78049" x="10661650" y="3962400"/>
          <p14:tracePt t="78065" x="10623550" y="3708400"/>
          <p14:tracePt t="78082" x="10591800" y="3511550"/>
          <p14:tracePt t="78099" x="10579100" y="3397250"/>
          <p14:tracePt t="78116" x="10572750" y="3079750"/>
          <p14:tracePt t="78132" x="10572750" y="2946400"/>
          <p14:tracePt t="78149" x="10572750" y="2882900"/>
          <p14:tracePt t="78166" x="10572750" y="2819400"/>
          <p14:tracePt t="78182" x="10572750" y="2787650"/>
          <p14:tracePt t="78198" x="10572750" y="2768600"/>
          <p14:tracePt t="78215" x="10572750" y="2755900"/>
          <p14:tracePt t="78231" x="10572750" y="2749550"/>
          <p14:tracePt t="78272" x="10566400" y="2768600"/>
          <p14:tracePt t="78282" x="10547350" y="2806700"/>
          <p14:tracePt t="78298" x="10528300" y="2997200"/>
          <p14:tracePt t="78316" x="10528300" y="3225800"/>
          <p14:tracePt t="78331" x="10515600" y="3448050"/>
          <p14:tracePt t="78349" x="10515600" y="3676650"/>
          <p14:tracePt t="78366" x="10502900" y="3854450"/>
          <p14:tracePt t="78382" x="10496550" y="4229100"/>
          <p14:tracePt t="78398" x="10509250" y="4445000"/>
          <p14:tracePt t="78416" x="10541000" y="4775200"/>
          <p14:tracePt t="78431" x="10591800" y="4972050"/>
          <p14:tracePt t="78448" x="10610850" y="5092700"/>
          <p14:tracePt t="78466" x="10629900" y="5187950"/>
          <p14:tracePt t="78481" x="10655300" y="5289550"/>
          <p14:tracePt t="78498" x="10655300" y="5327650"/>
          <p14:tracePt t="78516" x="10655300" y="5353050"/>
          <p14:tracePt t="78531" x="10655300" y="5365750"/>
          <p14:tracePt t="78548" x="10655300" y="5372100"/>
          <p14:tracePt t="78582" x="10655300" y="5378450"/>
          <p14:tracePt t="78689" x="10655300" y="5340350"/>
          <p14:tracePt t="78695" x="10655300" y="5302250"/>
          <p14:tracePt t="78702" x="10655300" y="5251450"/>
          <p14:tracePt t="78716" x="10661650" y="5060950"/>
          <p14:tracePt t="78731" x="10661650" y="4762500"/>
          <p14:tracePt t="78748" x="10610850" y="4616450"/>
          <p14:tracePt t="78765" x="10572750" y="4495800"/>
          <p14:tracePt t="78781" x="10471150" y="4324350"/>
          <p14:tracePt t="78798" x="10375900" y="4203700"/>
          <p14:tracePt t="78815" x="10248900" y="4095750"/>
          <p14:tracePt t="78831" x="10109200" y="3956050"/>
          <p14:tracePt t="78848" x="10033000" y="3854450"/>
          <p14:tracePt t="78865" x="9969500" y="3752850"/>
          <p14:tracePt t="78881" x="9937750" y="3683000"/>
          <p14:tracePt t="78898" x="9925050" y="3657600"/>
          <p14:tracePt t="78915" x="9906000" y="3613150"/>
          <p14:tracePt t="78931" x="9886950" y="3594100"/>
          <p14:tracePt t="78947" x="9874250" y="3568700"/>
          <p14:tracePt t="78965" x="9861550" y="3556000"/>
          <p14:tracePt t="78981" x="9829800" y="3536950"/>
          <p14:tracePt t="78998" x="9810750" y="3530600"/>
          <p14:tracePt t="79015" x="9791700" y="3524250"/>
          <p14:tracePt t="79031" x="9759950" y="3505200"/>
          <p14:tracePt t="79048" x="9728200" y="3492500"/>
          <p14:tracePt t="79065" x="9696450" y="3486150"/>
          <p14:tracePt t="79081" x="9632950" y="3473450"/>
          <p14:tracePt t="79098" x="9613900" y="3473450"/>
          <p14:tracePt t="79115" x="9575800" y="3460750"/>
          <p14:tracePt t="79131" x="9544050" y="3435350"/>
          <p14:tracePt t="79148" x="9525000" y="3429000"/>
          <p14:tracePt t="79165" x="9512300" y="3429000"/>
          <p14:tracePt t="79181" x="9493250" y="3422650"/>
          <p14:tracePt t="79198" x="9480550" y="3416300"/>
          <p14:tracePt t="79215" x="9474200" y="3416300"/>
          <p14:tracePt t="79231" x="9461500" y="3416300"/>
          <p14:tracePt t="79268" x="9455150" y="3416300"/>
          <p14:tracePt t="79646" x="9448800" y="3403600"/>
          <p14:tracePt t="79652" x="9442450" y="3384550"/>
          <p14:tracePt t="79664" x="9436100" y="3365500"/>
          <p14:tracePt t="79681" x="9423400" y="3327400"/>
          <p14:tracePt t="79697" x="9410700" y="3308350"/>
          <p14:tracePt t="79714" x="9391650" y="3289300"/>
          <p14:tracePt t="79730" x="9366250" y="3276600"/>
          <p14:tracePt t="79748" x="9309100" y="3251200"/>
          <p14:tracePt t="79764" x="9239250" y="3232150"/>
          <p14:tracePt t="79781" x="9175750" y="3206750"/>
          <p14:tracePt t="79798" x="9105900" y="3200400"/>
          <p14:tracePt t="79814" x="9074150" y="3200400"/>
          <p14:tracePt t="79831" x="9042400" y="3200400"/>
          <p14:tracePt t="79847" x="8997950" y="3200400"/>
          <p14:tracePt t="79864" x="8959850" y="3206750"/>
          <p14:tracePt t="79881" x="8877300" y="3225800"/>
          <p14:tracePt t="79897" x="8832850" y="3238500"/>
          <p14:tracePt t="79914" x="8775700" y="3257550"/>
          <p14:tracePt t="79932" x="8699500" y="3282950"/>
          <p14:tracePt t="79948" x="8667750" y="3302000"/>
          <p14:tracePt t="79964" x="8642350" y="3327400"/>
          <p14:tracePt t="79981" x="8610600" y="3365500"/>
          <p14:tracePt t="79997" x="8559800" y="3422650"/>
          <p14:tracePt t="80015" x="8528050" y="3479800"/>
          <p14:tracePt t="80032" x="8509000" y="3556000"/>
          <p14:tracePt t="80048" x="8509000" y="3587750"/>
          <p14:tracePt t="80064" x="8509000" y="3613150"/>
          <p14:tracePt t="80080" x="8509000" y="3657600"/>
          <p14:tracePt t="80097" x="8509000" y="3683000"/>
          <p14:tracePt t="80114" x="8509000" y="3727450"/>
          <p14:tracePt t="80131" x="8534400" y="3784600"/>
          <p14:tracePt t="80148" x="8547100" y="3829050"/>
          <p14:tracePt t="80165" x="8547100" y="3854450"/>
          <p14:tracePt t="80182" x="8559800" y="3879850"/>
          <p14:tracePt t="80197" x="8585200" y="3911600"/>
          <p14:tracePt t="80214" x="8636000" y="3937000"/>
          <p14:tracePt t="80232" x="8718550" y="3962400"/>
          <p14:tracePt t="80248" x="8769350" y="3962400"/>
          <p14:tracePt t="80265" x="8820150" y="3962400"/>
          <p14:tracePt t="80281" x="8845550" y="3962400"/>
          <p14:tracePt t="80283" x="8864600" y="3962400"/>
          <p14:tracePt t="80297" x="8896350" y="3962400"/>
          <p14:tracePt t="80313" x="8928100" y="3962400"/>
          <p14:tracePt t="80332" x="8985250" y="3962400"/>
          <p14:tracePt t="80347" x="9017000" y="3962400"/>
          <p14:tracePt t="80364" x="9048750" y="3962400"/>
          <p14:tracePt t="80381" x="9099550" y="3962400"/>
          <p14:tracePt t="80397" x="9124950" y="3962400"/>
          <p14:tracePt t="80414" x="9150350" y="3949700"/>
          <p14:tracePt t="80432" x="9182100" y="3930650"/>
          <p14:tracePt t="80447" x="9213850" y="3898900"/>
          <p14:tracePt t="80464" x="9245600" y="3829050"/>
          <p14:tracePt t="80482" x="9264650" y="3784600"/>
          <p14:tracePt t="80497" x="9271000" y="3746500"/>
          <p14:tracePt t="80514" x="9271000" y="3733800"/>
          <p14:tracePt t="80531" x="9271000" y="3695700"/>
          <p14:tracePt t="80547" x="9271000" y="3676650"/>
          <p14:tracePt t="80564" x="9271000" y="3663950"/>
          <p14:tracePt t="80581" x="9271000" y="3619500"/>
          <p14:tracePt t="80597" x="9271000" y="3606800"/>
          <p14:tracePt t="80614" x="9271000" y="3581400"/>
          <p14:tracePt t="80620" x="9271000" y="3568700"/>
          <p14:tracePt t="80631" x="9264650" y="3562350"/>
          <p14:tracePt t="80648" x="9264650" y="3549650"/>
          <p14:tracePt t="80664" x="9264650" y="3543300"/>
          <p14:tracePt t="80682" x="9258300" y="3543300"/>
          <p14:tracePt t="80697" x="9258300" y="3536950"/>
          <p14:tracePt t="80731" x="9258300" y="3530600"/>
          <p14:tracePt t="80804" x="9258300" y="3517900"/>
          <p14:tracePt t="80862" x="9251950" y="3530600"/>
          <p14:tracePt t="80868" x="9245600" y="3530600"/>
          <p14:tracePt t="81239" x="9207500" y="3530600"/>
          <p14:tracePt t="81248" x="9188450" y="3530600"/>
          <p14:tracePt t="81255" x="9131300" y="3530600"/>
          <p14:tracePt t="81264" x="9080500" y="3530600"/>
          <p14:tracePt t="81281" x="8991600" y="3536950"/>
          <p14:tracePt t="81297" x="8915400" y="3549650"/>
          <p14:tracePt t="81313" x="8877300" y="3556000"/>
          <p14:tracePt t="81330" x="8845550" y="3568700"/>
          <p14:tracePt t="81346" x="8782050" y="3587750"/>
          <p14:tracePt t="81363" x="8731250" y="3613150"/>
          <p14:tracePt t="81380" x="8661400" y="3625850"/>
          <p14:tracePt t="81396" x="8597900" y="3651250"/>
          <p14:tracePt t="81414" x="8540750" y="3683000"/>
          <p14:tracePt t="81431" x="8470900" y="3708400"/>
          <p14:tracePt t="81446" x="8432800" y="3721100"/>
          <p14:tracePt t="81463" x="8382000" y="3733800"/>
          <p14:tracePt t="81480" x="8343900" y="3759200"/>
          <p14:tracePt t="81496" x="8305800" y="3771900"/>
          <p14:tracePt t="81514" x="8274050" y="3778250"/>
          <p14:tracePt t="81530" x="8242300" y="3790950"/>
          <p14:tracePt t="81546" x="8197850" y="3797300"/>
          <p14:tracePt t="81563" x="8178800" y="3803650"/>
          <p14:tracePt t="81580" x="8166100" y="3816350"/>
          <p14:tracePt t="81596" x="8147050" y="3816350"/>
          <p14:tracePt t="81614" x="8140700" y="3822700"/>
          <p14:tracePt t="81647" x="8134350" y="3822700"/>
          <p14:tracePt t="81668" x="8128000" y="3822700"/>
          <p14:tracePt t="81698" x="8121650" y="3822700"/>
          <p14:tracePt t="81711" x="8121650" y="3829050"/>
          <p14:tracePt t="81719" x="8115300" y="3835400"/>
          <p14:tracePt t="81730" x="8108950" y="3835400"/>
          <p14:tracePt t="81746" x="8089900" y="3860800"/>
          <p14:tracePt t="81763" x="8083550" y="3892550"/>
          <p14:tracePt t="81780" x="8083550" y="3924300"/>
          <p14:tracePt t="81796" x="8083550" y="3962400"/>
          <p14:tracePt t="81814" x="8083550" y="3975100"/>
          <p14:tracePt t="81830" x="8083550" y="3994150"/>
          <p14:tracePt t="81846" x="8096250" y="4038600"/>
          <p14:tracePt t="81864" x="8108950" y="4070350"/>
          <p14:tracePt t="81880" x="8115300" y="4095750"/>
          <p14:tracePt t="81896" x="8128000" y="4146550"/>
          <p14:tracePt t="81913" x="8128000" y="4171950"/>
          <p14:tracePt t="81930" x="8134350" y="4191000"/>
          <p14:tracePt t="81946" x="8140700" y="4210050"/>
          <p14:tracePt t="81963" x="8147050" y="4222750"/>
          <p14:tracePt t="81979" x="8153400" y="4235450"/>
          <p14:tracePt t="81996" x="8166100" y="4260850"/>
          <p14:tracePt t="82013" x="8178800" y="4273550"/>
          <p14:tracePt t="82030" x="8191500" y="4298950"/>
          <p14:tracePt t="82048" x="8204200" y="4337050"/>
          <p14:tracePt t="82066" x="8216900" y="4362450"/>
          <p14:tracePt t="82081" x="8229600" y="4394200"/>
          <p14:tracePt t="82096" x="8235950" y="4419600"/>
          <p14:tracePt t="82113" x="8235950" y="4432300"/>
          <p14:tracePt t="82130" x="8242300" y="4457700"/>
          <p14:tracePt t="82146" x="8242300" y="4476750"/>
          <p14:tracePt t="82163" x="8248650" y="4502150"/>
          <p14:tracePt t="82179" x="8248650" y="4514850"/>
          <p14:tracePt t="82196" x="8248650" y="4533900"/>
          <p14:tracePt t="82239" x="8248650" y="4540250"/>
          <p14:tracePt t="82276" x="8248650" y="4546600"/>
          <p14:tracePt t="82334" x="8248650" y="4559300"/>
          <p14:tracePt t="82635" x="8153400" y="4584700"/>
          <p14:tracePt t="82642" x="8096250" y="4603750"/>
          <p14:tracePt t="82649" x="8032750" y="4622800"/>
          <p14:tracePt t="82664" x="7931150" y="4667250"/>
          <p14:tracePt t="82680" x="7842250" y="4724400"/>
          <p14:tracePt t="82697" x="7740650" y="4826000"/>
          <p14:tracePt t="82713" x="7689850" y="4864100"/>
          <p14:tracePt t="82730" x="7664450" y="4902200"/>
          <p14:tracePt t="82733" x="7651750" y="4914900"/>
          <p14:tracePt t="82747" x="7626350" y="4933950"/>
          <p14:tracePt t="82762" x="7600950" y="4965700"/>
          <p14:tracePt t="82780" x="7588250" y="4984750"/>
          <p14:tracePt t="82797" x="7550150" y="5035550"/>
          <p14:tracePt t="82812" x="7537450" y="5067300"/>
          <p14:tracePt t="82830" x="7524750" y="5111750"/>
          <p14:tracePt t="82847" x="7524750" y="5168900"/>
          <p14:tracePt t="82863" x="7537450" y="5213350"/>
          <p14:tracePt t="82880" x="7562850" y="5264150"/>
          <p14:tracePt t="82897" x="7588250" y="5334000"/>
          <p14:tracePt t="82913" x="7600950" y="5372100"/>
          <p14:tracePt t="82930" x="7613650" y="5410200"/>
          <p14:tracePt t="82948" x="7632700" y="5461000"/>
          <p14:tracePt t="82963" x="7632700" y="5492750"/>
          <p14:tracePt t="82981" x="7632700" y="5530850"/>
          <p14:tracePt t="82998" x="7632700" y="5556250"/>
          <p14:tracePt t="83013" x="7632700" y="5568950"/>
          <p14:tracePt t="83029" x="7632700" y="5575300"/>
          <p14:tracePt t="83046" x="7632700" y="5588000"/>
          <p14:tracePt t="83062" x="7632700" y="5594350"/>
          <p14:tracePt t="83098" x="7632700" y="5600700"/>
          <p14:tracePt t="83171" x="7632700" y="5607050"/>
          <p14:tracePt t="83197" x="7645400" y="5607050"/>
          <p14:tracePt t="83211" x="7651750" y="5607050"/>
          <p14:tracePt t="83218" x="7658100" y="5607050"/>
          <p14:tracePt t="83229" x="7664450" y="5613400"/>
          <p14:tracePt t="83246" x="7683500" y="5626100"/>
          <p14:tracePt t="83262" x="7702550" y="5645150"/>
          <p14:tracePt t="83280" x="7715250" y="5651500"/>
          <p14:tracePt t="83297" x="7734300" y="5657850"/>
          <p14:tracePt t="83312" x="7766050" y="5657850"/>
          <p14:tracePt t="83330" x="7804150" y="5657850"/>
          <p14:tracePt t="83346" x="7854950" y="5645150"/>
          <p14:tracePt t="83363" x="7950200" y="5613400"/>
          <p14:tracePt t="83379" x="7988300" y="5607050"/>
          <p14:tracePt t="83396" x="8020050" y="5600700"/>
          <p14:tracePt t="83412" x="8032750" y="5600700"/>
          <p14:tracePt t="83430" x="8039100" y="5600700"/>
          <p14:tracePt t="83433" x="8045450" y="5600700"/>
          <p14:tracePt t="83460" x="8051800" y="5600700"/>
          <p14:tracePt t="83497" x="8058150" y="5600700"/>
          <p14:tracePt t="83526" x="8064500" y="5600700"/>
          <p14:tracePt t="83533" x="8070850" y="5600700"/>
          <p14:tracePt t="83546" x="8077200" y="5594350"/>
          <p14:tracePt t="83563" x="8102600" y="5581650"/>
          <p14:tracePt t="83580" x="8128000" y="5562600"/>
          <p14:tracePt t="83596" x="8153400" y="5562600"/>
          <p14:tracePt t="83613" x="8178800" y="5562600"/>
          <p14:tracePt t="83629" x="8191500" y="5556250"/>
          <p14:tracePt t="83646" x="8197850" y="5556250"/>
          <p14:tracePt t="83662" x="8248650" y="5556250"/>
          <p14:tracePt t="83679" x="8305800" y="5556250"/>
          <p14:tracePt t="83696" x="8356600" y="5556250"/>
          <p14:tracePt t="83712" x="8401050" y="5556250"/>
          <p14:tracePt t="83729" x="8445500" y="5556250"/>
          <p14:tracePt t="83746" x="8458200" y="5556250"/>
          <p14:tracePt t="83762" x="8483600" y="5556250"/>
          <p14:tracePt t="83779" x="8489950" y="5556250"/>
          <p14:tracePt t="83796" x="8496300" y="5568950"/>
          <p14:tracePt t="83813" x="8515350" y="5588000"/>
          <p14:tracePt t="83829" x="8521700" y="5600700"/>
          <p14:tracePt t="83846" x="8521700" y="5626100"/>
          <p14:tracePt t="83862" x="8528050" y="5657850"/>
          <p14:tracePt t="83879" x="8528050" y="5670550"/>
          <p14:tracePt t="83895" x="8528050" y="5683250"/>
          <p14:tracePt t="83912" x="8528050" y="5689600"/>
          <p14:tracePt t="83929" x="8521700" y="5702300"/>
          <p14:tracePt t="83945" x="8502650" y="5708650"/>
          <p14:tracePt t="83962" x="8439150" y="5708650"/>
          <p14:tracePt t="83979" x="8350250" y="5695950"/>
          <p14:tracePt t="83996" x="8293100" y="5683250"/>
          <p14:tracePt t="84012" x="8204200" y="5632450"/>
          <p14:tracePt t="84029" x="8147050" y="5556250"/>
          <p14:tracePt t="84045" x="8115300" y="5505450"/>
          <p14:tracePt t="84062" x="8096250" y="5422900"/>
          <p14:tracePt t="84079" x="8096250" y="5372100"/>
          <p14:tracePt t="84095" x="8102600" y="5302250"/>
          <p14:tracePt t="84112" x="8166100" y="5194300"/>
          <p14:tracePt t="84129" x="8235950" y="5124450"/>
          <p14:tracePt t="84145" x="8305800" y="5073650"/>
          <p14:tracePt t="84162" x="8375650" y="5054600"/>
          <p14:tracePt t="84179" x="8420100" y="5054600"/>
          <p14:tracePt t="84196" x="8470900" y="5080000"/>
          <p14:tracePt t="84212" x="8540750" y="5175250"/>
          <p14:tracePt t="84229" x="8572500" y="5232400"/>
          <p14:tracePt t="84246" x="8597900" y="5283200"/>
          <p14:tracePt t="84262" x="8616950" y="5353050"/>
          <p14:tracePt t="84279" x="8629650" y="5422900"/>
          <p14:tracePt t="84295" x="8648700" y="5518150"/>
          <p14:tracePt t="84312" x="8636000" y="5632450"/>
          <p14:tracePt t="84329" x="8623300" y="5670550"/>
          <p14:tracePt t="84346" x="8610600" y="5708650"/>
          <p14:tracePt t="84362" x="8515350" y="5791200"/>
          <p14:tracePt t="84378" x="8426450" y="5842000"/>
          <p14:tracePt t="84395" x="8343900" y="5861050"/>
          <p14:tracePt t="84412" x="8255000" y="5861050"/>
          <p14:tracePt t="84429" x="8210550" y="5854700"/>
          <p14:tracePt t="84446" x="8172450" y="5842000"/>
          <p14:tracePt t="84462" x="8058150" y="5721350"/>
          <p14:tracePt t="84479" x="8013700" y="5613400"/>
          <p14:tracePt t="84495" x="8001000" y="5524500"/>
          <p14:tracePt t="84512" x="8001000" y="5461000"/>
          <p14:tracePt t="84529" x="8001000" y="5403850"/>
          <p14:tracePt t="84546" x="8020050" y="5378450"/>
          <p14:tracePt t="84563" x="8096250" y="5334000"/>
          <p14:tracePt t="84579" x="8172450" y="5321300"/>
          <p14:tracePt t="84596" x="8261350" y="5321300"/>
          <p14:tracePt t="84613" x="8318500" y="5340350"/>
          <p14:tracePt t="84629" x="8337550" y="5346700"/>
          <p14:tracePt t="84645" x="8350250" y="5353050"/>
          <p14:tracePt t="84679" x="8362950" y="5359400"/>
          <p14:tracePt t="84699" x="8369300" y="5365750"/>
          <p14:tracePt t="84734" x="8369300" y="5372100"/>
          <p14:tracePt t="85006" x="8407400" y="5378450"/>
          <p14:tracePt t="85013" x="8489950" y="5397500"/>
          <p14:tracePt t="85020" x="8604250" y="5416550"/>
          <p14:tracePt t="85029" x="8705850" y="5435600"/>
          <p14:tracePt t="85046" x="8807450" y="5480050"/>
          <p14:tracePt t="85063" x="8896350" y="5524500"/>
          <p14:tracePt t="85078" x="8921750" y="5543550"/>
          <p14:tracePt t="85095" x="8940800" y="5556250"/>
          <p14:tracePt t="85113" x="8959850" y="5581650"/>
          <p14:tracePt t="85129" x="8978900" y="5600700"/>
          <p14:tracePt t="85146" x="8985250" y="5607050"/>
          <p14:tracePt t="85162" x="8991600" y="5607050"/>
          <p14:tracePt t="85199" x="8997950" y="5607050"/>
          <p14:tracePt t="85211" x="8997950" y="5613400"/>
          <p14:tracePt t="85245" x="8997950" y="5619750"/>
          <p14:tracePt t="85262" x="9004300" y="5638800"/>
          <p14:tracePt t="85278" x="9010650" y="5645150"/>
          <p14:tracePt t="85295" x="9017000" y="5645150"/>
          <p14:tracePt t="85311" x="9017000" y="5651500"/>
          <p14:tracePt t="85328" x="9023350" y="5651500"/>
          <p14:tracePt t="85345" x="9023350" y="5657850"/>
          <p14:tracePt t="85363" x="9042400" y="5676900"/>
          <p14:tracePt t="85378" x="9042400" y="5689600"/>
          <p14:tracePt t="85414" x="9048750" y="5689600"/>
          <p14:tracePt t="85428" x="9048750" y="5695950"/>
          <p14:tracePt t="85463" x="9048750" y="5708650"/>
          <p14:tracePt t="85495" x="9055100" y="5708650"/>
          <p14:tracePt t="85608" x="9055100" y="5715000"/>
          <p14:tracePt t="85715" x="9061450" y="5715000"/>
          <p14:tracePt t="85756" x="9067800" y="5715000"/>
          <p14:tracePt t="85784" x="9074150" y="5715000"/>
          <p14:tracePt t="85791" x="9086850" y="5715000"/>
          <p14:tracePt t="85799" x="9093200" y="5715000"/>
          <p14:tracePt t="85811" x="9099550" y="5721350"/>
          <p14:tracePt t="85828" x="9124950" y="5727700"/>
          <p14:tracePt t="85845" x="9144000" y="5734050"/>
          <p14:tracePt t="85862" x="9156700" y="5734050"/>
          <p14:tracePt t="85878" x="9163050" y="5734050"/>
          <p14:tracePt t="85895" x="9169400" y="5734050"/>
          <p14:tracePt t="85928" x="9175750" y="5734050"/>
          <p14:tracePt t="85956" x="9182100" y="5734050"/>
          <p14:tracePt t="85999" x="9188450" y="5734050"/>
          <p14:tracePt t="86786" x="9201150" y="5695950"/>
          <p14:tracePt t="86793" x="9220200" y="5600700"/>
          <p14:tracePt t="86798" x="9239250" y="5537200"/>
          <p14:tracePt t="86811" x="9245600" y="5492750"/>
          <p14:tracePt t="86827" x="9277350" y="5391150"/>
          <p14:tracePt t="86844" x="9290050" y="5359400"/>
          <p14:tracePt t="86860" x="9315450" y="5308600"/>
          <p14:tracePt t="86878" x="9359900" y="5213350"/>
          <p14:tracePt t="86894" x="9385300" y="5149850"/>
          <p14:tracePt t="86911" x="9398000" y="5118100"/>
          <p14:tracePt t="86928" x="9423400" y="5073650"/>
          <p14:tracePt t="86945" x="9442450" y="5029200"/>
          <p14:tracePt t="86961" x="9442450" y="5003800"/>
          <p14:tracePt t="86977" x="9455150" y="4978400"/>
          <p14:tracePt t="86994" x="9467850" y="4972050"/>
          <p14:tracePt t="87011" x="9467850" y="4953000"/>
          <p14:tracePt t="87028" x="9480550" y="4940300"/>
          <p14:tracePt t="87045" x="9505950" y="4927600"/>
          <p14:tracePt t="87061" x="9531350" y="4895850"/>
          <p14:tracePt t="87077" x="9582150" y="4851400"/>
          <p14:tracePt t="87094" x="9607550" y="4826000"/>
          <p14:tracePt t="87111" x="9645650" y="4794250"/>
          <p14:tracePt t="87128" x="9690100" y="4768850"/>
          <p14:tracePt t="87144" x="9715500" y="4743450"/>
          <p14:tracePt t="87161" x="9734550" y="4724400"/>
          <p14:tracePt t="87178" x="9779000" y="4686300"/>
          <p14:tracePt t="87194" x="9785350" y="4679950"/>
          <p14:tracePt t="87211" x="9798050" y="4673600"/>
          <p14:tracePt t="87228" x="9810750" y="4667250"/>
          <p14:tracePt t="87261" x="9823450" y="4660900"/>
          <p14:tracePt t="87294" x="9823450" y="4654550"/>
          <p14:tracePt t="87336" x="9829800" y="4648200"/>
          <p14:tracePt t="87379" x="9836150" y="4648200"/>
          <p14:tracePt t="87393" x="9836150" y="4635500"/>
          <p14:tracePt t="87410" x="9848850" y="4622800"/>
          <p14:tracePt t="87428" x="9855200" y="4610100"/>
          <p14:tracePt t="87461" x="9861550" y="4610100"/>
          <p14:tracePt t="87465" x="9861550" y="4603750"/>
          <p14:tracePt t="87507" x="9861550" y="4597400"/>
          <p14:tracePt t="87587" x="9861550" y="4591050"/>
          <p14:tracePt t="88151" x="9874250" y="4597400"/>
          <p14:tracePt t="88158" x="9899650" y="4616450"/>
          <p14:tracePt t="88166" x="9906000" y="4629150"/>
          <p14:tracePt t="88179" x="9925050" y="4660900"/>
          <p14:tracePt t="88194" x="9937750" y="4692650"/>
          <p14:tracePt t="88211" x="9963150" y="4718050"/>
          <p14:tracePt t="88227" x="9988550" y="4756150"/>
          <p14:tracePt t="88243" x="10013950" y="4787900"/>
          <p14:tracePt t="88261" x="10033000" y="4819650"/>
          <p14:tracePt t="88277" x="10039350" y="4826000"/>
          <p14:tracePt t="88293" x="10058400" y="4851400"/>
          <p14:tracePt t="88310" x="10064750" y="4864100"/>
          <p14:tracePt t="88327" x="10064750" y="4876800"/>
          <p14:tracePt t="88344" x="10071100" y="4883150"/>
          <p14:tracePt t="88378" x="10083800" y="4889500"/>
          <p14:tracePt t="88411" x="10083800" y="4895850"/>
          <p14:tracePt t="88501" x="10083800" y="4902200"/>
          <p14:tracePt t="88865" x="10147300" y="4908550"/>
          <p14:tracePt t="88872" x="10236200" y="4921250"/>
          <p14:tracePt t="88880" x="10420350" y="4940300"/>
          <p14:tracePt t="88893" x="10541000" y="4978400"/>
          <p14:tracePt t="88910" x="10623550" y="5022850"/>
          <p14:tracePt t="88926" x="10725150" y="5060950"/>
          <p14:tracePt t="88943" x="10890250" y="5124450"/>
          <p14:tracePt t="88960" x="10979150" y="5156200"/>
          <p14:tracePt t="88977" x="11017250" y="5187950"/>
          <p14:tracePt t="88993" x="11074400" y="5219700"/>
          <p14:tracePt t="89010" x="11118850" y="5270500"/>
          <p14:tracePt t="89026" x="11156950" y="5302250"/>
          <p14:tracePt t="89043" x="11233150" y="5365750"/>
          <p14:tracePt t="89060" x="11277600" y="5403850"/>
          <p14:tracePt t="89076" x="11315700" y="5422900"/>
          <p14:tracePt t="89093" x="11360150" y="5435600"/>
          <p14:tracePt t="89110" x="11379200" y="5448300"/>
          <p14:tracePt t="89126" x="11398250" y="5461000"/>
          <p14:tracePt t="89145" x="11417300" y="5473700"/>
          <p14:tracePt t="89160" x="11430000" y="5480050"/>
          <p14:tracePt t="89176" x="11455400" y="5492750"/>
          <p14:tracePt t="89194" x="11480800" y="5505450"/>
          <p14:tracePt t="89210" x="11487150" y="5518150"/>
          <p14:tracePt t="89226" x="11493500" y="5518150"/>
          <p14:tracePt t="89243" x="11499850" y="5518150"/>
          <p14:tracePt t="89260" x="11512550" y="5524500"/>
          <p14:tracePt t="89293" x="11518900" y="5524500"/>
          <p14:tracePt t="89309" x="11518900" y="5530850"/>
          <p14:tracePt t="89343" x="11525250" y="5530850"/>
          <p14:tracePt t="89364" x="11525250" y="5537200"/>
          <p14:tracePt t="92076" x="11531600" y="5518150"/>
          <p14:tracePt t="92083" x="11531600" y="5492750"/>
          <p14:tracePt t="92092" x="11531600" y="5467350"/>
          <p14:tracePt t="92109" x="11537950" y="5346700"/>
          <p14:tracePt t="92126" x="11537950" y="5156200"/>
          <p14:tracePt t="92142" x="11531600" y="4787900"/>
          <p14:tracePt t="92159" x="11512550" y="4445000"/>
          <p14:tracePt t="92175" x="11506200" y="4178300"/>
          <p14:tracePt t="92192" x="11480800" y="3829050"/>
          <p14:tracePt t="92209" x="11455400" y="3632200"/>
          <p14:tracePt t="92225" x="11430000" y="3549650"/>
          <p14:tracePt t="92241" x="11410950" y="3467100"/>
          <p14:tracePt t="92259" x="11391900" y="3384550"/>
          <p14:tracePt t="92275" x="11391900" y="3346450"/>
          <p14:tracePt t="92292" x="11391900" y="3314700"/>
          <p14:tracePt t="92309" x="11391900" y="3289300"/>
          <p14:tracePt t="92325" x="11385550" y="3276600"/>
          <p14:tracePt t="92342" x="11385550" y="3270250"/>
          <p14:tracePt t="92360" x="11385550" y="3263900"/>
          <p14:tracePt t="92402" x="11379200" y="3263900"/>
          <p14:tracePt t="92460" x="11372850" y="3263900"/>
          <p14:tracePt t="92475" x="11360150" y="3270250"/>
          <p14:tracePt t="92482" x="11353800" y="3282950"/>
          <p14:tracePt t="92492" x="11347450" y="3314700"/>
          <p14:tracePt t="92510" x="11334750" y="3422650"/>
          <p14:tracePt t="92526" x="11328400" y="3486150"/>
          <p14:tracePt t="92543" x="11309350" y="3568700"/>
          <p14:tracePt t="92560" x="11290300" y="3638550"/>
          <p14:tracePt t="92577" x="11283950" y="3721100"/>
          <p14:tracePt t="92592" x="11271250" y="3778250"/>
          <p14:tracePt t="92609" x="11271250" y="3867150"/>
          <p14:tracePt t="92625" x="11271250" y="3924300"/>
          <p14:tracePt t="92641" x="11271250" y="3975100"/>
          <p14:tracePt t="92659" x="11296650" y="4057650"/>
          <p14:tracePt t="92675" x="11303000" y="4095750"/>
          <p14:tracePt t="92691" x="11309350" y="4165600"/>
          <p14:tracePt t="92710" x="11322050" y="4254500"/>
          <p14:tracePt t="92725" x="11322050" y="4318000"/>
          <p14:tracePt t="92741" x="11328400" y="4368800"/>
          <p14:tracePt t="92758" x="11328400" y="4406900"/>
          <p14:tracePt t="92778" x="11334750" y="4451350"/>
          <p14:tracePt t="92792" x="11341100" y="4527550"/>
          <p14:tracePt t="92810" x="11353800" y="4597400"/>
          <p14:tracePt t="92825" x="11353800" y="4648200"/>
          <p14:tracePt t="92842" x="11379200" y="4692650"/>
          <p14:tracePt t="92846" x="11379200" y="4711700"/>
          <p14:tracePt t="92858" x="11385550" y="4743450"/>
          <p14:tracePt t="92875" x="11385550" y="4800600"/>
          <p14:tracePt t="92892" x="11385550" y="4845050"/>
          <p14:tracePt t="92908" x="11385550" y="4883150"/>
          <p14:tracePt t="92925" x="11385550" y="4927600"/>
          <p14:tracePt t="92941" x="11385550" y="4965700"/>
          <p14:tracePt t="92960" x="11391900" y="5035550"/>
          <p14:tracePt t="92975" x="11391900" y="5060950"/>
          <p14:tracePt t="92992" x="11391900" y="5080000"/>
          <p14:tracePt t="93009" x="11391900" y="5111750"/>
          <p14:tracePt t="93025" x="11398250" y="5137150"/>
          <p14:tracePt t="93041" x="11398250" y="5175250"/>
          <p14:tracePt t="93046" x="11398250" y="5187950"/>
          <p14:tracePt t="93075" x="11398250" y="5226050"/>
          <p14:tracePt t="93091" x="11398250" y="5238750"/>
          <p14:tracePt t="93109" x="11398250" y="5245100"/>
          <p14:tracePt t="93125" x="11398250" y="5264150"/>
          <p14:tracePt t="93142" x="11398250" y="5283200"/>
          <p14:tracePt t="93158" x="11398250" y="5289550"/>
          <p14:tracePt t="93175" x="11398250" y="5314950"/>
          <p14:tracePt t="93192" x="11398250" y="5340350"/>
          <p14:tracePt t="93208" x="11398250" y="5346700"/>
          <p14:tracePt t="93225" x="11398250" y="5365750"/>
          <p14:tracePt t="93241" x="11398250" y="5378450"/>
          <p14:tracePt t="93258" x="11398250" y="5391150"/>
          <p14:tracePt t="93274" x="11398250" y="5403850"/>
          <p14:tracePt t="93291" x="11398250" y="5410200"/>
          <p14:tracePt t="93325" x="11398250" y="5416550"/>
          <p14:tracePt t="93346" x="11398250" y="5422900"/>
          <p14:tracePt t="93432" x="11391900" y="5422900"/>
          <p14:tracePt t="93439" x="11379200" y="5422900"/>
          <p14:tracePt t="93447" x="11360150" y="5422900"/>
          <p14:tracePt t="93458" x="11341100" y="5416550"/>
          <p14:tracePt t="93475" x="11245850" y="5378450"/>
          <p14:tracePt t="93491" x="11163300" y="5359400"/>
          <p14:tracePt t="93508" x="11061700" y="5359400"/>
          <p14:tracePt t="93525" x="10845800" y="5365750"/>
          <p14:tracePt t="93542" x="10737850" y="5391150"/>
          <p14:tracePt t="93558" x="10655300" y="5397500"/>
          <p14:tracePt t="93576" x="10560050" y="5403850"/>
          <p14:tracePt t="93591" x="10464800" y="5403850"/>
          <p14:tracePt t="93608" x="10363200" y="5397500"/>
          <p14:tracePt t="93624" x="10223500" y="5334000"/>
          <p14:tracePt t="93641" x="10134600" y="5257800"/>
          <p14:tracePt t="93658" x="10058400" y="5168900"/>
          <p14:tracePt t="93675" x="9956800" y="5073650"/>
          <p14:tracePt t="93692" x="9867900" y="5010150"/>
          <p14:tracePt t="93708" x="9817100" y="4997450"/>
          <p14:tracePt t="93724" x="9785350" y="4984750"/>
          <p14:tracePt t="93741" x="9734550" y="4972050"/>
          <p14:tracePt t="93758" x="9702800" y="4972050"/>
          <p14:tracePt t="93775" x="9658350" y="4953000"/>
          <p14:tracePt t="93792" x="9626600" y="4933950"/>
          <p14:tracePt t="93807" x="9582150" y="4933950"/>
          <p14:tracePt t="93825" x="9531350" y="4927600"/>
          <p14:tracePt t="93841" x="9505950" y="4927600"/>
          <p14:tracePt t="93858" x="9455150" y="4927600"/>
          <p14:tracePt t="93879" x="9385300" y="4927600"/>
          <p14:tracePt t="93893" x="9328150" y="4933950"/>
          <p14:tracePt t="93908" x="9277350" y="4959350"/>
          <p14:tracePt t="93925" x="9150350" y="4991100"/>
          <p14:tracePt t="93941" x="9029700" y="5041900"/>
          <p14:tracePt t="93958" x="8915400" y="5073650"/>
          <p14:tracePt t="93975" x="8782050" y="5111750"/>
          <p14:tracePt t="93991" x="8718550" y="5130800"/>
          <p14:tracePt t="94008" x="8667750" y="5149850"/>
          <p14:tracePt t="94026" x="8566150" y="5149850"/>
          <p14:tracePt t="94041" x="8496300" y="5156200"/>
          <p14:tracePt t="94058" x="8432800" y="5156200"/>
          <p14:tracePt t="94075" x="8375650" y="5156200"/>
          <p14:tracePt t="94091" x="8350250" y="5156200"/>
          <p14:tracePt t="94107" x="8337550" y="5156200"/>
          <p14:tracePt t="94125" x="8324850" y="5156200"/>
          <p14:tracePt t="94205" x="8394700" y="5137150"/>
          <p14:tracePt t="94212" x="8451850" y="5118100"/>
          <p14:tracePt t="94226" x="8616950" y="5111750"/>
          <p14:tracePt t="94241" x="8750300" y="5092700"/>
          <p14:tracePt t="94258" x="9036050" y="5054600"/>
          <p14:tracePt t="94275" x="9334500" y="5048250"/>
          <p14:tracePt t="94291" x="9537700" y="5035550"/>
          <p14:tracePt t="94307" x="9734550" y="5029200"/>
          <p14:tracePt t="94325" x="9861550" y="5029200"/>
          <p14:tracePt t="94341" x="9931400" y="5029200"/>
          <p14:tracePt t="94357" x="9969500" y="5029200"/>
          <p14:tracePt t="94375" x="10020300" y="5035550"/>
          <p14:tracePt t="94391" x="10045700" y="5035550"/>
          <p14:tracePt t="94408" x="10052050" y="5035550"/>
          <p14:tracePt t="94441" x="10058400" y="5035550"/>
          <p14:tracePt t="94470" x="10064750" y="50355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62949F-8AB2-2F18-B514-83AC60EDB753}"/>
              </a:ext>
            </a:extLst>
          </p:cNvPr>
          <p:cNvSpPr>
            <a:spLocks noGrp="1"/>
          </p:cNvSpPr>
          <p:nvPr>
            <p:ph type="sldNum" sz="quarter" idx="10"/>
          </p:nvPr>
        </p:nvSpPr>
        <p:spPr/>
        <p:txBody>
          <a:bodyPr/>
          <a:lstStyle/>
          <a:p>
            <a:fld id="{CD8196BC-F42D-4B87-B53B-6CE5D557D7FA}" type="slidenum">
              <a:rPr lang="en-US" smtClean="0"/>
              <a:t>31</a:t>
            </a:fld>
            <a:endParaRPr lang="en-US"/>
          </a:p>
        </p:txBody>
      </p:sp>
      <p:sp>
        <p:nvSpPr>
          <p:cNvPr id="4" name="Title 1">
            <a:extLst>
              <a:ext uri="{FF2B5EF4-FFF2-40B4-BE49-F238E27FC236}">
                <a16:creationId xmlns:a16="http://schemas.microsoft.com/office/drawing/2014/main" id="{1EC779C4-ADED-F291-690C-CE0580F353DD}"/>
              </a:ext>
            </a:extLst>
          </p:cNvPr>
          <p:cNvSpPr>
            <a:spLocks noGrp="1"/>
          </p:cNvSpPr>
          <p:nvPr>
            <p:ph type="title"/>
          </p:nvPr>
        </p:nvSpPr>
        <p:spPr>
          <a:xfrm>
            <a:off x="190500" y="850795"/>
            <a:ext cx="11935967" cy="1015613"/>
          </a:xfrm>
        </p:spPr>
        <p:txBody>
          <a:bodyPr>
            <a:noAutofit/>
          </a:bodyPr>
          <a:lstStyle/>
          <a:p>
            <a:pPr>
              <a:lnSpc>
                <a:spcPct val="100000"/>
              </a:lnSpc>
            </a:pPr>
            <a:r>
              <a:rPr lang="en-US" sz="3200" b="1" dirty="0"/>
              <a:t>Case Study 8 (Solar Power-to-Power Large-Scale Grid-Connected Building Decarbonization): </a:t>
            </a:r>
            <a:r>
              <a:rPr lang="en-US" sz="3200" dirty="0"/>
              <a:t>RGU Campus Research Project, Scotland</a:t>
            </a:r>
          </a:p>
        </p:txBody>
      </p:sp>
      <p:pic>
        <p:nvPicPr>
          <p:cNvPr id="5" name="Content Placeholder 3">
            <a:extLst>
              <a:ext uri="{FF2B5EF4-FFF2-40B4-BE49-F238E27FC236}">
                <a16:creationId xmlns:a16="http://schemas.microsoft.com/office/drawing/2014/main" id="{18A22EF1-D462-B59A-6F2D-CB25AB0DE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9301" y="1773145"/>
            <a:ext cx="6061684" cy="5084856"/>
          </a:xfrm>
          <a:prstGeom prst="rect">
            <a:avLst/>
          </a:prstGeom>
          <a:solidFill>
            <a:schemeClr val="bg1"/>
          </a:solidFill>
          <a:ln>
            <a:noFill/>
          </a:ln>
        </p:spPr>
      </p:pic>
      <p:graphicFrame>
        <p:nvGraphicFramePr>
          <p:cNvPr id="6" name="Table 5">
            <a:extLst>
              <a:ext uri="{FF2B5EF4-FFF2-40B4-BE49-F238E27FC236}">
                <a16:creationId xmlns:a16="http://schemas.microsoft.com/office/drawing/2014/main" id="{1F9834F4-0C48-F41C-5E0F-D4A3C93C5E9F}"/>
              </a:ext>
            </a:extLst>
          </p:cNvPr>
          <p:cNvGraphicFramePr>
            <a:graphicFrameLocks noGrp="1"/>
          </p:cNvGraphicFramePr>
          <p:nvPr>
            <p:extLst>
              <p:ext uri="{D42A27DB-BD31-4B8C-83A1-F6EECF244321}">
                <p14:modId xmlns:p14="http://schemas.microsoft.com/office/powerpoint/2010/main" val="2694314648"/>
              </p:ext>
            </p:extLst>
          </p:nvPr>
        </p:nvGraphicFramePr>
        <p:xfrm>
          <a:off x="6390984" y="2012185"/>
          <a:ext cx="5429364" cy="1280160"/>
        </p:xfrm>
        <a:graphic>
          <a:graphicData uri="http://schemas.openxmlformats.org/drawingml/2006/table">
            <a:tbl>
              <a:tblPr firstRow="1" bandRow="1">
                <a:tableStyleId>{5C22544A-7EE6-4342-B048-85BDC9FD1C3A}</a:tableStyleId>
              </a:tblPr>
              <a:tblGrid>
                <a:gridCol w="1357341">
                  <a:extLst>
                    <a:ext uri="{9D8B030D-6E8A-4147-A177-3AD203B41FA5}">
                      <a16:colId xmlns:a16="http://schemas.microsoft.com/office/drawing/2014/main" val="1028218810"/>
                    </a:ext>
                  </a:extLst>
                </a:gridCol>
                <a:gridCol w="1491544">
                  <a:extLst>
                    <a:ext uri="{9D8B030D-6E8A-4147-A177-3AD203B41FA5}">
                      <a16:colId xmlns:a16="http://schemas.microsoft.com/office/drawing/2014/main" val="310086865"/>
                    </a:ext>
                  </a:extLst>
                </a:gridCol>
                <a:gridCol w="1424763">
                  <a:extLst>
                    <a:ext uri="{9D8B030D-6E8A-4147-A177-3AD203B41FA5}">
                      <a16:colId xmlns:a16="http://schemas.microsoft.com/office/drawing/2014/main" val="339191078"/>
                    </a:ext>
                  </a:extLst>
                </a:gridCol>
                <a:gridCol w="1155716">
                  <a:extLst>
                    <a:ext uri="{9D8B030D-6E8A-4147-A177-3AD203B41FA5}">
                      <a16:colId xmlns:a16="http://schemas.microsoft.com/office/drawing/2014/main" val="2685353273"/>
                    </a:ext>
                  </a:extLst>
                </a:gridCol>
              </a:tblGrid>
              <a:tr h="507807">
                <a:tc>
                  <a:txBody>
                    <a:bodyPr/>
                    <a:lstStyle/>
                    <a:p>
                      <a:r>
                        <a:rPr lang="en-GB" dirty="0"/>
                        <a:t>PV System</a:t>
                      </a:r>
                    </a:p>
                  </a:txBody>
                  <a:tcPr/>
                </a:tc>
                <a:tc>
                  <a:txBody>
                    <a:bodyPr/>
                    <a:lstStyle/>
                    <a:p>
                      <a:r>
                        <a:rPr lang="en-GB" dirty="0"/>
                        <a:t>Electrolyser</a:t>
                      </a:r>
                    </a:p>
                  </a:txBody>
                  <a:tcPr/>
                </a:tc>
                <a:tc>
                  <a:txBody>
                    <a:bodyPr/>
                    <a:lstStyle/>
                    <a:p>
                      <a:r>
                        <a:rPr lang="en-GB" dirty="0"/>
                        <a:t>H2 Storage tank</a:t>
                      </a:r>
                    </a:p>
                  </a:txBody>
                  <a:tcPr/>
                </a:tc>
                <a:tc>
                  <a:txBody>
                    <a:bodyPr/>
                    <a:lstStyle/>
                    <a:p>
                      <a:r>
                        <a:rPr lang="en-GB" dirty="0"/>
                        <a:t>Fuel Cell</a:t>
                      </a:r>
                    </a:p>
                  </a:txBody>
                  <a:tcPr/>
                </a:tc>
                <a:extLst>
                  <a:ext uri="{0D108BD9-81ED-4DB2-BD59-A6C34878D82A}">
                    <a16:rowId xmlns:a16="http://schemas.microsoft.com/office/drawing/2014/main" val="1322516976"/>
                  </a:ext>
                </a:extLst>
              </a:tr>
              <a:tr h="50780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4.0 MW</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1.083  MW</a:t>
                      </a:r>
                    </a:p>
                    <a:p>
                      <a:endParaRPr lang="en-GB"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80 kg</a:t>
                      </a:r>
                    </a:p>
                    <a:p>
                      <a:endParaRPr lang="en-GB" dirty="0"/>
                    </a:p>
                  </a:txBody>
                  <a:tcPr/>
                </a:tc>
                <a:tc>
                  <a:txBody>
                    <a:bodyPr/>
                    <a:lstStyle/>
                    <a:p>
                      <a:r>
                        <a:rPr lang="en-GB" dirty="0"/>
                        <a:t>607 kW</a:t>
                      </a:r>
                    </a:p>
                  </a:txBody>
                  <a:tcPr/>
                </a:tc>
                <a:extLst>
                  <a:ext uri="{0D108BD9-81ED-4DB2-BD59-A6C34878D82A}">
                    <a16:rowId xmlns:a16="http://schemas.microsoft.com/office/drawing/2014/main" val="812508266"/>
                  </a:ext>
                </a:extLst>
              </a:tr>
            </a:tbl>
          </a:graphicData>
        </a:graphic>
      </p:graphicFrame>
      <p:graphicFrame>
        <p:nvGraphicFramePr>
          <p:cNvPr id="8" name="Chart 7">
            <a:extLst>
              <a:ext uri="{FF2B5EF4-FFF2-40B4-BE49-F238E27FC236}">
                <a16:creationId xmlns:a16="http://schemas.microsoft.com/office/drawing/2014/main" id="{C9CED52B-DFDC-422C-AE71-6B901676204E}"/>
              </a:ext>
            </a:extLst>
          </p:cNvPr>
          <p:cNvGraphicFramePr/>
          <p:nvPr>
            <p:extLst>
              <p:ext uri="{D42A27DB-BD31-4B8C-83A1-F6EECF244321}">
                <p14:modId xmlns:p14="http://schemas.microsoft.com/office/powerpoint/2010/main" val="3602760558"/>
              </p:ext>
            </p:extLst>
          </p:nvPr>
        </p:nvGraphicFramePr>
        <p:xfrm>
          <a:off x="6390984" y="3119743"/>
          <a:ext cx="5429364" cy="3743700"/>
        </p:xfrm>
        <a:graphic>
          <a:graphicData uri="http://schemas.openxmlformats.org/drawingml/2006/chart">
            <c:chart xmlns:c="http://schemas.openxmlformats.org/drawingml/2006/chart" xmlns:r="http://schemas.openxmlformats.org/officeDocument/2006/relationships" r:id="rId3"/>
          </a:graphicData>
        </a:graphic>
      </p:graphicFrame>
      <p:sp>
        <p:nvSpPr>
          <p:cNvPr id="9" name="Right Bracket 8">
            <a:extLst>
              <a:ext uri="{FF2B5EF4-FFF2-40B4-BE49-F238E27FC236}">
                <a16:creationId xmlns:a16="http://schemas.microsoft.com/office/drawing/2014/main" id="{D067B268-4D3C-D26F-0EBA-1B98B4C0AAB4}"/>
              </a:ext>
            </a:extLst>
          </p:cNvPr>
          <p:cNvSpPr/>
          <p:nvPr/>
        </p:nvSpPr>
        <p:spPr>
          <a:xfrm>
            <a:off x="8909082" y="3434444"/>
            <a:ext cx="1124224" cy="2453847"/>
          </a:xfrm>
          <a:prstGeom prst="rightBracket">
            <a:avLst>
              <a:gd name="adj" fmla="val 105098"/>
            </a:avLst>
          </a:prstGeom>
          <a:ln w="19050">
            <a:solidFill>
              <a:srgbClr val="00B05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Oval 9">
            <a:extLst>
              <a:ext uri="{FF2B5EF4-FFF2-40B4-BE49-F238E27FC236}">
                <a16:creationId xmlns:a16="http://schemas.microsoft.com/office/drawing/2014/main" id="{0038A591-2000-2FF2-AC34-FCBE873E356D}"/>
              </a:ext>
            </a:extLst>
          </p:cNvPr>
          <p:cNvSpPr/>
          <p:nvPr/>
        </p:nvSpPr>
        <p:spPr>
          <a:xfrm>
            <a:off x="9849197" y="4364793"/>
            <a:ext cx="725776" cy="775603"/>
          </a:xfrm>
          <a:prstGeom prst="ellipse">
            <a:avLst/>
          </a:prstGeom>
          <a:gradFill>
            <a:gsLst>
              <a:gs pos="0">
                <a:srgbClr val="007635"/>
              </a:gs>
              <a:gs pos="74000">
                <a:srgbClr val="92D050"/>
              </a:gs>
              <a:gs pos="83000">
                <a:srgbClr val="92D050"/>
              </a:gs>
              <a:gs pos="100000">
                <a:srgbClr val="92D05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dirty="0"/>
              <a:t>47%</a:t>
            </a:r>
          </a:p>
        </p:txBody>
      </p:sp>
      <p:sp>
        <p:nvSpPr>
          <p:cNvPr id="11" name="Content Placeholder 2">
            <a:extLst>
              <a:ext uri="{FF2B5EF4-FFF2-40B4-BE49-F238E27FC236}">
                <a16:creationId xmlns:a16="http://schemas.microsoft.com/office/drawing/2014/main" id="{CB60FF97-498F-7C79-9CBF-29090EA15074}"/>
              </a:ext>
            </a:extLst>
          </p:cNvPr>
          <p:cNvSpPr txBox="1">
            <a:spLocks/>
          </p:cNvSpPr>
          <p:nvPr/>
        </p:nvSpPr>
        <p:spPr>
          <a:xfrm>
            <a:off x="9874177" y="3547633"/>
            <a:ext cx="1988521" cy="6789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dirty="0">
                <a:solidFill>
                  <a:srgbClr val="00B050"/>
                </a:solidFill>
              </a:rPr>
              <a:t>Reduction in carbon footprint</a:t>
            </a:r>
          </a:p>
        </p:txBody>
      </p:sp>
      <p:sp>
        <p:nvSpPr>
          <p:cNvPr id="12" name="TextBox 11">
            <a:extLst>
              <a:ext uri="{FF2B5EF4-FFF2-40B4-BE49-F238E27FC236}">
                <a16:creationId xmlns:a16="http://schemas.microsoft.com/office/drawing/2014/main" id="{01FAD712-15A8-2D62-0472-955B253283C8}"/>
              </a:ext>
            </a:extLst>
          </p:cNvPr>
          <p:cNvSpPr txBox="1"/>
          <p:nvPr/>
        </p:nvSpPr>
        <p:spPr>
          <a:xfrm>
            <a:off x="3149573" y="5637873"/>
            <a:ext cx="2502608" cy="369332"/>
          </a:xfrm>
          <a:prstGeom prst="rect">
            <a:avLst/>
          </a:prstGeom>
          <a:noFill/>
        </p:spPr>
        <p:txBody>
          <a:bodyPr wrap="none" rtlCol="0">
            <a:spAutoFit/>
          </a:bodyPr>
          <a:lstStyle/>
          <a:p>
            <a:r>
              <a:rPr lang="en-GB" b="1" dirty="0">
                <a:solidFill>
                  <a:srgbClr val="FF0000"/>
                </a:solidFill>
                <a:latin typeface="Times New Roman" panose="02020603050405020304" pitchFamily="18" charset="0"/>
                <a:cs typeface="Times New Roman" panose="02020603050405020304" pitchFamily="18" charset="0"/>
              </a:rPr>
              <a:t> LCOE = 0.3697 £/kWh</a:t>
            </a:r>
          </a:p>
        </p:txBody>
      </p:sp>
    </p:spTree>
    <p:extLst>
      <p:ext uri="{BB962C8B-B14F-4D97-AF65-F5344CB8AC3E}">
        <p14:creationId xmlns:p14="http://schemas.microsoft.com/office/powerpoint/2010/main" val="160977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73F4B-95F4-441F-840A-A23E7A60A292}"/>
              </a:ext>
            </a:extLst>
          </p:cNvPr>
          <p:cNvSpPr>
            <a:spLocks noGrp="1"/>
          </p:cNvSpPr>
          <p:nvPr>
            <p:ph idx="1"/>
          </p:nvPr>
        </p:nvSpPr>
        <p:spPr>
          <a:xfrm>
            <a:off x="675457" y="3326137"/>
            <a:ext cx="10288108" cy="2952328"/>
          </a:xfrm>
        </p:spPr>
        <p:txBody>
          <a:bodyPr/>
          <a:lstStyle/>
          <a:p>
            <a:pPr marL="0" indent="0">
              <a:spcBef>
                <a:spcPts val="1200"/>
              </a:spcBef>
              <a:buNone/>
            </a:pPr>
            <a:r>
              <a:rPr lang="en-GB" sz="2400" b="1" i="0" u="none" strike="noStrike" baseline="0" dirty="0">
                <a:solidFill>
                  <a:srgbClr val="1C1E29"/>
                </a:solidFill>
              </a:rPr>
              <a:t>For Hydrogen to play such a key role, the following is needed:</a:t>
            </a:r>
          </a:p>
          <a:p>
            <a:pPr lvl="1">
              <a:spcBef>
                <a:spcPts val="1200"/>
              </a:spcBef>
            </a:pPr>
            <a:r>
              <a:rPr lang="en-US" altLang="en-US" sz="2000" dirty="0">
                <a:solidFill>
                  <a:srgbClr val="781D7E"/>
                </a:solidFill>
              </a:rPr>
              <a:t>Technology breakthroughs to reduce costs across the entire supply chain</a:t>
            </a:r>
          </a:p>
          <a:p>
            <a:pPr lvl="1">
              <a:spcBef>
                <a:spcPts val="1200"/>
              </a:spcBef>
            </a:pPr>
            <a:r>
              <a:rPr lang="en-GB" sz="2000" dirty="0">
                <a:solidFill>
                  <a:srgbClr val="781D7E"/>
                </a:solidFill>
              </a:rPr>
              <a:t>F</a:t>
            </a:r>
            <a:r>
              <a:rPr lang="en-GB" sz="2000" b="0" i="0" u="none" strike="noStrike" baseline="0" dirty="0">
                <a:solidFill>
                  <a:srgbClr val="781D7E"/>
                </a:solidFill>
              </a:rPr>
              <a:t>avourable </a:t>
            </a:r>
            <a:r>
              <a:rPr lang="en-GB" sz="2000" dirty="0">
                <a:solidFill>
                  <a:srgbClr val="781D7E"/>
                </a:solidFill>
              </a:rPr>
              <a:t>G</a:t>
            </a:r>
            <a:r>
              <a:rPr lang="en-GB" sz="2000" b="0" i="0" u="none" strike="noStrike" baseline="0" dirty="0">
                <a:solidFill>
                  <a:srgbClr val="781D7E"/>
                </a:solidFill>
              </a:rPr>
              <a:t>overnment </a:t>
            </a:r>
            <a:r>
              <a:rPr lang="en-GB" sz="2000" dirty="0">
                <a:solidFill>
                  <a:srgbClr val="781D7E"/>
                </a:solidFill>
              </a:rPr>
              <a:t>P</a:t>
            </a:r>
            <a:r>
              <a:rPr lang="en-GB" sz="2000" b="0" i="0" u="none" strike="noStrike" baseline="0" dirty="0">
                <a:solidFill>
                  <a:srgbClr val="781D7E"/>
                </a:solidFill>
              </a:rPr>
              <a:t>olicies for the widespread of hydrogen implementation</a:t>
            </a:r>
          </a:p>
          <a:p>
            <a:pPr lvl="1">
              <a:spcBef>
                <a:spcPts val="1200"/>
              </a:spcBef>
            </a:pPr>
            <a:r>
              <a:rPr lang="en-GB" sz="2000" dirty="0">
                <a:solidFill>
                  <a:srgbClr val="781D7E"/>
                </a:solidFill>
              </a:rPr>
              <a:t>Development of L</a:t>
            </a:r>
            <a:r>
              <a:rPr lang="en-GB" sz="2000" b="0" i="0" u="none" strike="noStrike" baseline="0" dirty="0">
                <a:solidFill>
                  <a:srgbClr val="781D7E"/>
                </a:solidFill>
              </a:rPr>
              <a:t>ocal </a:t>
            </a:r>
            <a:r>
              <a:rPr lang="en-GB" sz="2000" dirty="0">
                <a:solidFill>
                  <a:srgbClr val="781D7E"/>
                </a:solidFill>
              </a:rPr>
              <a:t>S</a:t>
            </a:r>
            <a:r>
              <a:rPr lang="en-GB" sz="2000" b="0" i="0" u="none" strike="noStrike" baseline="0" dirty="0">
                <a:solidFill>
                  <a:srgbClr val="781D7E"/>
                </a:solidFill>
              </a:rPr>
              <a:t>killed </a:t>
            </a:r>
            <a:r>
              <a:rPr lang="en-GB" sz="2000" dirty="0">
                <a:solidFill>
                  <a:srgbClr val="781D7E"/>
                </a:solidFill>
              </a:rPr>
              <a:t>W</a:t>
            </a:r>
            <a:r>
              <a:rPr lang="en-GB" sz="2000" b="0" i="0" u="none" strike="noStrike" baseline="0" dirty="0">
                <a:solidFill>
                  <a:srgbClr val="781D7E"/>
                </a:solidFill>
              </a:rPr>
              <a:t>orkforce and </a:t>
            </a:r>
            <a:r>
              <a:rPr lang="en-GB" sz="2000" dirty="0">
                <a:solidFill>
                  <a:srgbClr val="781D7E"/>
                </a:solidFill>
              </a:rPr>
              <a:t>S</a:t>
            </a:r>
            <a:r>
              <a:rPr lang="en-GB" sz="2000" b="0" i="0" u="none" strike="noStrike" baseline="0" dirty="0">
                <a:solidFill>
                  <a:srgbClr val="781D7E"/>
                </a:solidFill>
              </a:rPr>
              <a:t>ervice </a:t>
            </a:r>
            <a:r>
              <a:rPr lang="en-GB" sz="2000" dirty="0">
                <a:solidFill>
                  <a:srgbClr val="781D7E"/>
                </a:solidFill>
              </a:rPr>
              <a:t>I</a:t>
            </a:r>
            <a:r>
              <a:rPr lang="en-GB" sz="2000" b="0" i="0" u="none" strike="noStrike" baseline="0" dirty="0">
                <a:solidFill>
                  <a:srgbClr val="781D7E"/>
                </a:solidFill>
              </a:rPr>
              <a:t>nfrastructure</a:t>
            </a:r>
          </a:p>
          <a:p>
            <a:pPr lvl="1">
              <a:spcBef>
                <a:spcPts val="1200"/>
              </a:spcBef>
            </a:pPr>
            <a:r>
              <a:rPr lang="en-GB" sz="2000" dirty="0">
                <a:solidFill>
                  <a:srgbClr val="781D7E"/>
                </a:solidFill>
              </a:rPr>
              <a:t>Further Research, Analysis and Modelling that allows the effective deployment of hydrogen across different sectors</a:t>
            </a:r>
          </a:p>
        </p:txBody>
      </p:sp>
      <p:sp>
        <p:nvSpPr>
          <p:cNvPr id="4" name="Slide Number Placeholder 3">
            <a:extLst>
              <a:ext uri="{FF2B5EF4-FFF2-40B4-BE49-F238E27FC236}">
                <a16:creationId xmlns:a16="http://schemas.microsoft.com/office/drawing/2014/main" id="{01FB89A7-8D08-4352-A195-3C01362C8CE6}"/>
              </a:ext>
            </a:extLst>
          </p:cNvPr>
          <p:cNvSpPr>
            <a:spLocks noGrp="1"/>
          </p:cNvSpPr>
          <p:nvPr>
            <p:ph type="sldNum" sz="quarter" idx="10"/>
          </p:nvPr>
        </p:nvSpPr>
        <p:spPr/>
        <p:txBody>
          <a:bodyPr/>
          <a:lstStyle/>
          <a:p>
            <a:pPr>
              <a:defRPr/>
            </a:pPr>
            <a:fld id="{507A51EB-28BE-496C-9370-D136DFF3C419}" type="slidenum">
              <a:rPr lang="en-GB" smtClean="0"/>
              <a:pPr>
                <a:defRPr/>
              </a:pPr>
              <a:t>32</a:t>
            </a:fld>
            <a:endParaRPr lang="en-GB" dirty="0"/>
          </a:p>
        </p:txBody>
      </p:sp>
      <p:sp>
        <p:nvSpPr>
          <p:cNvPr id="5" name="Title 2">
            <a:extLst>
              <a:ext uri="{FF2B5EF4-FFF2-40B4-BE49-F238E27FC236}">
                <a16:creationId xmlns:a16="http://schemas.microsoft.com/office/drawing/2014/main" id="{8E146DE9-1551-461C-A878-1B4F262753E8}"/>
              </a:ext>
            </a:extLst>
          </p:cNvPr>
          <p:cNvSpPr>
            <a:spLocks noGrp="1"/>
          </p:cNvSpPr>
          <p:nvPr>
            <p:ph type="title"/>
          </p:nvPr>
        </p:nvSpPr>
        <p:spPr>
          <a:xfrm>
            <a:off x="549377" y="1263826"/>
            <a:ext cx="10959007" cy="642938"/>
          </a:xfrm>
        </p:spPr>
        <p:txBody>
          <a:bodyPr>
            <a:normAutofit/>
          </a:bodyPr>
          <a:lstStyle/>
          <a:p>
            <a:r>
              <a:rPr lang="en-GB" sz="3600" b="1" dirty="0"/>
              <a:t>Conclusion</a:t>
            </a:r>
          </a:p>
        </p:txBody>
      </p:sp>
      <p:sp>
        <p:nvSpPr>
          <p:cNvPr id="7" name="TextBox 6">
            <a:extLst>
              <a:ext uri="{FF2B5EF4-FFF2-40B4-BE49-F238E27FC236}">
                <a16:creationId xmlns:a16="http://schemas.microsoft.com/office/drawing/2014/main" id="{33F202CE-131B-4DAB-8B14-2C9E3D085389}"/>
              </a:ext>
            </a:extLst>
          </p:cNvPr>
          <p:cNvSpPr txBox="1"/>
          <p:nvPr/>
        </p:nvSpPr>
        <p:spPr>
          <a:xfrm>
            <a:off x="629276" y="2005740"/>
            <a:ext cx="10959007" cy="1200329"/>
          </a:xfrm>
          <a:prstGeom prst="rect">
            <a:avLst/>
          </a:prstGeom>
          <a:noFill/>
        </p:spPr>
        <p:txBody>
          <a:bodyPr wrap="square">
            <a:spAutoFit/>
          </a:bodyPr>
          <a:lstStyle/>
          <a:p>
            <a:pPr marL="0" indent="0">
              <a:spcBef>
                <a:spcPts val="0"/>
              </a:spcBef>
              <a:buNone/>
            </a:pPr>
            <a:r>
              <a:rPr lang="en-GB" sz="2400" b="1" dirty="0">
                <a:solidFill>
                  <a:srgbClr val="781D7E"/>
                </a:solidFill>
                <a:latin typeface="+mn-lt"/>
              </a:rPr>
              <a:t>Hydrogen is a key player in the world clean energy transition and major contributor to the UK Net Zero Future. H2 will play a pivotal role in achieving an affordable, clean and prosperous economy.</a:t>
            </a:r>
          </a:p>
        </p:txBody>
      </p:sp>
    </p:spTree>
    <p:extLst>
      <p:ext uri="{BB962C8B-B14F-4D97-AF65-F5344CB8AC3E}">
        <p14:creationId xmlns:p14="http://schemas.microsoft.com/office/powerpoint/2010/main" val="2162725621"/>
      </p:ext>
    </p:extLst>
  </p:cSld>
  <p:clrMapOvr>
    <a:masterClrMapping/>
  </p:clrMapOvr>
  <mc:AlternateContent xmlns:mc="http://schemas.openxmlformats.org/markup-compatibility/2006" xmlns:p14="http://schemas.microsoft.com/office/powerpoint/2010/main">
    <mc:Choice Requires="p14">
      <p:transition spd="slow" p14:dur="2000" advTm="76651"/>
    </mc:Choice>
    <mc:Fallback xmlns="">
      <p:transition spd="slow" advTm="76651"/>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93C2F1-9A67-46E7-B7FD-FA110A8BEBED}"/>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spcAft>
                <a:spcPts val="600"/>
              </a:spcAft>
              <a:defRPr/>
            </a:pPr>
            <a:fld id="{507A51EB-28BE-496C-9370-D136DFF3C419}" type="slidenum">
              <a:rPr lang="en-US" smtClean="0"/>
              <a:pPr>
                <a:spcAft>
                  <a:spcPts val="600"/>
                </a:spcAft>
                <a:defRPr/>
              </a:pPr>
              <a:t>33</a:t>
            </a:fld>
            <a:endParaRPr lang="en-US"/>
          </a:p>
        </p:txBody>
      </p:sp>
      <p:pic>
        <p:nvPicPr>
          <p:cNvPr id="1026" name="Picture 2" descr="Thank You Purple Images – Browse 7,951 Stock Photos, Vectors, and Video |  Adobe Stock">
            <a:extLst>
              <a:ext uri="{FF2B5EF4-FFF2-40B4-BE49-F238E27FC236}">
                <a16:creationId xmlns:a16="http://schemas.microsoft.com/office/drawing/2014/main" id="{3D4DAD6A-2951-6D14-9E9D-E9762C8C1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150" y="1714500"/>
            <a:ext cx="105537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42470"/>
      </p:ext>
    </p:extLst>
  </p:cSld>
  <p:clrMapOvr>
    <a:masterClrMapping/>
  </p:clrMapOvr>
  <mc:AlternateContent xmlns:mc="http://schemas.openxmlformats.org/markup-compatibility/2006" xmlns:p14="http://schemas.microsoft.com/office/powerpoint/2010/main">
    <mc:Choice Requires="p14">
      <p:transition spd="slow" p14:dur="2000" advTm="7657"/>
    </mc:Choice>
    <mc:Fallback xmlns="">
      <p:transition spd="slow" advTm="7657"/>
    </mc:Fallback>
  </mc:AlternateContent>
  <p:extLst>
    <p:ext uri="{3A86A75C-4F4B-4683-9AE1-C65F6400EC91}">
      <p14:laserTraceLst xmlns:p14="http://schemas.microsoft.com/office/powerpoint/2010/main">
        <p14:tracePtLst>
          <p14:tracePt t="7657" x="7073900" y="6832600"/>
          <p14:tracePt t="7657" x="7188200" y="6832600"/>
          <p14:tracePt t="7657" x="7753350" y="6788150"/>
          <p14:tracePt t="7657" x="8064500" y="6794500"/>
          <p14:tracePt t="7657" x="8223250" y="6794500"/>
          <p14:tracePt t="7657" x="8509000" y="6819900"/>
          <p14:tracePt t="7657" x="8686800" y="6838950"/>
          <p14:tracePt t="7657" x="8921750" y="68516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8273E2-63C7-351D-88D4-0BE70F4E3218}"/>
              </a:ext>
            </a:extLst>
          </p:cNvPr>
          <p:cNvSpPr>
            <a:spLocks noGrp="1"/>
          </p:cNvSpPr>
          <p:nvPr>
            <p:ph type="sldNum" sz="quarter" idx="10"/>
          </p:nvPr>
        </p:nvSpPr>
        <p:spPr/>
        <p:txBody>
          <a:bodyPr/>
          <a:lstStyle/>
          <a:p>
            <a:fld id="{CD8196BC-F42D-4B87-B53B-6CE5D557D7FA}" type="slidenum">
              <a:rPr lang="en-US" smtClean="0"/>
              <a:t>4</a:t>
            </a:fld>
            <a:endParaRPr lang="en-US"/>
          </a:p>
        </p:txBody>
      </p:sp>
      <p:sp>
        <p:nvSpPr>
          <p:cNvPr id="5" name="Title 1">
            <a:extLst>
              <a:ext uri="{FF2B5EF4-FFF2-40B4-BE49-F238E27FC236}">
                <a16:creationId xmlns:a16="http://schemas.microsoft.com/office/drawing/2014/main" id="{D720AD86-BEA5-597B-B438-E3536EC8593E}"/>
              </a:ext>
            </a:extLst>
          </p:cNvPr>
          <p:cNvSpPr>
            <a:spLocks noGrp="1"/>
          </p:cNvSpPr>
          <p:nvPr>
            <p:ph type="title"/>
          </p:nvPr>
        </p:nvSpPr>
        <p:spPr>
          <a:xfrm>
            <a:off x="534543" y="874731"/>
            <a:ext cx="11381232" cy="764742"/>
          </a:xfrm>
        </p:spPr>
        <p:txBody>
          <a:bodyPr vert="horz" lIns="91440" tIns="45720" rIns="91440" bIns="45720" rtlCol="0" anchor="b">
            <a:normAutofit/>
          </a:bodyPr>
          <a:lstStyle/>
          <a:p>
            <a:r>
              <a:rPr lang="en-US" b="1" kern="1200" dirty="0">
                <a:solidFill>
                  <a:schemeClr val="tx1"/>
                </a:solidFill>
                <a:latin typeface="+mj-lt"/>
                <a:ea typeface="+mj-ea"/>
                <a:cs typeface="+mj-cs"/>
              </a:rPr>
              <a:t>Emissions Brief </a:t>
            </a:r>
            <a:r>
              <a:rPr lang="en-US" sz="3600" b="1" kern="1200" dirty="0">
                <a:solidFill>
                  <a:schemeClr val="tx1"/>
                </a:solidFill>
                <a:latin typeface="+mj-lt"/>
                <a:ea typeface="+mj-ea"/>
                <a:cs typeface="+mj-cs"/>
              </a:rPr>
              <a:t>(IEA CO2 Emissions Analysis 2023)</a:t>
            </a:r>
          </a:p>
        </p:txBody>
      </p:sp>
      <p:sp>
        <p:nvSpPr>
          <p:cNvPr id="6" name="Content Placeholder 1">
            <a:extLst>
              <a:ext uri="{FF2B5EF4-FFF2-40B4-BE49-F238E27FC236}">
                <a16:creationId xmlns:a16="http://schemas.microsoft.com/office/drawing/2014/main" id="{211FBD56-5BA8-923E-BD90-14BAC7138AA3}"/>
              </a:ext>
            </a:extLst>
          </p:cNvPr>
          <p:cNvSpPr txBox="1">
            <a:spLocks/>
          </p:cNvSpPr>
          <p:nvPr/>
        </p:nvSpPr>
        <p:spPr>
          <a:xfrm>
            <a:off x="667893" y="1680288"/>
            <a:ext cx="11247882" cy="45942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GB" sz="2200" dirty="0"/>
              <a:t>Global energy-related CO2 emissions grew by 1.1% in 2023, increasing 410 Mt to reach a new record of 37.4 Gt. Emissions from coal accounted for more than 65% of the increase in 2023. </a:t>
            </a:r>
          </a:p>
          <a:p>
            <a:pPr>
              <a:lnSpc>
                <a:spcPct val="100000"/>
              </a:lnSpc>
              <a:spcBef>
                <a:spcPts val="1200"/>
              </a:spcBef>
            </a:pPr>
            <a:r>
              <a:rPr lang="en-GB" sz="2200" dirty="0"/>
              <a:t>The global shortfall in hydropower generation due to droughts drove up emissions by around 170 Mt. Between 2019 and 2023, total energy-related emissions increased around 900 Mt.</a:t>
            </a:r>
            <a:endParaRPr lang="en-US" sz="2200" dirty="0"/>
          </a:p>
        </p:txBody>
      </p:sp>
      <p:pic>
        <p:nvPicPr>
          <p:cNvPr id="8" name="Picture 7">
            <a:extLst>
              <a:ext uri="{FF2B5EF4-FFF2-40B4-BE49-F238E27FC236}">
                <a16:creationId xmlns:a16="http://schemas.microsoft.com/office/drawing/2014/main" id="{58EE931B-B7F7-B0C4-BEB8-75C49AE897B5}"/>
              </a:ext>
            </a:extLst>
          </p:cNvPr>
          <p:cNvPicPr>
            <a:picLocks noChangeAspect="1"/>
          </p:cNvPicPr>
          <p:nvPr/>
        </p:nvPicPr>
        <p:blipFill>
          <a:blip r:embed="rId3"/>
          <a:stretch>
            <a:fillRect/>
          </a:stretch>
        </p:blipFill>
        <p:spPr>
          <a:xfrm>
            <a:off x="2298375" y="3314172"/>
            <a:ext cx="6704933" cy="3042178"/>
          </a:xfrm>
          <a:prstGeom prst="rect">
            <a:avLst/>
          </a:prstGeom>
        </p:spPr>
      </p:pic>
    </p:spTree>
    <p:extLst>
      <p:ext uri="{BB962C8B-B14F-4D97-AF65-F5344CB8AC3E}">
        <p14:creationId xmlns:p14="http://schemas.microsoft.com/office/powerpoint/2010/main" val="262657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FBA22C-52D0-4968-8C7A-1359B28590C9}"/>
              </a:ext>
            </a:extLst>
          </p:cNvPr>
          <p:cNvSpPr>
            <a:spLocks noGrp="1"/>
          </p:cNvSpPr>
          <p:nvPr>
            <p:ph idx="1"/>
          </p:nvPr>
        </p:nvSpPr>
        <p:spPr>
          <a:xfrm>
            <a:off x="566757" y="1739152"/>
            <a:ext cx="11058486" cy="4303432"/>
          </a:xfrm>
        </p:spPr>
        <p:txBody>
          <a:bodyPr/>
          <a:lstStyle/>
          <a:p>
            <a:pPr>
              <a:spcBef>
                <a:spcPts val="1200"/>
              </a:spcBef>
            </a:pPr>
            <a:r>
              <a:rPr lang="en-GB" sz="2000" dirty="0"/>
              <a:t>Air Pollution (causing health issues)</a:t>
            </a:r>
          </a:p>
          <a:p>
            <a:pPr>
              <a:spcBef>
                <a:spcPts val="1800"/>
              </a:spcBef>
            </a:pPr>
            <a:r>
              <a:rPr lang="en-GB" sz="2000" dirty="0"/>
              <a:t>Water Contamination (</a:t>
            </a:r>
            <a:r>
              <a:rPr lang="en-GB" sz="2000" b="0" i="0" dirty="0">
                <a:effectLst/>
              </a:rPr>
              <a:t>affecting humans, animals &amp; plants using it)</a:t>
            </a:r>
            <a:endParaRPr lang="en-GB" sz="2000" dirty="0"/>
          </a:p>
          <a:p>
            <a:pPr>
              <a:spcBef>
                <a:spcPts val="1800"/>
              </a:spcBef>
            </a:pPr>
            <a:r>
              <a:rPr lang="en-GB" sz="2000" dirty="0"/>
              <a:t>Land D</a:t>
            </a:r>
            <a:r>
              <a:rPr lang="en-GB" sz="2000" b="0" i="0" dirty="0">
                <a:effectLst/>
              </a:rPr>
              <a:t>egradation or destruction from human activities</a:t>
            </a:r>
            <a:r>
              <a:rPr lang="en-GB" sz="2000" b="0" i="0" u="none" strike="noStrike" dirty="0">
                <a:effectLst/>
              </a:rPr>
              <a:t>. (this </a:t>
            </a:r>
            <a:r>
              <a:rPr lang="en-GB" sz="2000" b="0" i="0" dirty="0">
                <a:effectLst/>
              </a:rPr>
              <a:t>lessens the quality and/or productivity of the land for agriculture, forestation, construction, etc.</a:t>
            </a:r>
            <a:r>
              <a:rPr lang="en-GB" sz="2000" b="0" i="0" u="none" strike="noStrike" dirty="0">
                <a:effectLst/>
              </a:rPr>
              <a:t>)</a:t>
            </a:r>
            <a:endParaRPr lang="en-GB" sz="2000" dirty="0"/>
          </a:p>
          <a:p>
            <a:pPr marL="800100" lvl="2" indent="-36000">
              <a:spcBef>
                <a:spcPts val="600"/>
              </a:spcBef>
              <a:buNone/>
            </a:pPr>
            <a:r>
              <a:rPr lang="en-GB" sz="1800" dirty="0"/>
              <a:t>Note that the air, water and soil pollution raise public health issues and require many years to recover.</a:t>
            </a:r>
          </a:p>
          <a:p>
            <a:pPr>
              <a:spcBef>
                <a:spcPts val="1800"/>
              </a:spcBef>
            </a:pPr>
            <a:r>
              <a:rPr lang="en-GB" sz="2000" dirty="0"/>
              <a:t>Climate Change (</a:t>
            </a:r>
            <a:r>
              <a:rPr lang="en-GB" sz="2000" b="0" i="0" dirty="0">
                <a:effectLst/>
              </a:rPr>
              <a:t>destructive impacts include, but are not limited to, melting of polar ice, change in seasons, new </a:t>
            </a:r>
            <a:r>
              <a:rPr lang="en-GB" sz="2000" dirty="0"/>
              <a:t>ill</a:t>
            </a:r>
            <a:r>
              <a:rPr lang="en-GB" sz="2000" b="0" i="0" dirty="0">
                <a:effectLst/>
              </a:rPr>
              <a:t>nesses, and change in the general climate situation).</a:t>
            </a:r>
            <a:endParaRPr lang="en-GB" sz="2000" dirty="0"/>
          </a:p>
          <a:p>
            <a:pPr>
              <a:spcBef>
                <a:spcPts val="1800"/>
              </a:spcBef>
            </a:pPr>
            <a:r>
              <a:rPr lang="en-GB" sz="2000" dirty="0"/>
              <a:t>Global Warming (this results from the fossil fuel GHG emissions)</a:t>
            </a:r>
          </a:p>
          <a:p>
            <a:pPr>
              <a:spcBef>
                <a:spcPts val="1800"/>
              </a:spcBef>
            </a:pPr>
            <a:r>
              <a:rPr lang="en-GB" sz="2000" dirty="0"/>
              <a:t>Effect on Marine Life (affecting shellfish and microscopic fish)</a:t>
            </a:r>
          </a:p>
          <a:p>
            <a:pPr>
              <a:spcBef>
                <a:spcPts val="1800"/>
              </a:spcBef>
            </a:pPr>
            <a:r>
              <a:rPr lang="en-GB" sz="2000" dirty="0"/>
              <a:t>Ozone layer Depletion (loss of earth protection from the sun unsafe beams)</a:t>
            </a:r>
          </a:p>
        </p:txBody>
      </p:sp>
      <p:sp>
        <p:nvSpPr>
          <p:cNvPr id="3" name="Title 2">
            <a:extLst>
              <a:ext uri="{FF2B5EF4-FFF2-40B4-BE49-F238E27FC236}">
                <a16:creationId xmlns:a16="http://schemas.microsoft.com/office/drawing/2014/main" id="{ED49F05B-0265-46B6-AEEC-4B83698292CA}"/>
              </a:ext>
            </a:extLst>
          </p:cNvPr>
          <p:cNvSpPr>
            <a:spLocks noGrp="1"/>
          </p:cNvSpPr>
          <p:nvPr>
            <p:ph type="title"/>
          </p:nvPr>
        </p:nvSpPr>
        <p:spPr>
          <a:xfrm>
            <a:off x="461156" y="973704"/>
            <a:ext cx="6799615" cy="642938"/>
          </a:xfrm>
        </p:spPr>
        <p:txBody>
          <a:bodyPr>
            <a:noAutofit/>
          </a:bodyPr>
          <a:lstStyle/>
          <a:p>
            <a:r>
              <a:rPr lang="en-GB" b="1" dirty="0"/>
              <a:t>Environmental Concerns</a:t>
            </a:r>
          </a:p>
        </p:txBody>
      </p:sp>
      <p:sp>
        <p:nvSpPr>
          <p:cNvPr id="4" name="Slide Number Placeholder 3">
            <a:extLst>
              <a:ext uri="{FF2B5EF4-FFF2-40B4-BE49-F238E27FC236}">
                <a16:creationId xmlns:a16="http://schemas.microsoft.com/office/drawing/2014/main" id="{A51C406D-617C-48C8-B356-4E550B6FE61D}"/>
              </a:ext>
            </a:extLst>
          </p:cNvPr>
          <p:cNvSpPr>
            <a:spLocks noGrp="1"/>
          </p:cNvSpPr>
          <p:nvPr>
            <p:ph type="sldNum" sz="quarter" idx="10"/>
          </p:nvPr>
        </p:nvSpPr>
        <p:spPr/>
        <p:txBody>
          <a:bodyPr/>
          <a:lstStyle/>
          <a:p>
            <a:pPr>
              <a:defRPr/>
            </a:pPr>
            <a:fld id="{507A51EB-28BE-496C-9370-D136DFF3C419}" type="slidenum">
              <a:rPr lang="en-GB" smtClean="0"/>
              <a:pPr>
                <a:defRPr/>
              </a:pPr>
              <a:t>5</a:t>
            </a:fld>
            <a:endParaRPr lang="en-GB" dirty="0"/>
          </a:p>
        </p:txBody>
      </p:sp>
    </p:spTree>
    <p:extLst>
      <p:ext uri="{BB962C8B-B14F-4D97-AF65-F5344CB8AC3E}">
        <p14:creationId xmlns:p14="http://schemas.microsoft.com/office/powerpoint/2010/main" val="1744898453"/>
      </p:ext>
    </p:extLst>
  </p:cSld>
  <p:clrMapOvr>
    <a:masterClrMapping/>
  </p:clrMapOvr>
  <mc:AlternateContent xmlns:mc="http://schemas.openxmlformats.org/markup-compatibility/2006" xmlns:p14="http://schemas.microsoft.com/office/powerpoint/2010/main">
    <mc:Choice Requires="p14">
      <p:transition spd="slow" p14:dur="2000" advTm="27270"/>
    </mc:Choice>
    <mc:Fallback xmlns="">
      <p:transition spd="slow" advTm="2727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22F1C9-0DDC-0756-A9AA-41F5EDDAE2C8}"/>
              </a:ext>
            </a:extLst>
          </p:cNvPr>
          <p:cNvSpPr>
            <a:spLocks noGrp="1"/>
          </p:cNvSpPr>
          <p:nvPr>
            <p:ph type="sldNum" sz="quarter" idx="10"/>
          </p:nvPr>
        </p:nvSpPr>
        <p:spPr/>
        <p:txBody>
          <a:bodyPr/>
          <a:lstStyle/>
          <a:p>
            <a:fld id="{CD8196BC-F42D-4B87-B53B-6CE5D557D7FA}" type="slidenum">
              <a:rPr lang="en-US" smtClean="0"/>
              <a:t>6</a:t>
            </a:fld>
            <a:endParaRPr lang="en-US"/>
          </a:p>
        </p:txBody>
      </p:sp>
      <p:pic>
        <p:nvPicPr>
          <p:cNvPr id="5" name="Content Placeholder 4">
            <a:extLst>
              <a:ext uri="{FF2B5EF4-FFF2-40B4-BE49-F238E27FC236}">
                <a16:creationId xmlns:a16="http://schemas.microsoft.com/office/drawing/2014/main" id="{7BFD6678-2339-5087-E44F-4958AF3B1E5D}"/>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9294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3C3855-2279-7641-2576-71E91B63D9FA}"/>
              </a:ext>
            </a:extLst>
          </p:cNvPr>
          <p:cNvSpPr>
            <a:spLocks noGrp="1"/>
          </p:cNvSpPr>
          <p:nvPr>
            <p:ph type="title"/>
          </p:nvPr>
        </p:nvSpPr>
        <p:spPr>
          <a:xfrm>
            <a:off x="464710" y="763813"/>
            <a:ext cx="8407148" cy="839788"/>
          </a:xfrm>
        </p:spPr>
        <p:txBody>
          <a:bodyPr>
            <a:normAutofit/>
          </a:bodyPr>
          <a:lstStyle/>
          <a:p>
            <a:r>
              <a:rPr lang="en-GB" sz="4000" b="1" dirty="0"/>
              <a:t>Global Energy Consumption</a:t>
            </a:r>
          </a:p>
        </p:txBody>
      </p:sp>
      <p:sp>
        <p:nvSpPr>
          <p:cNvPr id="4" name="Slide Number Placeholder 3">
            <a:extLst>
              <a:ext uri="{FF2B5EF4-FFF2-40B4-BE49-F238E27FC236}">
                <a16:creationId xmlns:a16="http://schemas.microsoft.com/office/drawing/2014/main" id="{325C57FC-45AC-312A-6EF7-F599F50167F9}"/>
              </a:ext>
            </a:extLst>
          </p:cNvPr>
          <p:cNvSpPr>
            <a:spLocks noGrp="1"/>
          </p:cNvSpPr>
          <p:nvPr>
            <p:ph type="sldNum" sz="quarter" idx="10"/>
          </p:nvPr>
        </p:nvSpPr>
        <p:spPr/>
        <p:txBody>
          <a:bodyPr/>
          <a:lstStyle/>
          <a:p>
            <a:fld id="{CD8196BC-F42D-4B87-B53B-6CE5D557D7FA}" type="slidenum">
              <a:rPr lang="en-US" smtClean="0"/>
              <a:t>7</a:t>
            </a:fld>
            <a:endParaRPr lang="en-US"/>
          </a:p>
        </p:txBody>
      </p:sp>
      <p:pic>
        <p:nvPicPr>
          <p:cNvPr id="28" name="Picture 27">
            <a:extLst>
              <a:ext uri="{FF2B5EF4-FFF2-40B4-BE49-F238E27FC236}">
                <a16:creationId xmlns:a16="http://schemas.microsoft.com/office/drawing/2014/main" id="{2E97B578-A8AB-9062-38FC-D6465CB24283}"/>
              </a:ext>
            </a:extLst>
          </p:cNvPr>
          <p:cNvPicPr>
            <a:picLocks noChangeAspect="1"/>
          </p:cNvPicPr>
          <p:nvPr/>
        </p:nvPicPr>
        <p:blipFill>
          <a:blip r:embed="rId3"/>
          <a:stretch>
            <a:fillRect/>
          </a:stretch>
        </p:blipFill>
        <p:spPr>
          <a:xfrm>
            <a:off x="0" y="1603601"/>
            <a:ext cx="10961914" cy="5254399"/>
          </a:xfrm>
          <a:prstGeom prst="rect">
            <a:avLst/>
          </a:prstGeom>
        </p:spPr>
      </p:pic>
    </p:spTree>
    <p:extLst>
      <p:ext uri="{BB962C8B-B14F-4D97-AF65-F5344CB8AC3E}">
        <p14:creationId xmlns:p14="http://schemas.microsoft.com/office/powerpoint/2010/main" val="400225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C149-3E03-BFBE-0F9B-86F87AD8983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1E8482B-F1DF-CBB7-BEC3-7FCD44731F7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D8CBEE0-A1F6-0812-B01C-525097E9FA38}"/>
              </a:ext>
            </a:extLst>
          </p:cNvPr>
          <p:cNvSpPr>
            <a:spLocks noGrp="1"/>
          </p:cNvSpPr>
          <p:nvPr>
            <p:ph type="sldNum" sz="quarter" idx="12"/>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03CF1F1-0110-4C0E-92C0-B52A725B5B0C}" type="slidenum">
              <a:rPr lang="en-US" smtClean="0"/>
              <a:pPr/>
              <a:t>8</a:t>
            </a:fld>
            <a:endParaRPr lang="en-US" dirty="0"/>
          </a:p>
        </p:txBody>
      </p:sp>
      <p:pic>
        <p:nvPicPr>
          <p:cNvPr id="5" name="Picture 8" descr="Windmills GIFs - Get the best gif on GIFER">
            <a:extLst>
              <a:ext uri="{FF2B5EF4-FFF2-40B4-BE49-F238E27FC236}">
                <a16:creationId xmlns:a16="http://schemas.microsoft.com/office/drawing/2014/main" id="{215F5D83-85F5-4725-A44D-A45B254D3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3"/>
            <a:ext cx="12191999" cy="68602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E610A92-66F9-5AE7-002A-FBD07E874039}"/>
              </a:ext>
            </a:extLst>
          </p:cNvPr>
          <p:cNvSpPr txBox="1">
            <a:spLocks/>
          </p:cNvSpPr>
          <p:nvPr/>
        </p:nvSpPr>
        <p:spPr>
          <a:xfrm>
            <a:off x="430592" y="605292"/>
            <a:ext cx="7585701" cy="119017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bg1"/>
                </a:solidFill>
              </a:rPr>
              <a:t>Exploiting the Renewables Potential</a:t>
            </a:r>
          </a:p>
        </p:txBody>
      </p:sp>
      <p:sp>
        <p:nvSpPr>
          <p:cNvPr id="7" name="Title 1">
            <a:extLst>
              <a:ext uri="{FF2B5EF4-FFF2-40B4-BE49-F238E27FC236}">
                <a16:creationId xmlns:a16="http://schemas.microsoft.com/office/drawing/2014/main" id="{C42B5BD8-BD6E-96D0-5306-8C9EB5899DE2}"/>
              </a:ext>
            </a:extLst>
          </p:cNvPr>
          <p:cNvSpPr txBox="1">
            <a:spLocks/>
          </p:cNvSpPr>
          <p:nvPr/>
        </p:nvSpPr>
        <p:spPr>
          <a:xfrm>
            <a:off x="430592" y="1354502"/>
            <a:ext cx="11330816" cy="119017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bg1"/>
                </a:solidFill>
                <a:latin typeface="Calibri Light" panose="020F0302020204030204" pitchFamily="34" charset="0"/>
                <a:cs typeface="Calibri Light" panose="020F0302020204030204" pitchFamily="34" charset="0"/>
              </a:rPr>
              <a:t>Exploiting the full renewable potential depends on several factors including the usage of adequate energy storage systems that can absorb the excess of renewable energy and address their intermittency.</a:t>
            </a:r>
          </a:p>
        </p:txBody>
      </p:sp>
    </p:spTree>
    <p:extLst>
      <p:ext uri="{BB962C8B-B14F-4D97-AF65-F5344CB8AC3E}">
        <p14:creationId xmlns:p14="http://schemas.microsoft.com/office/powerpoint/2010/main" val="4271329500"/>
      </p:ext>
    </p:extLst>
  </p:cSld>
  <p:clrMapOvr>
    <a:masterClrMapping/>
  </p:clrMapOvr>
  <mc:AlternateContent xmlns:mc="http://schemas.openxmlformats.org/markup-compatibility/2006" xmlns:p14="http://schemas.microsoft.com/office/powerpoint/2010/main">
    <mc:Choice Requires="p14">
      <p:transition spd="slow" p14:dur="2000" advTm="26141"/>
    </mc:Choice>
    <mc:Fallback xmlns="">
      <p:transition spd="slow" advTm="2614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91B51-8993-1C48-0E31-CD5F483400A7}"/>
              </a:ext>
            </a:extLst>
          </p:cNvPr>
          <p:cNvSpPr>
            <a:spLocks noGrp="1"/>
          </p:cNvSpPr>
          <p:nvPr>
            <p:ph type="title"/>
          </p:nvPr>
        </p:nvSpPr>
        <p:spPr>
          <a:xfrm>
            <a:off x="838200" y="500062"/>
            <a:ext cx="10515600" cy="1325563"/>
          </a:xfrm>
        </p:spPr>
        <p:txBody>
          <a:bodyPr>
            <a:normAutofit/>
          </a:bodyPr>
          <a:lstStyle/>
          <a:p>
            <a:r>
              <a:rPr lang="en-GB" sz="4000" b="1" dirty="0"/>
              <a:t>The need for Energy Storage Systems</a:t>
            </a:r>
          </a:p>
        </p:txBody>
      </p:sp>
      <p:sp>
        <p:nvSpPr>
          <p:cNvPr id="4" name="Slide Number Placeholder 3">
            <a:extLst>
              <a:ext uri="{FF2B5EF4-FFF2-40B4-BE49-F238E27FC236}">
                <a16:creationId xmlns:a16="http://schemas.microsoft.com/office/drawing/2014/main" id="{17C4F837-AF74-2FAD-538A-16E334184415}"/>
              </a:ext>
            </a:extLst>
          </p:cNvPr>
          <p:cNvSpPr>
            <a:spLocks noGrp="1"/>
          </p:cNvSpPr>
          <p:nvPr>
            <p:ph type="sldNum" sz="quarter" idx="10"/>
          </p:nvPr>
        </p:nvSpPr>
        <p:spPr/>
        <p:txBody>
          <a:bodyPr/>
          <a:lstStyle/>
          <a:p>
            <a:fld id="{CD8196BC-F42D-4B87-B53B-6CE5D557D7FA}" type="slidenum">
              <a:rPr lang="en-US" smtClean="0"/>
              <a:t>9</a:t>
            </a:fld>
            <a:endParaRPr lang="en-US"/>
          </a:p>
        </p:txBody>
      </p:sp>
      <p:pic>
        <p:nvPicPr>
          <p:cNvPr id="5" name="Picture 4">
            <a:extLst>
              <a:ext uri="{FF2B5EF4-FFF2-40B4-BE49-F238E27FC236}">
                <a16:creationId xmlns:a16="http://schemas.microsoft.com/office/drawing/2014/main" id="{970D8D25-7DD2-1052-F013-FC7E10543D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Lst>
          </a:blip>
          <a:stretch>
            <a:fillRect/>
          </a:stretch>
        </p:blipFill>
        <p:spPr>
          <a:xfrm>
            <a:off x="5744459" y="1825625"/>
            <a:ext cx="6447541" cy="4107995"/>
          </a:xfrm>
          <a:prstGeom prst="rect">
            <a:avLst/>
          </a:prstGeom>
        </p:spPr>
      </p:pic>
      <p:pic>
        <p:nvPicPr>
          <p:cNvPr id="6" name="Picture Placeholder 10">
            <a:extLst>
              <a:ext uri="{FF2B5EF4-FFF2-40B4-BE49-F238E27FC236}">
                <a16:creationId xmlns:a16="http://schemas.microsoft.com/office/drawing/2014/main" id="{CB3C3887-AC3B-3346-BB18-D0070DF7626F}"/>
              </a:ext>
            </a:extLst>
          </p:cNvPr>
          <p:cNvPicPr>
            <a:picLocks noChangeAspect="1"/>
          </p:cNvPicPr>
          <p:nvPr/>
        </p:nvPicPr>
        <p:blipFill rotWithShape="1">
          <a:blip r:embed="rId4"/>
          <a:srcRect l="24740" t="41573" r="61951" b="26075"/>
          <a:stretch/>
        </p:blipFill>
        <p:spPr>
          <a:xfrm>
            <a:off x="674125" y="1825625"/>
            <a:ext cx="5070335" cy="3467100"/>
          </a:xfrm>
          <a:prstGeom prst="rect">
            <a:avLst/>
          </a:prstGeom>
        </p:spPr>
      </p:pic>
      <p:sp>
        <p:nvSpPr>
          <p:cNvPr id="7" name="Rectangle 6">
            <a:extLst>
              <a:ext uri="{FF2B5EF4-FFF2-40B4-BE49-F238E27FC236}">
                <a16:creationId xmlns:a16="http://schemas.microsoft.com/office/drawing/2014/main" id="{2A2CCDE8-1F71-FA00-C8B4-667929D7A696}"/>
              </a:ext>
            </a:extLst>
          </p:cNvPr>
          <p:cNvSpPr/>
          <p:nvPr/>
        </p:nvSpPr>
        <p:spPr>
          <a:xfrm>
            <a:off x="489068" y="5377811"/>
            <a:ext cx="5606932" cy="584775"/>
          </a:xfrm>
          <a:prstGeom prst="rect">
            <a:avLst/>
          </a:prstGeom>
        </p:spPr>
        <p:txBody>
          <a:bodyPr wrap="square">
            <a:spAutoFit/>
          </a:bodyPr>
          <a:lstStyle/>
          <a:p>
            <a:pPr algn="ctr">
              <a:defRPr/>
            </a:pPr>
            <a:r>
              <a:rPr lang="en-US" sz="1600" b="1" dirty="0">
                <a:solidFill>
                  <a:srgbClr val="0070C0"/>
                </a:solidFill>
              </a:rPr>
              <a:t>Implementing Energy Storage with Renewables to address their intermittency and facilitate their High Penetration into grid </a:t>
            </a:r>
          </a:p>
        </p:txBody>
      </p:sp>
      <p:sp>
        <p:nvSpPr>
          <p:cNvPr id="8" name="Rectangle 7">
            <a:extLst>
              <a:ext uri="{FF2B5EF4-FFF2-40B4-BE49-F238E27FC236}">
                <a16:creationId xmlns:a16="http://schemas.microsoft.com/office/drawing/2014/main" id="{742E35A1-B0B8-11C2-4058-8EDBC122D406}"/>
              </a:ext>
            </a:extLst>
          </p:cNvPr>
          <p:cNvSpPr/>
          <p:nvPr/>
        </p:nvSpPr>
        <p:spPr>
          <a:xfrm>
            <a:off x="6096000" y="5348845"/>
            <a:ext cx="5606932" cy="584775"/>
          </a:xfrm>
          <a:prstGeom prst="rect">
            <a:avLst/>
          </a:prstGeom>
        </p:spPr>
        <p:txBody>
          <a:bodyPr wrap="square">
            <a:spAutoFit/>
          </a:bodyPr>
          <a:lstStyle/>
          <a:p>
            <a:pPr algn="ctr">
              <a:defRPr/>
            </a:pPr>
            <a:r>
              <a:rPr lang="en-US" sz="1600" b="1" dirty="0">
                <a:solidFill>
                  <a:srgbClr val="0070C0"/>
                </a:solidFill>
              </a:rPr>
              <a:t>Implementing Energy Storage with Power plants for balancing the generation profile and avoid running peaking plants</a:t>
            </a:r>
          </a:p>
        </p:txBody>
      </p:sp>
    </p:spTree>
    <p:extLst>
      <p:ext uri="{BB962C8B-B14F-4D97-AF65-F5344CB8AC3E}">
        <p14:creationId xmlns:p14="http://schemas.microsoft.com/office/powerpoint/2010/main" val="12542390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33.4|12.8|20.2"/>
</p:tagLst>
</file>

<file path=ppt/tags/tag2.xml><?xml version="1.0" encoding="utf-8"?>
<p:tagLst xmlns:a="http://schemas.openxmlformats.org/drawingml/2006/main" xmlns:r="http://schemas.openxmlformats.org/officeDocument/2006/relationships" xmlns:p="http://schemas.openxmlformats.org/presentationml/2006/main">
  <p:tag name="TIMING" val="|4.3|30.2|11.2|6"/>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10339</TotalTime>
  <Words>2918</Words>
  <Application>Microsoft Office PowerPoint</Application>
  <PresentationFormat>Widescreen</PresentationFormat>
  <Paragraphs>238</Paragraphs>
  <Slides>33</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SimSun</vt:lpstr>
      <vt:lpstr>Arial</vt:lpstr>
      <vt:lpstr>Calibri</vt:lpstr>
      <vt:lpstr>Calibri Light</vt:lpstr>
      <vt:lpstr>Google Sans</vt:lpstr>
      <vt:lpstr>Times New Roman</vt:lpstr>
      <vt:lpstr>Verdana</vt:lpstr>
      <vt:lpstr>Wingdings</vt:lpstr>
      <vt:lpstr>Wingdings 3</vt:lpstr>
      <vt:lpstr>2_Office Theme</vt:lpstr>
      <vt:lpstr>PowerPoint Presentation</vt:lpstr>
      <vt:lpstr>Outline</vt:lpstr>
      <vt:lpstr>Why Hydrogen?  </vt:lpstr>
      <vt:lpstr>Emissions Brief (IEA CO2 Emissions Analysis 2023)</vt:lpstr>
      <vt:lpstr>Environmental Concerns</vt:lpstr>
      <vt:lpstr>PowerPoint Presentation</vt:lpstr>
      <vt:lpstr>Global Energy Consumption</vt:lpstr>
      <vt:lpstr>PowerPoint Presentation</vt:lpstr>
      <vt:lpstr>The need for Energy Storage Systems</vt:lpstr>
      <vt:lpstr>PowerPoint Presentation</vt:lpstr>
      <vt:lpstr>Hydrogen Production and Colour Code Nomenclature</vt:lpstr>
      <vt:lpstr>H2 Production</vt:lpstr>
      <vt:lpstr>PowerPoint Presentation</vt:lpstr>
      <vt:lpstr>Hydrogen Potential in Supporting the Scottish Net Zero Energy Transition</vt:lpstr>
      <vt:lpstr>Scottish Government Timeline for Decarbonisation</vt:lpstr>
      <vt:lpstr>From Where Scotland can get the Needed H2?</vt:lpstr>
      <vt:lpstr>H2 Potential in decarbonizing the hard-to-abate sectors</vt:lpstr>
      <vt:lpstr>PowerPoint Presentation</vt:lpstr>
      <vt:lpstr>Renewable-Hydrogen Energy Storage Systems</vt:lpstr>
      <vt:lpstr>Renewable-Hydrogen Energy Storage Systems</vt:lpstr>
      <vt:lpstr>Cost of Renewable/Green Hydrogen</vt:lpstr>
      <vt:lpstr>PowerPoint Presentation</vt:lpstr>
      <vt:lpstr>Hybrid Renewable-Hydrogen Energy Systems  Case Studies</vt:lpstr>
      <vt:lpstr>Case Study 1 (Power to Power): Lam Takhong Wind Hydrogen Hybrid Project - Thailand </vt:lpstr>
      <vt:lpstr>Case Study 2 (Power-to-Methanol): Niederaußem - Germany </vt:lpstr>
      <vt:lpstr>Case Study 3 (Remote operation): Highly flexible Electrolysers - Norway </vt:lpstr>
      <vt:lpstr>Case Study 4 (Utilizing Curtailed Renewable Capacity): The BIG HIT Project, Orkney/Scotland</vt:lpstr>
      <vt:lpstr>Case Study 5 (Power-to-Power and Fuel): The HydroGlen Project (Glensaugh Aberdeenshire)</vt:lpstr>
      <vt:lpstr>Case Study 7 (Solar Power-to-Power Small-Scale Grid-Connected Building Decarbonization): The Farmhouse Research Project, Scotland</vt:lpstr>
      <vt:lpstr>Case Study 8 (Solar Power-to-Power Large-Scale Grid-Connected Building Decarbonization): RGU Campus Research Project, Scotland</vt:lpstr>
      <vt:lpstr>Case Study 8 (Solar Power-to-Power Large-Scale Grid-Connected Building Decarbonization): RGU Campus Research Project, Scotland</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PhD Project  “Developing an Energy Optimization Model for a Zero-Carbon Hydrogen-based Grid-connected Building Scenario”</dc:title>
  <dc:creator>Ayatte</dc:creator>
  <cp:lastModifiedBy>Leah Morrison (lib)</cp:lastModifiedBy>
  <cp:revision>27</cp:revision>
  <dcterms:created xsi:type="dcterms:W3CDTF">2021-09-18T19:34:35Z</dcterms:created>
  <dcterms:modified xsi:type="dcterms:W3CDTF">2024-03-25T16:02:34Z</dcterms:modified>
</cp:coreProperties>
</file>