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4C389-CC4A-4FB0-9798-0D457C5CFCD1}" type="doc">
      <dgm:prSet loTypeId="urn:microsoft.com/office/officeart/2005/8/layout/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601A23F-C86C-4C08-BD33-D0AE346FFEE6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Scene Processing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A28D7ED9-FD6C-4222-8CC5-B6C530CCA068}" type="parTrans" cxnId="{7149CC27-A49E-4173-9206-1BF1DBA5FB3A}">
      <dgm:prSet/>
      <dgm:spPr/>
      <dgm:t>
        <a:bodyPr/>
        <a:lstStyle/>
        <a:p>
          <a:endParaRPr lang="en-IN"/>
        </a:p>
      </dgm:t>
    </dgm:pt>
    <dgm:pt modelId="{FC14A95C-4C53-4176-B229-8BF971E88662}" type="sibTrans" cxnId="{7149CC27-A49E-4173-9206-1BF1DBA5FB3A}">
      <dgm:prSet/>
      <dgm:spPr/>
      <dgm:t>
        <a:bodyPr/>
        <a:lstStyle/>
        <a:p>
          <a:endParaRPr lang="en-IN"/>
        </a:p>
      </dgm:t>
    </dgm:pt>
    <dgm:pt modelId="{BAB39A28-739C-4547-B1BE-CE607BB8CEA9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RGB-HSV conversion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728C0D4-2108-40B0-AA3A-ECC1BC08FD6E}" type="parTrans" cxnId="{E4CCA0F6-8A7F-4E74-B066-094B094B0A23}">
      <dgm:prSet/>
      <dgm:spPr/>
      <dgm:t>
        <a:bodyPr/>
        <a:lstStyle/>
        <a:p>
          <a:endParaRPr lang="en-IN"/>
        </a:p>
      </dgm:t>
    </dgm:pt>
    <dgm:pt modelId="{8BD169E8-C839-4619-96AE-E8FBD9465E08}" type="sibTrans" cxnId="{E4CCA0F6-8A7F-4E74-B066-094B094B0A23}">
      <dgm:prSet/>
      <dgm:spPr/>
      <dgm:t>
        <a:bodyPr/>
        <a:lstStyle/>
        <a:p>
          <a:endParaRPr lang="en-IN"/>
        </a:p>
      </dgm:t>
    </dgm:pt>
    <dgm:pt modelId="{F5A62720-75D0-45D6-A09F-432D04653DBB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Binary conversion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C09285CC-1AE4-4516-AE95-548F5F5D3E44}" type="parTrans" cxnId="{311B24FB-5FCE-40B2-9A76-F73E7623D2CB}">
      <dgm:prSet/>
      <dgm:spPr/>
      <dgm:t>
        <a:bodyPr/>
        <a:lstStyle/>
        <a:p>
          <a:endParaRPr lang="en-IN"/>
        </a:p>
      </dgm:t>
    </dgm:pt>
    <dgm:pt modelId="{9205AD9A-26F9-4715-9D56-6CDB877F7F5A}" type="sibTrans" cxnId="{311B24FB-5FCE-40B2-9A76-F73E7623D2CB}">
      <dgm:prSet/>
      <dgm:spPr/>
      <dgm:t>
        <a:bodyPr/>
        <a:lstStyle/>
        <a:p>
          <a:endParaRPr lang="en-IN"/>
        </a:p>
      </dgm:t>
    </dgm:pt>
    <dgm:pt modelId="{C88F92F6-16C6-4B4D-8DC8-230CA20F21C8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Obtain tool location coordinates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98D42751-BC7D-4802-A111-FB65F5672A19}" type="parTrans" cxnId="{C881D38E-A027-493A-82D2-B1B91BC78325}">
      <dgm:prSet/>
      <dgm:spPr/>
      <dgm:t>
        <a:bodyPr/>
        <a:lstStyle/>
        <a:p>
          <a:endParaRPr lang="en-IN"/>
        </a:p>
      </dgm:t>
    </dgm:pt>
    <dgm:pt modelId="{10C1F38B-907F-42CA-90CF-00216738F899}" type="sibTrans" cxnId="{C881D38E-A027-493A-82D2-B1B91BC78325}">
      <dgm:prSet/>
      <dgm:spPr/>
      <dgm:t>
        <a:bodyPr/>
        <a:lstStyle/>
        <a:p>
          <a:endParaRPr lang="en-IN"/>
        </a:p>
      </dgm:t>
    </dgm:pt>
    <dgm:pt modelId="{483C3BE6-89E4-4C46-A186-E228D97FA919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Develop &amp; overlay VM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030B21D0-770C-4F20-B783-A093655B3043}" type="parTrans" cxnId="{D046C417-FB3C-437F-9145-9E9447A85A67}">
      <dgm:prSet/>
      <dgm:spPr/>
      <dgm:t>
        <a:bodyPr/>
        <a:lstStyle/>
        <a:p>
          <a:endParaRPr lang="en-IN"/>
        </a:p>
      </dgm:t>
    </dgm:pt>
    <dgm:pt modelId="{D1EFE3B0-4838-4444-90E0-6C4DCBF23F05}" type="sibTrans" cxnId="{D046C417-FB3C-437F-9145-9E9447A85A67}">
      <dgm:prSet/>
      <dgm:spPr/>
      <dgm:t>
        <a:bodyPr/>
        <a:lstStyle/>
        <a:p>
          <a:endParaRPr lang="en-IN"/>
        </a:p>
      </dgm:t>
    </dgm:pt>
    <dgm:pt modelId="{51226E25-0A55-45F0-A0A6-79E36FCBA924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Frame conversion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D247FC86-55FE-4E85-A9C2-7AA0949CAF12}" type="parTrans" cxnId="{CC8FE5F7-F6CD-4D05-8484-C3C8CDFC1BBA}">
      <dgm:prSet/>
      <dgm:spPr/>
      <dgm:t>
        <a:bodyPr/>
        <a:lstStyle/>
        <a:p>
          <a:endParaRPr lang="en-IN"/>
        </a:p>
      </dgm:t>
    </dgm:pt>
    <dgm:pt modelId="{2C41BD30-4F42-45F0-8E90-8762AAA79B56}" type="sibTrans" cxnId="{CC8FE5F7-F6CD-4D05-8484-C3C8CDFC1BBA}">
      <dgm:prSet/>
      <dgm:spPr/>
      <dgm:t>
        <a:bodyPr/>
        <a:lstStyle/>
        <a:p>
          <a:endParaRPr lang="en-IN"/>
        </a:p>
      </dgm:t>
    </dgm:pt>
    <dgm:pt modelId="{0BCF8FA8-446A-45FE-8CFD-EC1EC11D1936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Binary threshold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7918C0FD-F4DD-4C7D-B007-8398059001DB}" type="parTrans" cxnId="{6DB9A40A-1E4C-40BE-B0C2-35F150FF93F1}">
      <dgm:prSet/>
      <dgm:spPr/>
      <dgm:t>
        <a:bodyPr/>
        <a:lstStyle/>
        <a:p>
          <a:endParaRPr lang="en-IN"/>
        </a:p>
      </dgm:t>
    </dgm:pt>
    <dgm:pt modelId="{DEAB181D-9D80-4DCC-AD1D-17C1FD778AA6}" type="sibTrans" cxnId="{6DB9A40A-1E4C-40BE-B0C2-35F150FF93F1}">
      <dgm:prSet/>
      <dgm:spPr/>
      <dgm:t>
        <a:bodyPr/>
        <a:lstStyle/>
        <a:p>
          <a:endParaRPr lang="en-IN"/>
        </a:p>
      </dgm:t>
    </dgm:pt>
    <dgm:pt modelId="{CF7DD58F-ED49-4BA7-94C1-74053859C9EB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Get VM location coordinates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22D9F561-E16C-4B67-A0BE-F4B2A1B73159}" type="parTrans" cxnId="{ED651084-2144-4A3D-8294-3D6A16BA4936}">
      <dgm:prSet/>
      <dgm:spPr/>
      <dgm:t>
        <a:bodyPr/>
        <a:lstStyle/>
        <a:p>
          <a:endParaRPr lang="en-IN"/>
        </a:p>
      </dgm:t>
    </dgm:pt>
    <dgm:pt modelId="{8DAB89AB-D811-4CCC-947E-212D123131A2}" type="sibTrans" cxnId="{ED651084-2144-4A3D-8294-3D6A16BA4936}">
      <dgm:prSet/>
      <dgm:spPr/>
      <dgm:t>
        <a:bodyPr/>
        <a:lstStyle/>
        <a:p>
          <a:endParaRPr lang="en-IN"/>
        </a:p>
      </dgm:t>
    </dgm:pt>
    <dgm:pt modelId="{0E275A2B-6DB3-4C08-93CE-2D67547AAB7D}">
      <dgm:prSet phldrT="[Text]" custT="1"/>
      <dgm:spPr/>
      <dgm:t>
        <a:bodyPr/>
        <a:lstStyle/>
        <a:p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Develop VDT-VSG with VDL</a:t>
          </a:r>
          <a:endParaRPr lang="en-I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831A921-A243-4DB4-9389-47FEEE8E4ABF}" type="parTrans" cxnId="{F82CE16B-F0F8-455A-AC39-AA348F8033DF}">
      <dgm:prSet/>
      <dgm:spPr/>
      <dgm:t>
        <a:bodyPr/>
        <a:lstStyle/>
        <a:p>
          <a:endParaRPr lang="en-IN"/>
        </a:p>
      </dgm:t>
    </dgm:pt>
    <dgm:pt modelId="{C071C68D-1EE5-42A7-BE42-D69C34A8A522}" type="sibTrans" cxnId="{F82CE16B-F0F8-455A-AC39-AA348F8033DF}">
      <dgm:prSet/>
      <dgm:spPr/>
      <dgm:t>
        <a:bodyPr/>
        <a:lstStyle/>
        <a:p>
          <a:endParaRPr lang="en-IN"/>
        </a:p>
      </dgm:t>
    </dgm:pt>
    <dgm:pt modelId="{7E6AF89A-91CE-4425-9689-8C1C1E210A2E}" type="pres">
      <dgm:prSet presAssocID="{33C4C389-CC4A-4FB0-9798-0D457C5CFCD1}" presName="Name0" presStyleCnt="0">
        <dgm:presLayoutVars>
          <dgm:dir/>
          <dgm:animLvl val="lvl"/>
          <dgm:resizeHandles val="exact"/>
        </dgm:presLayoutVars>
      </dgm:prSet>
      <dgm:spPr/>
    </dgm:pt>
    <dgm:pt modelId="{CBD0682C-B13B-42D2-A02B-8318BD90D0AD}" type="pres">
      <dgm:prSet presAssocID="{0E275A2B-6DB3-4C08-93CE-2D67547AAB7D}" presName="boxAndChildren" presStyleCnt="0"/>
      <dgm:spPr/>
    </dgm:pt>
    <dgm:pt modelId="{B9436A2D-6CE0-4440-B828-40BE9B9E3B93}" type="pres">
      <dgm:prSet presAssocID="{0E275A2B-6DB3-4C08-93CE-2D67547AAB7D}" presName="parentTextBox" presStyleLbl="node1" presStyleIdx="0" presStyleCnt="9"/>
      <dgm:spPr/>
    </dgm:pt>
    <dgm:pt modelId="{2E66BD24-4B98-468F-9128-DD6F7F494E0C}" type="pres">
      <dgm:prSet presAssocID="{8DAB89AB-D811-4CCC-947E-212D123131A2}" presName="sp" presStyleCnt="0"/>
      <dgm:spPr/>
    </dgm:pt>
    <dgm:pt modelId="{D46F65CB-D83A-4F23-AE85-BA9877A95BB9}" type="pres">
      <dgm:prSet presAssocID="{CF7DD58F-ED49-4BA7-94C1-74053859C9EB}" presName="arrowAndChildren" presStyleCnt="0"/>
      <dgm:spPr/>
    </dgm:pt>
    <dgm:pt modelId="{206C29BB-59BF-46E9-8AE8-2202546F660F}" type="pres">
      <dgm:prSet presAssocID="{CF7DD58F-ED49-4BA7-94C1-74053859C9EB}" presName="parentTextArrow" presStyleLbl="node1" presStyleIdx="1" presStyleCnt="9"/>
      <dgm:spPr/>
    </dgm:pt>
    <dgm:pt modelId="{EE94953F-D438-439F-A832-1381BB4AB27B}" type="pres">
      <dgm:prSet presAssocID="{DEAB181D-9D80-4DCC-AD1D-17C1FD778AA6}" presName="sp" presStyleCnt="0"/>
      <dgm:spPr/>
    </dgm:pt>
    <dgm:pt modelId="{585C7139-7E6E-4B50-957B-60B4B6227DC6}" type="pres">
      <dgm:prSet presAssocID="{0BCF8FA8-446A-45FE-8CFD-EC1EC11D1936}" presName="arrowAndChildren" presStyleCnt="0"/>
      <dgm:spPr/>
    </dgm:pt>
    <dgm:pt modelId="{989A90E3-873F-40A7-BE35-61DAD60A12C1}" type="pres">
      <dgm:prSet presAssocID="{0BCF8FA8-446A-45FE-8CFD-EC1EC11D1936}" presName="parentTextArrow" presStyleLbl="node1" presStyleIdx="2" presStyleCnt="9"/>
      <dgm:spPr/>
    </dgm:pt>
    <dgm:pt modelId="{27A631A6-9782-4BA5-AB2E-5A908024D59B}" type="pres">
      <dgm:prSet presAssocID="{2C41BD30-4F42-45F0-8E90-8762AAA79B56}" presName="sp" presStyleCnt="0"/>
      <dgm:spPr/>
    </dgm:pt>
    <dgm:pt modelId="{123F9AEB-3451-4FE5-AE55-9061CBE0542D}" type="pres">
      <dgm:prSet presAssocID="{51226E25-0A55-45F0-A0A6-79E36FCBA924}" presName="arrowAndChildren" presStyleCnt="0"/>
      <dgm:spPr/>
    </dgm:pt>
    <dgm:pt modelId="{176B6A5D-F969-4FA7-84E3-9B0EA00374BF}" type="pres">
      <dgm:prSet presAssocID="{51226E25-0A55-45F0-A0A6-79E36FCBA924}" presName="parentTextArrow" presStyleLbl="node1" presStyleIdx="3" presStyleCnt="9"/>
      <dgm:spPr/>
    </dgm:pt>
    <dgm:pt modelId="{DAA80438-2249-4D30-900C-A0DC9F1E0629}" type="pres">
      <dgm:prSet presAssocID="{D1EFE3B0-4838-4444-90E0-6C4DCBF23F05}" presName="sp" presStyleCnt="0"/>
      <dgm:spPr/>
    </dgm:pt>
    <dgm:pt modelId="{E5885658-3C93-4F69-88B0-0905F4262F1E}" type="pres">
      <dgm:prSet presAssocID="{483C3BE6-89E4-4C46-A186-E228D97FA919}" presName="arrowAndChildren" presStyleCnt="0"/>
      <dgm:spPr/>
    </dgm:pt>
    <dgm:pt modelId="{7A9DD087-6CBF-4152-AC65-AB0D5FE3A96E}" type="pres">
      <dgm:prSet presAssocID="{483C3BE6-89E4-4C46-A186-E228D97FA919}" presName="parentTextArrow" presStyleLbl="node1" presStyleIdx="4" presStyleCnt="9" custLinFactNeighborX="83" custLinFactNeighborY="1778"/>
      <dgm:spPr/>
    </dgm:pt>
    <dgm:pt modelId="{5C98A724-813C-424D-8DF5-AD16765982D6}" type="pres">
      <dgm:prSet presAssocID="{10C1F38B-907F-42CA-90CF-00216738F899}" presName="sp" presStyleCnt="0"/>
      <dgm:spPr/>
    </dgm:pt>
    <dgm:pt modelId="{D90384CB-2A6C-4636-974B-2D6F5E17A208}" type="pres">
      <dgm:prSet presAssocID="{C88F92F6-16C6-4B4D-8DC8-230CA20F21C8}" presName="arrowAndChildren" presStyleCnt="0"/>
      <dgm:spPr/>
    </dgm:pt>
    <dgm:pt modelId="{1CDD8837-02BA-49C7-B760-08EF46099E86}" type="pres">
      <dgm:prSet presAssocID="{C88F92F6-16C6-4B4D-8DC8-230CA20F21C8}" presName="parentTextArrow" presStyleLbl="node1" presStyleIdx="5" presStyleCnt="9"/>
      <dgm:spPr/>
    </dgm:pt>
    <dgm:pt modelId="{ED71AEC3-6E95-4526-820F-EB99C153FE69}" type="pres">
      <dgm:prSet presAssocID="{9205AD9A-26F9-4715-9D56-6CDB877F7F5A}" presName="sp" presStyleCnt="0"/>
      <dgm:spPr/>
    </dgm:pt>
    <dgm:pt modelId="{EA61BFD2-7FDD-4888-84EC-E27CAA757447}" type="pres">
      <dgm:prSet presAssocID="{F5A62720-75D0-45D6-A09F-432D04653DBB}" presName="arrowAndChildren" presStyleCnt="0"/>
      <dgm:spPr/>
    </dgm:pt>
    <dgm:pt modelId="{93D18E6D-24C3-40D7-9D3C-1E6DB1C1AF6A}" type="pres">
      <dgm:prSet presAssocID="{F5A62720-75D0-45D6-A09F-432D04653DBB}" presName="parentTextArrow" presStyleLbl="node1" presStyleIdx="6" presStyleCnt="9"/>
      <dgm:spPr/>
    </dgm:pt>
    <dgm:pt modelId="{CFFFD06F-B135-45DE-9A5A-EC4A120425F0}" type="pres">
      <dgm:prSet presAssocID="{8BD169E8-C839-4619-96AE-E8FBD9465E08}" presName="sp" presStyleCnt="0"/>
      <dgm:spPr/>
    </dgm:pt>
    <dgm:pt modelId="{E5108228-5AB6-444E-8D93-860BFBB1DB4F}" type="pres">
      <dgm:prSet presAssocID="{BAB39A28-739C-4547-B1BE-CE607BB8CEA9}" presName="arrowAndChildren" presStyleCnt="0"/>
      <dgm:spPr/>
    </dgm:pt>
    <dgm:pt modelId="{245E64A4-B3B6-4DF1-8C6E-ADB94965ACE7}" type="pres">
      <dgm:prSet presAssocID="{BAB39A28-739C-4547-B1BE-CE607BB8CEA9}" presName="parentTextArrow" presStyleLbl="node1" presStyleIdx="7" presStyleCnt="9"/>
      <dgm:spPr/>
    </dgm:pt>
    <dgm:pt modelId="{67B568C1-9E36-49AB-8E10-BA49143DCD2A}" type="pres">
      <dgm:prSet presAssocID="{FC14A95C-4C53-4176-B229-8BF971E88662}" presName="sp" presStyleCnt="0"/>
      <dgm:spPr/>
    </dgm:pt>
    <dgm:pt modelId="{CE8366A2-C43D-4055-8ECD-474955957463}" type="pres">
      <dgm:prSet presAssocID="{F601A23F-C86C-4C08-BD33-D0AE346FFEE6}" presName="arrowAndChildren" presStyleCnt="0"/>
      <dgm:spPr/>
    </dgm:pt>
    <dgm:pt modelId="{8612E503-F71E-4EEE-96BE-6321191C1DF9}" type="pres">
      <dgm:prSet presAssocID="{F601A23F-C86C-4C08-BD33-D0AE346FFEE6}" presName="parentTextArrow" presStyleLbl="node1" presStyleIdx="8" presStyleCnt="9" custLinFactNeighborY="305"/>
      <dgm:spPr/>
    </dgm:pt>
  </dgm:ptLst>
  <dgm:cxnLst>
    <dgm:cxn modelId="{6DB9A40A-1E4C-40BE-B0C2-35F150FF93F1}" srcId="{33C4C389-CC4A-4FB0-9798-0D457C5CFCD1}" destId="{0BCF8FA8-446A-45FE-8CFD-EC1EC11D1936}" srcOrd="6" destOrd="0" parTransId="{7918C0FD-F4DD-4C7D-B007-8398059001DB}" sibTransId="{DEAB181D-9D80-4DCC-AD1D-17C1FD778AA6}"/>
    <dgm:cxn modelId="{3F987012-71F7-4B44-8AAA-0C24048F2927}" type="presOf" srcId="{0BCF8FA8-446A-45FE-8CFD-EC1EC11D1936}" destId="{989A90E3-873F-40A7-BE35-61DAD60A12C1}" srcOrd="0" destOrd="0" presId="urn:microsoft.com/office/officeart/2005/8/layout/process4"/>
    <dgm:cxn modelId="{D046C417-FB3C-437F-9145-9E9447A85A67}" srcId="{33C4C389-CC4A-4FB0-9798-0D457C5CFCD1}" destId="{483C3BE6-89E4-4C46-A186-E228D97FA919}" srcOrd="4" destOrd="0" parTransId="{030B21D0-770C-4F20-B783-A093655B3043}" sibTransId="{D1EFE3B0-4838-4444-90E0-6C4DCBF23F05}"/>
    <dgm:cxn modelId="{7149CC27-A49E-4173-9206-1BF1DBA5FB3A}" srcId="{33C4C389-CC4A-4FB0-9798-0D457C5CFCD1}" destId="{F601A23F-C86C-4C08-BD33-D0AE346FFEE6}" srcOrd="0" destOrd="0" parTransId="{A28D7ED9-FD6C-4222-8CC5-B6C530CCA068}" sibTransId="{FC14A95C-4C53-4176-B229-8BF971E88662}"/>
    <dgm:cxn modelId="{8A128761-AE95-4310-9B88-DE7504865CC5}" type="presOf" srcId="{F5A62720-75D0-45D6-A09F-432D04653DBB}" destId="{93D18E6D-24C3-40D7-9D3C-1E6DB1C1AF6A}" srcOrd="0" destOrd="0" presId="urn:microsoft.com/office/officeart/2005/8/layout/process4"/>
    <dgm:cxn modelId="{A70F7147-ACD2-4ED2-BA1E-E00747F15F5A}" type="presOf" srcId="{C88F92F6-16C6-4B4D-8DC8-230CA20F21C8}" destId="{1CDD8837-02BA-49C7-B760-08EF46099E86}" srcOrd="0" destOrd="0" presId="urn:microsoft.com/office/officeart/2005/8/layout/process4"/>
    <dgm:cxn modelId="{F82CE16B-F0F8-455A-AC39-AA348F8033DF}" srcId="{33C4C389-CC4A-4FB0-9798-0D457C5CFCD1}" destId="{0E275A2B-6DB3-4C08-93CE-2D67547AAB7D}" srcOrd="8" destOrd="0" parTransId="{6831A921-A243-4DB4-9389-47FEEE8E4ABF}" sibTransId="{C071C68D-1EE5-42A7-BE42-D69C34A8A522}"/>
    <dgm:cxn modelId="{3AA19772-3148-4EB9-BD20-B8B334D24D02}" type="presOf" srcId="{51226E25-0A55-45F0-A0A6-79E36FCBA924}" destId="{176B6A5D-F969-4FA7-84E3-9B0EA00374BF}" srcOrd="0" destOrd="0" presId="urn:microsoft.com/office/officeart/2005/8/layout/process4"/>
    <dgm:cxn modelId="{1226F077-07B7-414B-AB9C-17565391D345}" type="presOf" srcId="{CF7DD58F-ED49-4BA7-94C1-74053859C9EB}" destId="{206C29BB-59BF-46E9-8AE8-2202546F660F}" srcOrd="0" destOrd="0" presId="urn:microsoft.com/office/officeart/2005/8/layout/process4"/>
    <dgm:cxn modelId="{ED651084-2144-4A3D-8294-3D6A16BA4936}" srcId="{33C4C389-CC4A-4FB0-9798-0D457C5CFCD1}" destId="{CF7DD58F-ED49-4BA7-94C1-74053859C9EB}" srcOrd="7" destOrd="0" parTransId="{22D9F561-E16C-4B67-A0BE-F4B2A1B73159}" sibTransId="{8DAB89AB-D811-4CCC-947E-212D123131A2}"/>
    <dgm:cxn modelId="{C881D38E-A027-493A-82D2-B1B91BC78325}" srcId="{33C4C389-CC4A-4FB0-9798-0D457C5CFCD1}" destId="{C88F92F6-16C6-4B4D-8DC8-230CA20F21C8}" srcOrd="3" destOrd="0" parTransId="{98D42751-BC7D-4802-A111-FB65F5672A19}" sibTransId="{10C1F38B-907F-42CA-90CF-00216738F899}"/>
    <dgm:cxn modelId="{5185BBC5-5691-49E3-B8A7-06594E4E4787}" type="presOf" srcId="{F601A23F-C86C-4C08-BD33-D0AE346FFEE6}" destId="{8612E503-F71E-4EEE-96BE-6321191C1DF9}" srcOrd="0" destOrd="0" presId="urn:microsoft.com/office/officeart/2005/8/layout/process4"/>
    <dgm:cxn modelId="{A20F5BC8-9568-4860-A3F3-185DB6240F8D}" type="presOf" srcId="{33C4C389-CC4A-4FB0-9798-0D457C5CFCD1}" destId="{7E6AF89A-91CE-4425-9689-8C1C1E210A2E}" srcOrd="0" destOrd="0" presId="urn:microsoft.com/office/officeart/2005/8/layout/process4"/>
    <dgm:cxn modelId="{3D9FC1E0-E7DD-4C73-B461-200AD2CACA66}" type="presOf" srcId="{BAB39A28-739C-4547-B1BE-CE607BB8CEA9}" destId="{245E64A4-B3B6-4DF1-8C6E-ADB94965ACE7}" srcOrd="0" destOrd="0" presId="urn:microsoft.com/office/officeart/2005/8/layout/process4"/>
    <dgm:cxn modelId="{3FD60AF4-2EF5-495C-89C0-1E170D0E330C}" type="presOf" srcId="{0E275A2B-6DB3-4C08-93CE-2D67547AAB7D}" destId="{B9436A2D-6CE0-4440-B828-40BE9B9E3B93}" srcOrd="0" destOrd="0" presId="urn:microsoft.com/office/officeart/2005/8/layout/process4"/>
    <dgm:cxn modelId="{08AB16F6-541F-4033-821D-0843D1B59BBD}" type="presOf" srcId="{483C3BE6-89E4-4C46-A186-E228D97FA919}" destId="{7A9DD087-6CBF-4152-AC65-AB0D5FE3A96E}" srcOrd="0" destOrd="0" presId="urn:microsoft.com/office/officeart/2005/8/layout/process4"/>
    <dgm:cxn modelId="{E4CCA0F6-8A7F-4E74-B066-094B094B0A23}" srcId="{33C4C389-CC4A-4FB0-9798-0D457C5CFCD1}" destId="{BAB39A28-739C-4547-B1BE-CE607BB8CEA9}" srcOrd="1" destOrd="0" parTransId="{C728C0D4-2108-40B0-AA3A-ECC1BC08FD6E}" sibTransId="{8BD169E8-C839-4619-96AE-E8FBD9465E08}"/>
    <dgm:cxn modelId="{CC8FE5F7-F6CD-4D05-8484-C3C8CDFC1BBA}" srcId="{33C4C389-CC4A-4FB0-9798-0D457C5CFCD1}" destId="{51226E25-0A55-45F0-A0A6-79E36FCBA924}" srcOrd="5" destOrd="0" parTransId="{D247FC86-55FE-4E85-A9C2-7AA0949CAF12}" sibTransId="{2C41BD30-4F42-45F0-8E90-8762AAA79B56}"/>
    <dgm:cxn modelId="{311B24FB-5FCE-40B2-9A76-F73E7623D2CB}" srcId="{33C4C389-CC4A-4FB0-9798-0D457C5CFCD1}" destId="{F5A62720-75D0-45D6-A09F-432D04653DBB}" srcOrd="2" destOrd="0" parTransId="{C09285CC-1AE4-4516-AE95-548F5F5D3E44}" sibTransId="{9205AD9A-26F9-4715-9D56-6CDB877F7F5A}"/>
    <dgm:cxn modelId="{61C88925-D9B1-4F0E-A31B-937B91A8567F}" type="presParOf" srcId="{7E6AF89A-91CE-4425-9689-8C1C1E210A2E}" destId="{CBD0682C-B13B-42D2-A02B-8318BD90D0AD}" srcOrd="0" destOrd="0" presId="urn:microsoft.com/office/officeart/2005/8/layout/process4"/>
    <dgm:cxn modelId="{AACD996C-394C-4AEF-B2DC-6142F98962D1}" type="presParOf" srcId="{CBD0682C-B13B-42D2-A02B-8318BD90D0AD}" destId="{B9436A2D-6CE0-4440-B828-40BE9B9E3B93}" srcOrd="0" destOrd="0" presId="urn:microsoft.com/office/officeart/2005/8/layout/process4"/>
    <dgm:cxn modelId="{D866880D-2402-4AFA-B0D6-66E36A754236}" type="presParOf" srcId="{7E6AF89A-91CE-4425-9689-8C1C1E210A2E}" destId="{2E66BD24-4B98-468F-9128-DD6F7F494E0C}" srcOrd="1" destOrd="0" presId="urn:microsoft.com/office/officeart/2005/8/layout/process4"/>
    <dgm:cxn modelId="{C6A94F0D-75C9-45B4-A92A-396BB88994EE}" type="presParOf" srcId="{7E6AF89A-91CE-4425-9689-8C1C1E210A2E}" destId="{D46F65CB-D83A-4F23-AE85-BA9877A95BB9}" srcOrd="2" destOrd="0" presId="urn:microsoft.com/office/officeart/2005/8/layout/process4"/>
    <dgm:cxn modelId="{1AE9D51A-D981-42A6-8F59-4E30301EC12E}" type="presParOf" srcId="{D46F65CB-D83A-4F23-AE85-BA9877A95BB9}" destId="{206C29BB-59BF-46E9-8AE8-2202546F660F}" srcOrd="0" destOrd="0" presId="urn:microsoft.com/office/officeart/2005/8/layout/process4"/>
    <dgm:cxn modelId="{7B7BCE83-CF5E-494B-96E3-035224EB57D9}" type="presParOf" srcId="{7E6AF89A-91CE-4425-9689-8C1C1E210A2E}" destId="{EE94953F-D438-439F-A832-1381BB4AB27B}" srcOrd="3" destOrd="0" presId="urn:microsoft.com/office/officeart/2005/8/layout/process4"/>
    <dgm:cxn modelId="{7A5240C6-C755-431A-AC81-D5B8A5B538F8}" type="presParOf" srcId="{7E6AF89A-91CE-4425-9689-8C1C1E210A2E}" destId="{585C7139-7E6E-4B50-957B-60B4B6227DC6}" srcOrd="4" destOrd="0" presId="urn:microsoft.com/office/officeart/2005/8/layout/process4"/>
    <dgm:cxn modelId="{644DDD3E-E000-434C-9363-A6212DE98D95}" type="presParOf" srcId="{585C7139-7E6E-4B50-957B-60B4B6227DC6}" destId="{989A90E3-873F-40A7-BE35-61DAD60A12C1}" srcOrd="0" destOrd="0" presId="urn:microsoft.com/office/officeart/2005/8/layout/process4"/>
    <dgm:cxn modelId="{F38C3559-7FD8-4470-BB26-F975F2D1985B}" type="presParOf" srcId="{7E6AF89A-91CE-4425-9689-8C1C1E210A2E}" destId="{27A631A6-9782-4BA5-AB2E-5A908024D59B}" srcOrd="5" destOrd="0" presId="urn:microsoft.com/office/officeart/2005/8/layout/process4"/>
    <dgm:cxn modelId="{B73FDAEF-3083-4040-ACA8-69AFD219628D}" type="presParOf" srcId="{7E6AF89A-91CE-4425-9689-8C1C1E210A2E}" destId="{123F9AEB-3451-4FE5-AE55-9061CBE0542D}" srcOrd="6" destOrd="0" presId="urn:microsoft.com/office/officeart/2005/8/layout/process4"/>
    <dgm:cxn modelId="{7E320AF1-0A40-4C7E-B4E9-454C874448FB}" type="presParOf" srcId="{123F9AEB-3451-4FE5-AE55-9061CBE0542D}" destId="{176B6A5D-F969-4FA7-84E3-9B0EA00374BF}" srcOrd="0" destOrd="0" presId="urn:microsoft.com/office/officeart/2005/8/layout/process4"/>
    <dgm:cxn modelId="{B7434432-3817-4114-9849-BDCD41645CD4}" type="presParOf" srcId="{7E6AF89A-91CE-4425-9689-8C1C1E210A2E}" destId="{DAA80438-2249-4D30-900C-A0DC9F1E0629}" srcOrd="7" destOrd="0" presId="urn:microsoft.com/office/officeart/2005/8/layout/process4"/>
    <dgm:cxn modelId="{21A0CD18-D729-4552-9614-27F7236FFF8A}" type="presParOf" srcId="{7E6AF89A-91CE-4425-9689-8C1C1E210A2E}" destId="{E5885658-3C93-4F69-88B0-0905F4262F1E}" srcOrd="8" destOrd="0" presId="urn:microsoft.com/office/officeart/2005/8/layout/process4"/>
    <dgm:cxn modelId="{01707B36-E85C-422C-9AB4-1BC674F728E7}" type="presParOf" srcId="{E5885658-3C93-4F69-88B0-0905F4262F1E}" destId="{7A9DD087-6CBF-4152-AC65-AB0D5FE3A96E}" srcOrd="0" destOrd="0" presId="urn:microsoft.com/office/officeart/2005/8/layout/process4"/>
    <dgm:cxn modelId="{4ECB2E2E-E5C4-4A96-9CC1-33F48FEF4D85}" type="presParOf" srcId="{7E6AF89A-91CE-4425-9689-8C1C1E210A2E}" destId="{5C98A724-813C-424D-8DF5-AD16765982D6}" srcOrd="9" destOrd="0" presId="urn:microsoft.com/office/officeart/2005/8/layout/process4"/>
    <dgm:cxn modelId="{A2871BFA-255F-4D82-BC37-B2D093A41A44}" type="presParOf" srcId="{7E6AF89A-91CE-4425-9689-8C1C1E210A2E}" destId="{D90384CB-2A6C-4636-974B-2D6F5E17A208}" srcOrd="10" destOrd="0" presId="urn:microsoft.com/office/officeart/2005/8/layout/process4"/>
    <dgm:cxn modelId="{4F7DD4B0-9676-4500-86E7-652B298909DF}" type="presParOf" srcId="{D90384CB-2A6C-4636-974B-2D6F5E17A208}" destId="{1CDD8837-02BA-49C7-B760-08EF46099E86}" srcOrd="0" destOrd="0" presId="urn:microsoft.com/office/officeart/2005/8/layout/process4"/>
    <dgm:cxn modelId="{06D9381D-B10E-4FF7-B16C-F07212EA57C1}" type="presParOf" srcId="{7E6AF89A-91CE-4425-9689-8C1C1E210A2E}" destId="{ED71AEC3-6E95-4526-820F-EB99C153FE69}" srcOrd="11" destOrd="0" presId="urn:microsoft.com/office/officeart/2005/8/layout/process4"/>
    <dgm:cxn modelId="{E3394AAA-85EF-4F25-A3D7-059FE1D366FC}" type="presParOf" srcId="{7E6AF89A-91CE-4425-9689-8C1C1E210A2E}" destId="{EA61BFD2-7FDD-4888-84EC-E27CAA757447}" srcOrd="12" destOrd="0" presId="urn:microsoft.com/office/officeart/2005/8/layout/process4"/>
    <dgm:cxn modelId="{A6C8DC73-5607-417C-B393-1F40D653E99D}" type="presParOf" srcId="{EA61BFD2-7FDD-4888-84EC-E27CAA757447}" destId="{93D18E6D-24C3-40D7-9D3C-1E6DB1C1AF6A}" srcOrd="0" destOrd="0" presId="urn:microsoft.com/office/officeart/2005/8/layout/process4"/>
    <dgm:cxn modelId="{8185F693-921D-4C30-87B3-76A03EFA2895}" type="presParOf" srcId="{7E6AF89A-91CE-4425-9689-8C1C1E210A2E}" destId="{CFFFD06F-B135-45DE-9A5A-EC4A120425F0}" srcOrd="13" destOrd="0" presId="urn:microsoft.com/office/officeart/2005/8/layout/process4"/>
    <dgm:cxn modelId="{60B34B3F-2EA4-4628-96BF-6B728D6F201C}" type="presParOf" srcId="{7E6AF89A-91CE-4425-9689-8C1C1E210A2E}" destId="{E5108228-5AB6-444E-8D93-860BFBB1DB4F}" srcOrd="14" destOrd="0" presId="urn:microsoft.com/office/officeart/2005/8/layout/process4"/>
    <dgm:cxn modelId="{F002C066-8A65-4376-A8DE-6B836175EE76}" type="presParOf" srcId="{E5108228-5AB6-444E-8D93-860BFBB1DB4F}" destId="{245E64A4-B3B6-4DF1-8C6E-ADB94965ACE7}" srcOrd="0" destOrd="0" presId="urn:microsoft.com/office/officeart/2005/8/layout/process4"/>
    <dgm:cxn modelId="{FC0DADAF-B598-4F1C-8F4F-8A4AAE51C30A}" type="presParOf" srcId="{7E6AF89A-91CE-4425-9689-8C1C1E210A2E}" destId="{67B568C1-9E36-49AB-8E10-BA49143DCD2A}" srcOrd="15" destOrd="0" presId="urn:microsoft.com/office/officeart/2005/8/layout/process4"/>
    <dgm:cxn modelId="{11DC2192-E622-4758-9263-B3337185E18D}" type="presParOf" srcId="{7E6AF89A-91CE-4425-9689-8C1C1E210A2E}" destId="{CE8366A2-C43D-4055-8ECD-474955957463}" srcOrd="16" destOrd="0" presId="urn:microsoft.com/office/officeart/2005/8/layout/process4"/>
    <dgm:cxn modelId="{494A37C3-0E2B-4DBC-B60B-27CD6AA68661}" type="presParOf" srcId="{CE8366A2-C43D-4055-8ECD-474955957463}" destId="{8612E503-F71E-4EEE-96BE-6321191C1D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36A2D-6CE0-4440-B828-40BE9B9E3B93}">
      <dsp:nvSpPr>
        <dsp:cNvPr id="0" name=""/>
        <dsp:cNvSpPr/>
      </dsp:nvSpPr>
      <dsp:spPr>
        <a:xfrm>
          <a:off x="0" y="5329582"/>
          <a:ext cx="8553529" cy="437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Develop VDT-VSG with VDL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0" y="5329582"/>
        <a:ext cx="8553529" cy="437287"/>
      </dsp:txXfrm>
    </dsp:sp>
    <dsp:sp modelId="{206C29BB-59BF-46E9-8AE8-2202546F660F}">
      <dsp:nvSpPr>
        <dsp:cNvPr id="0" name=""/>
        <dsp:cNvSpPr/>
      </dsp:nvSpPr>
      <dsp:spPr>
        <a:xfrm rot="10800000">
          <a:off x="0" y="4663593"/>
          <a:ext cx="8553529" cy="672548"/>
        </a:xfrm>
        <a:prstGeom prst="upArrowCallou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Get VM location coordinates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4663593"/>
        <a:ext cx="8553529" cy="437002"/>
      </dsp:txXfrm>
    </dsp:sp>
    <dsp:sp modelId="{989A90E3-873F-40A7-BE35-61DAD60A12C1}">
      <dsp:nvSpPr>
        <dsp:cNvPr id="0" name=""/>
        <dsp:cNvSpPr/>
      </dsp:nvSpPr>
      <dsp:spPr>
        <a:xfrm rot="10800000">
          <a:off x="0" y="3997603"/>
          <a:ext cx="8553529" cy="672548"/>
        </a:xfrm>
        <a:prstGeom prst="upArrowCallou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Binary threshold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3997603"/>
        <a:ext cx="8553529" cy="437002"/>
      </dsp:txXfrm>
    </dsp:sp>
    <dsp:sp modelId="{176B6A5D-F969-4FA7-84E3-9B0EA00374BF}">
      <dsp:nvSpPr>
        <dsp:cNvPr id="0" name=""/>
        <dsp:cNvSpPr/>
      </dsp:nvSpPr>
      <dsp:spPr>
        <a:xfrm rot="10800000">
          <a:off x="0" y="3331614"/>
          <a:ext cx="8553529" cy="672548"/>
        </a:xfrm>
        <a:prstGeom prst="upArrowCallou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Frame conversion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3331614"/>
        <a:ext cx="8553529" cy="437002"/>
      </dsp:txXfrm>
    </dsp:sp>
    <dsp:sp modelId="{7A9DD087-6CBF-4152-AC65-AB0D5FE3A96E}">
      <dsp:nvSpPr>
        <dsp:cNvPr id="0" name=""/>
        <dsp:cNvSpPr/>
      </dsp:nvSpPr>
      <dsp:spPr>
        <a:xfrm rot="10800000">
          <a:off x="0" y="2677582"/>
          <a:ext cx="8553529" cy="672548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Develop &amp; overlay VM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2677582"/>
        <a:ext cx="8553529" cy="437002"/>
      </dsp:txXfrm>
    </dsp:sp>
    <dsp:sp modelId="{1CDD8837-02BA-49C7-B760-08EF46099E86}">
      <dsp:nvSpPr>
        <dsp:cNvPr id="0" name=""/>
        <dsp:cNvSpPr/>
      </dsp:nvSpPr>
      <dsp:spPr>
        <a:xfrm rot="10800000">
          <a:off x="0" y="1999635"/>
          <a:ext cx="8553529" cy="672548"/>
        </a:xfrm>
        <a:prstGeom prst="upArrowCallou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Obtain tool location coordinates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1999635"/>
        <a:ext cx="8553529" cy="437002"/>
      </dsp:txXfrm>
    </dsp:sp>
    <dsp:sp modelId="{93D18E6D-24C3-40D7-9D3C-1E6DB1C1AF6A}">
      <dsp:nvSpPr>
        <dsp:cNvPr id="0" name=""/>
        <dsp:cNvSpPr/>
      </dsp:nvSpPr>
      <dsp:spPr>
        <a:xfrm rot="10800000">
          <a:off x="0" y="1333646"/>
          <a:ext cx="8553529" cy="672548"/>
        </a:xfrm>
        <a:prstGeom prst="upArrowCallou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Binary conversion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1333646"/>
        <a:ext cx="8553529" cy="437002"/>
      </dsp:txXfrm>
    </dsp:sp>
    <dsp:sp modelId="{245E64A4-B3B6-4DF1-8C6E-ADB94965ACE7}">
      <dsp:nvSpPr>
        <dsp:cNvPr id="0" name=""/>
        <dsp:cNvSpPr/>
      </dsp:nvSpPr>
      <dsp:spPr>
        <a:xfrm rot="10800000">
          <a:off x="0" y="667656"/>
          <a:ext cx="8553529" cy="672548"/>
        </a:xfrm>
        <a:prstGeom prst="upArrowCallou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RGB-HSV conversion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667656"/>
        <a:ext cx="8553529" cy="437002"/>
      </dsp:txXfrm>
    </dsp:sp>
    <dsp:sp modelId="{8612E503-F71E-4EEE-96BE-6321191C1DF9}">
      <dsp:nvSpPr>
        <dsp:cNvPr id="0" name=""/>
        <dsp:cNvSpPr/>
      </dsp:nvSpPr>
      <dsp:spPr>
        <a:xfrm rot="10800000">
          <a:off x="0" y="3718"/>
          <a:ext cx="8553529" cy="672548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Scene Processing</a:t>
          </a:r>
          <a:endParaRPr lang="en-I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endParaRPr>
        </a:p>
      </dsp:txBody>
      <dsp:txXfrm rot="10800000">
        <a:off x="0" y="3718"/>
        <a:ext cx="8553529" cy="43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98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745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60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9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43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69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6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7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14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40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04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A077-8BFC-4DFA-92B5-EFA2096A127B}" type="datetimeFigureOut">
              <a:rPr lang="en-IN" smtClean="0"/>
              <a:t>27-05-2024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76D26-B9BC-42EE-8320-EE6253E2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4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21" Type="http://schemas.openxmlformats.org/officeDocument/2006/relationships/hyperlink" Target="mailto:y.zhao@rgu.ac.uk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openxmlformats.org/officeDocument/2006/relationships/image" Target="../media/image8.png"/><Relationship Id="rId20" Type="http://schemas.openxmlformats.org/officeDocument/2006/relationships/hyperlink" Target="mailto:s.kannan1@rgu.ac.uk" TargetMode="Externa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5" Type="http://schemas.openxmlformats.org/officeDocument/2006/relationships/hyperlink" Target="https://www.google.co.in/url?sa=i&amp;url=http%3A%2F%2Fmindrayendoscopy.com%2F&amp;psig=AOvVaw2qzyMR_fvE7cxD_9VRkEHY&amp;ust=1670106620088000&amp;source=images&amp;cd=vfe&amp;ved=0CBAQjhxqFwoTCIjruJD-2_sCFQAAAAAdAAAAABAJ" TargetMode="Externa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hyperlink" Target="mailto:r.muthukrishnan@rgu.ac.uk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hyperlink" Target="https://www.google.co.in/url?sa=i&amp;url=https%3A%2F%2Frobots.ieee.org%2Frobots%2Fdavinci%2F&amp;psig=AOvVaw0zu4W-rGXZtlEZCOva1yT3&amp;ust=1670105968654000&amp;source=images&amp;cd=vfe&amp;ved=0CBAQjhxqFwoTCIjbs8792_sCFQAAAAAdAAAAABAJ" TargetMode="External"/><Relationship Id="rId22" Type="http://schemas.openxmlformats.org/officeDocument/2006/relationships/hyperlink" Target="mailto:r.prabhu@rgu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ABF150-6356-9271-7079-30BF9EE9166E}"/>
              </a:ext>
            </a:extLst>
          </p:cNvPr>
          <p:cNvSpPr/>
          <p:nvPr/>
        </p:nvSpPr>
        <p:spPr>
          <a:xfrm>
            <a:off x="400050" y="248441"/>
            <a:ext cx="20586699" cy="1980302"/>
          </a:xfrm>
          <a:prstGeom prst="round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0F843-DD22-963A-C1A9-705F91098E6F}"/>
              </a:ext>
            </a:extLst>
          </p:cNvPr>
          <p:cNvSpPr txBox="1"/>
          <p:nvPr/>
        </p:nvSpPr>
        <p:spPr>
          <a:xfrm>
            <a:off x="610692" y="453762"/>
            <a:ext cx="20135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  <a:ea typeface="Verdana" panose="020B0604030504040204" pitchFamily="34" charset="0"/>
              </a:rPr>
              <a:t>Tracking &amp; estimation of surgical tool relative-pose and angle based on the vision system for surgical robot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58A607-64FF-A41A-8DBF-56C014BCCFDE}"/>
              </a:ext>
            </a:extLst>
          </p:cNvPr>
          <p:cNvSpPr/>
          <p:nvPr/>
        </p:nvSpPr>
        <p:spPr bwMode="auto">
          <a:xfrm>
            <a:off x="400048" y="4326417"/>
            <a:ext cx="10291762" cy="373210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3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8E110-1759-ACD5-D448-29F500204DD5}"/>
              </a:ext>
            </a:extLst>
          </p:cNvPr>
          <p:cNvSpPr txBox="1"/>
          <p:nvPr/>
        </p:nvSpPr>
        <p:spPr>
          <a:xfrm>
            <a:off x="641172" y="4692990"/>
            <a:ext cx="56122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This research presents a Virtual Dynamic Tri-crossbar and a Virtual Stable Graph (VDT-VSG) which simplifies the task of tracing the needle angle and location in 2D plane.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In addition, Virtual Dynamic Line (VDL), helps to quantify the displacement between organ and surgical needle.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D816F-20D7-C1AC-B2F6-FA739E8AA095}"/>
              </a:ext>
            </a:extLst>
          </p:cNvPr>
          <p:cNvSpPr/>
          <p:nvPr/>
        </p:nvSpPr>
        <p:spPr bwMode="auto">
          <a:xfrm>
            <a:off x="11147606" y="4326417"/>
            <a:ext cx="9835968" cy="266429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3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BF88-82FC-78D5-B1CF-67CA7F01B80B}"/>
              </a:ext>
            </a:extLst>
          </p:cNvPr>
          <p:cNvSpPr txBox="1"/>
          <p:nvPr/>
        </p:nvSpPr>
        <p:spPr>
          <a:xfrm>
            <a:off x="11298847" y="4538373"/>
            <a:ext cx="9481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The significant objectives of this research are to achieve,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>
                <a:latin typeface="Garamond" panose="02020404030301010803" pitchFamily="18" charset="0"/>
              </a:rPr>
              <a:t>Surgical tool detection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>
                <a:latin typeface="Garamond" panose="02020404030301010803" pitchFamily="18" charset="0"/>
              </a:rPr>
              <a:t>Tool Tracking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>
                <a:latin typeface="Garamond" panose="02020404030301010803" pitchFamily="18" charset="0"/>
              </a:rPr>
              <a:t>Tool observation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>
                <a:latin typeface="Garamond" panose="02020404030301010803" pitchFamily="18" charset="0"/>
              </a:rPr>
              <a:t>Distance, velocity, acceleration and angle estimation with respect to time in seconds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1A7A5A-8E75-8641-4B94-2762F1ACC64D}"/>
              </a:ext>
            </a:extLst>
          </p:cNvPr>
          <p:cNvSpPr/>
          <p:nvPr/>
        </p:nvSpPr>
        <p:spPr bwMode="auto">
          <a:xfrm>
            <a:off x="400048" y="8539090"/>
            <a:ext cx="10291762" cy="5620670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3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6066A-73AF-2E89-98E4-1D7337593E80}"/>
              </a:ext>
            </a:extLst>
          </p:cNvPr>
          <p:cNvSpPr txBox="1"/>
          <p:nvPr/>
        </p:nvSpPr>
        <p:spPr>
          <a:xfrm>
            <a:off x="641172" y="9125971"/>
            <a:ext cx="5612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There are  several issues exist in this Robot-Assisted-Surgery (RAS) realm, especially: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Tedious to detect &amp; tract micro range surgical tool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Challenging to work in different illumination condition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Limited field of perspective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Complex eye-hand coordination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Mild tremor during surgery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Ambiguous view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Rigorous to perform for prolonged time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dirty="0">
                <a:latin typeface="Garamond" panose="02020404030301010803" pitchFamily="18" charset="0"/>
              </a:rPr>
              <a:t>Restricted tool manipulation, etc.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7A8041-5C28-72A2-8D39-C81B0B5D90F8}"/>
              </a:ext>
            </a:extLst>
          </p:cNvPr>
          <p:cNvSpPr/>
          <p:nvPr/>
        </p:nvSpPr>
        <p:spPr bwMode="auto">
          <a:xfrm>
            <a:off x="11147606" y="7569911"/>
            <a:ext cx="9835968" cy="6589849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3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450BF8E-61E7-EBA1-BB95-2CE4019B6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336851"/>
              </p:ext>
            </p:extLst>
          </p:nvPr>
        </p:nvGraphicFramePr>
        <p:xfrm>
          <a:off x="11837591" y="8102488"/>
          <a:ext cx="8553529" cy="576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F32AAA0-52AA-62F3-5384-6040190EFB54}"/>
              </a:ext>
            </a:extLst>
          </p:cNvPr>
          <p:cNvSpPr txBox="1"/>
          <p:nvPr/>
        </p:nvSpPr>
        <p:spPr>
          <a:xfrm>
            <a:off x="1346153" y="14923213"/>
            <a:ext cx="1688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Robot Operating System (ROS) was utilized as middleware to process &amp; obtain data from Gazebo simulation platform.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5C7F4F-F074-A434-3A5A-512314549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7" y="15471830"/>
            <a:ext cx="9514945" cy="43332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862B82-D25D-8E9A-EF68-B4AEFC46C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13" y="15470692"/>
            <a:ext cx="9560048" cy="433389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07F4C9-0903-E414-5AF9-AB5D34B38982}"/>
              </a:ext>
            </a:extLst>
          </p:cNvPr>
          <p:cNvSpPr/>
          <p:nvPr/>
        </p:nvSpPr>
        <p:spPr>
          <a:xfrm>
            <a:off x="400048" y="14738958"/>
            <a:ext cx="20583526" cy="6085204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ED7181-423E-49FB-07E6-7DA180F87B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216" y="21605990"/>
            <a:ext cx="5331859" cy="52005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081385-943B-FFA2-F1E2-0C63429507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5" y="21679242"/>
            <a:ext cx="5267598" cy="51951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4F23DA-0ED8-B0DD-69F8-D8FC188803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53" y="21611377"/>
            <a:ext cx="5109982" cy="51951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BA1942-4163-9B07-7B69-ABBEDC50B8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35" y="21617555"/>
            <a:ext cx="5109982" cy="519517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08423BB-2932-F238-FE80-88AF9A8D8D80}"/>
              </a:ext>
            </a:extLst>
          </p:cNvPr>
          <p:cNvSpPr/>
          <p:nvPr/>
        </p:nvSpPr>
        <p:spPr>
          <a:xfrm>
            <a:off x="400048" y="21298167"/>
            <a:ext cx="20583526" cy="7032649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EA056A-9F38-B79F-7EF4-4570766914CD}"/>
                  </a:ext>
                </a:extLst>
              </p:cNvPr>
              <p:cNvSpPr txBox="1"/>
              <p:nvPr/>
            </p:nvSpPr>
            <p:spPr>
              <a:xfrm>
                <a:off x="1173444" y="26376584"/>
                <a:ext cx="1863852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anose="02020404030301010803" pitchFamily="18" charset="0"/>
                    <a:ea typeface="Verdana" panose="020B0604030504040204" pitchFamily="34" charset="0"/>
                  </a:rPr>
                  <a:t>Differentiation</a:t>
                </a:r>
              </a:p>
              <a:p>
                <a:pPr algn="just"/>
                <a:r>
                  <a:rPr lang="en-US" sz="2400" dirty="0">
                    <a:latin typeface="Garamond" panose="02020404030301010803" pitchFamily="18" charset="0"/>
                    <a:ea typeface="Verdana" panose="020B0604030504040204" pitchFamily="34" charset="0"/>
                  </a:rPr>
                  <a:t>s”(t) = v’(t) = a (t);						S= Displacement,					</a:t>
                </a:r>
                <a:r>
                  <a:rPr lang="en-IN" sz="2400" dirty="0">
                    <a:latin typeface="Garamond" panose="02020404030301010803" pitchFamily="18" charset="0"/>
                  </a:rPr>
                  <a:t>R</a:t>
                </a:r>
                <a:r>
                  <a:rPr lang="en-IN" sz="1500" dirty="0">
                    <a:latin typeface="Garamond" panose="02020404030301010803" pitchFamily="18" charset="0"/>
                  </a:rPr>
                  <a:t>SP</a:t>
                </a:r>
                <a:r>
                  <a:rPr lang="en-IN" sz="2400" dirty="0">
                    <a:latin typeface="Garamond" panose="02020404030301010803" pitchFamily="18" charset="0"/>
                  </a:rPr>
                  <a:t> = cos−1 ∗ (DP) = Radian</a:t>
                </a:r>
                <a:endParaRPr lang="en-US" sz="2400" dirty="0">
                  <a:latin typeface="Garamond" panose="02020404030301010803" pitchFamily="18" charset="0"/>
                  <a:ea typeface="Verdana" panose="020B0604030504040204" pitchFamily="34" charset="0"/>
                </a:endParaRPr>
              </a:p>
              <a:p>
                <a:pPr algn="just"/>
                <a:r>
                  <a:rPr lang="en-US" sz="2400" dirty="0">
                    <a:latin typeface="Garamond" panose="02020404030301010803" pitchFamily="18" charset="0"/>
                    <a:ea typeface="Verdana" panose="020B0604030504040204" pitchFamily="34" charset="0"/>
                  </a:rPr>
                  <a:t>v = ds/dt;								v=Velocity,							</a:t>
                </a:r>
                <a:r>
                  <a:rPr lang="en-US" sz="2400" dirty="0">
                    <a:latin typeface="Garamond" panose="02020404030301010803" pitchFamily="18" charset="0"/>
                  </a:rPr>
                  <a:t>R</a:t>
                </a:r>
                <a:r>
                  <a:rPr lang="en-US" sz="1500" dirty="0">
                    <a:latin typeface="Garamond" panose="02020404030301010803" pitchFamily="18" charset="0"/>
                  </a:rPr>
                  <a:t>SP</a:t>
                </a:r>
                <a:r>
                  <a:rPr lang="en-US" sz="2400" dirty="0">
                    <a:latin typeface="Garamond" panose="02020404030301010803" pitchFamily="18" charset="0"/>
                  </a:rPr>
                  <a:t> =  </a:t>
                </a:r>
                <a:r>
                  <a:rPr lang="en-US" sz="2400" dirty="0" err="1">
                    <a:latin typeface="Garamond" panose="02020404030301010803" pitchFamily="18" charset="0"/>
                  </a:rPr>
                  <a:t>roll</a:t>
                </a:r>
                <a:r>
                  <a:rPr lang="en-US" sz="1500" dirty="0" err="1">
                    <a:latin typeface="Garamond" panose="02020404030301010803" pitchFamily="18" charset="0"/>
                  </a:rPr>
                  <a:t>SP</a:t>
                </a:r>
                <a:r>
                  <a:rPr lang="en-US" sz="2400" dirty="0">
                    <a:latin typeface="Garamond" panose="02020404030301010803" pitchFamily="18" charset="0"/>
                  </a:rPr>
                  <a:t> ∗ ((180)/ π)  = Degree</a:t>
                </a:r>
                <a:endParaRPr lang="en-US" sz="2400" dirty="0">
                  <a:latin typeface="Garamond" panose="02020404030301010803" pitchFamily="18" charset="0"/>
                  <a:ea typeface="Verdana" panose="020B0604030504040204" pitchFamily="34" charset="0"/>
                </a:endParaRPr>
              </a:p>
              <a:p>
                <a:pPr algn="just"/>
                <a:r>
                  <a:rPr lang="en-US" sz="2400" dirty="0">
                    <a:latin typeface="Garamond" panose="02020404030301010803" pitchFamily="18" charset="0"/>
                    <a:ea typeface="Verdana" panose="020B0604030504040204" pitchFamily="34" charset="0"/>
                  </a:rPr>
                  <a:t>a = dv/dt;								a=Acceleration,					</a:t>
                </a:r>
                <a:r>
                  <a:rPr lang="en-IN" sz="2400" dirty="0" err="1">
                    <a:latin typeface="Garamond" panose="02020404030301010803" pitchFamily="18" charset="0"/>
                  </a:rPr>
                  <a:t>e</a:t>
                </a:r>
                <a:r>
                  <a:rPr lang="en-IN" sz="1400" dirty="0" err="1">
                    <a:latin typeface="Garamond" panose="02020404030301010803" pitchFamily="18" charset="0"/>
                  </a:rPr>
                  <a:t>disp</a:t>
                </a:r>
                <a:r>
                  <a:rPr lang="en-IN" sz="1400" dirty="0">
                    <a:latin typeface="Garamond" panose="02020404030301010803" pitchFamily="18" charset="0"/>
                  </a:rPr>
                  <a:t>(SP ) </a:t>
                </a:r>
                <a:r>
                  <a:rPr lang="en-IN" sz="2400" dirty="0">
                    <a:latin typeface="Garamond" panose="02020404030301010803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15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500" b="0" i="0" dirty="0" smtClean="0">
                            <a:latin typeface="Garamond" panose="02020404030301010803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IN" sz="2400" dirty="0">
                    <a:latin typeface="Garamond" panose="02020404030301010803" pitchFamily="18" charset="0"/>
                  </a:rPr>
                  <a:t> ,</a:t>
                </a:r>
                <a:endParaRPr lang="en-US" sz="2400" dirty="0">
                  <a:latin typeface="Garamond" panose="02020404030301010803" pitchFamily="18" charset="0"/>
                  <a:ea typeface="Verdana" panose="020B0604030504040204" pitchFamily="34" charset="0"/>
                </a:endParaRPr>
              </a:p>
              <a:p>
                <a:pPr algn="just"/>
                <a:r>
                  <a:rPr lang="en-US" sz="2400" dirty="0">
                    <a:latin typeface="Garamond" panose="02020404030301010803" pitchFamily="18" charset="0"/>
                    <a:ea typeface="Verdana" panose="020B0604030504040204" pitchFamily="34" charset="0"/>
                  </a:rPr>
                  <a:t>a = 𝑑^2s/d𝑡^2							t=Time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EA056A-9F38-B79F-7EF4-45707669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44" y="26376584"/>
                <a:ext cx="18638520" cy="1938992"/>
              </a:xfrm>
              <a:prstGeom prst="rect">
                <a:avLst/>
              </a:prstGeom>
              <a:blipFill>
                <a:blip r:embed="rId13"/>
                <a:stretch>
                  <a:fillRect l="-523" t="-2830" b="-66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3D6C9D7-A08F-C086-A75A-711591AD4950}"/>
              </a:ext>
            </a:extLst>
          </p:cNvPr>
          <p:cNvSpPr/>
          <p:nvPr/>
        </p:nvSpPr>
        <p:spPr>
          <a:xfrm>
            <a:off x="400048" y="28793390"/>
            <a:ext cx="10291762" cy="1251084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4BFE70-B6BC-0B2D-517C-FC69B1ABC877}"/>
              </a:ext>
            </a:extLst>
          </p:cNvPr>
          <p:cNvSpPr txBox="1"/>
          <p:nvPr/>
        </p:nvSpPr>
        <p:spPr>
          <a:xfrm>
            <a:off x="812800" y="28844145"/>
            <a:ext cx="657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Tracking in cell and development biology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Autonomous/semi-autonomous surgical robots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Sensing in surgical operations using vision.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B44C7CB-8C4F-6F73-F4AD-0FAFCD6A3C25}"/>
              </a:ext>
            </a:extLst>
          </p:cNvPr>
          <p:cNvSpPr/>
          <p:nvPr/>
        </p:nvSpPr>
        <p:spPr>
          <a:xfrm>
            <a:off x="11147606" y="28816150"/>
            <a:ext cx="9835968" cy="1228324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617E40-1DED-F1D6-5AF5-C2A9FE7B5C75}"/>
              </a:ext>
            </a:extLst>
          </p:cNvPr>
          <p:cNvSpPr txBox="1"/>
          <p:nvPr/>
        </p:nvSpPr>
        <p:spPr>
          <a:xfrm>
            <a:off x="11283607" y="29160884"/>
            <a:ext cx="948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IN" sz="1200" dirty="0">
                <a:latin typeface="Garamond" panose="02020404030301010803" pitchFamily="18" charset="0"/>
                <a:hlinkClick r:id="rId14"/>
              </a:rPr>
              <a:t>https://www.google.co.in/url?sa=i&amp;url=https%3A%2F%2Frobots.ieee.org%2Frobots%2Fdavinci%2F&amp;psig=AOvVaw0zu4W-rGXZtlEZCOva1yT3&amp;ust=1670105968654000&amp;source=images&amp;cd=vfe&amp;ved=0CBAQjhxqFwoTCIjbs8792_sCFQAAAAAdAAAAABAJ</a:t>
            </a:r>
            <a:endParaRPr lang="en-IN" sz="1200" dirty="0">
              <a:latin typeface="Garamond" panose="02020404030301010803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IN" sz="1200" dirty="0">
                <a:latin typeface="Garamond" panose="02020404030301010803" pitchFamily="18" charset="0"/>
                <a:hlinkClick r:id="rId15"/>
              </a:rPr>
              <a:t>https://www.google.co.in/url?sa=i&amp;url=http%3A%2F%2Fmindrayendoscopy.com%2F&amp;psig=AOvVaw2qzyMR_fvE7cxD_9VRkEHY&amp;ust=1670106620088000&amp;source=images&amp;cd=vfe&amp;ved=0CBAQjhxqFwoTCIjruJD-2_sCFQAAAAAdAAAAABAJ</a:t>
            </a:r>
            <a:endParaRPr lang="en-IN" sz="1200" dirty="0">
              <a:latin typeface="Garamond" panose="02020404030301010803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177ED9B-5519-A7D2-619E-5D4DA13D8B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23" y="4553612"/>
            <a:ext cx="4031435" cy="303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BEBA036-1949-D387-A22A-40B413308D8A}"/>
              </a:ext>
            </a:extLst>
          </p:cNvPr>
          <p:cNvSpPr txBox="1"/>
          <p:nvPr/>
        </p:nvSpPr>
        <p:spPr>
          <a:xfrm>
            <a:off x="5888980" y="7473875"/>
            <a:ext cx="4625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Customized Surgical Robot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0700716-EFB8-4F21-6EA5-18C56A240C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62" y="9024919"/>
            <a:ext cx="4182675" cy="187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FDC8859-A2BC-498D-197A-57C63EEEF5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62" y="11184496"/>
            <a:ext cx="4182675" cy="218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2A10074-C0EB-F9DE-8F7A-27A77BDBB4AD}"/>
              </a:ext>
            </a:extLst>
          </p:cNvPr>
          <p:cNvSpPr txBox="1"/>
          <p:nvPr/>
        </p:nvSpPr>
        <p:spPr>
          <a:xfrm>
            <a:off x="6066457" y="10701897"/>
            <a:ext cx="4625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Stitching Operation [1]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EDB4C8-943C-1014-BD66-7D2308219200}"/>
              </a:ext>
            </a:extLst>
          </p:cNvPr>
          <p:cNvSpPr txBox="1"/>
          <p:nvPr/>
        </p:nvSpPr>
        <p:spPr>
          <a:xfrm>
            <a:off x="5828044" y="13202939"/>
            <a:ext cx="4850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View from Endoscopic Camera [2]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308241-F667-4C38-7158-8DE6607AF01C}"/>
              </a:ext>
            </a:extLst>
          </p:cNvPr>
          <p:cNvSpPr txBox="1"/>
          <p:nvPr/>
        </p:nvSpPr>
        <p:spPr>
          <a:xfrm>
            <a:off x="599154" y="19737523"/>
            <a:ext cx="9939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Tracking and estimating the location and angle of surgical needle</a:t>
            </a:r>
            <a:endParaRPr lang="e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EC9A69-D676-5305-1A8E-1873A202FEA9}"/>
              </a:ext>
            </a:extLst>
          </p:cNvPr>
          <p:cNvSpPr txBox="1"/>
          <p:nvPr/>
        </p:nvSpPr>
        <p:spPr>
          <a:xfrm>
            <a:off x="10793020" y="19781931"/>
            <a:ext cx="9939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Detecting and estimating the relative displacement between organ and surgical needle</a:t>
            </a:r>
            <a:endParaRPr lang="e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3092931F-508B-F069-9024-D3935E40DE5A}"/>
              </a:ext>
            </a:extLst>
          </p:cNvPr>
          <p:cNvSpPr/>
          <p:nvPr/>
        </p:nvSpPr>
        <p:spPr>
          <a:xfrm>
            <a:off x="7543800" y="4009914"/>
            <a:ext cx="2570299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251CA6-B688-EA05-B7B1-B59028D183B0}"/>
              </a:ext>
            </a:extLst>
          </p:cNvPr>
          <p:cNvSpPr txBox="1"/>
          <p:nvPr/>
        </p:nvSpPr>
        <p:spPr>
          <a:xfrm>
            <a:off x="7999841" y="3981162"/>
            <a:ext cx="156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Vision 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8" name="Rectangle: Diagonal Corners Snipped 57">
            <a:extLst>
              <a:ext uri="{FF2B5EF4-FFF2-40B4-BE49-F238E27FC236}">
                <a16:creationId xmlns:a16="http://schemas.microsoft.com/office/drawing/2014/main" id="{81C8D488-0C2A-B391-E71E-8EE9DF81E194}"/>
              </a:ext>
            </a:extLst>
          </p:cNvPr>
          <p:cNvSpPr/>
          <p:nvPr/>
        </p:nvSpPr>
        <p:spPr>
          <a:xfrm>
            <a:off x="17647920" y="4009914"/>
            <a:ext cx="2905580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166491-CFBF-B436-EEB8-D31A03E983C3}"/>
              </a:ext>
            </a:extLst>
          </p:cNvPr>
          <p:cNvSpPr txBox="1"/>
          <p:nvPr/>
        </p:nvSpPr>
        <p:spPr>
          <a:xfrm>
            <a:off x="18323242" y="3946437"/>
            <a:ext cx="17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Mission 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0" name="Rectangle: Diagonal Corners Snipped 59">
            <a:extLst>
              <a:ext uri="{FF2B5EF4-FFF2-40B4-BE49-F238E27FC236}">
                <a16:creationId xmlns:a16="http://schemas.microsoft.com/office/drawing/2014/main" id="{664AC551-856C-B20D-F13B-C163C6C9C370}"/>
              </a:ext>
            </a:extLst>
          </p:cNvPr>
          <p:cNvSpPr/>
          <p:nvPr/>
        </p:nvSpPr>
        <p:spPr>
          <a:xfrm>
            <a:off x="4338317" y="8280872"/>
            <a:ext cx="5612290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CE7F0A-1184-115A-A4BD-C474256899F4}"/>
              </a:ext>
            </a:extLst>
          </p:cNvPr>
          <p:cNvSpPr txBox="1"/>
          <p:nvPr/>
        </p:nvSpPr>
        <p:spPr>
          <a:xfrm>
            <a:off x="4861367" y="8211946"/>
            <a:ext cx="456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Problem Statement 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6F27BD65-1E06-D279-EB44-76F55E6841E0}"/>
              </a:ext>
            </a:extLst>
          </p:cNvPr>
          <p:cNvSpPr/>
          <p:nvPr/>
        </p:nvSpPr>
        <p:spPr>
          <a:xfrm>
            <a:off x="14093745" y="7227948"/>
            <a:ext cx="6104243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495BBC-DC68-29E0-3562-64C85627E5D2}"/>
              </a:ext>
            </a:extLst>
          </p:cNvPr>
          <p:cNvSpPr txBox="1"/>
          <p:nvPr/>
        </p:nvSpPr>
        <p:spPr>
          <a:xfrm>
            <a:off x="14794193" y="7154520"/>
            <a:ext cx="470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Algorithm Flowchart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4" name="Rectangle: Diagonal Corners Snipped 63">
            <a:extLst>
              <a:ext uri="{FF2B5EF4-FFF2-40B4-BE49-F238E27FC236}">
                <a16:creationId xmlns:a16="http://schemas.microsoft.com/office/drawing/2014/main" id="{AE56F658-1FDE-5B63-1DA5-8DC5DAD7CDAC}"/>
              </a:ext>
            </a:extLst>
          </p:cNvPr>
          <p:cNvSpPr/>
          <p:nvPr/>
        </p:nvSpPr>
        <p:spPr>
          <a:xfrm>
            <a:off x="16086718" y="14452347"/>
            <a:ext cx="3643822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A20CC7-D271-1BED-00D5-C10F88085AB4}"/>
              </a:ext>
            </a:extLst>
          </p:cNvPr>
          <p:cNvSpPr txBox="1"/>
          <p:nvPr/>
        </p:nvSpPr>
        <p:spPr>
          <a:xfrm>
            <a:off x="16598095" y="14392102"/>
            <a:ext cx="252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Simulation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6" name="Rectangle: Diagonal Corners Snipped 65">
            <a:extLst>
              <a:ext uri="{FF2B5EF4-FFF2-40B4-BE49-F238E27FC236}">
                <a16:creationId xmlns:a16="http://schemas.microsoft.com/office/drawing/2014/main" id="{1E429676-D14B-27FC-50DC-A55BF9937DDD}"/>
              </a:ext>
            </a:extLst>
          </p:cNvPr>
          <p:cNvSpPr/>
          <p:nvPr/>
        </p:nvSpPr>
        <p:spPr>
          <a:xfrm>
            <a:off x="17023080" y="21036027"/>
            <a:ext cx="2631259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080115-8393-DAB7-96D8-9D2C9F0DA18C}"/>
              </a:ext>
            </a:extLst>
          </p:cNvPr>
          <p:cNvSpPr txBox="1"/>
          <p:nvPr/>
        </p:nvSpPr>
        <p:spPr>
          <a:xfrm>
            <a:off x="17541240" y="20964207"/>
            <a:ext cx="162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Results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8" name="Rectangle: Diagonal Corners Snipped 67">
            <a:extLst>
              <a:ext uri="{FF2B5EF4-FFF2-40B4-BE49-F238E27FC236}">
                <a16:creationId xmlns:a16="http://schemas.microsoft.com/office/drawing/2014/main" id="{1F37AB4F-3853-C2FC-13F5-853ECD30A513}"/>
              </a:ext>
            </a:extLst>
          </p:cNvPr>
          <p:cNvSpPr/>
          <p:nvPr/>
        </p:nvSpPr>
        <p:spPr>
          <a:xfrm>
            <a:off x="6568662" y="28595067"/>
            <a:ext cx="3697837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D7FC88-BB75-B98E-E314-98F4068CFC7F}"/>
              </a:ext>
            </a:extLst>
          </p:cNvPr>
          <p:cNvSpPr txBox="1"/>
          <p:nvPr/>
        </p:nvSpPr>
        <p:spPr>
          <a:xfrm>
            <a:off x="6903720" y="28523247"/>
            <a:ext cx="287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Applications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15DB19AE-94B8-02B0-2C3F-DE2DB067F0F3}"/>
              </a:ext>
            </a:extLst>
          </p:cNvPr>
          <p:cNvSpPr/>
          <p:nvPr/>
        </p:nvSpPr>
        <p:spPr>
          <a:xfrm>
            <a:off x="16855662" y="28549347"/>
            <a:ext cx="3697837" cy="562945"/>
          </a:xfrm>
          <a:prstGeom prst="snip2Diag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98E268-15D4-8807-116D-36374C16E5AF}"/>
              </a:ext>
            </a:extLst>
          </p:cNvPr>
          <p:cNvSpPr txBox="1"/>
          <p:nvPr/>
        </p:nvSpPr>
        <p:spPr>
          <a:xfrm>
            <a:off x="17205960" y="28477527"/>
            <a:ext cx="299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References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B2DC4E3-8393-81B9-F140-474991FA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280" y="2461671"/>
            <a:ext cx="11563654" cy="13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226278" tIns="113142" rIns="226278" bIns="113142">
            <a:spAutoFit/>
          </a:bodyPr>
          <a:lstStyle>
            <a:lvl1pPr>
              <a:spcBef>
                <a:spcPct val="20000"/>
              </a:spcBef>
              <a:buChar char="•"/>
              <a:defRPr sz="7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>
                <a:latin typeface="Garamond" panose="02020404030301010803" pitchFamily="18" charset="0"/>
              </a:rPr>
              <a:t>Ramkumar </a:t>
            </a:r>
            <a:r>
              <a:rPr lang="en-AU" altLang="en-US" sz="2400" b="1" dirty="0" err="1">
                <a:latin typeface="Garamond" panose="02020404030301010803" pitchFamily="18" charset="0"/>
              </a:rPr>
              <a:t>Muthukrishnan</a:t>
            </a:r>
            <a:r>
              <a:rPr lang="en-AU" altLang="en-US" sz="2400" b="1" dirty="0">
                <a:latin typeface="Garamond" panose="02020404030301010803" pitchFamily="18" charset="0"/>
              </a:rPr>
              <a:t>, </a:t>
            </a:r>
            <a:r>
              <a:rPr lang="en-AU" altLang="en-US" sz="2400" b="1" dirty="0" err="1">
                <a:latin typeface="Garamond" panose="02020404030301010803" pitchFamily="18" charset="0"/>
              </a:rPr>
              <a:t>Somasundar</a:t>
            </a:r>
            <a:r>
              <a:rPr lang="en-AU" altLang="en-US" sz="2400" b="1" dirty="0">
                <a:latin typeface="Garamond" panose="02020404030301010803" pitchFamily="18" charset="0"/>
              </a:rPr>
              <a:t> Kannan, </a:t>
            </a:r>
            <a:r>
              <a:rPr lang="en-AU" altLang="en-US" sz="2400" b="1" dirty="0" err="1">
                <a:latin typeface="Garamond" panose="02020404030301010803" pitchFamily="18" charset="0"/>
              </a:rPr>
              <a:t>Yafan</a:t>
            </a:r>
            <a:r>
              <a:rPr lang="en-AU" altLang="en-US" sz="2400" b="1" dirty="0">
                <a:latin typeface="Garamond" panose="02020404030301010803" pitchFamily="18" charset="0"/>
              </a:rPr>
              <a:t> Zhao, Radhakrishna Prabhu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School of Engineering, Robert Gordon University, Aberdeen, AB10 7GJ, UK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(</a:t>
            </a:r>
            <a:r>
              <a:rPr lang="en-US" altLang="en-US" sz="2400" dirty="0">
                <a:latin typeface="Garamond" panose="02020404030301010803" pitchFamily="18" charset="0"/>
                <a:hlinkClick r:id="rId19"/>
              </a:rPr>
              <a:t>r.muthukrishnan@rgu.ac.uk</a:t>
            </a:r>
            <a:r>
              <a:rPr lang="en-US" altLang="en-US" sz="2400" dirty="0">
                <a:latin typeface="Garamond" panose="02020404030301010803" pitchFamily="18" charset="0"/>
              </a:rPr>
              <a:t>; </a:t>
            </a:r>
            <a:r>
              <a:rPr lang="en-US" altLang="en-US" sz="2400" dirty="0">
                <a:latin typeface="Garamond" panose="02020404030301010803" pitchFamily="18" charset="0"/>
                <a:hlinkClick r:id="rId20"/>
              </a:rPr>
              <a:t>s.kannan1@rgu.ac.uk</a:t>
            </a:r>
            <a:r>
              <a:rPr lang="en-US" altLang="en-US" sz="2400" dirty="0">
                <a:latin typeface="Garamond" panose="02020404030301010803" pitchFamily="18" charset="0"/>
              </a:rPr>
              <a:t>; </a:t>
            </a:r>
            <a:r>
              <a:rPr lang="en-US" altLang="en-US" sz="2400" dirty="0">
                <a:latin typeface="Garamond" panose="02020404030301010803" pitchFamily="18" charset="0"/>
                <a:hlinkClick r:id="rId21"/>
              </a:rPr>
              <a:t>y.zhao@rgu.ac.uk</a:t>
            </a:r>
            <a:r>
              <a:rPr lang="en-US" altLang="en-US" sz="2400" dirty="0">
                <a:latin typeface="Garamond" panose="02020404030301010803" pitchFamily="18" charset="0"/>
              </a:rPr>
              <a:t>; </a:t>
            </a:r>
            <a:r>
              <a:rPr lang="en-US" altLang="en-US" sz="2400" dirty="0">
                <a:latin typeface="Garamond" panose="02020404030301010803" pitchFamily="18" charset="0"/>
                <a:hlinkClick r:id="rId22"/>
              </a:rPr>
              <a:t>r.prabhu@rgu.ac.uk</a:t>
            </a:r>
            <a:r>
              <a:rPr lang="en-US" altLang="en-US" sz="2400" dirty="0">
                <a:latin typeface="Garamond" panose="02020404030301010803" pitchFamily="18" charset="0"/>
              </a:rPr>
              <a:t>)   </a:t>
            </a:r>
          </a:p>
        </p:txBody>
      </p:sp>
      <p:pic>
        <p:nvPicPr>
          <p:cNvPr id="17" name="Picture 23">
            <a:extLst>
              <a:ext uri="{FF2B5EF4-FFF2-40B4-BE49-F238E27FC236}">
                <a16:creationId xmlns:a16="http://schemas.microsoft.com/office/drawing/2014/main" id="{D91D6DA4-3BF9-72F3-A4F7-DAADAB1D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58" y="2620853"/>
            <a:ext cx="4938204" cy="109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093">
            <a:extLst>
              <a:ext uri="{FF2B5EF4-FFF2-40B4-BE49-F238E27FC236}">
                <a16:creationId xmlns:a16="http://schemas.microsoft.com/office/drawing/2014/main" id="{16DF1FD3-D221-A1AF-F1D6-1B6C1449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519603"/>
            <a:ext cx="20586700" cy="1228324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4204"/>
          </a:p>
        </p:txBody>
      </p:sp>
    </p:spTree>
    <p:extLst>
      <p:ext uri="{BB962C8B-B14F-4D97-AF65-F5344CB8AC3E}">
        <p14:creationId xmlns:p14="http://schemas.microsoft.com/office/powerpoint/2010/main" val="89509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450</TotalTime>
  <Words>569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</dc:creator>
  <cp:lastModifiedBy>Leah Morrison (lib)</cp:lastModifiedBy>
  <cp:revision>7</cp:revision>
  <dcterms:created xsi:type="dcterms:W3CDTF">2023-08-15T23:18:51Z</dcterms:created>
  <dcterms:modified xsi:type="dcterms:W3CDTF">2024-05-27T08:50:53Z</dcterms:modified>
</cp:coreProperties>
</file>