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58" r:id="rId2"/>
    <p:sldId id="757" r:id="rId3"/>
    <p:sldId id="420" r:id="rId4"/>
    <p:sldId id="768" r:id="rId5"/>
    <p:sldId id="553" r:id="rId6"/>
    <p:sldId id="772" r:id="rId7"/>
    <p:sldId id="769" r:id="rId8"/>
    <p:sldId id="510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08" autoAdjust="0"/>
    <p:restoredTop sz="85456" autoAdjust="0"/>
  </p:normalViewPr>
  <p:slideViewPr>
    <p:cSldViewPr snapToGrid="0">
      <p:cViewPr varScale="1">
        <p:scale>
          <a:sx n="40" d="100"/>
          <a:sy n="40" d="100"/>
        </p:scale>
        <p:origin x="139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8E3EA2-6293-456F-98A1-9463F67DF2F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E76DC7-86FB-4195-9BBA-3DCE3F7BE045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“Anger feels better than sadness”</a:t>
          </a:r>
        </a:p>
      </dgm:t>
    </dgm:pt>
    <dgm:pt modelId="{2353E164-AEE5-4EE5-81C3-B35B67DE0470}" type="parTrans" cxnId="{4753C3CB-E133-460A-A0BE-30FA8603BB8A}">
      <dgm:prSet/>
      <dgm:spPr/>
      <dgm:t>
        <a:bodyPr/>
        <a:lstStyle/>
        <a:p>
          <a:endParaRPr lang="en-GB"/>
        </a:p>
      </dgm:t>
    </dgm:pt>
    <dgm:pt modelId="{DF854086-563A-4110-88ED-2B4B89C886F9}" type="sibTrans" cxnId="{4753C3CB-E133-460A-A0BE-30FA8603BB8A}">
      <dgm:prSet/>
      <dgm:spPr/>
      <dgm:t>
        <a:bodyPr/>
        <a:lstStyle/>
        <a:p>
          <a:endParaRPr lang="en-GB"/>
        </a:p>
      </dgm:t>
    </dgm:pt>
    <dgm:pt modelId="{9289C1FE-193D-4ED7-9B34-4B3F89FBFE8A}">
      <dgm:prSet phldrT="[Text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GB" sz="1700" dirty="0"/>
            <a:t>Naturalising inferiority: secret information</a:t>
          </a:r>
        </a:p>
      </dgm:t>
    </dgm:pt>
    <dgm:pt modelId="{96C2AF26-F432-4F69-A4F8-1D7D7F81C620}" type="parTrans" cxnId="{D9B7CE4B-13E9-4CAF-8370-EB39438317CE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GB"/>
        </a:p>
      </dgm:t>
    </dgm:pt>
    <dgm:pt modelId="{79CE1393-F94F-4400-8BAC-D3F3A3E21219}" type="sibTrans" cxnId="{D9B7CE4B-13E9-4CAF-8370-EB39438317CE}">
      <dgm:prSet/>
      <dgm:spPr/>
      <dgm:t>
        <a:bodyPr/>
        <a:lstStyle/>
        <a:p>
          <a:endParaRPr lang="en-GB"/>
        </a:p>
      </dgm:t>
    </dgm:pt>
    <dgm:pt modelId="{53E446CD-156D-440C-85A7-5CE8B32694EB}">
      <dgm:prSet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GB" sz="1700" i="0" dirty="0"/>
            <a:t>“It made me feel like nothing is my fault - it's just women doing this to me”  </a:t>
          </a:r>
        </a:p>
      </dgm:t>
    </dgm:pt>
    <dgm:pt modelId="{B9AB7F68-ED7C-43CA-BA58-A05A168C0A52}" type="parTrans" cxnId="{B5D11E16-D692-4987-AAB0-8B01322DB37D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GB"/>
        </a:p>
      </dgm:t>
    </dgm:pt>
    <dgm:pt modelId="{D0C9EA77-A589-41AA-8974-9ECB21635298}" type="sibTrans" cxnId="{B5D11E16-D692-4987-AAB0-8B01322DB37D}">
      <dgm:prSet/>
      <dgm:spPr/>
      <dgm:t>
        <a:bodyPr/>
        <a:lstStyle/>
        <a:p>
          <a:endParaRPr lang="en-GB"/>
        </a:p>
      </dgm:t>
    </dgm:pt>
    <dgm:pt modelId="{B6129B13-50EE-40CF-A1D3-33490E34CAF1}" type="pres">
      <dgm:prSet presAssocID="{F48E3EA2-6293-456F-98A1-9463F67DF2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D7E314C-7BA4-4095-AEE4-176D0F334B26}" type="pres">
      <dgm:prSet presAssocID="{18E76DC7-86FB-4195-9BBA-3DCE3F7BE045}" presName="hierRoot1" presStyleCnt="0">
        <dgm:presLayoutVars>
          <dgm:hierBranch val="init"/>
        </dgm:presLayoutVars>
      </dgm:prSet>
      <dgm:spPr/>
    </dgm:pt>
    <dgm:pt modelId="{7F13537C-E8E6-46B8-BE3D-7879D155F31A}" type="pres">
      <dgm:prSet presAssocID="{18E76DC7-86FB-4195-9BBA-3DCE3F7BE045}" presName="rootComposite1" presStyleCnt="0"/>
      <dgm:spPr/>
    </dgm:pt>
    <dgm:pt modelId="{56B895D5-14E7-4AAB-8916-F4A0761FEE71}" type="pres">
      <dgm:prSet presAssocID="{18E76DC7-86FB-4195-9BBA-3DCE3F7BE045}" presName="rootText1" presStyleLbl="node0" presStyleIdx="0" presStyleCnt="1" custScaleX="182775">
        <dgm:presLayoutVars>
          <dgm:chPref val="3"/>
        </dgm:presLayoutVars>
      </dgm:prSet>
      <dgm:spPr/>
    </dgm:pt>
    <dgm:pt modelId="{8D88C2F9-7D90-4C82-ABCC-86149E16FB6C}" type="pres">
      <dgm:prSet presAssocID="{18E76DC7-86FB-4195-9BBA-3DCE3F7BE045}" presName="rootConnector1" presStyleLbl="node1" presStyleIdx="0" presStyleCnt="0"/>
      <dgm:spPr/>
    </dgm:pt>
    <dgm:pt modelId="{BE8CE5EF-DC20-4C12-B9C8-5CE6D59F7C1D}" type="pres">
      <dgm:prSet presAssocID="{18E76DC7-86FB-4195-9BBA-3DCE3F7BE045}" presName="hierChild2" presStyleCnt="0"/>
      <dgm:spPr/>
    </dgm:pt>
    <dgm:pt modelId="{DF557ABD-C09C-459E-90CD-6FE777219DAA}" type="pres">
      <dgm:prSet presAssocID="{96C2AF26-F432-4F69-A4F8-1D7D7F81C620}" presName="Name37" presStyleLbl="parChTrans1D2" presStyleIdx="0" presStyleCnt="1"/>
      <dgm:spPr/>
    </dgm:pt>
    <dgm:pt modelId="{03991EEA-879B-4344-AC8D-109AE109C10B}" type="pres">
      <dgm:prSet presAssocID="{9289C1FE-193D-4ED7-9B34-4B3F89FBFE8A}" presName="hierRoot2" presStyleCnt="0">
        <dgm:presLayoutVars>
          <dgm:hierBranch val="init"/>
        </dgm:presLayoutVars>
      </dgm:prSet>
      <dgm:spPr/>
    </dgm:pt>
    <dgm:pt modelId="{7AA7107B-BA7F-4D9C-9772-AAFBB275DF03}" type="pres">
      <dgm:prSet presAssocID="{9289C1FE-193D-4ED7-9B34-4B3F89FBFE8A}" presName="rootComposite" presStyleCnt="0"/>
      <dgm:spPr/>
    </dgm:pt>
    <dgm:pt modelId="{DB3C437B-5A18-4C4C-8C2D-D241FC9E83DB}" type="pres">
      <dgm:prSet presAssocID="{9289C1FE-193D-4ED7-9B34-4B3F89FBFE8A}" presName="rootText" presStyleLbl="node2" presStyleIdx="0" presStyleCnt="1">
        <dgm:presLayoutVars>
          <dgm:chPref val="3"/>
        </dgm:presLayoutVars>
      </dgm:prSet>
      <dgm:spPr/>
    </dgm:pt>
    <dgm:pt modelId="{4C63FDA0-3A98-4469-AE62-99FC2E69E3F8}" type="pres">
      <dgm:prSet presAssocID="{9289C1FE-193D-4ED7-9B34-4B3F89FBFE8A}" presName="rootConnector" presStyleLbl="node2" presStyleIdx="0" presStyleCnt="1"/>
      <dgm:spPr/>
    </dgm:pt>
    <dgm:pt modelId="{40D708A6-0071-46AA-A822-4B547838FAF8}" type="pres">
      <dgm:prSet presAssocID="{9289C1FE-193D-4ED7-9B34-4B3F89FBFE8A}" presName="hierChild4" presStyleCnt="0"/>
      <dgm:spPr/>
    </dgm:pt>
    <dgm:pt modelId="{FFC24B79-FD6E-4782-88A7-91B1FFD7E7BA}" type="pres">
      <dgm:prSet presAssocID="{B9AB7F68-ED7C-43CA-BA58-A05A168C0A52}" presName="Name37" presStyleLbl="parChTrans1D3" presStyleIdx="0" presStyleCnt="1"/>
      <dgm:spPr/>
    </dgm:pt>
    <dgm:pt modelId="{B15EC7A4-8A33-4F1E-BC79-24DCC57FBAD4}" type="pres">
      <dgm:prSet presAssocID="{53E446CD-156D-440C-85A7-5CE8B32694EB}" presName="hierRoot2" presStyleCnt="0">
        <dgm:presLayoutVars>
          <dgm:hierBranch val="init"/>
        </dgm:presLayoutVars>
      </dgm:prSet>
      <dgm:spPr/>
    </dgm:pt>
    <dgm:pt modelId="{32C4EC1B-04B4-4C2E-9DD0-2ADAB7B571B6}" type="pres">
      <dgm:prSet presAssocID="{53E446CD-156D-440C-85A7-5CE8B32694EB}" presName="rootComposite" presStyleCnt="0"/>
      <dgm:spPr/>
    </dgm:pt>
    <dgm:pt modelId="{2B49CFA2-EAD2-4D86-92A7-59389C52D3AE}" type="pres">
      <dgm:prSet presAssocID="{53E446CD-156D-440C-85A7-5CE8B32694EB}" presName="rootText" presStyleLbl="node3" presStyleIdx="0" presStyleCnt="1">
        <dgm:presLayoutVars>
          <dgm:chPref val="3"/>
        </dgm:presLayoutVars>
      </dgm:prSet>
      <dgm:spPr/>
    </dgm:pt>
    <dgm:pt modelId="{7299EC73-C85C-4638-A316-5444213D8525}" type="pres">
      <dgm:prSet presAssocID="{53E446CD-156D-440C-85A7-5CE8B32694EB}" presName="rootConnector" presStyleLbl="node3" presStyleIdx="0" presStyleCnt="1"/>
      <dgm:spPr/>
    </dgm:pt>
    <dgm:pt modelId="{5C7B9CBA-3BFE-4F84-B038-B42D00A86D9A}" type="pres">
      <dgm:prSet presAssocID="{53E446CD-156D-440C-85A7-5CE8B32694EB}" presName="hierChild4" presStyleCnt="0"/>
      <dgm:spPr/>
    </dgm:pt>
    <dgm:pt modelId="{8FFFABF6-FE73-4484-AD6E-64543B8E7083}" type="pres">
      <dgm:prSet presAssocID="{53E446CD-156D-440C-85A7-5CE8B32694EB}" presName="hierChild5" presStyleCnt="0"/>
      <dgm:spPr/>
    </dgm:pt>
    <dgm:pt modelId="{4928CD14-DEE9-4236-BC3B-EC76A22FC5DA}" type="pres">
      <dgm:prSet presAssocID="{9289C1FE-193D-4ED7-9B34-4B3F89FBFE8A}" presName="hierChild5" presStyleCnt="0"/>
      <dgm:spPr/>
    </dgm:pt>
    <dgm:pt modelId="{19D6A4F4-A38D-413F-82C7-B1634DA5185E}" type="pres">
      <dgm:prSet presAssocID="{18E76DC7-86FB-4195-9BBA-3DCE3F7BE045}" presName="hierChild3" presStyleCnt="0"/>
      <dgm:spPr/>
    </dgm:pt>
  </dgm:ptLst>
  <dgm:cxnLst>
    <dgm:cxn modelId="{B5D11E16-D692-4987-AAB0-8B01322DB37D}" srcId="{9289C1FE-193D-4ED7-9B34-4B3F89FBFE8A}" destId="{53E446CD-156D-440C-85A7-5CE8B32694EB}" srcOrd="0" destOrd="0" parTransId="{B9AB7F68-ED7C-43CA-BA58-A05A168C0A52}" sibTransId="{D0C9EA77-A589-41AA-8974-9ECB21635298}"/>
    <dgm:cxn modelId="{44EEEB60-B03B-4EF5-A0FB-D5A4D8389138}" type="presOf" srcId="{96C2AF26-F432-4F69-A4F8-1D7D7F81C620}" destId="{DF557ABD-C09C-459E-90CD-6FE777219DAA}" srcOrd="0" destOrd="0" presId="urn:microsoft.com/office/officeart/2005/8/layout/orgChart1"/>
    <dgm:cxn modelId="{E461C167-CAF5-4A95-B991-C76FA601F215}" type="presOf" srcId="{B9AB7F68-ED7C-43CA-BA58-A05A168C0A52}" destId="{FFC24B79-FD6E-4782-88A7-91B1FFD7E7BA}" srcOrd="0" destOrd="0" presId="urn:microsoft.com/office/officeart/2005/8/layout/orgChart1"/>
    <dgm:cxn modelId="{D9B7CE4B-13E9-4CAF-8370-EB39438317CE}" srcId="{18E76DC7-86FB-4195-9BBA-3DCE3F7BE045}" destId="{9289C1FE-193D-4ED7-9B34-4B3F89FBFE8A}" srcOrd="0" destOrd="0" parTransId="{96C2AF26-F432-4F69-A4F8-1D7D7F81C620}" sibTransId="{79CE1393-F94F-4400-8BAC-D3F3A3E21219}"/>
    <dgm:cxn modelId="{9BEB2A51-6D32-4E9C-B247-9CB076AE0242}" type="presOf" srcId="{53E446CD-156D-440C-85A7-5CE8B32694EB}" destId="{7299EC73-C85C-4638-A316-5444213D8525}" srcOrd="1" destOrd="0" presId="urn:microsoft.com/office/officeart/2005/8/layout/orgChart1"/>
    <dgm:cxn modelId="{7B838374-37CF-4044-9402-4D3BBD396C5A}" type="presOf" srcId="{53E446CD-156D-440C-85A7-5CE8B32694EB}" destId="{2B49CFA2-EAD2-4D86-92A7-59389C52D3AE}" srcOrd="0" destOrd="0" presId="urn:microsoft.com/office/officeart/2005/8/layout/orgChart1"/>
    <dgm:cxn modelId="{0EF4289B-A55C-4AB0-8AEE-36030A900AA0}" type="presOf" srcId="{18E76DC7-86FB-4195-9BBA-3DCE3F7BE045}" destId="{56B895D5-14E7-4AAB-8916-F4A0761FEE71}" srcOrd="0" destOrd="0" presId="urn:microsoft.com/office/officeart/2005/8/layout/orgChart1"/>
    <dgm:cxn modelId="{51D594A3-FBFA-43ED-A3D4-FB29C62E9E4C}" type="presOf" srcId="{18E76DC7-86FB-4195-9BBA-3DCE3F7BE045}" destId="{8D88C2F9-7D90-4C82-ABCC-86149E16FB6C}" srcOrd="1" destOrd="0" presId="urn:microsoft.com/office/officeart/2005/8/layout/orgChart1"/>
    <dgm:cxn modelId="{98CF9CAA-BDD5-469A-8C87-E439F9A6FAD7}" type="presOf" srcId="{F48E3EA2-6293-456F-98A1-9463F67DF2FA}" destId="{B6129B13-50EE-40CF-A1D3-33490E34CAF1}" srcOrd="0" destOrd="0" presId="urn:microsoft.com/office/officeart/2005/8/layout/orgChart1"/>
    <dgm:cxn modelId="{EC9B18BA-7ED9-49B3-832F-A3FF35D3D13A}" type="presOf" srcId="{9289C1FE-193D-4ED7-9B34-4B3F89FBFE8A}" destId="{4C63FDA0-3A98-4469-AE62-99FC2E69E3F8}" srcOrd="1" destOrd="0" presId="urn:microsoft.com/office/officeart/2005/8/layout/orgChart1"/>
    <dgm:cxn modelId="{01F4E5BD-B453-4910-B394-88A2A21822D1}" type="presOf" srcId="{9289C1FE-193D-4ED7-9B34-4B3F89FBFE8A}" destId="{DB3C437B-5A18-4C4C-8C2D-D241FC9E83DB}" srcOrd="0" destOrd="0" presId="urn:microsoft.com/office/officeart/2005/8/layout/orgChart1"/>
    <dgm:cxn modelId="{4753C3CB-E133-460A-A0BE-30FA8603BB8A}" srcId="{F48E3EA2-6293-456F-98A1-9463F67DF2FA}" destId="{18E76DC7-86FB-4195-9BBA-3DCE3F7BE045}" srcOrd="0" destOrd="0" parTransId="{2353E164-AEE5-4EE5-81C3-B35B67DE0470}" sibTransId="{DF854086-563A-4110-88ED-2B4B89C886F9}"/>
    <dgm:cxn modelId="{3DAFB3F7-3A5E-4A00-A935-93BEA2029F3B}" type="presParOf" srcId="{B6129B13-50EE-40CF-A1D3-33490E34CAF1}" destId="{AD7E314C-7BA4-4095-AEE4-176D0F334B26}" srcOrd="0" destOrd="0" presId="urn:microsoft.com/office/officeart/2005/8/layout/orgChart1"/>
    <dgm:cxn modelId="{61EAD6EB-6AF5-46AF-B2BB-00F2C4717333}" type="presParOf" srcId="{AD7E314C-7BA4-4095-AEE4-176D0F334B26}" destId="{7F13537C-E8E6-46B8-BE3D-7879D155F31A}" srcOrd="0" destOrd="0" presId="urn:microsoft.com/office/officeart/2005/8/layout/orgChart1"/>
    <dgm:cxn modelId="{55EC6DC3-717F-4790-B90A-D889172C7672}" type="presParOf" srcId="{7F13537C-E8E6-46B8-BE3D-7879D155F31A}" destId="{56B895D5-14E7-4AAB-8916-F4A0761FEE71}" srcOrd="0" destOrd="0" presId="urn:microsoft.com/office/officeart/2005/8/layout/orgChart1"/>
    <dgm:cxn modelId="{D8D17CD8-83EC-4D96-A810-3965E3A1F6CC}" type="presParOf" srcId="{7F13537C-E8E6-46B8-BE3D-7879D155F31A}" destId="{8D88C2F9-7D90-4C82-ABCC-86149E16FB6C}" srcOrd="1" destOrd="0" presId="urn:microsoft.com/office/officeart/2005/8/layout/orgChart1"/>
    <dgm:cxn modelId="{586CDBD3-3CD2-41D1-8902-8C3769E915E0}" type="presParOf" srcId="{AD7E314C-7BA4-4095-AEE4-176D0F334B26}" destId="{BE8CE5EF-DC20-4C12-B9C8-5CE6D59F7C1D}" srcOrd="1" destOrd="0" presId="urn:microsoft.com/office/officeart/2005/8/layout/orgChart1"/>
    <dgm:cxn modelId="{75CC5264-296C-426F-B38A-FDBA4857F26A}" type="presParOf" srcId="{BE8CE5EF-DC20-4C12-B9C8-5CE6D59F7C1D}" destId="{DF557ABD-C09C-459E-90CD-6FE777219DAA}" srcOrd="0" destOrd="0" presId="urn:microsoft.com/office/officeart/2005/8/layout/orgChart1"/>
    <dgm:cxn modelId="{2D8EE1D0-BB2D-4965-A8A2-E0D2D2D2C8AB}" type="presParOf" srcId="{BE8CE5EF-DC20-4C12-B9C8-5CE6D59F7C1D}" destId="{03991EEA-879B-4344-AC8D-109AE109C10B}" srcOrd="1" destOrd="0" presId="urn:microsoft.com/office/officeart/2005/8/layout/orgChart1"/>
    <dgm:cxn modelId="{AC8BFB13-C9AC-43FF-B196-CDB977FD3025}" type="presParOf" srcId="{03991EEA-879B-4344-AC8D-109AE109C10B}" destId="{7AA7107B-BA7F-4D9C-9772-AAFBB275DF03}" srcOrd="0" destOrd="0" presId="urn:microsoft.com/office/officeart/2005/8/layout/orgChart1"/>
    <dgm:cxn modelId="{438E64D9-0B23-436F-9C60-2A1C512B5099}" type="presParOf" srcId="{7AA7107B-BA7F-4D9C-9772-AAFBB275DF03}" destId="{DB3C437B-5A18-4C4C-8C2D-D241FC9E83DB}" srcOrd="0" destOrd="0" presId="urn:microsoft.com/office/officeart/2005/8/layout/orgChart1"/>
    <dgm:cxn modelId="{F602AE00-9628-4D4E-974A-6BA76A8B20B3}" type="presParOf" srcId="{7AA7107B-BA7F-4D9C-9772-AAFBB275DF03}" destId="{4C63FDA0-3A98-4469-AE62-99FC2E69E3F8}" srcOrd="1" destOrd="0" presId="urn:microsoft.com/office/officeart/2005/8/layout/orgChart1"/>
    <dgm:cxn modelId="{3A47F264-CFE7-4F44-A0AD-E9E1E1C6613B}" type="presParOf" srcId="{03991EEA-879B-4344-AC8D-109AE109C10B}" destId="{40D708A6-0071-46AA-A822-4B547838FAF8}" srcOrd="1" destOrd="0" presId="urn:microsoft.com/office/officeart/2005/8/layout/orgChart1"/>
    <dgm:cxn modelId="{5C933B10-98C1-493D-91EF-1C9F2E201D27}" type="presParOf" srcId="{40D708A6-0071-46AA-A822-4B547838FAF8}" destId="{FFC24B79-FD6E-4782-88A7-91B1FFD7E7BA}" srcOrd="0" destOrd="0" presId="urn:microsoft.com/office/officeart/2005/8/layout/orgChart1"/>
    <dgm:cxn modelId="{2831F848-A49E-4E53-A1FA-CB5EDD05E8EB}" type="presParOf" srcId="{40D708A6-0071-46AA-A822-4B547838FAF8}" destId="{B15EC7A4-8A33-4F1E-BC79-24DCC57FBAD4}" srcOrd="1" destOrd="0" presId="urn:microsoft.com/office/officeart/2005/8/layout/orgChart1"/>
    <dgm:cxn modelId="{C1B21634-E05F-4E12-9C95-BAA9F42D16AA}" type="presParOf" srcId="{B15EC7A4-8A33-4F1E-BC79-24DCC57FBAD4}" destId="{32C4EC1B-04B4-4C2E-9DD0-2ADAB7B571B6}" srcOrd="0" destOrd="0" presId="urn:microsoft.com/office/officeart/2005/8/layout/orgChart1"/>
    <dgm:cxn modelId="{6B54D729-0792-4E4F-B5DD-A4D9DC6BAACB}" type="presParOf" srcId="{32C4EC1B-04B4-4C2E-9DD0-2ADAB7B571B6}" destId="{2B49CFA2-EAD2-4D86-92A7-59389C52D3AE}" srcOrd="0" destOrd="0" presId="urn:microsoft.com/office/officeart/2005/8/layout/orgChart1"/>
    <dgm:cxn modelId="{E26D8501-13F9-4DB8-AD97-C651F237AE91}" type="presParOf" srcId="{32C4EC1B-04B4-4C2E-9DD0-2ADAB7B571B6}" destId="{7299EC73-C85C-4638-A316-5444213D8525}" srcOrd="1" destOrd="0" presId="urn:microsoft.com/office/officeart/2005/8/layout/orgChart1"/>
    <dgm:cxn modelId="{51DD1434-E798-49DF-86DC-FCF7A9C7E06F}" type="presParOf" srcId="{B15EC7A4-8A33-4F1E-BC79-24DCC57FBAD4}" destId="{5C7B9CBA-3BFE-4F84-B038-B42D00A86D9A}" srcOrd="1" destOrd="0" presId="urn:microsoft.com/office/officeart/2005/8/layout/orgChart1"/>
    <dgm:cxn modelId="{BDB87721-F6C3-4D92-AA8A-97C0077473CC}" type="presParOf" srcId="{B15EC7A4-8A33-4F1E-BC79-24DCC57FBAD4}" destId="{8FFFABF6-FE73-4484-AD6E-64543B8E7083}" srcOrd="2" destOrd="0" presId="urn:microsoft.com/office/officeart/2005/8/layout/orgChart1"/>
    <dgm:cxn modelId="{51D2B7E4-5038-445C-BF73-DDC906AD3956}" type="presParOf" srcId="{03991EEA-879B-4344-AC8D-109AE109C10B}" destId="{4928CD14-DEE9-4236-BC3B-EC76A22FC5DA}" srcOrd="2" destOrd="0" presId="urn:microsoft.com/office/officeart/2005/8/layout/orgChart1"/>
    <dgm:cxn modelId="{48C15DE1-D6BB-4111-8734-C4C1BD8BF31E}" type="presParOf" srcId="{AD7E314C-7BA4-4095-AEE4-176D0F334B26}" destId="{19D6A4F4-A38D-413F-82C7-B1634DA5185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8E3EA2-6293-456F-98A1-9463F67DF2F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E76DC7-86FB-4195-9BBA-3DCE3F7BE045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Failing with women = failing at life</a:t>
          </a:r>
        </a:p>
      </dgm:t>
    </dgm:pt>
    <dgm:pt modelId="{2353E164-AEE5-4EE5-81C3-B35B67DE0470}" type="parTrans" cxnId="{4753C3CB-E133-460A-A0BE-30FA8603BB8A}">
      <dgm:prSet/>
      <dgm:spPr/>
      <dgm:t>
        <a:bodyPr/>
        <a:lstStyle/>
        <a:p>
          <a:endParaRPr lang="en-GB"/>
        </a:p>
      </dgm:t>
    </dgm:pt>
    <dgm:pt modelId="{DF854086-563A-4110-88ED-2B4B89C886F9}" type="sibTrans" cxnId="{4753C3CB-E133-460A-A0BE-30FA8603BB8A}">
      <dgm:prSet/>
      <dgm:spPr/>
      <dgm:t>
        <a:bodyPr/>
        <a:lstStyle/>
        <a:p>
          <a:endParaRPr lang="en-GB"/>
        </a:p>
      </dgm:t>
    </dgm:pt>
    <dgm:pt modelId="{9289C1FE-193D-4ED7-9B34-4B3F89FBFE8A}">
      <dgm:prSet phldrT="[Text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GB" sz="1700" dirty="0"/>
            <a:t>N</a:t>
          </a:r>
          <a:r>
            <a:rPr lang="en-GB" sz="1700" baseline="0" dirty="0"/>
            <a:t>ihilism and sense of failing at life: nothing can change</a:t>
          </a:r>
          <a:endParaRPr lang="en-GB" sz="1700" dirty="0"/>
        </a:p>
      </dgm:t>
    </dgm:pt>
    <dgm:pt modelId="{96C2AF26-F432-4F69-A4F8-1D7D7F81C620}" type="parTrans" cxnId="{D9B7CE4B-13E9-4CAF-8370-EB39438317CE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GB"/>
        </a:p>
      </dgm:t>
    </dgm:pt>
    <dgm:pt modelId="{79CE1393-F94F-4400-8BAC-D3F3A3E21219}" type="sibTrans" cxnId="{D9B7CE4B-13E9-4CAF-8370-EB39438317CE}">
      <dgm:prSet/>
      <dgm:spPr/>
      <dgm:t>
        <a:bodyPr/>
        <a:lstStyle/>
        <a:p>
          <a:endParaRPr lang="en-GB"/>
        </a:p>
      </dgm:t>
    </dgm:pt>
    <dgm:pt modelId="{53E446CD-156D-440C-85A7-5CE8B32694EB}">
      <dgm:prSet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GB" sz="1700" i="0" dirty="0"/>
            <a:t>Trying = “taking part in my own humiliation”</a:t>
          </a:r>
        </a:p>
      </dgm:t>
    </dgm:pt>
    <dgm:pt modelId="{B9AB7F68-ED7C-43CA-BA58-A05A168C0A52}" type="parTrans" cxnId="{B5D11E16-D692-4987-AAB0-8B01322DB37D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GB"/>
        </a:p>
      </dgm:t>
    </dgm:pt>
    <dgm:pt modelId="{D0C9EA77-A589-41AA-8974-9ECB21635298}" type="sibTrans" cxnId="{B5D11E16-D692-4987-AAB0-8B01322DB37D}">
      <dgm:prSet/>
      <dgm:spPr/>
      <dgm:t>
        <a:bodyPr/>
        <a:lstStyle/>
        <a:p>
          <a:endParaRPr lang="en-GB"/>
        </a:p>
      </dgm:t>
    </dgm:pt>
    <dgm:pt modelId="{B6129B13-50EE-40CF-A1D3-33490E34CAF1}" type="pres">
      <dgm:prSet presAssocID="{F48E3EA2-6293-456F-98A1-9463F67DF2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D7E314C-7BA4-4095-AEE4-176D0F334B26}" type="pres">
      <dgm:prSet presAssocID="{18E76DC7-86FB-4195-9BBA-3DCE3F7BE045}" presName="hierRoot1" presStyleCnt="0">
        <dgm:presLayoutVars>
          <dgm:hierBranch val="init"/>
        </dgm:presLayoutVars>
      </dgm:prSet>
      <dgm:spPr/>
    </dgm:pt>
    <dgm:pt modelId="{7F13537C-E8E6-46B8-BE3D-7879D155F31A}" type="pres">
      <dgm:prSet presAssocID="{18E76DC7-86FB-4195-9BBA-3DCE3F7BE045}" presName="rootComposite1" presStyleCnt="0"/>
      <dgm:spPr/>
    </dgm:pt>
    <dgm:pt modelId="{56B895D5-14E7-4AAB-8916-F4A0761FEE71}" type="pres">
      <dgm:prSet presAssocID="{18E76DC7-86FB-4195-9BBA-3DCE3F7BE045}" presName="rootText1" presStyleLbl="node0" presStyleIdx="0" presStyleCnt="1" custScaleX="182775">
        <dgm:presLayoutVars>
          <dgm:chPref val="3"/>
        </dgm:presLayoutVars>
      </dgm:prSet>
      <dgm:spPr/>
    </dgm:pt>
    <dgm:pt modelId="{8D88C2F9-7D90-4C82-ABCC-86149E16FB6C}" type="pres">
      <dgm:prSet presAssocID="{18E76DC7-86FB-4195-9BBA-3DCE3F7BE045}" presName="rootConnector1" presStyleLbl="node1" presStyleIdx="0" presStyleCnt="0"/>
      <dgm:spPr/>
    </dgm:pt>
    <dgm:pt modelId="{BE8CE5EF-DC20-4C12-B9C8-5CE6D59F7C1D}" type="pres">
      <dgm:prSet presAssocID="{18E76DC7-86FB-4195-9BBA-3DCE3F7BE045}" presName="hierChild2" presStyleCnt="0"/>
      <dgm:spPr/>
    </dgm:pt>
    <dgm:pt modelId="{DF557ABD-C09C-459E-90CD-6FE777219DAA}" type="pres">
      <dgm:prSet presAssocID="{96C2AF26-F432-4F69-A4F8-1D7D7F81C620}" presName="Name37" presStyleLbl="parChTrans1D2" presStyleIdx="0" presStyleCnt="1"/>
      <dgm:spPr/>
    </dgm:pt>
    <dgm:pt modelId="{03991EEA-879B-4344-AC8D-109AE109C10B}" type="pres">
      <dgm:prSet presAssocID="{9289C1FE-193D-4ED7-9B34-4B3F89FBFE8A}" presName="hierRoot2" presStyleCnt="0">
        <dgm:presLayoutVars>
          <dgm:hierBranch val="init"/>
        </dgm:presLayoutVars>
      </dgm:prSet>
      <dgm:spPr/>
    </dgm:pt>
    <dgm:pt modelId="{7AA7107B-BA7F-4D9C-9772-AAFBB275DF03}" type="pres">
      <dgm:prSet presAssocID="{9289C1FE-193D-4ED7-9B34-4B3F89FBFE8A}" presName="rootComposite" presStyleCnt="0"/>
      <dgm:spPr/>
    </dgm:pt>
    <dgm:pt modelId="{DB3C437B-5A18-4C4C-8C2D-D241FC9E83DB}" type="pres">
      <dgm:prSet presAssocID="{9289C1FE-193D-4ED7-9B34-4B3F89FBFE8A}" presName="rootText" presStyleLbl="node2" presStyleIdx="0" presStyleCnt="1">
        <dgm:presLayoutVars>
          <dgm:chPref val="3"/>
        </dgm:presLayoutVars>
      </dgm:prSet>
      <dgm:spPr/>
    </dgm:pt>
    <dgm:pt modelId="{4C63FDA0-3A98-4469-AE62-99FC2E69E3F8}" type="pres">
      <dgm:prSet presAssocID="{9289C1FE-193D-4ED7-9B34-4B3F89FBFE8A}" presName="rootConnector" presStyleLbl="node2" presStyleIdx="0" presStyleCnt="1"/>
      <dgm:spPr/>
    </dgm:pt>
    <dgm:pt modelId="{40D708A6-0071-46AA-A822-4B547838FAF8}" type="pres">
      <dgm:prSet presAssocID="{9289C1FE-193D-4ED7-9B34-4B3F89FBFE8A}" presName="hierChild4" presStyleCnt="0"/>
      <dgm:spPr/>
    </dgm:pt>
    <dgm:pt modelId="{FFC24B79-FD6E-4782-88A7-91B1FFD7E7BA}" type="pres">
      <dgm:prSet presAssocID="{B9AB7F68-ED7C-43CA-BA58-A05A168C0A52}" presName="Name37" presStyleLbl="parChTrans1D3" presStyleIdx="0" presStyleCnt="1"/>
      <dgm:spPr/>
    </dgm:pt>
    <dgm:pt modelId="{B15EC7A4-8A33-4F1E-BC79-24DCC57FBAD4}" type="pres">
      <dgm:prSet presAssocID="{53E446CD-156D-440C-85A7-5CE8B32694EB}" presName="hierRoot2" presStyleCnt="0">
        <dgm:presLayoutVars>
          <dgm:hierBranch val="init"/>
        </dgm:presLayoutVars>
      </dgm:prSet>
      <dgm:spPr/>
    </dgm:pt>
    <dgm:pt modelId="{32C4EC1B-04B4-4C2E-9DD0-2ADAB7B571B6}" type="pres">
      <dgm:prSet presAssocID="{53E446CD-156D-440C-85A7-5CE8B32694EB}" presName="rootComposite" presStyleCnt="0"/>
      <dgm:spPr/>
    </dgm:pt>
    <dgm:pt modelId="{2B49CFA2-EAD2-4D86-92A7-59389C52D3AE}" type="pres">
      <dgm:prSet presAssocID="{53E446CD-156D-440C-85A7-5CE8B32694EB}" presName="rootText" presStyleLbl="node3" presStyleIdx="0" presStyleCnt="1">
        <dgm:presLayoutVars>
          <dgm:chPref val="3"/>
        </dgm:presLayoutVars>
      </dgm:prSet>
      <dgm:spPr/>
    </dgm:pt>
    <dgm:pt modelId="{7299EC73-C85C-4638-A316-5444213D8525}" type="pres">
      <dgm:prSet presAssocID="{53E446CD-156D-440C-85A7-5CE8B32694EB}" presName="rootConnector" presStyleLbl="node3" presStyleIdx="0" presStyleCnt="1"/>
      <dgm:spPr/>
    </dgm:pt>
    <dgm:pt modelId="{5C7B9CBA-3BFE-4F84-B038-B42D00A86D9A}" type="pres">
      <dgm:prSet presAssocID="{53E446CD-156D-440C-85A7-5CE8B32694EB}" presName="hierChild4" presStyleCnt="0"/>
      <dgm:spPr/>
    </dgm:pt>
    <dgm:pt modelId="{8FFFABF6-FE73-4484-AD6E-64543B8E7083}" type="pres">
      <dgm:prSet presAssocID="{53E446CD-156D-440C-85A7-5CE8B32694EB}" presName="hierChild5" presStyleCnt="0"/>
      <dgm:spPr/>
    </dgm:pt>
    <dgm:pt modelId="{4928CD14-DEE9-4236-BC3B-EC76A22FC5DA}" type="pres">
      <dgm:prSet presAssocID="{9289C1FE-193D-4ED7-9B34-4B3F89FBFE8A}" presName="hierChild5" presStyleCnt="0"/>
      <dgm:spPr/>
    </dgm:pt>
    <dgm:pt modelId="{19D6A4F4-A38D-413F-82C7-B1634DA5185E}" type="pres">
      <dgm:prSet presAssocID="{18E76DC7-86FB-4195-9BBA-3DCE3F7BE045}" presName="hierChild3" presStyleCnt="0"/>
      <dgm:spPr/>
    </dgm:pt>
  </dgm:ptLst>
  <dgm:cxnLst>
    <dgm:cxn modelId="{B5D11E16-D692-4987-AAB0-8B01322DB37D}" srcId="{9289C1FE-193D-4ED7-9B34-4B3F89FBFE8A}" destId="{53E446CD-156D-440C-85A7-5CE8B32694EB}" srcOrd="0" destOrd="0" parTransId="{B9AB7F68-ED7C-43CA-BA58-A05A168C0A52}" sibTransId="{D0C9EA77-A589-41AA-8974-9ECB21635298}"/>
    <dgm:cxn modelId="{44EEEB60-B03B-4EF5-A0FB-D5A4D8389138}" type="presOf" srcId="{96C2AF26-F432-4F69-A4F8-1D7D7F81C620}" destId="{DF557ABD-C09C-459E-90CD-6FE777219DAA}" srcOrd="0" destOrd="0" presId="urn:microsoft.com/office/officeart/2005/8/layout/orgChart1"/>
    <dgm:cxn modelId="{E461C167-CAF5-4A95-B991-C76FA601F215}" type="presOf" srcId="{B9AB7F68-ED7C-43CA-BA58-A05A168C0A52}" destId="{FFC24B79-FD6E-4782-88A7-91B1FFD7E7BA}" srcOrd="0" destOrd="0" presId="urn:microsoft.com/office/officeart/2005/8/layout/orgChart1"/>
    <dgm:cxn modelId="{D9B7CE4B-13E9-4CAF-8370-EB39438317CE}" srcId="{18E76DC7-86FB-4195-9BBA-3DCE3F7BE045}" destId="{9289C1FE-193D-4ED7-9B34-4B3F89FBFE8A}" srcOrd="0" destOrd="0" parTransId="{96C2AF26-F432-4F69-A4F8-1D7D7F81C620}" sibTransId="{79CE1393-F94F-4400-8BAC-D3F3A3E21219}"/>
    <dgm:cxn modelId="{9BEB2A51-6D32-4E9C-B247-9CB076AE0242}" type="presOf" srcId="{53E446CD-156D-440C-85A7-5CE8B32694EB}" destId="{7299EC73-C85C-4638-A316-5444213D8525}" srcOrd="1" destOrd="0" presId="urn:microsoft.com/office/officeart/2005/8/layout/orgChart1"/>
    <dgm:cxn modelId="{7B838374-37CF-4044-9402-4D3BBD396C5A}" type="presOf" srcId="{53E446CD-156D-440C-85A7-5CE8B32694EB}" destId="{2B49CFA2-EAD2-4D86-92A7-59389C52D3AE}" srcOrd="0" destOrd="0" presId="urn:microsoft.com/office/officeart/2005/8/layout/orgChart1"/>
    <dgm:cxn modelId="{0EF4289B-A55C-4AB0-8AEE-36030A900AA0}" type="presOf" srcId="{18E76DC7-86FB-4195-9BBA-3DCE3F7BE045}" destId="{56B895D5-14E7-4AAB-8916-F4A0761FEE71}" srcOrd="0" destOrd="0" presId="urn:microsoft.com/office/officeart/2005/8/layout/orgChart1"/>
    <dgm:cxn modelId="{51D594A3-FBFA-43ED-A3D4-FB29C62E9E4C}" type="presOf" srcId="{18E76DC7-86FB-4195-9BBA-3DCE3F7BE045}" destId="{8D88C2F9-7D90-4C82-ABCC-86149E16FB6C}" srcOrd="1" destOrd="0" presId="urn:microsoft.com/office/officeart/2005/8/layout/orgChart1"/>
    <dgm:cxn modelId="{98CF9CAA-BDD5-469A-8C87-E439F9A6FAD7}" type="presOf" srcId="{F48E3EA2-6293-456F-98A1-9463F67DF2FA}" destId="{B6129B13-50EE-40CF-A1D3-33490E34CAF1}" srcOrd="0" destOrd="0" presId="urn:microsoft.com/office/officeart/2005/8/layout/orgChart1"/>
    <dgm:cxn modelId="{EC9B18BA-7ED9-49B3-832F-A3FF35D3D13A}" type="presOf" srcId="{9289C1FE-193D-4ED7-9B34-4B3F89FBFE8A}" destId="{4C63FDA0-3A98-4469-AE62-99FC2E69E3F8}" srcOrd="1" destOrd="0" presId="urn:microsoft.com/office/officeart/2005/8/layout/orgChart1"/>
    <dgm:cxn modelId="{01F4E5BD-B453-4910-B394-88A2A21822D1}" type="presOf" srcId="{9289C1FE-193D-4ED7-9B34-4B3F89FBFE8A}" destId="{DB3C437B-5A18-4C4C-8C2D-D241FC9E83DB}" srcOrd="0" destOrd="0" presId="urn:microsoft.com/office/officeart/2005/8/layout/orgChart1"/>
    <dgm:cxn modelId="{4753C3CB-E133-460A-A0BE-30FA8603BB8A}" srcId="{F48E3EA2-6293-456F-98A1-9463F67DF2FA}" destId="{18E76DC7-86FB-4195-9BBA-3DCE3F7BE045}" srcOrd="0" destOrd="0" parTransId="{2353E164-AEE5-4EE5-81C3-B35B67DE0470}" sibTransId="{DF854086-563A-4110-88ED-2B4B89C886F9}"/>
    <dgm:cxn modelId="{3DAFB3F7-3A5E-4A00-A935-93BEA2029F3B}" type="presParOf" srcId="{B6129B13-50EE-40CF-A1D3-33490E34CAF1}" destId="{AD7E314C-7BA4-4095-AEE4-176D0F334B26}" srcOrd="0" destOrd="0" presId="urn:microsoft.com/office/officeart/2005/8/layout/orgChart1"/>
    <dgm:cxn modelId="{61EAD6EB-6AF5-46AF-B2BB-00F2C4717333}" type="presParOf" srcId="{AD7E314C-7BA4-4095-AEE4-176D0F334B26}" destId="{7F13537C-E8E6-46B8-BE3D-7879D155F31A}" srcOrd="0" destOrd="0" presId="urn:microsoft.com/office/officeart/2005/8/layout/orgChart1"/>
    <dgm:cxn modelId="{55EC6DC3-717F-4790-B90A-D889172C7672}" type="presParOf" srcId="{7F13537C-E8E6-46B8-BE3D-7879D155F31A}" destId="{56B895D5-14E7-4AAB-8916-F4A0761FEE71}" srcOrd="0" destOrd="0" presId="urn:microsoft.com/office/officeart/2005/8/layout/orgChart1"/>
    <dgm:cxn modelId="{D8D17CD8-83EC-4D96-A810-3965E3A1F6CC}" type="presParOf" srcId="{7F13537C-E8E6-46B8-BE3D-7879D155F31A}" destId="{8D88C2F9-7D90-4C82-ABCC-86149E16FB6C}" srcOrd="1" destOrd="0" presId="urn:microsoft.com/office/officeart/2005/8/layout/orgChart1"/>
    <dgm:cxn modelId="{586CDBD3-3CD2-41D1-8902-8C3769E915E0}" type="presParOf" srcId="{AD7E314C-7BA4-4095-AEE4-176D0F334B26}" destId="{BE8CE5EF-DC20-4C12-B9C8-5CE6D59F7C1D}" srcOrd="1" destOrd="0" presId="urn:microsoft.com/office/officeart/2005/8/layout/orgChart1"/>
    <dgm:cxn modelId="{75CC5264-296C-426F-B38A-FDBA4857F26A}" type="presParOf" srcId="{BE8CE5EF-DC20-4C12-B9C8-5CE6D59F7C1D}" destId="{DF557ABD-C09C-459E-90CD-6FE777219DAA}" srcOrd="0" destOrd="0" presId="urn:microsoft.com/office/officeart/2005/8/layout/orgChart1"/>
    <dgm:cxn modelId="{2D8EE1D0-BB2D-4965-A8A2-E0D2D2D2C8AB}" type="presParOf" srcId="{BE8CE5EF-DC20-4C12-B9C8-5CE6D59F7C1D}" destId="{03991EEA-879B-4344-AC8D-109AE109C10B}" srcOrd="1" destOrd="0" presId="urn:microsoft.com/office/officeart/2005/8/layout/orgChart1"/>
    <dgm:cxn modelId="{AC8BFB13-C9AC-43FF-B196-CDB977FD3025}" type="presParOf" srcId="{03991EEA-879B-4344-AC8D-109AE109C10B}" destId="{7AA7107B-BA7F-4D9C-9772-AAFBB275DF03}" srcOrd="0" destOrd="0" presId="urn:microsoft.com/office/officeart/2005/8/layout/orgChart1"/>
    <dgm:cxn modelId="{438E64D9-0B23-436F-9C60-2A1C512B5099}" type="presParOf" srcId="{7AA7107B-BA7F-4D9C-9772-AAFBB275DF03}" destId="{DB3C437B-5A18-4C4C-8C2D-D241FC9E83DB}" srcOrd="0" destOrd="0" presId="urn:microsoft.com/office/officeart/2005/8/layout/orgChart1"/>
    <dgm:cxn modelId="{F602AE00-9628-4D4E-974A-6BA76A8B20B3}" type="presParOf" srcId="{7AA7107B-BA7F-4D9C-9772-AAFBB275DF03}" destId="{4C63FDA0-3A98-4469-AE62-99FC2E69E3F8}" srcOrd="1" destOrd="0" presId="urn:microsoft.com/office/officeart/2005/8/layout/orgChart1"/>
    <dgm:cxn modelId="{3A47F264-CFE7-4F44-A0AD-E9E1E1C6613B}" type="presParOf" srcId="{03991EEA-879B-4344-AC8D-109AE109C10B}" destId="{40D708A6-0071-46AA-A822-4B547838FAF8}" srcOrd="1" destOrd="0" presId="urn:microsoft.com/office/officeart/2005/8/layout/orgChart1"/>
    <dgm:cxn modelId="{5C933B10-98C1-493D-91EF-1C9F2E201D27}" type="presParOf" srcId="{40D708A6-0071-46AA-A822-4B547838FAF8}" destId="{FFC24B79-FD6E-4782-88A7-91B1FFD7E7BA}" srcOrd="0" destOrd="0" presId="urn:microsoft.com/office/officeart/2005/8/layout/orgChart1"/>
    <dgm:cxn modelId="{2831F848-A49E-4E53-A1FA-CB5EDD05E8EB}" type="presParOf" srcId="{40D708A6-0071-46AA-A822-4B547838FAF8}" destId="{B15EC7A4-8A33-4F1E-BC79-24DCC57FBAD4}" srcOrd="1" destOrd="0" presId="urn:microsoft.com/office/officeart/2005/8/layout/orgChart1"/>
    <dgm:cxn modelId="{C1B21634-E05F-4E12-9C95-BAA9F42D16AA}" type="presParOf" srcId="{B15EC7A4-8A33-4F1E-BC79-24DCC57FBAD4}" destId="{32C4EC1B-04B4-4C2E-9DD0-2ADAB7B571B6}" srcOrd="0" destOrd="0" presId="urn:microsoft.com/office/officeart/2005/8/layout/orgChart1"/>
    <dgm:cxn modelId="{6B54D729-0792-4E4F-B5DD-A4D9DC6BAACB}" type="presParOf" srcId="{32C4EC1B-04B4-4C2E-9DD0-2ADAB7B571B6}" destId="{2B49CFA2-EAD2-4D86-92A7-59389C52D3AE}" srcOrd="0" destOrd="0" presId="urn:microsoft.com/office/officeart/2005/8/layout/orgChart1"/>
    <dgm:cxn modelId="{E26D8501-13F9-4DB8-AD97-C651F237AE91}" type="presParOf" srcId="{32C4EC1B-04B4-4C2E-9DD0-2ADAB7B571B6}" destId="{7299EC73-C85C-4638-A316-5444213D8525}" srcOrd="1" destOrd="0" presId="urn:microsoft.com/office/officeart/2005/8/layout/orgChart1"/>
    <dgm:cxn modelId="{51DD1434-E798-49DF-86DC-FCF7A9C7E06F}" type="presParOf" srcId="{B15EC7A4-8A33-4F1E-BC79-24DCC57FBAD4}" destId="{5C7B9CBA-3BFE-4F84-B038-B42D00A86D9A}" srcOrd="1" destOrd="0" presId="urn:microsoft.com/office/officeart/2005/8/layout/orgChart1"/>
    <dgm:cxn modelId="{BDB87721-F6C3-4D92-AA8A-97C0077473CC}" type="presParOf" srcId="{B15EC7A4-8A33-4F1E-BC79-24DCC57FBAD4}" destId="{8FFFABF6-FE73-4484-AD6E-64543B8E7083}" srcOrd="2" destOrd="0" presId="urn:microsoft.com/office/officeart/2005/8/layout/orgChart1"/>
    <dgm:cxn modelId="{51D2B7E4-5038-445C-BF73-DDC906AD3956}" type="presParOf" srcId="{03991EEA-879B-4344-AC8D-109AE109C10B}" destId="{4928CD14-DEE9-4236-BC3B-EC76A22FC5DA}" srcOrd="2" destOrd="0" presId="urn:microsoft.com/office/officeart/2005/8/layout/orgChart1"/>
    <dgm:cxn modelId="{48C15DE1-D6BB-4111-8734-C4C1BD8BF31E}" type="presParOf" srcId="{AD7E314C-7BA4-4095-AEE4-176D0F334B26}" destId="{19D6A4F4-A38D-413F-82C7-B1634DA5185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5B0D1A-FF38-4043-97D5-3E0069566DAA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7463C22-8CD3-4E44-9241-AB20ED0F1020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A safe space</a:t>
          </a:r>
        </a:p>
      </dgm:t>
    </dgm:pt>
    <dgm:pt modelId="{78A7F6F2-43D0-478C-9717-F8C6F621F1C0}" type="parTrans" cxnId="{F8CAE4FC-B5FB-4EC8-A208-D09FF2580878}">
      <dgm:prSet/>
      <dgm:spPr/>
      <dgm:t>
        <a:bodyPr/>
        <a:lstStyle/>
        <a:p>
          <a:endParaRPr lang="en-GB"/>
        </a:p>
      </dgm:t>
    </dgm:pt>
    <dgm:pt modelId="{F11CAF3D-0779-4D06-81A8-1EAA57892A66}" type="sibTrans" cxnId="{F8CAE4FC-B5FB-4EC8-A208-D09FF2580878}">
      <dgm:prSet/>
      <dgm:spPr/>
      <dgm:t>
        <a:bodyPr/>
        <a:lstStyle/>
        <a:p>
          <a:endParaRPr lang="en-GB"/>
        </a:p>
      </dgm:t>
    </dgm:pt>
    <dgm:pt modelId="{BBC2525F-AADA-47DE-A205-6C8E364B0177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n-GB" sz="1700" dirty="0"/>
            <a:t>Mental health: validation</a:t>
          </a:r>
        </a:p>
      </dgm:t>
    </dgm:pt>
    <dgm:pt modelId="{933B3CC0-97D2-4D27-87AC-E1155E917946}" type="parTrans" cxnId="{34A98736-B035-48BC-B69C-66543E9B6F12}">
      <dgm:prSet/>
      <dgm:spPr/>
      <dgm:t>
        <a:bodyPr/>
        <a:lstStyle/>
        <a:p>
          <a:endParaRPr lang="en-GB"/>
        </a:p>
      </dgm:t>
    </dgm:pt>
    <dgm:pt modelId="{C4D0DDDD-B519-4801-915F-2F33E712FFE0}" type="sibTrans" cxnId="{34A98736-B035-48BC-B69C-66543E9B6F12}">
      <dgm:prSet/>
      <dgm:spPr/>
      <dgm:t>
        <a:bodyPr/>
        <a:lstStyle/>
        <a:p>
          <a:endParaRPr lang="en-GB"/>
        </a:p>
      </dgm:t>
    </dgm:pt>
    <dgm:pt modelId="{936AEFE8-024A-42A1-83CC-E6251D8D71B9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n-GB" sz="1700" dirty="0"/>
            <a:t>A secret life: sharing socially taboo topics</a:t>
          </a:r>
        </a:p>
      </dgm:t>
    </dgm:pt>
    <dgm:pt modelId="{D27D067B-41FA-439A-A434-ECB8DC13A7C2}" type="parTrans" cxnId="{E7AFB71A-D3C1-4BD0-9424-02B274276D78}">
      <dgm:prSet/>
      <dgm:spPr/>
      <dgm:t>
        <a:bodyPr/>
        <a:lstStyle/>
        <a:p>
          <a:endParaRPr lang="en-GB"/>
        </a:p>
      </dgm:t>
    </dgm:pt>
    <dgm:pt modelId="{895D1120-4834-4C3F-9C7A-42DEDFAEE7AD}" type="sibTrans" cxnId="{E7AFB71A-D3C1-4BD0-9424-02B274276D78}">
      <dgm:prSet/>
      <dgm:spPr/>
      <dgm:t>
        <a:bodyPr/>
        <a:lstStyle/>
        <a:p>
          <a:endParaRPr lang="en-GB"/>
        </a:p>
      </dgm:t>
    </dgm:pt>
    <dgm:pt modelId="{403F0FC7-92EA-492A-B6FE-98E88FC21157}">
      <dgm:prSet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 i="0" dirty="0"/>
            <a:t>“I liked being vulnerable there - was less judgment because they’re in the same position” </a:t>
          </a:r>
        </a:p>
      </dgm:t>
    </dgm:pt>
    <dgm:pt modelId="{EAA1DA96-9844-4B8F-8D89-A60CEEB4AC31}" type="parTrans" cxnId="{EA5196EE-79C4-4770-A32B-509E5FABA582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endParaRPr lang="en-GB"/>
        </a:p>
      </dgm:t>
    </dgm:pt>
    <dgm:pt modelId="{8EAEE473-49B4-4E9A-9B82-FCDC7E824D0D}" type="sibTrans" cxnId="{EA5196EE-79C4-4770-A32B-509E5FABA582}">
      <dgm:prSet/>
      <dgm:spPr/>
      <dgm:t>
        <a:bodyPr/>
        <a:lstStyle/>
        <a:p>
          <a:endParaRPr lang="en-GB"/>
        </a:p>
      </dgm:t>
    </dgm:pt>
    <dgm:pt modelId="{31A68AF0-DED6-4B7C-A6CA-F48BE6CC0B9E}">
      <dgm:prSet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GB" sz="1600" dirty="0"/>
            <a:t>“I couldn't have expressed my romantic alienation without being branded a creep or misogynist” </a:t>
          </a:r>
        </a:p>
      </dgm:t>
    </dgm:pt>
    <dgm:pt modelId="{C0B0E5AE-779D-410F-A4F5-A0DC58ACD77C}" type="parTrans" cxnId="{58728B5B-07F7-4776-86F5-6AB4FD9CFB0B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GB"/>
        </a:p>
      </dgm:t>
    </dgm:pt>
    <dgm:pt modelId="{6BE98E1A-9244-45AE-9327-E176B4704883}" type="sibTrans" cxnId="{58728B5B-07F7-4776-86F5-6AB4FD9CFB0B}">
      <dgm:prSet/>
      <dgm:spPr/>
      <dgm:t>
        <a:bodyPr/>
        <a:lstStyle/>
        <a:p>
          <a:endParaRPr lang="en-GB"/>
        </a:p>
      </dgm:t>
    </dgm:pt>
    <dgm:pt modelId="{3A0EE755-C62E-4DB6-824E-ED4266035D03}" type="pres">
      <dgm:prSet presAssocID="{875B0D1A-FF38-4043-97D5-3E0069566D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E9323F9-34A8-49F4-B306-402F8D717A6C}" type="pres">
      <dgm:prSet presAssocID="{C7463C22-8CD3-4E44-9241-AB20ED0F1020}" presName="hierRoot1" presStyleCnt="0">
        <dgm:presLayoutVars>
          <dgm:hierBranch val="init"/>
        </dgm:presLayoutVars>
      </dgm:prSet>
      <dgm:spPr/>
    </dgm:pt>
    <dgm:pt modelId="{8BE129B5-FA4F-4EE9-B50A-44F3FB262009}" type="pres">
      <dgm:prSet presAssocID="{C7463C22-8CD3-4E44-9241-AB20ED0F1020}" presName="rootComposite1" presStyleCnt="0"/>
      <dgm:spPr/>
    </dgm:pt>
    <dgm:pt modelId="{D63188BF-89F8-4D6B-83F0-27C7E7BB4D7C}" type="pres">
      <dgm:prSet presAssocID="{C7463C22-8CD3-4E44-9241-AB20ED0F1020}" presName="rootText1" presStyleLbl="node0" presStyleIdx="0" presStyleCnt="1" custLinFactNeighborX="0" custLinFactNeighborY="-397">
        <dgm:presLayoutVars>
          <dgm:chPref val="3"/>
        </dgm:presLayoutVars>
      </dgm:prSet>
      <dgm:spPr/>
    </dgm:pt>
    <dgm:pt modelId="{7A29CE4A-F020-4707-8311-C0218950106E}" type="pres">
      <dgm:prSet presAssocID="{C7463C22-8CD3-4E44-9241-AB20ED0F1020}" presName="rootConnector1" presStyleLbl="node1" presStyleIdx="0" presStyleCnt="0"/>
      <dgm:spPr/>
    </dgm:pt>
    <dgm:pt modelId="{F7DAAB04-8A42-44F6-81E2-FC2D9EDC77EE}" type="pres">
      <dgm:prSet presAssocID="{C7463C22-8CD3-4E44-9241-AB20ED0F1020}" presName="hierChild2" presStyleCnt="0"/>
      <dgm:spPr/>
    </dgm:pt>
    <dgm:pt modelId="{551C2C0A-525D-4784-A9A9-A1FCD0735188}" type="pres">
      <dgm:prSet presAssocID="{933B3CC0-97D2-4D27-87AC-E1155E917946}" presName="Name37" presStyleLbl="parChTrans1D2" presStyleIdx="0" presStyleCnt="2"/>
      <dgm:spPr/>
    </dgm:pt>
    <dgm:pt modelId="{294E0D64-D6AC-4553-A620-0AC435F98C1F}" type="pres">
      <dgm:prSet presAssocID="{BBC2525F-AADA-47DE-A205-6C8E364B0177}" presName="hierRoot2" presStyleCnt="0">
        <dgm:presLayoutVars>
          <dgm:hierBranch val="init"/>
        </dgm:presLayoutVars>
      </dgm:prSet>
      <dgm:spPr/>
    </dgm:pt>
    <dgm:pt modelId="{31DB7C5F-0567-4A5C-9632-D943343769A5}" type="pres">
      <dgm:prSet presAssocID="{BBC2525F-AADA-47DE-A205-6C8E364B0177}" presName="rootComposite" presStyleCnt="0"/>
      <dgm:spPr/>
    </dgm:pt>
    <dgm:pt modelId="{D4C21908-297B-4DC1-9F6F-EE5F55F8AE92}" type="pres">
      <dgm:prSet presAssocID="{BBC2525F-AADA-47DE-A205-6C8E364B0177}" presName="rootText" presStyleLbl="node2" presStyleIdx="0" presStyleCnt="2">
        <dgm:presLayoutVars>
          <dgm:chPref val="3"/>
        </dgm:presLayoutVars>
      </dgm:prSet>
      <dgm:spPr/>
    </dgm:pt>
    <dgm:pt modelId="{FAE2440E-D2E6-4CB1-A51B-B3BA69B973FB}" type="pres">
      <dgm:prSet presAssocID="{BBC2525F-AADA-47DE-A205-6C8E364B0177}" presName="rootConnector" presStyleLbl="node2" presStyleIdx="0" presStyleCnt="2"/>
      <dgm:spPr/>
    </dgm:pt>
    <dgm:pt modelId="{FDA26DD7-44EF-4A4B-A995-8143A7E5A30C}" type="pres">
      <dgm:prSet presAssocID="{BBC2525F-AADA-47DE-A205-6C8E364B0177}" presName="hierChild4" presStyleCnt="0"/>
      <dgm:spPr/>
    </dgm:pt>
    <dgm:pt modelId="{5BC78F9B-FDF9-47E2-B94D-CDDC862BD391}" type="pres">
      <dgm:prSet presAssocID="{EAA1DA96-9844-4B8F-8D89-A60CEEB4AC31}" presName="Name37" presStyleLbl="parChTrans1D3" presStyleIdx="0" presStyleCnt="2"/>
      <dgm:spPr/>
    </dgm:pt>
    <dgm:pt modelId="{D1B0D4E7-0992-41E3-B68C-EF971B986C7E}" type="pres">
      <dgm:prSet presAssocID="{403F0FC7-92EA-492A-B6FE-98E88FC21157}" presName="hierRoot2" presStyleCnt="0">
        <dgm:presLayoutVars>
          <dgm:hierBranch val="init"/>
        </dgm:presLayoutVars>
      </dgm:prSet>
      <dgm:spPr/>
    </dgm:pt>
    <dgm:pt modelId="{5F9C555C-E4C2-4BC0-9943-41466AB89EC9}" type="pres">
      <dgm:prSet presAssocID="{403F0FC7-92EA-492A-B6FE-98E88FC21157}" presName="rootComposite" presStyleCnt="0"/>
      <dgm:spPr/>
    </dgm:pt>
    <dgm:pt modelId="{37979FF4-2533-482C-A3AD-B1D6199BA5F1}" type="pres">
      <dgm:prSet presAssocID="{403F0FC7-92EA-492A-B6FE-98E88FC21157}" presName="rootText" presStyleLbl="node3" presStyleIdx="0" presStyleCnt="2" custAng="0" custScaleX="112511" custScaleY="170100">
        <dgm:presLayoutVars>
          <dgm:chPref val="3"/>
        </dgm:presLayoutVars>
      </dgm:prSet>
      <dgm:spPr/>
    </dgm:pt>
    <dgm:pt modelId="{4E6A99FD-2FBF-4A80-AFD4-A2D22855CEA1}" type="pres">
      <dgm:prSet presAssocID="{403F0FC7-92EA-492A-B6FE-98E88FC21157}" presName="rootConnector" presStyleLbl="node3" presStyleIdx="0" presStyleCnt="2"/>
      <dgm:spPr/>
    </dgm:pt>
    <dgm:pt modelId="{B43E8A11-EAC1-4E0A-A880-DFACC9E9B7C6}" type="pres">
      <dgm:prSet presAssocID="{403F0FC7-92EA-492A-B6FE-98E88FC21157}" presName="hierChild4" presStyleCnt="0"/>
      <dgm:spPr/>
    </dgm:pt>
    <dgm:pt modelId="{ED6E9303-DE2B-419F-A391-82FD79B524A7}" type="pres">
      <dgm:prSet presAssocID="{403F0FC7-92EA-492A-B6FE-98E88FC21157}" presName="hierChild5" presStyleCnt="0"/>
      <dgm:spPr/>
    </dgm:pt>
    <dgm:pt modelId="{9D7521BE-9E15-46BA-AF5E-07B0BCFF0366}" type="pres">
      <dgm:prSet presAssocID="{BBC2525F-AADA-47DE-A205-6C8E364B0177}" presName="hierChild5" presStyleCnt="0"/>
      <dgm:spPr/>
    </dgm:pt>
    <dgm:pt modelId="{221F0458-C023-4296-85AB-74632B0F07DD}" type="pres">
      <dgm:prSet presAssocID="{D27D067B-41FA-439A-A434-ECB8DC13A7C2}" presName="Name37" presStyleLbl="parChTrans1D2" presStyleIdx="1" presStyleCnt="2"/>
      <dgm:spPr/>
    </dgm:pt>
    <dgm:pt modelId="{8E138FAB-81EF-4345-9A06-67E52A3F1CCF}" type="pres">
      <dgm:prSet presAssocID="{936AEFE8-024A-42A1-83CC-E6251D8D71B9}" presName="hierRoot2" presStyleCnt="0">
        <dgm:presLayoutVars>
          <dgm:hierBranch val="init"/>
        </dgm:presLayoutVars>
      </dgm:prSet>
      <dgm:spPr/>
    </dgm:pt>
    <dgm:pt modelId="{9A90354E-DF72-4D78-AE13-4B9B09F0AAF7}" type="pres">
      <dgm:prSet presAssocID="{936AEFE8-024A-42A1-83CC-E6251D8D71B9}" presName="rootComposite" presStyleCnt="0"/>
      <dgm:spPr/>
    </dgm:pt>
    <dgm:pt modelId="{7D651A1B-1AC0-4F2A-B998-11CFED446A83}" type="pres">
      <dgm:prSet presAssocID="{936AEFE8-024A-42A1-83CC-E6251D8D71B9}" presName="rootText" presStyleLbl="node2" presStyleIdx="1" presStyleCnt="2">
        <dgm:presLayoutVars>
          <dgm:chPref val="3"/>
        </dgm:presLayoutVars>
      </dgm:prSet>
      <dgm:spPr/>
    </dgm:pt>
    <dgm:pt modelId="{F5A595E2-EFA8-461A-94EA-09FBCD6E0C5A}" type="pres">
      <dgm:prSet presAssocID="{936AEFE8-024A-42A1-83CC-E6251D8D71B9}" presName="rootConnector" presStyleLbl="node2" presStyleIdx="1" presStyleCnt="2"/>
      <dgm:spPr/>
    </dgm:pt>
    <dgm:pt modelId="{AD153515-60B8-4FAC-BAD7-C4ECF2D04B59}" type="pres">
      <dgm:prSet presAssocID="{936AEFE8-024A-42A1-83CC-E6251D8D71B9}" presName="hierChild4" presStyleCnt="0"/>
      <dgm:spPr/>
    </dgm:pt>
    <dgm:pt modelId="{12D838D4-EA38-4FB9-A5A5-F9CEF29BAF87}" type="pres">
      <dgm:prSet presAssocID="{C0B0E5AE-779D-410F-A4F5-A0DC58ACD77C}" presName="Name37" presStyleLbl="parChTrans1D3" presStyleIdx="1" presStyleCnt="2"/>
      <dgm:spPr/>
    </dgm:pt>
    <dgm:pt modelId="{EB85C7B9-73C8-4A00-8F42-79A08CA590C3}" type="pres">
      <dgm:prSet presAssocID="{31A68AF0-DED6-4B7C-A6CA-F48BE6CC0B9E}" presName="hierRoot2" presStyleCnt="0">
        <dgm:presLayoutVars>
          <dgm:hierBranch val="init"/>
        </dgm:presLayoutVars>
      </dgm:prSet>
      <dgm:spPr/>
    </dgm:pt>
    <dgm:pt modelId="{B1D64D2E-F709-409A-B489-B86617D532B4}" type="pres">
      <dgm:prSet presAssocID="{31A68AF0-DED6-4B7C-A6CA-F48BE6CC0B9E}" presName="rootComposite" presStyleCnt="0"/>
      <dgm:spPr/>
    </dgm:pt>
    <dgm:pt modelId="{422DBBAF-70EA-406F-AE4B-17D23F7E3D66}" type="pres">
      <dgm:prSet presAssocID="{31A68AF0-DED6-4B7C-A6CA-F48BE6CC0B9E}" presName="rootText" presStyleLbl="node3" presStyleIdx="1" presStyleCnt="2" custScaleX="118416" custScaleY="167732">
        <dgm:presLayoutVars>
          <dgm:chPref val="3"/>
        </dgm:presLayoutVars>
      </dgm:prSet>
      <dgm:spPr/>
    </dgm:pt>
    <dgm:pt modelId="{917F9E2E-47F8-4AB4-AB61-05A277B8ACB7}" type="pres">
      <dgm:prSet presAssocID="{31A68AF0-DED6-4B7C-A6CA-F48BE6CC0B9E}" presName="rootConnector" presStyleLbl="node3" presStyleIdx="1" presStyleCnt="2"/>
      <dgm:spPr/>
    </dgm:pt>
    <dgm:pt modelId="{020613FF-32F5-40CC-8524-6CB41842D721}" type="pres">
      <dgm:prSet presAssocID="{31A68AF0-DED6-4B7C-A6CA-F48BE6CC0B9E}" presName="hierChild4" presStyleCnt="0"/>
      <dgm:spPr/>
    </dgm:pt>
    <dgm:pt modelId="{2AF78377-F403-4D21-9583-4D31B023E3F2}" type="pres">
      <dgm:prSet presAssocID="{31A68AF0-DED6-4B7C-A6CA-F48BE6CC0B9E}" presName="hierChild5" presStyleCnt="0"/>
      <dgm:spPr/>
    </dgm:pt>
    <dgm:pt modelId="{44CB757C-9C87-4D88-8291-65991AAFE331}" type="pres">
      <dgm:prSet presAssocID="{936AEFE8-024A-42A1-83CC-E6251D8D71B9}" presName="hierChild5" presStyleCnt="0"/>
      <dgm:spPr/>
    </dgm:pt>
    <dgm:pt modelId="{5C93D68E-24A4-4063-93A7-C01936BF30C2}" type="pres">
      <dgm:prSet presAssocID="{C7463C22-8CD3-4E44-9241-AB20ED0F1020}" presName="hierChild3" presStyleCnt="0"/>
      <dgm:spPr/>
    </dgm:pt>
  </dgm:ptLst>
  <dgm:cxnLst>
    <dgm:cxn modelId="{5521FC0A-EB54-4CFF-BA9D-2F711FD6C584}" type="presOf" srcId="{403F0FC7-92EA-492A-B6FE-98E88FC21157}" destId="{4E6A99FD-2FBF-4A80-AFD4-A2D22855CEA1}" srcOrd="1" destOrd="0" presId="urn:microsoft.com/office/officeart/2005/8/layout/orgChart1"/>
    <dgm:cxn modelId="{E7AFB71A-D3C1-4BD0-9424-02B274276D78}" srcId="{C7463C22-8CD3-4E44-9241-AB20ED0F1020}" destId="{936AEFE8-024A-42A1-83CC-E6251D8D71B9}" srcOrd="1" destOrd="0" parTransId="{D27D067B-41FA-439A-A434-ECB8DC13A7C2}" sibTransId="{895D1120-4834-4C3F-9C7A-42DEDFAEE7AD}"/>
    <dgm:cxn modelId="{0A4F1220-88B6-4FFA-B778-199B68341064}" type="presOf" srcId="{BBC2525F-AADA-47DE-A205-6C8E364B0177}" destId="{FAE2440E-D2E6-4CB1-A51B-B3BA69B973FB}" srcOrd="1" destOrd="0" presId="urn:microsoft.com/office/officeart/2005/8/layout/orgChart1"/>
    <dgm:cxn modelId="{82C33C22-EC2C-4C29-8099-EE26763E9817}" type="presOf" srcId="{403F0FC7-92EA-492A-B6FE-98E88FC21157}" destId="{37979FF4-2533-482C-A3AD-B1D6199BA5F1}" srcOrd="0" destOrd="0" presId="urn:microsoft.com/office/officeart/2005/8/layout/orgChart1"/>
    <dgm:cxn modelId="{13D22626-2565-41D9-BD1A-E099B64CF679}" type="presOf" srcId="{EAA1DA96-9844-4B8F-8D89-A60CEEB4AC31}" destId="{5BC78F9B-FDF9-47E2-B94D-CDDC862BD391}" srcOrd="0" destOrd="0" presId="urn:microsoft.com/office/officeart/2005/8/layout/orgChart1"/>
    <dgm:cxn modelId="{34A98736-B035-48BC-B69C-66543E9B6F12}" srcId="{C7463C22-8CD3-4E44-9241-AB20ED0F1020}" destId="{BBC2525F-AADA-47DE-A205-6C8E364B0177}" srcOrd="0" destOrd="0" parTransId="{933B3CC0-97D2-4D27-87AC-E1155E917946}" sibTransId="{C4D0DDDD-B519-4801-915F-2F33E712FFE0}"/>
    <dgm:cxn modelId="{58728B5B-07F7-4776-86F5-6AB4FD9CFB0B}" srcId="{936AEFE8-024A-42A1-83CC-E6251D8D71B9}" destId="{31A68AF0-DED6-4B7C-A6CA-F48BE6CC0B9E}" srcOrd="0" destOrd="0" parTransId="{C0B0E5AE-779D-410F-A4F5-A0DC58ACD77C}" sibTransId="{6BE98E1A-9244-45AE-9327-E176B4704883}"/>
    <dgm:cxn modelId="{26D87360-FB00-4DD0-9653-63947D12A94F}" type="presOf" srcId="{C0B0E5AE-779D-410F-A4F5-A0DC58ACD77C}" destId="{12D838D4-EA38-4FB9-A5A5-F9CEF29BAF87}" srcOrd="0" destOrd="0" presId="urn:microsoft.com/office/officeart/2005/8/layout/orgChart1"/>
    <dgm:cxn modelId="{1898B24C-748C-4C85-BC22-3121FF5DD88A}" type="presOf" srcId="{C7463C22-8CD3-4E44-9241-AB20ED0F1020}" destId="{7A29CE4A-F020-4707-8311-C0218950106E}" srcOrd="1" destOrd="0" presId="urn:microsoft.com/office/officeart/2005/8/layout/orgChart1"/>
    <dgm:cxn modelId="{7A0B8F79-2DDB-4AC2-ABED-C2895617F8CA}" type="presOf" srcId="{C7463C22-8CD3-4E44-9241-AB20ED0F1020}" destId="{D63188BF-89F8-4D6B-83F0-27C7E7BB4D7C}" srcOrd="0" destOrd="0" presId="urn:microsoft.com/office/officeart/2005/8/layout/orgChart1"/>
    <dgm:cxn modelId="{2651DB59-7284-4C49-84DB-03AEB829536F}" type="presOf" srcId="{875B0D1A-FF38-4043-97D5-3E0069566DAA}" destId="{3A0EE755-C62E-4DB6-824E-ED4266035D03}" srcOrd="0" destOrd="0" presId="urn:microsoft.com/office/officeart/2005/8/layout/orgChart1"/>
    <dgm:cxn modelId="{B4AA1E80-BB37-400D-892E-53F80740D948}" type="presOf" srcId="{933B3CC0-97D2-4D27-87AC-E1155E917946}" destId="{551C2C0A-525D-4784-A9A9-A1FCD0735188}" srcOrd="0" destOrd="0" presId="urn:microsoft.com/office/officeart/2005/8/layout/orgChart1"/>
    <dgm:cxn modelId="{F82F44B6-48D5-402F-9794-2F5105F7A107}" type="presOf" srcId="{BBC2525F-AADA-47DE-A205-6C8E364B0177}" destId="{D4C21908-297B-4DC1-9F6F-EE5F55F8AE92}" srcOrd="0" destOrd="0" presId="urn:microsoft.com/office/officeart/2005/8/layout/orgChart1"/>
    <dgm:cxn modelId="{FBBDDAC6-2E8A-4E52-ACF6-C53641AD5A55}" type="presOf" srcId="{936AEFE8-024A-42A1-83CC-E6251D8D71B9}" destId="{F5A595E2-EFA8-461A-94EA-09FBCD6E0C5A}" srcOrd="1" destOrd="0" presId="urn:microsoft.com/office/officeart/2005/8/layout/orgChart1"/>
    <dgm:cxn modelId="{C1BBF2D1-5F96-4BE8-8DC0-6BCD5CCB29E0}" type="presOf" srcId="{31A68AF0-DED6-4B7C-A6CA-F48BE6CC0B9E}" destId="{422DBBAF-70EA-406F-AE4B-17D23F7E3D66}" srcOrd="0" destOrd="0" presId="urn:microsoft.com/office/officeart/2005/8/layout/orgChart1"/>
    <dgm:cxn modelId="{D96B24D3-B37C-4652-8B7C-7E78703BA356}" type="presOf" srcId="{31A68AF0-DED6-4B7C-A6CA-F48BE6CC0B9E}" destId="{917F9E2E-47F8-4AB4-AB61-05A277B8ACB7}" srcOrd="1" destOrd="0" presId="urn:microsoft.com/office/officeart/2005/8/layout/orgChart1"/>
    <dgm:cxn modelId="{8FB7F3DB-3304-4A60-A189-F209B298766D}" type="presOf" srcId="{936AEFE8-024A-42A1-83CC-E6251D8D71B9}" destId="{7D651A1B-1AC0-4F2A-B998-11CFED446A83}" srcOrd="0" destOrd="0" presId="urn:microsoft.com/office/officeart/2005/8/layout/orgChart1"/>
    <dgm:cxn modelId="{EA5196EE-79C4-4770-A32B-509E5FABA582}" srcId="{BBC2525F-AADA-47DE-A205-6C8E364B0177}" destId="{403F0FC7-92EA-492A-B6FE-98E88FC21157}" srcOrd="0" destOrd="0" parTransId="{EAA1DA96-9844-4B8F-8D89-A60CEEB4AC31}" sibTransId="{8EAEE473-49B4-4E9A-9B82-FCDC7E824D0D}"/>
    <dgm:cxn modelId="{8DB9CCF9-5CDC-4FB2-BA0A-4E6A7DF8D463}" type="presOf" srcId="{D27D067B-41FA-439A-A434-ECB8DC13A7C2}" destId="{221F0458-C023-4296-85AB-74632B0F07DD}" srcOrd="0" destOrd="0" presId="urn:microsoft.com/office/officeart/2005/8/layout/orgChart1"/>
    <dgm:cxn modelId="{F8CAE4FC-B5FB-4EC8-A208-D09FF2580878}" srcId="{875B0D1A-FF38-4043-97D5-3E0069566DAA}" destId="{C7463C22-8CD3-4E44-9241-AB20ED0F1020}" srcOrd="0" destOrd="0" parTransId="{78A7F6F2-43D0-478C-9717-F8C6F621F1C0}" sibTransId="{F11CAF3D-0779-4D06-81A8-1EAA57892A66}"/>
    <dgm:cxn modelId="{859A0D48-99EE-4AB4-9D10-EDA22ED1FFDC}" type="presParOf" srcId="{3A0EE755-C62E-4DB6-824E-ED4266035D03}" destId="{EE9323F9-34A8-49F4-B306-402F8D717A6C}" srcOrd="0" destOrd="0" presId="urn:microsoft.com/office/officeart/2005/8/layout/orgChart1"/>
    <dgm:cxn modelId="{1E78F4D6-A9B3-49A8-897E-BE29707B47FA}" type="presParOf" srcId="{EE9323F9-34A8-49F4-B306-402F8D717A6C}" destId="{8BE129B5-FA4F-4EE9-B50A-44F3FB262009}" srcOrd="0" destOrd="0" presId="urn:microsoft.com/office/officeart/2005/8/layout/orgChart1"/>
    <dgm:cxn modelId="{820782CE-2EB0-453D-A1B1-80F97CC0A9DD}" type="presParOf" srcId="{8BE129B5-FA4F-4EE9-B50A-44F3FB262009}" destId="{D63188BF-89F8-4D6B-83F0-27C7E7BB4D7C}" srcOrd="0" destOrd="0" presId="urn:microsoft.com/office/officeart/2005/8/layout/orgChart1"/>
    <dgm:cxn modelId="{43A6E466-09B3-416F-86DA-1EF28585B205}" type="presParOf" srcId="{8BE129B5-FA4F-4EE9-B50A-44F3FB262009}" destId="{7A29CE4A-F020-4707-8311-C0218950106E}" srcOrd="1" destOrd="0" presId="urn:microsoft.com/office/officeart/2005/8/layout/orgChart1"/>
    <dgm:cxn modelId="{329D93BC-EE92-4B16-8176-9CC16461307D}" type="presParOf" srcId="{EE9323F9-34A8-49F4-B306-402F8D717A6C}" destId="{F7DAAB04-8A42-44F6-81E2-FC2D9EDC77EE}" srcOrd="1" destOrd="0" presId="urn:microsoft.com/office/officeart/2005/8/layout/orgChart1"/>
    <dgm:cxn modelId="{7F60411B-3A31-474F-9982-EF4C97A50B49}" type="presParOf" srcId="{F7DAAB04-8A42-44F6-81E2-FC2D9EDC77EE}" destId="{551C2C0A-525D-4784-A9A9-A1FCD0735188}" srcOrd="0" destOrd="0" presId="urn:microsoft.com/office/officeart/2005/8/layout/orgChart1"/>
    <dgm:cxn modelId="{28D23F3C-241A-4C67-8A06-E016B90A7ACE}" type="presParOf" srcId="{F7DAAB04-8A42-44F6-81E2-FC2D9EDC77EE}" destId="{294E0D64-D6AC-4553-A620-0AC435F98C1F}" srcOrd="1" destOrd="0" presId="urn:microsoft.com/office/officeart/2005/8/layout/orgChart1"/>
    <dgm:cxn modelId="{41BE0CDA-DE93-4094-838D-F6C3AD3491AE}" type="presParOf" srcId="{294E0D64-D6AC-4553-A620-0AC435F98C1F}" destId="{31DB7C5F-0567-4A5C-9632-D943343769A5}" srcOrd="0" destOrd="0" presId="urn:microsoft.com/office/officeart/2005/8/layout/orgChart1"/>
    <dgm:cxn modelId="{433453F7-82DC-4F86-81E2-54FDF7F40D38}" type="presParOf" srcId="{31DB7C5F-0567-4A5C-9632-D943343769A5}" destId="{D4C21908-297B-4DC1-9F6F-EE5F55F8AE92}" srcOrd="0" destOrd="0" presId="urn:microsoft.com/office/officeart/2005/8/layout/orgChart1"/>
    <dgm:cxn modelId="{0D675454-04E3-4B49-8EE6-E4F38E2B728F}" type="presParOf" srcId="{31DB7C5F-0567-4A5C-9632-D943343769A5}" destId="{FAE2440E-D2E6-4CB1-A51B-B3BA69B973FB}" srcOrd="1" destOrd="0" presId="urn:microsoft.com/office/officeart/2005/8/layout/orgChart1"/>
    <dgm:cxn modelId="{E850D620-130B-4292-8F4A-0A52E6B67ECB}" type="presParOf" srcId="{294E0D64-D6AC-4553-A620-0AC435F98C1F}" destId="{FDA26DD7-44EF-4A4B-A995-8143A7E5A30C}" srcOrd="1" destOrd="0" presId="urn:microsoft.com/office/officeart/2005/8/layout/orgChart1"/>
    <dgm:cxn modelId="{3871DC6D-0507-42C6-8468-B732E52ED84C}" type="presParOf" srcId="{FDA26DD7-44EF-4A4B-A995-8143A7E5A30C}" destId="{5BC78F9B-FDF9-47E2-B94D-CDDC862BD391}" srcOrd="0" destOrd="0" presId="urn:microsoft.com/office/officeart/2005/8/layout/orgChart1"/>
    <dgm:cxn modelId="{4B4A8112-4709-40F7-8950-12EEDA410AD7}" type="presParOf" srcId="{FDA26DD7-44EF-4A4B-A995-8143A7E5A30C}" destId="{D1B0D4E7-0992-41E3-B68C-EF971B986C7E}" srcOrd="1" destOrd="0" presId="urn:microsoft.com/office/officeart/2005/8/layout/orgChart1"/>
    <dgm:cxn modelId="{4EF510C7-CC6C-4B94-9480-F34A2BA17029}" type="presParOf" srcId="{D1B0D4E7-0992-41E3-B68C-EF971B986C7E}" destId="{5F9C555C-E4C2-4BC0-9943-41466AB89EC9}" srcOrd="0" destOrd="0" presId="urn:microsoft.com/office/officeart/2005/8/layout/orgChart1"/>
    <dgm:cxn modelId="{0DC6D3A3-969D-42FD-98FC-588680EEB71B}" type="presParOf" srcId="{5F9C555C-E4C2-4BC0-9943-41466AB89EC9}" destId="{37979FF4-2533-482C-A3AD-B1D6199BA5F1}" srcOrd="0" destOrd="0" presId="urn:microsoft.com/office/officeart/2005/8/layout/orgChart1"/>
    <dgm:cxn modelId="{679ECF22-BE77-4932-90AD-104075BC73CC}" type="presParOf" srcId="{5F9C555C-E4C2-4BC0-9943-41466AB89EC9}" destId="{4E6A99FD-2FBF-4A80-AFD4-A2D22855CEA1}" srcOrd="1" destOrd="0" presId="urn:microsoft.com/office/officeart/2005/8/layout/orgChart1"/>
    <dgm:cxn modelId="{8E5C7C70-1746-413A-9722-039F126CEB28}" type="presParOf" srcId="{D1B0D4E7-0992-41E3-B68C-EF971B986C7E}" destId="{B43E8A11-EAC1-4E0A-A880-DFACC9E9B7C6}" srcOrd="1" destOrd="0" presId="urn:microsoft.com/office/officeart/2005/8/layout/orgChart1"/>
    <dgm:cxn modelId="{8757EA17-0713-43F8-99BA-E0CCA7D2436E}" type="presParOf" srcId="{D1B0D4E7-0992-41E3-B68C-EF971B986C7E}" destId="{ED6E9303-DE2B-419F-A391-82FD79B524A7}" srcOrd="2" destOrd="0" presId="urn:microsoft.com/office/officeart/2005/8/layout/orgChart1"/>
    <dgm:cxn modelId="{FE5B8EFA-3DAE-4238-97C8-22B2BE973954}" type="presParOf" srcId="{294E0D64-D6AC-4553-A620-0AC435F98C1F}" destId="{9D7521BE-9E15-46BA-AF5E-07B0BCFF0366}" srcOrd="2" destOrd="0" presId="urn:microsoft.com/office/officeart/2005/8/layout/orgChart1"/>
    <dgm:cxn modelId="{7279005B-38E8-4F40-BAFD-E90C3337DE6A}" type="presParOf" srcId="{F7DAAB04-8A42-44F6-81E2-FC2D9EDC77EE}" destId="{221F0458-C023-4296-85AB-74632B0F07DD}" srcOrd="2" destOrd="0" presId="urn:microsoft.com/office/officeart/2005/8/layout/orgChart1"/>
    <dgm:cxn modelId="{4C182916-6B1D-4C63-938D-E29A1578F72C}" type="presParOf" srcId="{F7DAAB04-8A42-44F6-81E2-FC2D9EDC77EE}" destId="{8E138FAB-81EF-4345-9A06-67E52A3F1CCF}" srcOrd="3" destOrd="0" presId="urn:microsoft.com/office/officeart/2005/8/layout/orgChart1"/>
    <dgm:cxn modelId="{127C8199-6FB6-43D8-B456-E2843D605E5A}" type="presParOf" srcId="{8E138FAB-81EF-4345-9A06-67E52A3F1CCF}" destId="{9A90354E-DF72-4D78-AE13-4B9B09F0AAF7}" srcOrd="0" destOrd="0" presId="urn:microsoft.com/office/officeart/2005/8/layout/orgChart1"/>
    <dgm:cxn modelId="{04635BF4-CF59-46D2-881F-6D49FB7E65DE}" type="presParOf" srcId="{9A90354E-DF72-4D78-AE13-4B9B09F0AAF7}" destId="{7D651A1B-1AC0-4F2A-B998-11CFED446A83}" srcOrd="0" destOrd="0" presId="urn:microsoft.com/office/officeart/2005/8/layout/orgChart1"/>
    <dgm:cxn modelId="{667A41A6-C819-4B7E-817C-9CFF98E32FFA}" type="presParOf" srcId="{9A90354E-DF72-4D78-AE13-4B9B09F0AAF7}" destId="{F5A595E2-EFA8-461A-94EA-09FBCD6E0C5A}" srcOrd="1" destOrd="0" presId="urn:microsoft.com/office/officeart/2005/8/layout/orgChart1"/>
    <dgm:cxn modelId="{7BA9144C-F989-456B-8868-901C9A8DEBC4}" type="presParOf" srcId="{8E138FAB-81EF-4345-9A06-67E52A3F1CCF}" destId="{AD153515-60B8-4FAC-BAD7-C4ECF2D04B59}" srcOrd="1" destOrd="0" presId="urn:microsoft.com/office/officeart/2005/8/layout/orgChart1"/>
    <dgm:cxn modelId="{E76E34FE-ACD1-43BD-912F-D0184201D3D0}" type="presParOf" srcId="{AD153515-60B8-4FAC-BAD7-C4ECF2D04B59}" destId="{12D838D4-EA38-4FB9-A5A5-F9CEF29BAF87}" srcOrd="0" destOrd="0" presId="urn:microsoft.com/office/officeart/2005/8/layout/orgChart1"/>
    <dgm:cxn modelId="{0431702E-2829-4BD5-94C2-84D4531708BF}" type="presParOf" srcId="{AD153515-60B8-4FAC-BAD7-C4ECF2D04B59}" destId="{EB85C7B9-73C8-4A00-8F42-79A08CA590C3}" srcOrd="1" destOrd="0" presId="urn:microsoft.com/office/officeart/2005/8/layout/orgChart1"/>
    <dgm:cxn modelId="{E7C4950F-5CB5-4E0E-9D8F-DEC5E89ACEFF}" type="presParOf" srcId="{EB85C7B9-73C8-4A00-8F42-79A08CA590C3}" destId="{B1D64D2E-F709-409A-B489-B86617D532B4}" srcOrd="0" destOrd="0" presId="urn:microsoft.com/office/officeart/2005/8/layout/orgChart1"/>
    <dgm:cxn modelId="{BF805A96-7734-40BA-A42F-F972C67B7AF3}" type="presParOf" srcId="{B1D64D2E-F709-409A-B489-B86617D532B4}" destId="{422DBBAF-70EA-406F-AE4B-17D23F7E3D66}" srcOrd="0" destOrd="0" presId="urn:microsoft.com/office/officeart/2005/8/layout/orgChart1"/>
    <dgm:cxn modelId="{64800930-40C8-4BD1-B3AB-8655D36BD945}" type="presParOf" srcId="{B1D64D2E-F709-409A-B489-B86617D532B4}" destId="{917F9E2E-47F8-4AB4-AB61-05A277B8ACB7}" srcOrd="1" destOrd="0" presId="urn:microsoft.com/office/officeart/2005/8/layout/orgChart1"/>
    <dgm:cxn modelId="{22085F90-C2C5-4953-B90D-53B19CF5E231}" type="presParOf" srcId="{EB85C7B9-73C8-4A00-8F42-79A08CA590C3}" destId="{020613FF-32F5-40CC-8524-6CB41842D721}" srcOrd="1" destOrd="0" presId="urn:microsoft.com/office/officeart/2005/8/layout/orgChart1"/>
    <dgm:cxn modelId="{22C769C8-298F-4864-8B7A-E57719DA5CAA}" type="presParOf" srcId="{EB85C7B9-73C8-4A00-8F42-79A08CA590C3}" destId="{2AF78377-F403-4D21-9583-4D31B023E3F2}" srcOrd="2" destOrd="0" presId="urn:microsoft.com/office/officeart/2005/8/layout/orgChart1"/>
    <dgm:cxn modelId="{20D0647B-58AD-4727-A1CB-1BEC0221DE3C}" type="presParOf" srcId="{8E138FAB-81EF-4345-9A06-67E52A3F1CCF}" destId="{44CB757C-9C87-4D88-8291-65991AAFE331}" srcOrd="2" destOrd="0" presId="urn:microsoft.com/office/officeart/2005/8/layout/orgChart1"/>
    <dgm:cxn modelId="{B5BBA973-DD58-40F1-BE21-64D971140745}" type="presParOf" srcId="{EE9323F9-34A8-49F4-B306-402F8D717A6C}" destId="{5C93D68E-24A4-4063-93A7-C01936BF30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8E3EA2-6293-456F-98A1-9463F67DF2F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E76DC7-86FB-4195-9BBA-3DCE3F7BE045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The downward spiral</a:t>
          </a:r>
        </a:p>
      </dgm:t>
    </dgm:pt>
    <dgm:pt modelId="{2353E164-AEE5-4EE5-81C3-B35B67DE0470}" type="parTrans" cxnId="{4753C3CB-E133-460A-A0BE-30FA8603BB8A}">
      <dgm:prSet/>
      <dgm:spPr/>
      <dgm:t>
        <a:bodyPr/>
        <a:lstStyle/>
        <a:p>
          <a:endParaRPr lang="en-GB"/>
        </a:p>
      </dgm:t>
    </dgm:pt>
    <dgm:pt modelId="{DF854086-563A-4110-88ED-2B4B89C886F9}" type="sibTrans" cxnId="{4753C3CB-E133-460A-A0BE-30FA8603BB8A}">
      <dgm:prSet/>
      <dgm:spPr/>
      <dgm:t>
        <a:bodyPr/>
        <a:lstStyle/>
        <a:p>
          <a:endParaRPr lang="en-GB"/>
        </a:p>
      </dgm:t>
    </dgm:pt>
    <dgm:pt modelId="{9289C1FE-193D-4ED7-9B34-4B3F89FBFE8A}">
      <dgm:prSet phldrT="[Text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GB" sz="1700" dirty="0"/>
            <a:t>Race to the bottom: transactional and competitive</a:t>
          </a:r>
        </a:p>
      </dgm:t>
    </dgm:pt>
    <dgm:pt modelId="{96C2AF26-F432-4F69-A4F8-1D7D7F81C620}" type="parTrans" cxnId="{D9B7CE4B-13E9-4CAF-8370-EB39438317CE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GB"/>
        </a:p>
      </dgm:t>
    </dgm:pt>
    <dgm:pt modelId="{79CE1393-F94F-4400-8BAC-D3F3A3E21219}" type="sibTrans" cxnId="{D9B7CE4B-13E9-4CAF-8370-EB39438317CE}">
      <dgm:prSet/>
      <dgm:spPr/>
      <dgm:t>
        <a:bodyPr/>
        <a:lstStyle/>
        <a:p>
          <a:endParaRPr lang="en-GB"/>
        </a:p>
      </dgm:t>
    </dgm:pt>
    <dgm:pt modelId="{30BD9C3E-C782-4692-A2A3-3626391E4CCF}">
      <dgm:prSet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GB" sz="1700" baseline="0" dirty="0"/>
            <a:t>New reasons to feel insecure</a:t>
          </a:r>
          <a:endParaRPr lang="en-GB" sz="1700" dirty="0"/>
        </a:p>
      </dgm:t>
    </dgm:pt>
    <dgm:pt modelId="{31C57568-FA1A-469C-8092-3438F88C50CE}" type="sibTrans" cxnId="{D1BA3C13-615D-460F-9C02-5D44A38F9ECC}">
      <dgm:prSet/>
      <dgm:spPr/>
      <dgm:t>
        <a:bodyPr/>
        <a:lstStyle/>
        <a:p>
          <a:endParaRPr lang="en-GB"/>
        </a:p>
      </dgm:t>
    </dgm:pt>
    <dgm:pt modelId="{990FD452-B96A-4E08-AD1B-B3062A4C76CF}" type="parTrans" cxnId="{D1BA3C13-615D-460F-9C02-5D44A38F9ECC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GB"/>
        </a:p>
      </dgm:t>
    </dgm:pt>
    <dgm:pt modelId="{53E446CD-156D-440C-85A7-5CE8B32694EB}">
      <dgm:prSet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GB" sz="1700" i="0" dirty="0"/>
            <a:t>“The alpha is the guy who spent the most years a virgin”</a:t>
          </a:r>
        </a:p>
      </dgm:t>
    </dgm:pt>
    <dgm:pt modelId="{B9AB7F68-ED7C-43CA-BA58-A05A168C0A52}" type="parTrans" cxnId="{B5D11E16-D692-4987-AAB0-8B01322DB37D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GB"/>
        </a:p>
      </dgm:t>
    </dgm:pt>
    <dgm:pt modelId="{D0C9EA77-A589-41AA-8974-9ECB21635298}" type="sibTrans" cxnId="{B5D11E16-D692-4987-AAB0-8B01322DB37D}">
      <dgm:prSet/>
      <dgm:spPr/>
      <dgm:t>
        <a:bodyPr/>
        <a:lstStyle/>
        <a:p>
          <a:endParaRPr lang="en-GB"/>
        </a:p>
      </dgm:t>
    </dgm:pt>
    <dgm:pt modelId="{DDB60868-AC8C-4215-B69C-B84577CCD22A}">
      <dgm:prSet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GB" sz="1700" i="0" dirty="0"/>
            <a:t>Body dysmorphia: “</a:t>
          </a:r>
          <a:r>
            <a:rPr lang="en-US" sz="1700" i="0" dirty="0"/>
            <a:t>finding what you're insecure about and blowing it up” </a:t>
          </a:r>
          <a:endParaRPr lang="en-GB" sz="1700" i="0" dirty="0"/>
        </a:p>
      </dgm:t>
    </dgm:pt>
    <dgm:pt modelId="{F3BFA245-1650-4DF1-9EDB-F59E9A453EF9}" type="parTrans" cxnId="{1A53ED0F-7F8E-4BC0-ADDB-6D689DD7B1D3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GB"/>
        </a:p>
      </dgm:t>
    </dgm:pt>
    <dgm:pt modelId="{B48847E5-FE52-4F66-A1FD-30DC9EDC692D}" type="sibTrans" cxnId="{1A53ED0F-7F8E-4BC0-ADDB-6D689DD7B1D3}">
      <dgm:prSet/>
      <dgm:spPr/>
      <dgm:t>
        <a:bodyPr/>
        <a:lstStyle/>
        <a:p>
          <a:endParaRPr lang="en-GB"/>
        </a:p>
      </dgm:t>
    </dgm:pt>
    <dgm:pt modelId="{B6129B13-50EE-40CF-A1D3-33490E34CAF1}" type="pres">
      <dgm:prSet presAssocID="{F48E3EA2-6293-456F-98A1-9463F67DF2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D7E314C-7BA4-4095-AEE4-176D0F334B26}" type="pres">
      <dgm:prSet presAssocID="{18E76DC7-86FB-4195-9BBA-3DCE3F7BE045}" presName="hierRoot1" presStyleCnt="0">
        <dgm:presLayoutVars>
          <dgm:hierBranch val="init"/>
        </dgm:presLayoutVars>
      </dgm:prSet>
      <dgm:spPr/>
    </dgm:pt>
    <dgm:pt modelId="{7F13537C-E8E6-46B8-BE3D-7879D155F31A}" type="pres">
      <dgm:prSet presAssocID="{18E76DC7-86FB-4195-9BBA-3DCE3F7BE045}" presName="rootComposite1" presStyleCnt="0"/>
      <dgm:spPr/>
    </dgm:pt>
    <dgm:pt modelId="{56B895D5-14E7-4AAB-8916-F4A0761FEE71}" type="pres">
      <dgm:prSet presAssocID="{18E76DC7-86FB-4195-9BBA-3DCE3F7BE045}" presName="rootText1" presStyleLbl="node0" presStyleIdx="0" presStyleCnt="1" custScaleX="182775">
        <dgm:presLayoutVars>
          <dgm:chPref val="3"/>
        </dgm:presLayoutVars>
      </dgm:prSet>
      <dgm:spPr/>
    </dgm:pt>
    <dgm:pt modelId="{8D88C2F9-7D90-4C82-ABCC-86149E16FB6C}" type="pres">
      <dgm:prSet presAssocID="{18E76DC7-86FB-4195-9BBA-3DCE3F7BE045}" presName="rootConnector1" presStyleLbl="node1" presStyleIdx="0" presStyleCnt="0"/>
      <dgm:spPr/>
    </dgm:pt>
    <dgm:pt modelId="{BE8CE5EF-DC20-4C12-B9C8-5CE6D59F7C1D}" type="pres">
      <dgm:prSet presAssocID="{18E76DC7-86FB-4195-9BBA-3DCE3F7BE045}" presName="hierChild2" presStyleCnt="0"/>
      <dgm:spPr/>
    </dgm:pt>
    <dgm:pt modelId="{DF557ABD-C09C-459E-90CD-6FE777219DAA}" type="pres">
      <dgm:prSet presAssocID="{96C2AF26-F432-4F69-A4F8-1D7D7F81C620}" presName="Name37" presStyleLbl="parChTrans1D2" presStyleIdx="0" presStyleCnt="2"/>
      <dgm:spPr/>
    </dgm:pt>
    <dgm:pt modelId="{03991EEA-879B-4344-AC8D-109AE109C10B}" type="pres">
      <dgm:prSet presAssocID="{9289C1FE-193D-4ED7-9B34-4B3F89FBFE8A}" presName="hierRoot2" presStyleCnt="0">
        <dgm:presLayoutVars>
          <dgm:hierBranch val="init"/>
        </dgm:presLayoutVars>
      </dgm:prSet>
      <dgm:spPr/>
    </dgm:pt>
    <dgm:pt modelId="{7AA7107B-BA7F-4D9C-9772-AAFBB275DF03}" type="pres">
      <dgm:prSet presAssocID="{9289C1FE-193D-4ED7-9B34-4B3F89FBFE8A}" presName="rootComposite" presStyleCnt="0"/>
      <dgm:spPr/>
    </dgm:pt>
    <dgm:pt modelId="{DB3C437B-5A18-4C4C-8C2D-D241FC9E83DB}" type="pres">
      <dgm:prSet presAssocID="{9289C1FE-193D-4ED7-9B34-4B3F89FBFE8A}" presName="rootText" presStyleLbl="node2" presStyleIdx="0" presStyleCnt="2">
        <dgm:presLayoutVars>
          <dgm:chPref val="3"/>
        </dgm:presLayoutVars>
      </dgm:prSet>
      <dgm:spPr/>
    </dgm:pt>
    <dgm:pt modelId="{4C63FDA0-3A98-4469-AE62-99FC2E69E3F8}" type="pres">
      <dgm:prSet presAssocID="{9289C1FE-193D-4ED7-9B34-4B3F89FBFE8A}" presName="rootConnector" presStyleLbl="node2" presStyleIdx="0" presStyleCnt="2"/>
      <dgm:spPr/>
    </dgm:pt>
    <dgm:pt modelId="{40D708A6-0071-46AA-A822-4B547838FAF8}" type="pres">
      <dgm:prSet presAssocID="{9289C1FE-193D-4ED7-9B34-4B3F89FBFE8A}" presName="hierChild4" presStyleCnt="0"/>
      <dgm:spPr/>
    </dgm:pt>
    <dgm:pt modelId="{FFC24B79-FD6E-4782-88A7-91B1FFD7E7BA}" type="pres">
      <dgm:prSet presAssocID="{B9AB7F68-ED7C-43CA-BA58-A05A168C0A52}" presName="Name37" presStyleLbl="parChTrans1D3" presStyleIdx="0" presStyleCnt="2"/>
      <dgm:spPr/>
    </dgm:pt>
    <dgm:pt modelId="{B15EC7A4-8A33-4F1E-BC79-24DCC57FBAD4}" type="pres">
      <dgm:prSet presAssocID="{53E446CD-156D-440C-85A7-5CE8B32694EB}" presName="hierRoot2" presStyleCnt="0">
        <dgm:presLayoutVars>
          <dgm:hierBranch val="init"/>
        </dgm:presLayoutVars>
      </dgm:prSet>
      <dgm:spPr/>
    </dgm:pt>
    <dgm:pt modelId="{32C4EC1B-04B4-4C2E-9DD0-2ADAB7B571B6}" type="pres">
      <dgm:prSet presAssocID="{53E446CD-156D-440C-85A7-5CE8B32694EB}" presName="rootComposite" presStyleCnt="0"/>
      <dgm:spPr/>
    </dgm:pt>
    <dgm:pt modelId="{2B49CFA2-EAD2-4D86-92A7-59389C52D3AE}" type="pres">
      <dgm:prSet presAssocID="{53E446CD-156D-440C-85A7-5CE8B32694EB}" presName="rootText" presStyleLbl="node3" presStyleIdx="0" presStyleCnt="2">
        <dgm:presLayoutVars>
          <dgm:chPref val="3"/>
        </dgm:presLayoutVars>
      </dgm:prSet>
      <dgm:spPr/>
    </dgm:pt>
    <dgm:pt modelId="{7299EC73-C85C-4638-A316-5444213D8525}" type="pres">
      <dgm:prSet presAssocID="{53E446CD-156D-440C-85A7-5CE8B32694EB}" presName="rootConnector" presStyleLbl="node3" presStyleIdx="0" presStyleCnt="2"/>
      <dgm:spPr/>
    </dgm:pt>
    <dgm:pt modelId="{5C7B9CBA-3BFE-4F84-B038-B42D00A86D9A}" type="pres">
      <dgm:prSet presAssocID="{53E446CD-156D-440C-85A7-5CE8B32694EB}" presName="hierChild4" presStyleCnt="0"/>
      <dgm:spPr/>
    </dgm:pt>
    <dgm:pt modelId="{8FFFABF6-FE73-4484-AD6E-64543B8E7083}" type="pres">
      <dgm:prSet presAssocID="{53E446CD-156D-440C-85A7-5CE8B32694EB}" presName="hierChild5" presStyleCnt="0"/>
      <dgm:spPr/>
    </dgm:pt>
    <dgm:pt modelId="{4928CD14-DEE9-4236-BC3B-EC76A22FC5DA}" type="pres">
      <dgm:prSet presAssocID="{9289C1FE-193D-4ED7-9B34-4B3F89FBFE8A}" presName="hierChild5" presStyleCnt="0"/>
      <dgm:spPr/>
    </dgm:pt>
    <dgm:pt modelId="{A18A56F0-B328-418D-B9B8-76EC3E8425D0}" type="pres">
      <dgm:prSet presAssocID="{990FD452-B96A-4E08-AD1B-B3062A4C76CF}" presName="Name37" presStyleLbl="parChTrans1D2" presStyleIdx="1" presStyleCnt="2"/>
      <dgm:spPr/>
    </dgm:pt>
    <dgm:pt modelId="{C57269C5-7C88-40EA-8807-EC20FBD3B276}" type="pres">
      <dgm:prSet presAssocID="{30BD9C3E-C782-4692-A2A3-3626391E4CCF}" presName="hierRoot2" presStyleCnt="0">
        <dgm:presLayoutVars>
          <dgm:hierBranch val="init"/>
        </dgm:presLayoutVars>
      </dgm:prSet>
      <dgm:spPr/>
    </dgm:pt>
    <dgm:pt modelId="{9D421E1C-7218-4EC9-A5F0-6E87277C9622}" type="pres">
      <dgm:prSet presAssocID="{30BD9C3E-C782-4692-A2A3-3626391E4CCF}" presName="rootComposite" presStyleCnt="0"/>
      <dgm:spPr/>
    </dgm:pt>
    <dgm:pt modelId="{0E988045-FA73-4849-9B65-4B114120A966}" type="pres">
      <dgm:prSet presAssocID="{30BD9C3E-C782-4692-A2A3-3626391E4CCF}" presName="rootText" presStyleLbl="node2" presStyleIdx="1" presStyleCnt="2">
        <dgm:presLayoutVars>
          <dgm:chPref val="3"/>
        </dgm:presLayoutVars>
      </dgm:prSet>
      <dgm:spPr/>
    </dgm:pt>
    <dgm:pt modelId="{60DDAD0D-365B-4D9F-A039-0B4DCB726263}" type="pres">
      <dgm:prSet presAssocID="{30BD9C3E-C782-4692-A2A3-3626391E4CCF}" presName="rootConnector" presStyleLbl="node2" presStyleIdx="1" presStyleCnt="2"/>
      <dgm:spPr/>
    </dgm:pt>
    <dgm:pt modelId="{AB0A85BE-36E6-49B7-947D-BA803DB15514}" type="pres">
      <dgm:prSet presAssocID="{30BD9C3E-C782-4692-A2A3-3626391E4CCF}" presName="hierChild4" presStyleCnt="0"/>
      <dgm:spPr/>
    </dgm:pt>
    <dgm:pt modelId="{14524803-E914-44EB-935C-7E1C656F07F0}" type="pres">
      <dgm:prSet presAssocID="{F3BFA245-1650-4DF1-9EDB-F59E9A453EF9}" presName="Name37" presStyleLbl="parChTrans1D3" presStyleIdx="1" presStyleCnt="2"/>
      <dgm:spPr/>
    </dgm:pt>
    <dgm:pt modelId="{2F44680A-82FF-4C28-BD10-32AF9DFC1893}" type="pres">
      <dgm:prSet presAssocID="{DDB60868-AC8C-4215-B69C-B84577CCD22A}" presName="hierRoot2" presStyleCnt="0">
        <dgm:presLayoutVars>
          <dgm:hierBranch val="init"/>
        </dgm:presLayoutVars>
      </dgm:prSet>
      <dgm:spPr/>
    </dgm:pt>
    <dgm:pt modelId="{11BEEF07-DDAA-499F-8136-B656FBE830C2}" type="pres">
      <dgm:prSet presAssocID="{DDB60868-AC8C-4215-B69C-B84577CCD22A}" presName="rootComposite" presStyleCnt="0"/>
      <dgm:spPr/>
    </dgm:pt>
    <dgm:pt modelId="{E4305A1D-6F70-49F6-808A-684731607EA1}" type="pres">
      <dgm:prSet presAssocID="{DDB60868-AC8C-4215-B69C-B84577CCD22A}" presName="rootText" presStyleLbl="node3" presStyleIdx="1" presStyleCnt="2" custScaleX="95022">
        <dgm:presLayoutVars>
          <dgm:chPref val="3"/>
        </dgm:presLayoutVars>
      </dgm:prSet>
      <dgm:spPr/>
    </dgm:pt>
    <dgm:pt modelId="{DFDC7C2C-D178-48FF-BAAC-6BA50013CD8E}" type="pres">
      <dgm:prSet presAssocID="{DDB60868-AC8C-4215-B69C-B84577CCD22A}" presName="rootConnector" presStyleLbl="node3" presStyleIdx="1" presStyleCnt="2"/>
      <dgm:spPr/>
    </dgm:pt>
    <dgm:pt modelId="{3AE8A469-2C81-440C-A2FE-80ECADA8172E}" type="pres">
      <dgm:prSet presAssocID="{DDB60868-AC8C-4215-B69C-B84577CCD22A}" presName="hierChild4" presStyleCnt="0"/>
      <dgm:spPr/>
    </dgm:pt>
    <dgm:pt modelId="{F468B914-B90A-49BE-B181-8D8ECB726FA7}" type="pres">
      <dgm:prSet presAssocID="{DDB60868-AC8C-4215-B69C-B84577CCD22A}" presName="hierChild5" presStyleCnt="0"/>
      <dgm:spPr/>
    </dgm:pt>
    <dgm:pt modelId="{51426F87-5643-41FE-973E-393B993264D7}" type="pres">
      <dgm:prSet presAssocID="{30BD9C3E-C782-4692-A2A3-3626391E4CCF}" presName="hierChild5" presStyleCnt="0"/>
      <dgm:spPr/>
    </dgm:pt>
    <dgm:pt modelId="{19D6A4F4-A38D-413F-82C7-B1634DA5185E}" type="pres">
      <dgm:prSet presAssocID="{18E76DC7-86FB-4195-9BBA-3DCE3F7BE045}" presName="hierChild3" presStyleCnt="0"/>
      <dgm:spPr/>
    </dgm:pt>
  </dgm:ptLst>
  <dgm:cxnLst>
    <dgm:cxn modelId="{1A53ED0F-7F8E-4BC0-ADDB-6D689DD7B1D3}" srcId="{30BD9C3E-C782-4692-A2A3-3626391E4CCF}" destId="{DDB60868-AC8C-4215-B69C-B84577CCD22A}" srcOrd="0" destOrd="0" parTransId="{F3BFA245-1650-4DF1-9EDB-F59E9A453EF9}" sibTransId="{B48847E5-FE52-4F66-A1FD-30DC9EDC692D}"/>
    <dgm:cxn modelId="{D1BA3C13-615D-460F-9C02-5D44A38F9ECC}" srcId="{18E76DC7-86FB-4195-9BBA-3DCE3F7BE045}" destId="{30BD9C3E-C782-4692-A2A3-3626391E4CCF}" srcOrd="1" destOrd="0" parTransId="{990FD452-B96A-4E08-AD1B-B3062A4C76CF}" sibTransId="{31C57568-FA1A-469C-8092-3438F88C50CE}"/>
    <dgm:cxn modelId="{B5D11E16-D692-4987-AAB0-8B01322DB37D}" srcId="{9289C1FE-193D-4ED7-9B34-4B3F89FBFE8A}" destId="{53E446CD-156D-440C-85A7-5CE8B32694EB}" srcOrd="0" destOrd="0" parTransId="{B9AB7F68-ED7C-43CA-BA58-A05A168C0A52}" sibTransId="{D0C9EA77-A589-41AA-8974-9ECB21635298}"/>
    <dgm:cxn modelId="{DC60665F-A9CC-4041-A123-CBE08FD91A62}" type="presOf" srcId="{30BD9C3E-C782-4692-A2A3-3626391E4CCF}" destId="{60DDAD0D-365B-4D9F-A039-0B4DCB726263}" srcOrd="1" destOrd="0" presId="urn:microsoft.com/office/officeart/2005/8/layout/orgChart1"/>
    <dgm:cxn modelId="{44EEEB60-B03B-4EF5-A0FB-D5A4D8389138}" type="presOf" srcId="{96C2AF26-F432-4F69-A4F8-1D7D7F81C620}" destId="{DF557ABD-C09C-459E-90CD-6FE777219DAA}" srcOrd="0" destOrd="0" presId="urn:microsoft.com/office/officeart/2005/8/layout/orgChart1"/>
    <dgm:cxn modelId="{DA7ECF44-2FA5-45F8-8B18-5CF6D173FA6D}" type="presOf" srcId="{DDB60868-AC8C-4215-B69C-B84577CCD22A}" destId="{E4305A1D-6F70-49F6-808A-684731607EA1}" srcOrd="0" destOrd="0" presId="urn:microsoft.com/office/officeart/2005/8/layout/orgChart1"/>
    <dgm:cxn modelId="{E461C167-CAF5-4A95-B991-C76FA601F215}" type="presOf" srcId="{B9AB7F68-ED7C-43CA-BA58-A05A168C0A52}" destId="{FFC24B79-FD6E-4782-88A7-91B1FFD7E7BA}" srcOrd="0" destOrd="0" presId="urn:microsoft.com/office/officeart/2005/8/layout/orgChart1"/>
    <dgm:cxn modelId="{D9B7CE4B-13E9-4CAF-8370-EB39438317CE}" srcId="{18E76DC7-86FB-4195-9BBA-3DCE3F7BE045}" destId="{9289C1FE-193D-4ED7-9B34-4B3F89FBFE8A}" srcOrd="0" destOrd="0" parTransId="{96C2AF26-F432-4F69-A4F8-1D7D7F81C620}" sibTransId="{79CE1393-F94F-4400-8BAC-D3F3A3E21219}"/>
    <dgm:cxn modelId="{9BEB2A51-6D32-4E9C-B247-9CB076AE0242}" type="presOf" srcId="{53E446CD-156D-440C-85A7-5CE8B32694EB}" destId="{7299EC73-C85C-4638-A316-5444213D8525}" srcOrd="1" destOrd="0" presId="urn:microsoft.com/office/officeart/2005/8/layout/orgChart1"/>
    <dgm:cxn modelId="{7B838374-37CF-4044-9402-4D3BBD396C5A}" type="presOf" srcId="{53E446CD-156D-440C-85A7-5CE8B32694EB}" destId="{2B49CFA2-EAD2-4D86-92A7-59389C52D3AE}" srcOrd="0" destOrd="0" presId="urn:microsoft.com/office/officeart/2005/8/layout/orgChart1"/>
    <dgm:cxn modelId="{0EF4289B-A55C-4AB0-8AEE-36030A900AA0}" type="presOf" srcId="{18E76DC7-86FB-4195-9BBA-3DCE3F7BE045}" destId="{56B895D5-14E7-4AAB-8916-F4A0761FEE71}" srcOrd="0" destOrd="0" presId="urn:microsoft.com/office/officeart/2005/8/layout/orgChart1"/>
    <dgm:cxn modelId="{51D594A3-FBFA-43ED-A3D4-FB29C62E9E4C}" type="presOf" srcId="{18E76DC7-86FB-4195-9BBA-3DCE3F7BE045}" destId="{8D88C2F9-7D90-4C82-ABCC-86149E16FB6C}" srcOrd="1" destOrd="0" presId="urn:microsoft.com/office/officeart/2005/8/layout/orgChart1"/>
    <dgm:cxn modelId="{98CF9CAA-BDD5-469A-8C87-E439F9A6FAD7}" type="presOf" srcId="{F48E3EA2-6293-456F-98A1-9463F67DF2FA}" destId="{B6129B13-50EE-40CF-A1D3-33490E34CAF1}" srcOrd="0" destOrd="0" presId="urn:microsoft.com/office/officeart/2005/8/layout/orgChart1"/>
    <dgm:cxn modelId="{EC9B18BA-7ED9-49B3-832F-A3FF35D3D13A}" type="presOf" srcId="{9289C1FE-193D-4ED7-9B34-4B3F89FBFE8A}" destId="{4C63FDA0-3A98-4469-AE62-99FC2E69E3F8}" srcOrd="1" destOrd="0" presId="urn:microsoft.com/office/officeart/2005/8/layout/orgChart1"/>
    <dgm:cxn modelId="{01F4E5BD-B453-4910-B394-88A2A21822D1}" type="presOf" srcId="{9289C1FE-193D-4ED7-9B34-4B3F89FBFE8A}" destId="{DB3C437B-5A18-4C4C-8C2D-D241FC9E83DB}" srcOrd="0" destOrd="0" presId="urn:microsoft.com/office/officeart/2005/8/layout/orgChart1"/>
    <dgm:cxn modelId="{7CD11DBE-D6DA-4FB1-846C-E51F88A4DF9F}" type="presOf" srcId="{30BD9C3E-C782-4692-A2A3-3626391E4CCF}" destId="{0E988045-FA73-4849-9B65-4B114120A966}" srcOrd="0" destOrd="0" presId="urn:microsoft.com/office/officeart/2005/8/layout/orgChart1"/>
    <dgm:cxn modelId="{4753C3CB-E133-460A-A0BE-30FA8603BB8A}" srcId="{F48E3EA2-6293-456F-98A1-9463F67DF2FA}" destId="{18E76DC7-86FB-4195-9BBA-3DCE3F7BE045}" srcOrd="0" destOrd="0" parTransId="{2353E164-AEE5-4EE5-81C3-B35B67DE0470}" sibTransId="{DF854086-563A-4110-88ED-2B4B89C886F9}"/>
    <dgm:cxn modelId="{ADD23AEE-C70F-40A3-AB60-F8C056A07DC7}" type="presOf" srcId="{990FD452-B96A-4E08-AD1B-B3062A4C76CF}" destId="{A18A56F0-B328-418D-B9B8-76EC3E8425D0}" srcOrd="0" destOrd="0" presId="urn:microsoft.com/office/officeart/2005/8/layout/orgChart1"/>
    <dgm:cxn modelId="{2F1AC5F5-9966-4145-8F7F-1BD654CC1F84}" type="presOf" srcId="{DDB60868-AC8C-4215-B69C-B84577CCD22A}" destId="{DFDC7C2C-D178-48FF-BAAC-6BA50013CD8E}" srcOrd="1" destOrd="0" presId="urn:microsoft.com/office/officeart/2005/8/layout/orgChart1"/>
    <dgm:cxn modelId="{2483DEFC-B67C-498B-BED2-BD9BB8CB53DD}" type="presOf" srcId="{F3BFA245-1650-4DF1-9EDB-F59E9A453EF9}" destId="{14524803-E914-44EB-935C-7E1C656F07F0}" srcOrd="0" destOrd="0" presId="urn:microsoft.com/office/officeart/2005/8/layout/orgChart1"/>
    <dgm:cxn modelId="{3DAFB3F7-3A5E-4A00-A935-93BEA2029F3B}" type="presParOf" srcId="{B6129B13-50EE-40CF-A1D3-33490E34CAF1}" destId="{AD7E314C-7BA4-4095-AEE4-176D0F334B26}" srcOrd="0" destOrd="0" presId="urn:microsoft.com/office/officeart/2005/8/layout/orgChart1"/>
    <dgm:cxn modelId="{61EAD6EB-6AF5-46AF-B2BB-00F2C4717333}" type="presParOf" srcId="{AD7E314C-7BA4-4095-AEE4-176D0F334B26}" destId="{7F13537C-E8E6-46B8-BE3D-7879D155F31A}" srcOrd="0" destOrd="0" presId="urn:microsoft.com/office/officeart/2005/8/layout/orgChart1"/>
    <dgm:cxn modelId="{55EC6DC3-717F-4790-B90A-D889172C7672}" type="presParOf" srcId="{7F13537C-E8E6-46B8-BE3D-7879D155F31A}" destId="{56B895D5-14E7-4AAB-8916-F4A0761FEE71}" srcOrd="0" destOrd="0" presId="urn:microsoft.com/office/officeart/2005/8/layout/orgChart1"/>
    <dgm:cxn modelId="{D8D17CD8-83EC-4D96-A810-3965E3A1F6CC}" type="presParOf" srcId="{7F13537C-E8E6-46B8-BE3D-7879D155F31A}" destId="{8D88C2F9-7D90-4C82-ABCC-86149E16FB6C}" srcOrd="1" destOrd="0" presId="urn:microsoft.com/office/officeart/2005/8/layout/orgChart1"/>
    <dgm:cxn modelId="{586CDBD3-3CD2-41D1-8902-8C3769E915E0}" type="presParOf" srcId="{AD7E314C-7BA4-4095-AEE4-176D0F334B26}" destId="{BE8CE5EF-DC20-4C12-B9C8-5CE6D59F7C1D}" srcOrd="1" destOrd="0" presId="urn:microsoft.com/office/officeart/2005/8/layout/orgChart1"/>
    <dgm:cxn modelId="{75CC5264-296C-426F-B38A-FDBA4857F26A}" type="presParOf" srcId="{BE8CE5EF-DC20-4C12-B9C8-5CE6D59F7C1D}" destId="{DF557ABD-C09C-459E-90CD-6FE777219DAA}" srcOrd="0" destOrd="0" presId="urn:microsoft.com/office/officeart/2005/8/layout/orgChart1"/>
    <dgm:cxn modelId="{2D8EE1D0-BB2D-4965-A8A2-E0D2D2D2C8AB}" type="presParOf" srcId="{BE8CE5EF-DC20-4C12-B9C8-5CE6D59F7C1D}" destId="{03991EEA-879B-4344-AC8D-109AE109C10B}" srcOrd="1" destOrd="0" presId="urn:microsoft.com/office/officeart/2005/8/layout/orgChart1"/>
    <dgm:cxn modelId="{AC8BFB13-C9AC-43FF-B196-CDB977FD3025}" type="presParOf" srcId="{03991EEA-879B-4344-AC8D-109AE109C10B}" destId="{7AA7107B-BA7F-4D9C-9772-AAFBB275DF03}" srcOrd="0" destOrd="0" presId="urn:microsoft.com/office/officeart/2005/8/layout/orgChart1"/>
    <dgm:cxn modelId="{438E64D9-0B23-436F-9C60-2A1C512B5099}" type="presParOf" srcId="{7AA7107B-BA7F-4D9C-9772-AAFBB275DF03}" destId="{DB3C437B-5A18-4C4C-8C2D-D241FC9E83DB}" srcOrd="0" destOrd="0" presId="urn:microsoft.com/office/officeart/2005/8/layout/orgChart1"/>
    <dgm:cxn modelId="{F602AE00-9628-4D4E-974A-6BA76A8B20B3}" type="presParOf" srcId="{7AA7107B-BA7F-4D9C-9772-AAFBB275DF03}" destId="{4C63FDA0-3A98-4469-AE62-99FC2E69E3F8}" srcOrd="1" destOrd="0" presId="urn:microsoft.com/office/officeart/2005/8/layout/orgChart1"/>
    <dgm:cxn modelId="{3A47F264-CFE7-4F44-A0AD-E9E1E1C6613B}" type="presParOf" srcId="{03991EEA-879B-4344-AC8D-109AE109C10B}" destId="{40D708A6-0071-46AA-A822-4B547838FAF8}" srcOrd="1" destOrd="0" presId="urn:microsoft.com/office/officeart/2005/8/layout/orgChart1"/>
    <dgm:cxn modelId="{5C933B10-98C1-493D-91EF-1C9F2E201D27}" type="presParOf" srcId="{40D708A6-0071-46AA-A822-4B547838FAF8}" destId="{FFC24B79-FD6E-4782-88A7-91B1FFD7E7BA}" srcOrd="0" destOrd="0" presId="urn:microsoft.com/office/officeart/2005/8/layout/orgChart1"/>
    <dgm:cxn modelId="{2831F848-A49E-4E53-A1FA-CB5EDD05E8EB}" type="presParOf" srcId="{40D708A6-0071-46AA-A822-4B547838FAF8}" destId="{B15EC7A4-8A33-4F1E-BC79-24DCC57FBAD4}" srcOrd="1" destOrd="0" presId="urn:microsoft.com/office/officeart/2005/8/layout/orgChart1"/>
    <dgm:cxn modelId="{C1B21634-E05F-4E12-9C95-BAA9F42D16AA}" type="presParOf" srcId="{B15EC7A4-8A33-4F1E-BC79-24DCC57FBAD4}" destId="{32C4EC1B-04B4-4C2E-9DD0-2ADAB7B571B6}" srcOrd="0" destOrd="0" presId="urn:microsoft.com/office/officeart/2005/8/layout/orgChart1"/>
    <dgm:cxn modelId="{6B54D729-0792-4E4F-B5DD-A4D9DC6BAACB}" type="presParOf" srcId="{32C4EC1B-04B4-4C2E-9DD0-2ADAB7B571B6}" destId="{2B49CFA2-EAD2-4D86-92A7-59389C52D3AE}" srcOrd="0" destOrd="0" presId="urn:microsoft.com/office/officeart/2005/8/layout/orgChart1"/>
    <dgm:cxn modelId="{E26D8501-13F9-4DB8-AD97-C651F237AE91}" type="presParOf" srcId="{32C4EC1B-04B4-4C2E-9DD0-2ADAB7B571B6}" destId="{7299EC73-C85C-4638-A316-5444213D8525}" srcOrd="1" destOrd="0" presId="urn:microsoft.com/office/officeart/2005/8/layout/orgChart1"/>
    <dgm:cxn modelId="{51DD1434-E798-49DF-86DC-FCF7A9C7E06F}" type="presParOf" srcId="{B15EC7A4-8A33-4F1E-BC79-24DCC57FBAD4}" destId="{5C7B9CBA-3BFE-4F84-B038-B42D00A86D9A}" srcOrd="1" destOrd="0" presId="urn:microsoft.com/office/officeart/2005/8/layout/orgChart1"/>
    <dgm:cxn modelId="{BDB87721-F6C3-4D92-AA8A-97C0077473CC}" type="presParOf" srcId="{B15EC7A4-8A33-4F1E-BC79-24DCC57FBAD4}" destId="{8FFFABF6-FE73-4484-AD6E-64543B8E7083}" srcOrd="2" destOrd="0" presId="urn:microsoft.com/office/officeart/2005/8/layout/orgChart1"/>
    <dgm:cxn modelId="{51D2B7E4-5038-445C-BF73-DDC906AD3956}" type="presParOf" srcId="{03991EEA-879B-4344-AC8D-109AE109C10B}" destId="{4928CD14-DEE9-4236-BC3B-EC76A22FC5DA}" srcOrd="2" destOrd="0" presId="urn:microsoft.com/office/officeart/2005/8/layout/orgChart1"/>
    <dgm:cxn modelId="{BC95FDA9-F765-4528-B6FD-ED9EC6073EFB}" type="presParOf" srcId="{BE8CE5EF-DC20-4C12-B9C8-5CE6D59F7C1D}" destId="{A18A56F0-B328-418D-B9B8-76EC3E8425D0}" srcOrd="2" destOrd="0" presId="urn:microsoft.com/office/officeart/2005/8/layout/orgChart1"/>
    <dgm:cxn modelId="{0B47C3FE-6D10-4990-B4A7-0767EE6B9E16}" type="presParOf" srcId="{BE8CE5EF-DC20-4C12-B9C8-5CE6D59F7C1D}" destId="{C57269C5-7C88-40EA-8807-EC20FBD3B276}" srcOrd="3" destOrd="0" presId="urn:microsoft.com/office/officeart/2005/8/layout/orgChart1"/>
    <dgm:cxn modelId="{57418FFF-DD84-4094-9FE6-25CD02948338}" type="presParOf" srcId="{C57269C5-7C88-40EA-8807-EC20FBD3B276}" destId="{9D421E1C-7218-4EC9-A5F0-6E87277C9622}" srcOrd="0" destOrd="0" presId="urn:microsoft.com/office/officeart/2005/8/layout/orgChart1"/>
    <dgm:cxn modelId="{5BC20BDE-265C-475B-AC93-ADD4A2A64AF6}" type="presParOf" srcId="{9D421E1C-7218-4EC9-A5F0-6E87277C9622}" destId="{0E988045-FA73-4849-9B65-4B114120A966}" srcOrd="0" destOrd="0" presId="urn:microsoft.com/office/officeart/2005/8/layout/orgChart1"/>
    <dgm:cxn modelId="{C3636478-2AD3-4710-9333-CFF859A71798}" type="presParOf" srcId="{9D421E1C-7218-4EC9-A5F0-6E87277C9622}" destId="{60DDAD0D-365B-4D9F-A039-0B4DCB726263}" srcOrd="1" destOrd="0" presId="urn:microsoft.com/office/officeart/2005/8/layout/orgChart1"/>
    <dgm:cxn modelId="{B910B5E3-4913-4798-975C-21EEA1C092AB}" type="presParOf" srcId="{C57269C5-7C88-40EA-8807-EC20FBD3B276}" destId="{AB0A85BE-36E6-49B7-947D-BA803DB15514}" srcOrd="1" destOrd="0" presId="urn:microsoft.com/office/officeart/2005/8/layout/orgChart1"/>
    <dgm:cxn modelId="{10294061-85BB-4AA8-8C54-F3AAFC3D48B8}" type="presParOf" srcId="{AB0A85BE-36E6-49B7-947D-BA803DB15514}" destId="{14524803-E914-44EB-935C-7E1C656F07F0}" srcOrd="0" destOrd="0" presId="urn:microsoft.com/office/officeart/2005/8/layout/orgChart1"/>
    <dgm:cxn modelId="{C7C61428-B331-412D-AA28-9C95CAD19688}" type="presParOf" srcId="{AB0A85BE-36E6-49B7-947D-BA803DB15514}" destId="{2F44680A-82FF-4C28-BD10-32AF9DFC1893}" srcOrd="1" destOrd="0" presId="urn:microsoft.com/office/officeart/2005/8/layout/orgChart1"/>
    <dgm:cxn modelId="{B0624100-27DE-407C-B295-2E8AF1FE3BEF}" type="presParOf" srcId="{2F44680A-82FF-4C28-BD10-32AF9DFC1893}" destId="{11BEEF07-DDAA-499F-8136-B656FBE830C2}" srcOrd="0" destOrd="0" presId="urn:microsoft.com/office/officeart/2005/8/layout/orgChart1"/>
    <dgm:cxn modelId="{F0213391-693A-41F4-9A16-67482DF358F5}" type="presParOf" srcId="{11BEEF07-DDAA-499F-8136-B656FBE830C2}" destId="{E4305A1D-6F70-49F6-808A-684731607EA1}" srcOrd="0" destOrd="0" presId="urn:microsoft.com/office/officeart/2005/8/layout/orgChart1"/>
    <dgm:cxn modelId="{84B68AB7-BACF-4BFF-AFDD-ED0C7F6F4D76}" type="presParOf" srcId="{11BEEF07-DDAA-499F-8136-B656FBE830C2}" destId="{DFDC7C2C-D178-48FF-BAAC-6BA50013CD8E}" srcOrd="1" destOrd="0" presId="urn:microsoft.com/office/officeart/2005/8/layout/orgChart1"/>
    <dgm:cxn modelId="{D8F5A131-D727-4C7C-87B5-D7BDFC1B06F3}" type="presParOf" srcId="{2F44680A-82FF-4C28-BD10-32AF9DFC1893}" destId="{3AE8A469-2C81-440C-A2FE-80ECADA8172E}" srcOrd="1" destOrd="0" presId="urn:microsoft.com/office/officeart/2005/8/layout/orgChart1"/>
    <dgm:cxn modelId="{14CEED79-1CB7-4F0D-8F24-0B5D3A98DF0D}" type="presParOf" srcId="{2F44680A-82FF-4C28-BD10-32AF9DFC1893}" destId="{F468B914-B90A-49BE-B181-8D8ECB726FA7}" srcOrd="2" destOrd="0" presId="urn:microsoft.com/office/officeart/2005/8/layout/orgChart1"/>
    <dgm:cxn modelId="{1803765D-CDAF-4210-8A6A-1B43D66A8718}" type="presParOf" srcId="{C57269C5-7C88-40EA-8807-EC20FBD3B276}" destId="{51426F87-5643-41FE-973E-393B993264D7}" srcOrd="2" destOrd="0" presId="urn:microsoft.com/office/officeart/2005/8/layout/orgChart1"/>
    <dgm:cxn modelId="{48C15DE1-D6BB-4111-8734-C4C1BD8BF31E}" type="presParOf" srcId="{AD7E314C-7BA4-4095-AEE4-176D0F334B26}" destId="{19D6A4F4-A38D-413F-82C7-B1634DA5185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4B79-FD6E-4782-88A7-91B1FFD7E7BA}">
      <dsp:nvSpPr>
        <dsp:cNvPr id="0" name=""/>
        <dsp:cNvSpPr/>
      </dsp:nvSpPr>
      <dsp:spPr>
        <a:xfrm>
          <a:off x="1168413" y="2540281"/>
          <a:ext cx="314648" cy="964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921"/>
              </a:lnTo>
              <a:lnTo>
                <a:pt x="314648" y="964921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57ABD-C09C-459E-90CD-6FE777219DAA}">
      <dsp:nvSpPr>
        <dsp:cNvPr id="0" name=""/>
        <dsp:cNvSpPr/>
      </dsp:nvSpPr>
      <dsp:spPr>
        <a:xfrm>
          <a:off x="1961756" y="1050945"/>
          <a:ext cx="91440" cy="4405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0507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895D5-14E7-4AAB-8916-F4A0761FEE71}">
      <dsp:nvSpPr>
        <dsp:cNvPr id="0" name=""/>
        <dsp:cNvSpPr/>
      </dsp:nvSpPr>
      <dsp:spPr>
        <a:xfrm>
          <a:off x="90481" y="2118"/>
          <a:ext cx="3833989" cy="104882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“Anger feels better than sadness”</a:t>
          </a:r>
        </a:p>
      </dsp:txBody>
      <dsp:txXfrm>
        <a:off x="90481" y="2118"/>
        <a:ext cx="3833989" cy="1048827"/>
      </dsp:txXfrm>
    </dsp:sp>
    <dsp:sp modelId="{DB3C437B-5A18-4C4C-8C2D-D241FC9E83DB}">
      <dsp:nvSpPr>
        <dsp:cNvPr id="0" name=""/>
        <dsp:cNvSpPr/>
      </dsp:nvSpPr>
      <dsp:spPr>
        <a:xfrm>
          <a:off x="958648" y="1491453"/>
          <a:ext cx="2097655" cy="1048827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Naturalising inferiority: secret information</a:t>
          </a:r>
        </a:p>
      </dsp:txBody>
      <dsp:txXfrm>
        <a:off x="958648" y="1491453"/>
        <a:ext cx="2097655" cy="1048827"/>
      </dsp:txXfrm>
    </dsp:sp>
    <dsp:sp modelId="{2B49CFA2-EAD2-4D86-92A7-59389C52D3AE}">
      <dsp:nvSpPr>
        <dsp:cNvPr id="0" name=""/>
        <dsp:cNvSpPr/>
      </dsp:nvSpPr>
      <dsp:spPr>
        <a:xfrm>
          <a:off x="1483062" y="2980789"/>
          <a:ext cx="2097655" cy="1048827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i="0" kern="1200" dirty="0"/>
            <a:t>“It made me feel like nothing is my fault - it's just women doing this to me”  </a:t>
          </a:r>
        </a:p>
      </dsp:txBody>
      <dsp:txXfrm>
        <a:off x="1483062" y="2980789"/>
        <a:ext cx="2097655" cy="1048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4B79-FD6E-4782-88A7-91B1FFD7E7BA}">
      <dsp:nvSpPr>
        <dsp:cNvPr id="0" name=""/>
        <dsp:cNvSpPr/>
      </dsp:nvSpPr>
      <dsp:spPr>
        <a:xfrm>
          <a:off x="1168413" y="2540281"/>
          <a:ext cx="314648" cy="964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921"/>
              </a:lnTo>
              <a:lnTo>
                <a:pt x="314648" y="964921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57ABD-C09C-459E-90CD-6FE777219DAA}">
      <dsp:nvSpPr>
        <dsp:cNvPr id="0" name=""/>
        <dsp:cNvSpPr/>
      </dsp:nvSpPr>
      <dsp:spPr>
        <a:xfrm>
          <a:off x="1961756" y="1050945"/>
          <a:ext cx="91440" cy="4405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0507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895D5-14E7-4AAB-8916-F4A0761FEE71}">
      <dsp:nvSpPr>
        <dsp:cNvPr id="0" name=""/>
        <dsp:cNvSpPr/>
      </dsp:nvSpPr>
      <dsp:spPr>
        <a:xfrm>
          <a:off x="90481" y="2118"/>
          <a:ext cx="3833989" cy="104882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Failing with women = failing at life</a:t>
          </a:r>
        </a:p>
      </dsp:txBody>
      <dsp:txXfrm>
        <a:off x="90481" y="2118"/>
        <a:ext cx="3833989" cy="1048827"/>
      </dsp:txXfrm>
    </dsp:sp>
    <dsp:sp modelId="{DB3C437B-5A18-4C4C-8C2D-D241FC9E83DB}">
      <dsp:nvSpPr>
        <dsp:cNvPr id="0" name=""/>
        <dsp:cNvSpPr/>
      </dsp:nvSpPr>
      <dsp:spPr>
        <a:xfrm>
          <a:off x="958648" y="1491453"/>
          <a:ext cx="2097655" cy="1048827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N</a:t>
          </a:r>
          <a:r>
            <a:rPr lang="en-GB" sz="1700" kern="1200" baseline="0" dirty="0"/>
            <a:t>ihilism and sense of failing at life: nothing can change</a:t>
          </a:r>
          <a:endParaRPr lang="en-GB" sz="1700" kern="1200" dirty="0"/>
        </a:p>
      </dsp:txBody>
      <dsp:txXfrm>
        <a:off x="958648" y="1491453"/>
        <a:ext cx="2097655" cy="1048827"/>
      </dsp:txXfrm>
    </dsp:sp>
    <dsp:sp modelId="{2B49CFA2-EAD2-4D86-92A7-59389C52D3AE}">
      <dsp:nvSpPr>
        <dsp:cNvPr id="0" name=""/>
        <dsp:cNvSpPr/>
      </dsp:nvSpPr>
      <dsp:spPr>
        <a:xfrm>
          <a:off x="1483062" y="2980789"/>
          <a:ext cx="2097655" cy="1048827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i="0" kern="1200" dirty="0"/>
            <a:t>Trying = “taking part in my own humiliation”</a:t>
          </a:r>
        </a:p>
      </dsp:txBody>
      <dsp:txXfrm>
        <a:off x="1483062" y="2980789"/>
        <a:ext cx="2097655" cy="1048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838D4-EA38-4FB9-A5A5-F9CEF29BAF87}">
      <dsp:nvSpPr>
        <dsp:cNvPr id="0" name=""/>
        <dsp:cNvSpPr/>
      </dsp:nvSpPr>
      <dsp:spPr>
        <a:xfrm>
          <a:off x="4362079" y="1984176"/>
          <a:ext cx="245653" cy="1030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0648"/>
              </a:lnTo>
              <a:lnTo>
                <a:pt x="245653" y="1030648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F0458-C023-4296-85AB-74632B0F07DD}">
      <dsp:nvSpPr>
        <dsp:cNvPr id="0" name=""/>
        <dsp:cNvSpPr/>
      </dsp:nvSpPr>
      <dsp:spPr>
        <a:xfrm>
          <a:off x="3923906" y="818845"/>
          <a:ext cx="1093249" cy="346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527"/>
              </a:lnTo>
              <a:lnTo>
                <a:pt x="1093249" y="174527"/>
              </a:lnTo>
              <a:lnTo>
                <a:pt x="1093249" y="3464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78F9B-FDF9-47E2-B94D-CDDC862BD391}">
      <dsp:nvSpPr>
        <dsp:cNvPr id="0" name=""/>
        <dsp:cNvSpPr/>
      </dsp:nvSpPr>
      <dsp:spPr>
        <a:xfrm>
          <a:off x="2175580" y="1984176"/>
          <a:ext cx="245653" cy="1040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343"/>
              </a:lnTo>
              <a:lnTo>
                <a:pt x="245653" y="1040343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C2C0A-525D-4784-A9A9-A1FCD0735188}">
      <dsp:nvSpPr>
        <dsp:cNvPr id="0" name=""/>
        <dsp:cNvSpPr/>
      </dsp:nvSpPr>
      <dsp:spPr>
        <a:xfrm>
          <a:off x="2830657" y="818845"/>
          <a:ext cx="1093249" cy="346485"/>
        </a:xfrm>
        <a:custGeom>
          <a:avLst/>
          <a:gdLst/>
          <a:ahLst/>
          <a:cxnLst/>
          <a:rect l="0" t="0" r="0" b="0"/>
          <a:pathLst>
            <a:path>
              <a:moveTo>
                <a:pt x="1093249" y="0"/>
              </a:moveTo>
              <a:lnTo>
                <a:pt x="1093249" y="174527"/>
              </a:lnTo>
              <a:lnTo>
                <a:pt x="0" y="174527"/>
              </a:lnTo>
              <a:lnTo>
                <a:pt x="0" y="3464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188BF-89F8-4D6B-83F0-27C7E7BB4D7C}">
      <dsp:nvSpPr>
        <dsp:cNvPr id="0" name=""/>
        <dsp:cNvSpPr/>
      </dsp:nvSpPr>
      <dsp:spPr>
        <a:xfrm>
          <a:off x="3105060" y="0"/>
          <a:ext cx="1637691" cy="81884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A safe space</a:t>
          </a:r>
        </a:p>
      </dsp:txBody>
      <dsp:txXfrm>
        <a:off x="3105060" y="0"/>
        <a:ext cx="1637691" cy="818845"/>
      </dsp:txXfrm>
    </dsp:sp>
    <dsp:sp modelId="{D4C21908-297B-4DC1-9F6F-EE5F55F8AE92}">
      <dsp:nvSpPr>
        <dsp:cNvPr id="0" name=""/>
        <dsp:cNvSpPr/>
      </dsp:nvSpPr>
      <dsp:spPr>
        <a:xfrm>
          <a:off x="2011811" y="1165331"/>
          <a:ext cx="1637691" cy="8188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Mental health: validation</a:t>
          </a:r>
        </a:p>
      </dsp:txBody>
      <dsp:txXfrm>
        <a:off x="2011811" y="1165331"/>
        <a:ext cx="1637691" cy="818845"/>
      </dsp:txXfrm>
    </dsp:sp>
    <dsp:sp modelId="{37979FF4-2533-482C-A3AD-B1D6199BA5F1}">
      <dsp:nvSpPr>
        <dsp:cNvPr id="0" name=""/>
        <dsp:cNvSpPr/>
      </dsp:nvSpPr>
      <dsp:spPr>
        <a:xfrm>
          <a:off x="2421234" y="2328092"/>
          <a:ext cx="1842583" cy="1392856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i="0" kern="1200" dirty="0"/>
            <a:t>“I liked being vulnerable there - was less judgment because they’re in the same position” </a:t>
          </a:r>
        </a:p>
      </dsp:txBody>
      <dsp:txXfrm>
        <a:off x="2421234" y="2328092"/>
        <a:ext cx="1842583" cy="1392856"/>
      </dsp:txXfrm>
    </dsp:sp>
    <dsp:sp modelId="{7D651A1B-1AC0-4F2A-B998-11CFED446A83}">
      <dsp:nvSpPr>
        <dsp:cNvPr id="0" name=""/>
        <dsp:cNvSpPr/>
      </dsp:nvSpPr>
      <dsp:spPr>
        <a:xfrm>
          <a:off x="4198310" y="1165331"/>
          <a:ext cx="1637691" cy="8188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 secret life: sharing socially taboo topics</a:t>
          </a:r>
        </a:p>
      </dsp:txBody>
      <dsp:txXfrm>
        <a:off x="4198310" y="1165331"/>
        <a:ext cx="1637691" cy="818845"/>
      </dsp:txXfrm>
    </dsp:sp>
    <dsp:sp modelId="{422DBBAF-70EA-406F-AE4B-17D23F7E3D66}">
      <dsp:nvSpPr>
        <dsp:cNvPr id="0" name=""/>
        <dsp:cNvSpPr/>
      </dsp:nvSpPr>
      <dsp:spPr>
        <a:xfrm>
          <a:off x="4607733" y="2328092"/>
          <a:ext cx="1939289" cy="1373466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“I couldn't have expressed my romantic alienation without being branded a creep or misogynist” </a:t>
          </a:r>
        </a:p>
      </dsp:txBody>
      <dsp:txXfrm>
        <a:off x="4607733" y="2328092"/>
        <a:ext cx="1939289" cy="13734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24803-E914-44EB-935C-7E1C656F07F0}">
      <dsp:nvSpPr>
        <dsp:cNvPr id="0" name=""/>
        <dsp:cNvSpPr/>
      </dsp:nvSpPr>
      <dsp:spPr>
        <a:xfrm>
          <a:off x="2763408" y="2947147"/>
          <a:ext cx="316090" cy="969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9343"/>
              </a:lnTo>
              <a:lnTo>
                <a:pt x="316090" y="969343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A56F0-B328-418D-B9B8-76EC3E8425D0}">
      <dsp:nvSpPr>
        <dsp:cNvPr id="0" name=""/>
        <dsp:cNvSpPr/>
      </dsp:nvSpPr>
      <dsp:spPr>
        <a:xfrm>
          <a:off x="2331418" y="1450986"/>
          <a:ext cx="1274897" cy="442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63"/>
              </a:lnTo>
              <a:lnTo>
                <a:pt x="1274897" y="221263"/>
              </a:lnTo>
              <a:lnTo>
                <a:pt x="1274897" y="442526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24B79-FD6E-4782-88A7-91B1FFD7E7BA}">
      <dsp:nvSpPr>
        <dsp:cNvPr id="0" name=""/>
        <dsp:cNvSpPr/>
      </dsp:nvSpPr>
      <dsp:spPr>
        <a:xfrm>
          <a:off x="213614" y="2947147"/>
          <a:ext cx="316090" cy="969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9343"/>
              </a:lnTo>
              <a:lnTo>
                <a:pt x="316090" y="969343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57ABD-C09C-459E-90CD-6FE777219DAA}">
      <dsp:nvSpPr>
        <dsp:cNvPr id="0" name=""/>
        <dsp:cNvSpPr/>
      </dsp:nvSpPr>
      <dsp:spPr>
        <a:xfrm>
          <a:off x="1056521" y="1450986"/>
          <a:ext cx="1274897" cy="442526"/>
        </a:xfrm>
        <a:custGeom>
          <a:avLst/>
          <a:gdLst/>
          <a:ahLst/>
          <a:cxnLst/>
          <a:rect l="0" t="0" r="0" b="0"/>
          <a:pathLst>
            <a:path>
              <a:moveTo>
                <a:pt x="1274897" y="0"/>
              </a:moveTo>
              <a:lnTo>
                <a:pt x="1274897" y="221263"/>
              </a:lnTo>
              <a:lnTo>
                <a:pt x="0" y="221263"/>
              </a:lnTo>
              <a:lnTo>
                <a:pt x="0" y="442526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895D5-14E7-4AAB-8916-F4A0761FEE71}">
      <dsp:nvSpPr>
        <dsp:cNvPr id="0" name=""/>
        <dsp:cNvSpPr/>
      </dsp:nvSpPr>
      <dsp:spPr>
        <a:xfrm>
          <a:off x="405638" y="397352"/>
          <a:ext cx="3851559" cy="105363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The downward spiral</a:t>
          </a:r>
        </a:p>
      </dsp:txBody>
      <dsp:txXfrm>
        <a:off x="405638" y="397352"/>
        <a:ext cx="3851559" cy="1053634"/>
      </dsp:txXfrm>
    </dsp:sp>
    <dsp:sp modelId="{DB3C437B-5A18-4C4C-8C2D-D241FC9E83DB}">
      <dsp:nvSpPr>
        <dsp:cNvPr id="0" name=""/>
        <dsp:cNvSpPr/>
      </dsp:nvSpPr>
      <dsp:spPr>
        <a:xfrm>
          <a:off x="2887" y="1893512"/>
          <a:ext cx="2107268" cy="1053634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Race to the bottom: transactional and competitive</a:t>
          </a:r>
        </a:p>
      </dsp:txBody>
      <dsp:txXfrm>
        <a:off x="2887" y="1893512"/>
        <a:ext cx="2107268" cy="1053634"/>
      </dsp:txXfrm>
    </dsp:sp>
    <dsp:sp modelId="{2B49CFA2-EAD2-4D86-92A7-59389C52D3AE}">
      <dsp:nvSpPr>
        <dsp:cNvPr id="0" name=""/>
        <dsp:cNvSpPr/>
      </dsp:nvSpPr>
      <dsp:spPr>
        <a:xfrm>
          <a:off x="529704" y="3389673"/>
          <a:ext cx="2107268" cy="1053634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i="0" kern="1200" dirty="0"/>
            <a:t>“The alpha is the guy who spent the most years a virgin”</a:t>
          </a:r>
        </a:p>
      </dsp:txBody>
      <dsp:txXfrm>
        <a:off x="529704" y="3389673"/>
        <a:ext cx="2107268" cy="1053634"/>
      </dsp:txXfrm>
    </dsp:sp>
    <dsp:sp modelId="{0E988045-FA73-4849-9B65-4B114120A966}">
      <dsp:nvSpPr>
        <dsp:cNvPr id="0" name=""/>
        <dsp:cNvSpPr/>
      </dsp:nvSpPr>
      <dsp:spPr>
        <a:xfrm>
          <a:off x="2552681" y="1893512"/>
          <a:ext cx="2107268" cy="1053634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baseline="0" dirty="0"/>
            <a:t>New reasons to feel insecure</a:t>
          </a:r>
          <a:endParaRPr lang="en-GB" sz="1700" kern="1200" dirty="0"/>
        </a:p>
      </dsp:txBody>
      <dsp:txXfrm>
        <a:off x="2552681" y="1893512"/>
        <a:ext cx="2107268" cy="1053634"/>
      </dsp:txXfrm>
    </dsp:sp>
    <dsp:sp modelId="{E4305A1D-6F70-49F6-808A-684731607EA1}">
      <dsp:nvSpPr>
        <dsp:cNvPr id="0" name=""/>
        <dsp:cNvSpPr/>
      </dsp:nvSpPr>
      <dsp:spPr>
        <a:xfrm>
          <a:off x="3079498" y="3389673"/>
          <a:ext cx="2002368" cy="1053634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i="0" kern="1200" dirty="0"/>
            <a:t>Body dysmorphia: “</a:t>
          </a:r>
          <a:r>
            <a:rPr lang="en-US" sz="1700" i="0" kern="1200" dirty="0"/>
            <a:t>finding what you're insecure about and blowing it up” </a:t>
          </a:r>
          <a:endParaRPr lang="en-GB" sz="1700" i="0" kern="1200" dirty="0"/>
        </a:p>
      </dsp:txBody>
      <dsp:txXfrm>
        <a:off x="3079498" y="3389673"/>
        <a:ext cx="2002368" cy="1053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12E90-78AA-4CF3-8133-D3F7821DC6D8}" type="datetimeFigureOut">
              <a:rPr lang="en-GB" smtClean="0"/>
              <a:t>25/07/2024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12E5E-1D84-43CB-8FB2-AC6E29074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79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FA214C-8406-4CEA-9F7F-A7F7E657CE44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84213"/>
            <a:ext cx="4572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20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3695E-0EA1-4714-5187-E4BC7A281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CC6E7-55D0-D7C0-AC1F-221E80066F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C13E3A-C961-2729-4365-BFFCE8BD6D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endParaRPr lang="en-GB" altLang="en-US" sz="15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765FB-3B64-0F13-4EDC-A1373BD4EE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12E5E-1D84-43CB-8FB2-AC6E2907495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212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FA06C-2813-4A9E-8480-021247580EE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955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just" defTabSz="91429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FA06C-2813-4A9E-8480-021247580EE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640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just" defTabSz="91429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FA06C-2813-4A9E-8480-021247580EE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317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2838" y="1233488"/>
            <a:ext cx="4443412" cy="3332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just" defTabSz="91429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FA06C-2813-4A9E-8480-021247580EE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5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FA06C-2813-4A9E-8480-021247580EE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23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D207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RGU Riverside Logo White Reverse 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03" y="450000"/>
            <a:ext cx="3926472" cy="7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4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70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28670"/>
            <a:ext cx="9144000" cy="5000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70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326" tIns="81663" rIns="163326" bIns="81663"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1" y="0"/>
            <a:ext cx="4288706" cy="4648647"/>
          </a:xfrm>
          <a:prstGeom prst="rect">
            <a:avLst/>
          </a:prstGeom>
          <a:blipFill dpi="0" rotWithShape="1">
            <a:blip r:embed="rId2" cstate="print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326" tIns="81663" rIns="163326" bIns="81663"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748" y="209835"/>
            <a:ext cx="3851105" cy="240668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800" b="1" cap="none">
                <a:solidFill>
                  <a:srgbClr val="00958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73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1348074"/>
            <a:ext cx="5296874" cy="45259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8846" y="6486848"/>
            <a:ext cx="330334" cy="365126"/>
          </a:xfrm>
          <a:prstGeom prst="rect">
            <a:avLst/>
          </a:prstGeom>
        </p:spPr>
        <p:txBody>
          <a:bodyPr/>
          <a:lstStyle/>
          <a:p>
            <a:fld id="{E749DE59-F540-496D-B63D-19DF5C5D0A7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3" y="274639"/>
            <a:ext cx="8229599" cy="114300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3" y="863600"/>
            <a:ext cx="822959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51667" y="6486014"/>
            <a:ext cx="6392333" cy="365126"/>
          </a:xfrm>
          <a:prstGeom prst="rect">
            <a:avLst/>
          </a:prstGeom>
        </p:spPr>
        <p:txBody>
          <a:bodyPr vert="horz" lIns="50623" tIns="50623" rIns="50623" bIns="50623" rtlCol="0" anchor="ctr"/>
          <a:lstStyle>
            <a:lvl1pPr marL="0" marR="0" indent="0" algn="l" defTabSz="9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kern="800" spc="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TITLE HERE    00 MONTH 0000</a:t>
            </a:r>
          </a:p>
        </p:txBody>
      </p:sp>
    </p:spTree>
    <p:extLst>
      <p:ext uri="{BB962C8B-B14F-4D97-AF65-F5344CB8AC3E}">
        <p14:creationId xmlns:p14="http://schemas.microsoft.com/office/powerpoint/2010/main" val="226322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A9D45-63B9-4233-88A6-CE6DC04E91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926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2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28670"/>
            <a:ext cx="9144000" cy="5000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RGU Riverside wav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6000" y="1857364"/>
            <a:ext cx="8712000" cy="28076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74459"/>
            <a:ext cx="8229600" cy="1409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9644"/>
            <a:ext cx="8229600" cy="3036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GU Riverside Logo White Reverse A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57950" y="6174294"/>
            <a:ext cx="2571768" cy="46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2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0" r:id="rId4"/>
    <p:sldLayoutId id="2147483673" r:id="rId5"/>
    <p:sldLayoutId id="214748367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27287"/>
            <a:ext cx="9144000" cy="19208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500" b="0" dirty="0"/>
              <a:t>“It made me feel powerful in a way”: the role of </a:t>
            </a:r>
            <a:r>
              <a:rPr lang="en-GB" sz="3500" b="0"/>
              <a:t>suicidality in </a:t>
            </a:r>
            <a:r>
              <a:rPr lang="en-GB" sz="3500" b="0" dirty="0"/>
              <a:t>incel communities.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419" y="5665076"/>
            <a:ext cx="7777162" cy="119292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 err="1">
                <a:solidFill>
                  <a:schemeClr val="bg1"/>
                </a:solidFill>
              </a:rPr>
              <a:t>Dr.</a:t>
            </a:r>
            <a:r>
              <a:rPr lang="en-GB" dirty="0">
                <a:solidFill>
                  <a:schemeClr val="bg1"/>
                </a:solidFill>
              </a:rPr>
              <a:t> David S. Smith</a:t>
            </a:r>
          </a:p>
          <a:p>
            <a:pPr>
              <a:lnSpc>
                <a:spcPct val="90000"/>
              </a:lnSpc>
              <a:defRPr/>
            </a:pPr>
            <a:endParaRPr lang="en-GB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AFD348-92D1-F275-DF12-49C745B37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354" y="23648"/>
            <a:ext cx="4259646" cy="24410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30822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2B7AC-E0A6-79C0-1C7A-BD77DCCFB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863D934-A41B-4591-052D-3180FEFE75E8}"/>
              </a:ext>
            </a:extLst>
          </p:cNvPr>
          <p:cNvSpPr txBox="1">
            <a:spLocks/>
          </p:cNvSpPr>
          <p:nvPr/>
        </p:nvSpPr>
        <p:spPr>
          <a:xfrm>
            <a:off x="457200" y="-205639"/>
            <a:ext cx="8229600" cy="1409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</a:rPr>
              <a:t>The manosphere</a:t>
            </a:r>
            <a:endParaRPr lang="en-GB" sz="40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A2C9EC5-52E7-A9EA-6EA9-5557D6BAF819}"/>
              </a:ext>
            </a:extLst>
          </p:cNvPr>
          <p:cNvSpPr/>
          <p:nvPr/>
        </p:nvSpPr>
        <p:spPr>
          <a:xfrm>
            <a:off x="3139618" y="2784185"/>
            <a:ext cx="2660381" cy="13629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900" b="1" dirty="0">
                <a:solidFill>
                  <a:prstClr val="black"/>
                </a:solidFill>
                <a:latin typeface="Calibri"/>
              </a:rPr>
              <a:t>Manosphere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3C82C1-D81C-BE90-98AE-3F4285AAA625}"/>
              </a:ext>
            </a:extLst>
          </p:cNvPr>
          <p:cNvSpPr/>
          <p:nvPr/>
        </p:nvSpPr>
        <p:spPr>
          <a:xfrm>
            <a:off x="6692930" y="4456224"/>
            <a:ext cx="1375276" cy="690296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600" dirty="0">
                <a:solidFill>
                  <a:prstClr val="white"/>
                </a:solidFill>
                <a:latin typeface="Calibri"/>
              </a:rPr>
              <a:t>Men Going Their Own Way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83F2B4-306F-AA2A-2C64-94949EAE9E87}"/>
              </a:ext>
            </a:extLst>
          </p:cNvPr>
          <p:cNvSpPr/>
          <p:nvPr/>
        </p:nvSpPr>
        <p:spPr>
          <a:xfrm>
            <a:off x="6692930" y="3043654"/>
            <a:ext cx="1375277" cy="72270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600" dirty="0">
                <a:solidFill>
                  <a:prstClr val="white"/>
                </a:solidFill>
                <a:latin typeface="Calibri"/>
              </a:rPr>
              <a:t>Incels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0DB05C-8501-7D23-0482-CF30B8CFC0DA}"/>
              </a:ext>
            </a:extLst>
          </p:cNvPr>
          <p:cNvSpPr/>
          <p:nvPr/>
        </p:nvSpPr>
        <p:spPr>
          <a:xfrm>
            <a:off x="3782170" y="4456224"/>
            <a:ext cx="1375276" cy="690296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600" dirty="0">
                <a:solidFill>
                  <a:prstClr val="white"/>
                </a:solidFill>
                <a:latin typeface="Calibri"/>
              </a:rPr>
              <a:t>Men’s Rights Activists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77BB75-988D-6260-A02B-DBA8F7452743}"/>
              </a:ext>
            </a:extLst>
          </p:cNvPr>
          <p:cNvSpPr/>
          <p:nvPr/>
        </p:nvSpPr>
        <p:spPr>
          <a:xfrm>
            <a:off x="851724" y="4456224"/>
            <a:ext cx="1394961" cy="691491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600" dirty="0">
                <a:solidFill>
                  <a:prstClr val="white"/>
                </a:solidFill>
                <a:latin typeface="Calibri"/>
              </a:rPr>
              <a:t>Porn reboot communities?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9251CF-655B-3303-0538-A6D33186A41D}"/>
              </a:ext>
            </a:extLst>
          </p:cNvPr>
          <p:cNvSpPr/>
          <p:nvPr/>
        </p:nvSpPr>
        <p:spPr>
          <a:xfrm>
            <a:off x="851724" y="3085868"/>
            <a:ext cx="1394960" cy="72270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600" dirty="0">
                <a:solidFill>
                  <a:prstClr val="white"/>
                </a:solidFill>
                <a:latin typeface="Calibri"/>
              </a:rPr>
              <a:t>Pick Up Artists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3556FE-7A53-35B7-6B13-E621B4F7A268}"/>
              </a:ext>
            </a:extLst>
          </p:cNvPr>
          <p:cNvSpPr txBox="1"/>
          <p:nvPr/>
        </p:nvSpPr>
        <p:spPr>
          <a:xfrm>
            <a:off x="605676" y="2523277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b="1" dirty="0">
                <a:solidFill>
                  <a:prstClr val="black"/>
                </a:solidFill>
                <a:latin typeface="Calibri"/>
              </a:rPr>
              <a:t>Alpha masculinity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541429-F827-414C-0B04-EF58A54A95C3}"/>
              </a:ext>
            </a:extLst>
          </p:cNvPr>
          <p:cNvSpPr txBox="1"/>
          <p:nvPr/>
        </p:nvSpPr>
        <p:spPr>
          <a:xfrm>
            <a:off x="6497473" y="2527409"/>
            <a:ext cx="176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b="1" dirty="0">
                <a:solidFill>
                  <a:prstClr val="black"/>
                </a:solidFill>
                <a:latin typeface="Calibri"/>
              </a:rPr>
              <a:t>Beta masculinity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E680AE-1B9E-849F-4AEC-5997AAC0E74E}"/>
              </a:ext>
            </a:extLst>
          </p:cNvPr>
          <p:cNvSpPr txBox="1"/>
          <p:nvPr/>
        </p:nvSpPr>
        <p:spPr>
          <a:xfrm>
            <a:off x="294640" y="940488"/>
            <a:ext cx="8849359" cy="1406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b="1" dirty="0"/>
              <a:t>What it is</a:t>
            </a:r>
          </a:p>
          <a:p>
            <a:pPr>
              <a:lnSpc>
                <a:spcPts val="1700"/>
              </a:lnSpc>
            </a:pPr>
            <a:endParaRPr lang="en-GB" b="1" dirty="0"/>
          </a:p>
          <a:p>
            <a:pPr marL="342900" indent="-34290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GB" dirty="0"/>
              <a:t>Anti-feminist/male hegemony online coalition</a:t>
            </a:r>
          </a:p>
          <a:p>
            <a:pPr marL="342900" indent="-34290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GB" dirty="0"/>
              <a:t>Feminism has reduced rights of men - battle for masculinity (Smith, 2024)</a:t>
            </a:r>
          </a:p>
          <a:p>
            <a:pPr marL="342900" indent="-34290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GB" dirty="0"/>
              <a:t>Red pill: unfair dating market; black pill: insurmountable dating market</a:t>
            </a:r>
          </a:p>
          <a:p>
            <a:pPr marL="342900" indent="-34290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GB" dirty="0"/>
              <a:t>Distance from ideal = identities in manosphere (Ging, 2019)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619621-C98D-836F-08C8-5426A9580C9A}"/>
              </a:ext>
            </a:extLst>
          </p:cNvPr>
          <p:cNvSpPr txBox="1"/>
          <p:nvPr/>
        </p:nvSpPr>
        <p:spPr>
          <a:xfrm>
            <a:off x="2121877" y="5548180"/>
            <a:ext cx="519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Crossover/migration between groups (Ribeiro, 2021)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9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080" y="897171"/>
            <a:ext cx="8696610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err="1"/>
              <a:t>Inceldom</a:t>
            </a:r>
            <a:endParaRPr lang="en-GB" b="1" dirty="0"/>
          </a:p>
          <a:p>
            <a:pPr>
              <a:lnSpc>
                <a:spcPts val="2000"/>
              </a:lnSpc>
            </a:pPr>
            <a:endParaRPr lang="en-GB" b="1" dirty="0"/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dirty="0"/>
              <a:t>60-100k members (18-30)</a:t>
            </a: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en-GB" dirty="0"/>
              <a:t>Diverse: 55% white (Blake &amp; Brooks, 2023)</a:t>
            </a: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en-GB" dirty="0"/>
              <a:t>Regional inequality: activity (Brooks et al., 2022)</a:t>
            </a: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en-GB" dirty="0"/>
              <a:t>50%: with parents/caregivers (Costello et al., 2022)</a:t>
            </a: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en-GB" dirty="0"/>
              <a:t>Groups within groups (</a:t>
            </a:r>
            <a:r>
              <a:rPr lang="en-GB" dirty="0" err="1"/>
              <a:t>Decook</a:t>
            </a:r>
            <a:r>
              <a:rPr lang="en-GB" dirty="0"/>
              <a:t> &amp; Kelly, 2021)</a:t>
            </a:r>
          </a:p>
          <a:p>
            <a:pPr marL="257175" indent="-2571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dirty="0"/>
              <a:t>Cycle: rejection - embitterment - alienation</a:t>
            </a:r>
          </a:p>
          <a:p>
            <a:pPr marL="257175" indent="-257175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ts val="2000"/>
              </a:lnSpc>
            </a:pPr>
            <a:r>
              <a:rPr lang="en-GB" b="1" dirty="0"/>
              <a:t>Incels and mental health</a:t>
            </a:r>
          </a:p>
          <a:p>
            <a:pPr>
              <a:lnSpc>
                <a:spcPts val="2000"/>
              </a:lnSpc>
            </a:pPr>
            <a:endParaRPr lang="en-GB" dirty="0"/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dirty="0"/>
              <a:t>“Hope, cope, and rope” (Sparks, 2022)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dirty="0"/>
              <a:t>Body dysmorphia? fixation (</a:t>
            </a:r>
            <a:r>
              <a:rPr lang="en-GB" dirty="0" err="1"/>
              <a:t>Broyd</a:t>
            </a:r>
            <a:r>
              <a:rPr lang="en-GB" dirty="0"/>
              <a:t> et al., 2023)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dirty="0"/>
              <a:t>75% depression, 45% anxiety (Costello et al., 2022)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dirty="0"/>
              <a:t>20% daily self-harm ideation (Commission for Countering Extremism, 2024)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dirty="0"/>
              <a:t>Suicidality: 71.4% (incels.co survey, 2020); 66% (Daly &amp; </a:t>
            </a:r>
            <a:r>
              <a:rPr lang="en-GB" dirty="0" err="1"/>
              <a:t>Laskovtsov</a:t>
            </a:r>
            <a:r>
              <a:rPr lang="en-GB" dirty="0"/>
              <a:t>, 2022): social capital?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dirty="0"/>
              <a:t>Suicide posts directly linked to philosophy (Daly &amp; </a:t>
            </a:r>
            <a:r>
              <a:rPr lang="en-GB" dirty="0" err="1"/>
              <a:t>Laskovtsov</a:t>
            </a:r>
            <a:r>
              <a:rPr lang="en-GB" dirty="0"/>
              <a:t>, 2021)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BE928BD-96BA-60BB-54E4-25011C9A18AA}"/>
              </a:ext>
            </a:extLst>
          </p:cNvPr>
          <p:cNvSpPr txBox="1">
            <a:spLocks/>
          </p:cNvSpPr>
          <p:nvPr/>
        </p:nvSpPr>
        <p:spPr>
          <a:xfrm>
            <a:off x="457200" y="-205639"/>
            <a:ext cx="8229600" cy="1409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</a:rPr>
              <a:t>Incels</a:t>
            </a:r>
            <a:endParaRPr lang="en-GB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1531AC-C179-0EEE-4EB4-3321D6039A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70"/>
          <a:stretch/>
        </p:blipFill>
        <p:spPr>
          <a:xfrm>
            <a:off x="5486400" y="939211"/>
            <a:ext cx="3657600" cy="3580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4A1683-1759-8A9E-0772-8113D7B0FF28}"/>
              </a:ext>
            </a:extLst>
          </p:cNvPr>
          <p:cNvSpPr txBox="1"/>
          <p:nvPr/>
        </p:nvSpPr>
        <p:spPr>
          <a:xfrm>
            <a:off x="1326931" y="5403625"/>
            <a:ext cx="6490138" cy="55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b="1" dirty="0"/>
              <a:t>How do suicidality and self-harm bond incel communities? </a:t>
            </a:r>
          </a:p>
          <a:p>
            <a:pPr algn="ctr">
              <a:lnSpc>
                <a:spcPts val="1800"/>
              </a:lnSpc>
            </a:pPr>
            <a:r>
              <a:rPr lang="en-GB" b="1" dirty="0"/>
              <a:t>Do these groups exacerbate members’ feelings?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781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80CEA9-DE86-1C3F-1A5F-EE7DB83AE8CF}"/>
              </a:ext>
            </a:extLst>
          </p:cNvPr>
          <p:cNvSpPr txBox="1">
            <a:spLocks/>
          </p:cNvSpPr>
          <p:nvPr/>
        </p:nvSpPr>
        <p:spPr>
          <a:xfrm>
            <a:off x="457200" y="-205639"/>
            <a:ext cx="8229600" cy="1409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</a:rPr>
              <a:t>Smith et al (in revision)</a:t>
            </a:r>
            <a:endParaRPr lang="en-GB" sz="4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2A1AD6-F329-5183-B42C-5BCFCD251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300619"/>
              </p:ext>
            </p:extLst>
          </p:nvPr>
        </p:nvGraphicFramePr>
        <p:xfrm>
          <a:off x="1" y="944881"/>
          <a:ext cx="9143999" cy="5032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409473624"/>
                    </a:ext>
                  </a:extLst>
                </a:gridCol>
                <a:gridCol w="584201">
                  <a:extLst>
                    <a:ext uri="{9D8B030D-6E8A-4147-A177-3AD203B41FA5}">
                      <a16:colId xmlns:a16="http://schemas.microsoft.com/office/drawing/2014/main" val="4153547177"/>
                    </a:ext>
                  </a:extLst>
                </a:gridCol>
                <a:gridCol w="2416317">
                  <a:extLst>
                    <a:ext uri="{9D8B030D-6E8A-4147-A177-3AD203B41FA5}">
                      <a16:colId xmlns:a16="http://schemas.microsoft.com/office/drawing/2014/main" val="1079991647"/>
                    </a:ext>
                  </a:extLst>
                </a:gridCol>
                <a:gridCol w="1376777">
                  <a:extLst>
                    <a:ext uri="{9D8B030D-6E8A-4147-A177-3AD203B41FA5}">
                      <a16:colId xmlns:a16="http://schemas.microsoft.com/office/drawing/2014/main" val="1641829062"/>
                    </a:ext>
                  </a:extLst>
                </a:gridCol>
                <a:gridCol w="1582888">
                  <a:extLst>
                    <a:ext uri="{9D8B030D-6E8A-4147-A177-3AD203B41FA5}">
                      <a16:colId xmlns:a16="http://schemas.microsoft.com/office/drawing/2014/main" val="2624751796"/>
                    </a:ext>
                  </a:extLst>
                </a:gridCol>
                <a:gridCol w="2015416">
                  <a:extLst>
                    <a:ext uri="{9D8B030D-6E8A-4147-A177-3AD203B41FA5}">
                      <a16:colId xmlns:a16="http://schemas.microsoft.com/office/drawing/2014/main" val="1190015488"/>
                    </a:ext>
                  </a:extLst>
                </a:gridCol>
              </a:tblGrid>
              <a:tr h="39913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Participant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Age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Region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Incel from 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Incel until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Dominant pill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65813"/>
                  </a:ext>
                </a:extLst>
              </a:tr>
              <a:tr h="39913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United Kingdom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Black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460950"/>
                  </a:ext>
                </a:extLst>
              </a:tr>
              <a:tr h="39913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Central Europe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Black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048238"/>
                  </a:ext>
                </a:extLst>
              </a:tr>
              <a:tr h="39913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USA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Black then red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296859"/>
                  </a:ext>
                </a:extLst>
              </a:tr>
              <a:tr h="39913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Eastern Europe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Red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742364"/>
                  </a:ext>
                </a:extLst>
              </a:tr>
              <a:tr h="39913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Canada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Black then red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12338"/>
                  </a:ext>
                </a:extLst>
              </a:tr>
              <a:tr h="39913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USA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Black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116859"/>
                  </a:ext>
                </a:extLst>
              </a:tr>
              <a:tr h="39913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Canada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Black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782295"/>
                  </a:ext>
                </a:extLst>
              </a:tr>
              <a:tr h="39913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Italy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Mixed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212352"/>
                  </a:ext>
                </a:extLst>
              </a:tr>
              <a:tr h="39913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Brazil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Red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38758"/>
                  </a:ext>
                </a:extLst>
              </a:tr>
              <a:tr h="39913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USA</a:t>
                      </a: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</a:t>
                      </a: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</a:t>
                      </a: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297119"/>
                  </a:ext>
                </a:extLst>
              </a:tr>
              <a:tr h="39913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Canada</a:t>
                      </a: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1996</a:t>
                      </a: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</a:t>
                      </a:r>
                    </a:p>
                  </a:txBody>
                  <a:tcPr marL="63392" marR="6339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360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804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D68F91C4-4CF9-435E-9096-EB54793740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9117508"/>
              </p:ext>
            </p:extLst>
          </p:nvPr>
        </p:nvGraphicFramePr>
        <p:xfrm>
          <a:off x="457200" y="1072604"/>
          <a:ext cx="4014952" cy="4031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271C2FE-6128-A353-5336-46604896A623}"/>
              </a:ext>
            </a:extLst>
          </p:cNvPr>
          <p:cNvSpPr txBox="1">
            <a:spLocks/>
          </p:cNvSpPr>
          <p:nvPr/>
        </p:nvSpPr>
        <p:spPr>
          <a:xfrm>
            <a:off x="457200" y="-205640"/>
            <a:ext cx="8229600" cy="1409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</a:rPr>
              <a:t>Smith et al (in revision)</a:t>
            </a:r>
            <a:endParaRPr lang="en-GB" sz="40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E5E0DF2-8C5C-E208-F128-9E72471FA8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874483"/>
              </p:ext>
            </p:extLst>
          </p:nvPr>
        </p:nvGraphicFramePr>
        <p:xfrm>
          <a:off x="4671850" y="1072603"/>
          <a:ext cx="4014952" cy="4031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EFEBC4B-38CD-79CF-53DF-5D41B03D2904}"/>
              </a:ext>
            </a:extLst>
          </p:cNvPr>
          <p:cNvSpPr txBox="1"/>
          <p:nvPr/>
        </p:nvSpPr>
        <p:spPr>
          <a:xfrm>
            <a:off x="457200" y="5146379"/>
            <a:ext cx="822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GB" sz="1800" dirty="0"/>
              <a:t>"People come for the truth and stay for the lies. When I first joined, I was drawn to them because of my truth (no one had ever been attracted to me), but eventually, my truth became the truth (no one could be attracted to me)" 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54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71C2FE-6128-A353-5336-46604896A623}"/>
              </a:ext>
            </a:extLst>
          </p:cNvPr>
          <p:cNvSpPr txBox="1">
            <a:spLocks/>
          </p:cNvSpPr>
          <p:nvPr/>
        </p:nvSpPr>
        <p:spPr>
          <a:xfrm>
            <a:off x="457200" y="-205639"/>
            <a:ext cx="8229600" cy="1409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</a:rPr>
              <a:t>Smith et al (in revision)</a:t>
            </a:r>
            <a:endParaRPr lang="en-GB" sz="40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B54D401-7C83-6847-DB75-6C8ACA6A11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0508186"/>
              </p:ext>
            </p:extLst>
          </p:nvPr>
        </p:nvGraphicFramePr>
        <p:xfrm>
          <a:off x="232146" y="1203710"/>
          <a:ext cx="8558834" cy="3723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D2F3F77-AE1C-6A35-DC9E-A58972E03DE2}"/>
              </a:ext>
            </a:extLst>
          </p:cNvPr>
          <p:cNvSpPr txBox="1"/>
          <p:nvPr/>
        </p:nvSpPr>
        <p:spPr>
          <a:xfrm>
            <a:off x="336329" y="5236309"/>
            <a:ext cx="83504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“You could say "I </a:t>
            </a:r>
            <a:r>
              <a:rPr lang="en-GB" dirty="0" err="1"/>
              <a:t>wanna</a:t>
            </a:r>
            <a:r>
              <a:rPr lang="en-GB" dirty="0"/>
              <a:t> kill myself" and instead of being met with 'oh no, please don't do it’ etc., someone would say 'same'”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377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D68F91C4-4CF9-435E-9096-EB54793740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5951886"/>
              </p:ext>
            </p:extLst>
          </p:nvPr>
        </p:nvGraphicFramePr>
        <p:xfrm>
          <a:off x="66366" y="755285"/>
          <a:ext cx="5084754" cy="484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271C2FE-6128-A353-5336-46604896A623}"/>
              </a:ext>
            </a:extLst>
          </p:cNvPr>
          <p:cNvSpPr txBox="1">
            <a:spLocks/>
          </p:cNvSpPr>
          <p:nvPr/>
        </p:nvSpPr>
        <p:spPr>
          <a:xfrm>
            <a:off x="457200" y="-205639"/>
            <a:ext cx="8229600" cy="1409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</a:rPr>
              <a:t>Smith et al (in revision)</a:t>
            </a:r>
            <a:endParaRPr lang="en-GB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67A270-2422-CE22-A295-D399E8F942BA}"/>
              </a:ext>
            </a:extLst>
          </p:cNvPr>
          <p:cNvSpPr txBox="1"/>
          <p:nvPr/>
        </p:nvSpPr>
        <p:spPr>
          <a:xfrm>
            <a:off x="5151120" y="1166842"/>
            <a:ext cx="3992880" cy="472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/>
              <a:t>Conclusions</a:t>
            </a:r>
          </a:p>
          <a:p>
            <a:pPr>
              <a:lnSpc>
                <a:spcPts val="2000"/>
              </a:lnSpc>
            </a:pPr>
            <a:endParaRPr lang="en-GB" b="1" dirty="0"/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dirty="0"/>
              <a:t>Short-term relief/long-term despair: validation without emotional support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dirty="0"/>
              <a:t>Normalises open discussions about sexuality and mental health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dirty="0"/>
              <a:t>Permanency of position becomes overwhelming with repeat visits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dirty="0"/>
              <a:t>Increased self-consciousness and nihilism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GB" dirty="0"/>
              <a:t>Therapy: CBT (Maxwell et al., 2020), online/group (</a:t>
            </a:r>
            <a:r>
              <a:rPr lang="en-GB" dirty="0" err="1"/>
              <a:t>Broyd</a:t>
            </a:r>
            <a:r>
              <a:rPr lang="en-GB" dirty="0"/>
              <a:t> et al., 2022)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5B9CA-D7D0-F2E4-87A7-BFA9045CC4D1}"/>
              </a:ext>
            </a:extLst>
          </p:cNvPr>
          <p:cNvSpPr txBox="1"/>
          <p:nvPr/>
        </p:nvSpPr>
        <p:spPr>
          <a:xfrm>
            <a:off x="2585167" y="5324304"/>
            <a:ext cx="4233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Acknowledgments</a:t>
            </a:r>
          </a:p>
          <a:p>
            <a:pPr algn="ctr"/>
            <a:r>
              <a:rPr lang="en-US" dirty="0"/>
              <a:t>Dr. Alice Butler-Warke, Dr. Gemma Stevens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55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wo cats on a cat tree&#10;&#10;Description automatically generated">
            <a:extLst>
              <a:ext uri="{FF2B5EF4-FFF2-40B4-BE49-F238E27FC236}">
                <a16:creationId xmlns:a16="http://schemas.microsoft.com/office/drawing/2014/main" id="{60DC83A4-0C60-014D-C1B2-50EC450748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1705" y="850056"/>
            <a:ext cx="36861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The end</a:t>
            </a:r>
          </a:p>
          <a:p>
            <a:endParaRPr lang="en-GB" b="1" dirty="0">
              <a:solidFill>
                <a:srgbClr val="7030A0"/>
              </a:solidFill>
            </a:endParaRPr>
          </a:p>
          <a:p>
            <a:endParaRPr lang="en-GB" b="1" dirty="0">
              <a:solidFill>
                <a:srgbClr val="7030A0"/>
              </a:solidFill>
            </a:endParaRPr>
          </a:p>
          <a:p>
            <a:r>
              <a:rPr lang="en-GB" b="1" dirty="0">
                <a:solidFill>
                  <a:srgbClr val="46A887"/>
                </a:solidFill>
              </a:rPr>
              <a:t>Dr David S. Smith</a:t>
            </a:r>
          </a:p>
          <a:p>
            <a:r>
              <a:rPr lang="en-GB" b="1" dirty="0">
                <a:solidFill>
                  <a:srgbClr val="46A887"/>
                </a:solidFill>
              </a:rPr>
              <a:t>d.smith47@rgu.ac.uk</a:t>
            </a:r>
          </a:p>
        </p:txBody>
      </p:sp>
      <p:sp>
        <p:nvSpPr>
          <p:cNvPr id="4" name="AutoShape 4" descr="http://head4success.com/wp-content/uploads/2011/06/The-Next-Step-College-Student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9887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GU Rivers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10888</TotalTime>
  <Words>704</Words>
  <Application>Microsoft Office PowerPoint</Application>
  <PresentationFormat>On-screen Show (4:3)</PresentationFormat>
  <Paragraphs>158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Wingdings</vt:lpstr>
      <vt:lpstr>Calibri</vt:lpstr>
      <vt:lpstr>Arial</vt:lpstr>
      <vt:lpstr>RGU Riverside</vt:lpstr>
      <vt:lpstr>“It made me feel powerful in a way”: the role of suicidality in incel communities.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Robert Gordon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Cognitive Psychology</dc:title>
  <dc:creator>Katrina Forbes-McKay (sass)</dc:creator>
  <cp:lastModifiedBy>Leah Morrison (lib)</cp:lastModifiedBy>
  <cp:revision>420</cp:revision>
  <dcterms:created xsi:type="dcterms:W3CDTF">2017-01-30T11:27:32Z</dcterms:created>
  <dcterms:modified xsi:type="dcterms:W3CDTF">2024-07-25T08:49:38Z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BA9B81F9-3AE9-48C7-88EE-3205229F1161</vt:lpwstr>
  </property>
  <property fmtid="{D5CDD505-2E9C-101B-9397-08002B2CF9AE}" pid="3" name="ArticulatePath">
    <vt:lpwstr>Presentation1</vt:lpwstr>
  </property>
</Properties>
</file>