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 id="2147483680" r:id="rId5"/>
  </p:sldMasterIdLst>
  <p:notesMasterIdLst>
    <p:notesMasterId r:id="rId18"/>
  </p:notesMasterIdLst>
  <p:sldIdLst>
    <p:sldId id="256" r:id="rId6"/>
    <p:sldId id="257" r:id="rId7"/>
    <p:sldId id="266" r:id="rId8"/>
    <p:sldId id="265" r:id="rId9"/>
    <p:sldId id="260" r:id="rId10"/>
    <p:sldId id="262" r:id="rId11"/>
    <p:sldId id="261" r:id="rId12"/>
    <p:sldId id="263" r:id="rId13"/>
    <p:sldId id="264" r:id="rId14"/>
    <p:sldId id="267" r:id="rId15"/>
    <p:sldId id="258" r:id="rId16"/>
    <p:sldId id="259" r:id="rId17"/>
  </p:sldIdLst>
  <p:sldSz cx="12192000" cy="6858000"/>
  <p:notesSz cx="6858000" cy="9144000"/>
  <p:embeddedFontLst>
    <p:embeddedFont>
      <p:font typeface="Poppins Medium" panose="00000600000000000000" pitchFamily="2"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69" autoAdjust="0"/>
  </p:normalViewPr>
  <p:slideViewPr>
    <p:cSldViewPr snapToGrid="0">
      <p:cViewPr varScale="1">
        <p:scale>
          <a:sx n="111" d="100"/>
          <a:sy n="111"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0A26F-BA0E-4D71-AA79-E73D32219BB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BA02D63-8FBB-461E-A2A5-D442E00F2A54}">
      <dgm:prSet phldrT="[Text]"/>
      <dgm:spPr/>
      <dgm:t>
        <a:bodyPr/>
        <a:lstStyle/>
        <a:p>
          <a:r>
            <a:rPr lang="en-GB" b="1" dirty="0"/>
            <a:t>Present P and A practices and Barrier materials </a:t>
          </a:r>
        </a:p>
      </dgm:t>
    </dgm:pt>
    <dgm:pt modelId="{8F632D57-36F8-4FBB-B429-D568B6E7EDF7}" type="parTrans" cxnId="{C616C680-0DAB-4574-880B-527909412B3C}">
      <dgm:prSet/>
      <dgm:spPr/>
      <dgm:t>
        <a:bodyPr/>
        <a:lstStyle/>
        <a:p>
          <a:endParaRPr lang="en-GB"/>
        </a:p>
      </dgm:t>
    </dgm:pt>
    <dgm:pt modelId="{B13856AC-2FA9-47BE-B5DC-E141EFA7B0BC}" type="sibTrans" cxnId="{C616C680-0DAB-4574-880B-527909412B3C}">
      <dgm:prSet/>
      <dgm:spPr/>
      <dgm:t>
        <a:bodyPr/>
        <a:lstStyle/>
        <a:p>
          <a:endParaRPr lang="en-GB"/>
        </a:p>
      </dgm:t>
    </dgm:pt>
    <dgm:pt modelId="{3229229F-7EF0-487A-99F4-20D091F8943B}">
      <dgm:prSet phldrT="[Text]"/>
      <dgm:spPr/>
      <dgm:t>
        <a:bodyPr/>
        <a:lstStyle/>
        <a:p>
          <a:r>
            <a:rPr lang="en-GB" b="1" dirty="0"/>
            <a:t>Alternative Resin solutions </a:t>
          </a:r>
        </a:p>
      </dgm:t>
    </dgm:pt>
    <dgm:pt modelId="{5AE5D9E8-EA0C-4484-9857-F64002434B24}" type="parTrans" cxnId="{B2DCA7BB-69C3-4F93-A796-5AF72856F427}">
      <dgm:prSet/>
      <dgm:spPr/>
      <dgm:t>
        <a:bodyPr/>
        <a:lstStyle/>
        <a:p>
          <a:endParaRPr lang="en-GB"/>
        </a:p>
      </dgm:t>
    </dgm:pt>
    <dgm:pt modelId="{6B02C093-6B23-4796-AA3E-7FAA55931D3B}" type="sibTrans" cxnId="{B2DCA7BB-69C3-4F93-A796-5AF72856F427}">
      <dgm:prSet/>
      <dgm:spPr/>
      <dgm:t>
        <a:bodyPr/>
        <a:lstStyle/>
        <a:p>
          <a:endParaRPr lang="en-GB"/>
        </a:p>
      </dgm:t>
    </dgm:pt>
    <dgm:pt modelId="{7F56DD73-990E-42BE-AA95-DF3A68F503A6}" type="pres">
      <dgm:prSet presAssocID="{24E0A26F-BA0E-4D71-AA79-E73D32219BB1}" presName="compositeShape" presStyleCnt="0">
        <dgm:presLayoutVars>
          <dgm:chMax val="2"/>
          <dgm:dir/>
          <dgm:resizeHandles val="exact"/>
        </dgm:presLayoutVars>
      </dgm:prSet>
      <dgm:spPr/>
    </dgm:pt>
    <dgm:pt modelId="{33EB347D-3DC1-48BC-821D-9FC503F9BB36}" type="pres">
      <dgm:prSet presAssocID="{24E0A26F-BA0E-4D71-AA79-E73D32219BB1}" presName="divider" presStyleLbl="fgShp" presStyleIdx="0" presStyleCnt="1" custAng="300000" custScaleY="256158" custLinFactNeighborX="-202" custLinFactNeighborY="4460"/>
      <dgm:spPr>
        <a:solidFill>
          <a:schemeClr val="bg2"/>
        </a:solidFill>
      </dgm:spPr>
    </dgm:pt>
    <dgm:pt modelId="{7674C69D-D60E-47CA-8322-782F7BBD849F}" type="pres">
      <dgm:prSet presAssocID="{0BA02D63-8FBB-461E-A2A5-D442E00F2A54}" presName="downArrow" presStyleLbl="node1" presStyleIdx="0" presStyleCnt="2" custScaleX="60235" custScaleY="81140" custLinFactNeighborX="-5493" custLinFactNeighborY="3723"/>
      <dgm:spPr>
        <a:solidFill>
          <a:srgbClr val="FF0000"/>
        </a:solidFill>
      </dgm:spPr>
    </dgm:pt>
    <dgm:pt modelId="{29BBD7F7-1CFC-4E43-A8F4-948082BCBE75}" type="pres">
      <dgm:prSet presAssocID="{0BA02D63-8FBB-461E-A2A5-D442E00F2A54}" presName="downArrowText" presStyleLbl="revTx" presStyleIdx="0" presStyleCnt="2" custScaleX="153959" custScaleY="43609" custLinFactNeighborX="-13108" custLinFactNeighborY="4197">
        <dgm:presLayoutVars>
          <dgm:bulletEnabled val="1"/>
        </dgm:presLayoutVars>
      </dgm:prSet>
      <dgm:spPr/>
    </dgm:pt>
    <dgm:pt modelId="{30AA9FB4-BDE2-4070-9B77-3563F5B4642B}" type="pres">
      <dgm:prSet presAssocID="{3229229F-7EF0-487A-99F4-20D091F8943B}" presName="upArrow" presStyleLbl="node1" presStyleIdx="1" presStyleCnt="2" custScaleX="65172" custScaleY="83009" custLinFactNeighborX="4743" custLinFactNeighborY="560"/>
      <dgm:spPr>
        <a:solidFill>
          <a:srgbClr val="00B050"/>
        </a:solidFill>
      </dgm:spPr>
    </dgm:pt>
    <dgm:pt modelId="{63F4C81B-2F9B-4C3A-A864-2FB979CD5746}" type="pres">
      <dgm:prSet presAssocID="{3229229F-7EF0-487A-99F4-20D091F8943B}" presName="upArrowText" presStyleLbl="revTx" presStyleIdx="1" presStyleCnt="2" custScaleX="135182" custScaleY="45502" custLinFactNeighborX="53002" custLinFactNeighborY="0">
        <dgm:presLayoutVars>
          <dgm:bulletEnabled val="1"/>
        </dgm:presLayoutVars>
      </dgm:prSet>
      <dgm:spPr/>
    </dgm:pt>
  </dgm:ptLst>
  <dgm:cxnLst>
    <dgm:cxn modelId="{1C281603-94B5-42C8-BFD2-50EC164D533F}" type="presOf" srcId="{24E0A26F-BA0E-4D71-AA79-E73D32219BB1}" destId="{7F56DD73-990E-42BE-AA95-DF3A68F503A6}" srcOrd="0" destOrd="0" presId="urn:microsoft.com/office/officeart/2005/8/layout/arrow3"/>
    <dgm:cxn modelId="{8E811059-FD05-49CC-A356-2BC144C271D7}" type="presOf" srcId="{0BA02D63-8FBB-461E-A2A5-D442E00F2A54}" destId="{29BBD7F7-1CFC-4E43-A8F4-948082BCBE75}" srcOrd="0" destOrd="0" presId="urn:microsoft.com/office/officeart/2005/8/layout/arrow3"/>
    <dgm:cxn modelId="{C616C680-0DAB-4574-880B-527909412B3C}" srcId="{24E0A26F-BA0E-4D71-AA79-E73D32219BB1}" destId="{0BA02D63-8FBB-461E-A2A5-D442E00F2A54}" srcOrd="0" destOrd="0" parTransId="{8F632D57-36F8-4FBB-B429-D568B6E7EDF7}" sibTransId="{B13856AC-2FA9-47BE-B5DC-E141EFA7B0BC}"/>
    <dgm:cxn modelId="{B2DCA7BB-69C3-4F93-A796-5AF72856F427}" srcId="{24E0A26F-BA0E-4D71-AA79-E73D32219BB1}" destId="{3229229F-7EF0-487A-99F4-20D091F8943B}" srcOrd="1" destOrd="0" parTransId="{5AE5D9E8-EA0C-4484-9857-F64002434B24}" sibTransId="{6B02C093-6B23-4796-AA3E-7FAA55931D3B}"/>
    <dgm:cxn modelId="{32DBECD3-0C92-44EC-B9F3-82C35E65925F}" type="presOf" srcId="{3229229F-7EF0-487A-99F4-20D091F8943B}" destId="{63F4C81B-2F9B-4C3A-A864-2FB979CD5746}" srcOrd="0" destOrd="0" presId="urn:microsoft.com/office/officeart/2005/8/layout/arrow3"/>
    <dgm:cxn modelId="{967E1462-B5FC-4D60-A6AC-876A2B2C57C3}" type="presParOf" srcId="{7F56DD73-990E-42BE-AA95-DF3A68F503A6}" destId="{33EB347D-3DC1-48BC-821D-9FC503F9BB36}" srcOrd="0" destOrd="0" presId="urn:microsoft.com/office/officeart/2005/8/layout/arrow3"/>
    <dgm:cxn modelId="{B13714D0-08C5-4E2A-989D-E74C48C75C27}" type="presParOf" srcId="{7F56DD73-990E-42BE-AA95-DF3A68F503A6}" destId="{7674C69D-D60E-47CA-8322-782F7BBD849F}" srcOrd="1" destOrd="0" presId="urn:microsoft.com/office/officeart/2005/8/layout/arrow3"/>
    <dgm:cxn modelId="{D38A1167-F44E-4974-B8BB-B4CD596E5F8C}" type="presParOf" srcId="{7F56DD73-990E-42BE-AA95-DF3A68F503A6}" destId="{29BBD7F7-1CFC-4E43-A8F4-948082BCBE75}" srcOrd="2" destOrd="0" presId="urn:microsoft.com/office/officeart/2005/8/layout/arrow3"/>
    <dgm:cxn modelId="{1E679B00-16EB-4995-BDD8-33BA23122AC0}" type="presParOf" srcId="{7F56DD73-990E-42BE-AA95-DF3A68F503A6}" destId="{30AA9FB4-BDE2-4070-9B77-3563F5B4642B}" srcOrd="3" destOrd="0" presId="urn:microsoft.com/office/officeart/2005/8/layout/arrow3"/>
    <dgm:cxn modelId="{F2481E9E-5FD0-43FF-B44C-1DC918892A3E}" type="presParOf" srcId="{7F56DD73-990E-42BE-AA95-DF3A68F503A6}" destId="{63F4C81B-2F9B-4C3A-A864-2FB979CD574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B6D995-216B-4BA3-BCB8-D5CD70558BDF}" type="doc">
      <dgm:prSet loTypeId="urn:microsoft.com/office/officeart/2005/8/layout/pyramid2" loCatId="pyramid" qsTypeId="urn:microsoft.com/office/officeart/2005/8/quickstyle/simple1" qsCatId="simple" csTypeId="urn:microsoft.com/office/officeart/2005/8/colors/accent1_2" csCatId="accent1" phldr="1"/>
      <dgm:spPr/>
    </dgm:pt>
    <dgm:pt modelId="{A2C3FCA7-7518-4F91-8382-7638E172B96D}">
      <dgm:prSet phldrT="[Text]" custT="1"/>
      <dgm:spPr/>
      <dgm:t>
        <a:bodyPr/>
        <a:lstStyle/>
        <a:p>
          <a:r>
            <a:rPr lang="en-GB" sz="2000" dirty="0"/>
            <a:t>PAI (30% glass fibre)</a:t>
          </a:r>
        </a:p>
      </dgm:t>
    </dgm:pt>
    <dgm:pt modelId="{0AEBCFDB-63C9-4025-AB18-5D6CB2ECC53B}" type="parTrans" cxnId="{808BB3C7-4EA5-4100-9E47-8D2F8C791A19}">
      <dgm:prSet/>
      <dgm:spPr/>
      <dgm:t>
        <a:bodyPr/>
        <a:lstStyle/>
        <a:p>
          <a:endParaRPr lang="en-GB"/>
        </a:p>
      </dgm:t>
    </dgm:pt>
    <dgm:pt modelId="{06B8D7FA-A0C0-415F-B463-D1E3AF1FE340}" type="sibTrans" cxnId="{808BB3C7-4EA5-4100-9E47-8D2F8C791A19}">
      <dgm:prSet/>
      <dgm:spPr/>
      <dgm:t>
        <a:bodyPr/>
        <a:lstStyle/>
        <a:p>
          <a:endParaRPr lang="en-GB"/>
        </a:p>
      </dgm:t>
    </dgm:pt>
    <dgm:pt modelId="{980D6D26-9653-4487-97FE-78F807392B52}">
      <dgm:prSet phldrT="[Text]" custT="1"/>
      <dgm:spPr/>
      <dgm:t>
        <a:bodyPr/>
        <a:lstStyle/>
        <a:p>
          <a:r>
            <a:rPr lang="en-GB" sz="2000" dirty="0"/>
            <a:t>PAI (30% carbon fibre)</a:t>
          </a:r>
        </a:p>
      </dgm:t>
    </dgm:pt>
    <dgm:pt modelId="{F3CADF95-5EC5-4207-B786-684782B1106A}" type="parTrans" cxnId="{ABE9F245-F7A8-4799-8017-81695B470CEB}">
      <dgm:prSet/>
      <dgm:spPr/>
      <dgm:t>
        <a:bodyPr/>
        <a:lstStyle/>
        <a:p>
          <a:endParaRPr lang="en-GB"/>
        </a:p>
      </dgm:t>
    </dgm:pt>
    <dgm:pt modelId="{7813C72F-4267-422B-B2EF-6F8FAFFF259E}" type="sibTrans" cxnId="{ABE9F245-F7A8-4799-8017-81695B470CEB}">
      <dgm:prSet/>
      <dgm:spPr/>
      <dgm:t>
        <a:bodyPr/>
        <a:lstStyle/>
        <a:p>
          <a:endParaRPr lang="en-GB"/>
        </a:p>
      </dgm:t>
    </dgm:pt>
    <dgm:pt modelId="{8DF187B5-5D2D-4825-AB88-610D7AD20531}">
      <dgm:prSet phldrT="[Text]" custT="1"/>
      <dgm:spPr/>
      <dgm:t>
        <a:bodyPr/>
        <a:lstStyle/>
        <a:p>
          <a:r>
            <a:rPr lang="en-GB" sz="2000" dirty="0"/>
            <a:t>PEK (40% glass fibre, modified)</a:t>
          </a:r>
        </a:p>
      </dgm:t>
    </dgm:pt>
    <dgm:pt modelId="{025A36CD-F1E3-4A1F-B118-52F430E6B2BF}" type="parTrans" cxnId="{38C5E036-728B-4F21-9096-9CAD5A2968AE}">
      <dgm:prSet/>
      <dgm:spPr/>
      <dgm:t>
        <a:bodyPr/>
        <a:lstStyle/>
        <a:p>
          <a:endParaRPr lang="en-GB"/>
        </a:p>
      </dgm:t>
    </dgm:pt>
    <dgm:pt modelId="{4DA759C9-BDA2-492E-8F03-F4E498A803FB}" type="sibTrans" cxnId="{38C5E036-728B-4F21-9096-9CAD5A2968AE}">
      <dgm:prSet/>
      <dgm:spPr/>
      <dgm:t>
        <a:bodyPr/>
        <a:lstStyle/>
        <a:p>
          <a:endParaRPr lang="en-GB"/>
        </a:p>
      </dgm:t>
    </dgm:pt>
    <dgm:pt modelId="{E672D6C3-8A02-4EEC-A31A-564D8451572C}">
      <dgm:prSet custT="1"/>
      <dgm:spPr/>
      <dgm:t>
        <a:bodyPr/>
        <a:lstStyle/>
        <a:p>
          <a:r>
            <a:rPr lang="en-GB" sz="2000" dirty="0"/>
            <a:t>PF (high strength glass fibre M)</a:t>
          </a:r>
        </a:p>
      </dgm:t>
    </dgm:pt>
    <dgm:pt modelId="{A6C333E2-556E-48F6-88D1-E581E5A9A7B0}" type="parTrans" cxnId="{2B8C1C2A-B773-4C69-A203-BF06F7A7C7D3}">
      <dgm:prSet/>
      <dgm:spPr/>
      <dgm:t>
        <a:bodyPr/>
        <a:lstStyle/>
        <a:p>
          <a:endParaRPr lang="en-GB"/>
        </a:p>
      </dgm:t>
    </dgm:pt>
    <dgm:pt modelId="{850911FD-0B03-41AE-9D7D-CC7B6161A8B9}" type="sibTrans" cxnId="{2B8C1C2A-B773-4C69-A203-BF06F7A7C7D3}">
      <dgm:prSet/>
      <dgm:spPr/>
      <dgm:t>
        <a:bodyPr/>
        <a:lstStyle/>
        <a:p>
          <a:endParaRPr lang="en-GB"/>
        </a:p>
      </dgm:t>
    </dgm:pt>
    <dgm:pt modelId="{5331B470-F8ED-43C0-92C9-F9C11F1D9412}">
      <dgm:prSet phldrT="[Text]" custT="1"/>
      <dgm:spPr/>
      <dgm:t>
        <a:bodyPr/>
        <a:lstStyle/>
        <a:p>
          <a:r>
            <a:rPr lang="en-GB" sz="2000" dirty="0"/>
            <a:t>ResAmber </a:t>
          </a:r>
        </a:p>
      </dgm:t>
    </dgm:pt>
    <dgm:pt modelId="{3DCD78AF-F7E8-4B6C-BBC8-2204574954E0}" type="parTrans" cxnId="{C8604A71-48E1-4772-B387-5CBDDBEAB3DA}">
      <dgm:prSet/>
      <dgm:spPr/>
      <dgm:t>
        <a:bodyPr/>
        <a:lstStyle/>
        <a:p>
          <a:endParaRPr lang="en-GB"/>
        </a:p>
      </dgm:t>
    </dgm:pt>
    <dgm:pt modelId="{78CF0AE3-7E67-4A94-BE28-9A8BA457BC12}" type="sibTrans" cxnId="{C8604A71-48E1-4772-B387-5CBDDBEAB3DA}">
      <dgm:prSet/>
      <dgm:spPr/>
      <dgm:t>
        <a:bodyPr/>
        <a:lstStyle/>
        <a:p>
          <a:endParaRPr lang="en-GB"/>
        </a:p>
      </dgm:t>
    </dgm:pt>
    <dgm:pt modelId="{93605720-771E-4F93-83F0-C3E9D5FD5216}">
      <dgm:prSet phldrT="[Text]" custT="1"/>
      <dgm:spPr/>
      <dgm:t>
        <a:bodyPr/>
        <a:lstStyle/>
        <a:p>
          <a:r>
            <a:rPr lang="en-GB" sz="2000" dirty="0"/>
            <a:t>ThermaSet </a:t>
          </a:r>
        </a:p>
      </dgm:t>
    </dgm:pt>
    <dgm:pt modelId="{306AAA28-5CA2-4D8A-8C25-2E9BBE090D7E}" type="parTrans" cxnId="{B732785A-BB27-4432-89A9-AADAFD16D71F}">
      <dgm:prSet/>
      <dgm:spPr/>
      <dgm:t>
        <a:bodyPr/>
        <a:lstStyle/>
        <a:p>
          <a:endParaRPr lang="en-GB"/>
        </a:p>
      </dgm:t>
    </dgm:pt>
    <dgm:pt modelId="{C8342F69-E2A5-473C-AA7E-886383313EA7}" type="sibTrans" cxnId="{B732785A-BB27-4432-89A9-AADAFD16D71F}">
      <dgm:prSet/>
      <dgm:spPr/>
      <dgm:t>
        <a:bodyPr/>
        <a:lstStyle/>
        <a:p>
          <a:endParaRPr lang="en-GB"/>
        </a:p>
      </dgm:t>
    </dgm:pt>
    <dgm:pt modelId="{AFC26E3A-0448-4E26-BB6D-00AB1C645EF4}" type="pres">
      <dgm:prSet presAssocID="{F4B6D995-216B-4BA3-BCB8-D5CD70558BDF}" presName="compositeShape" presStyleCnt="0">
        <dgm:presLayoutVars>
          <dgm:dir/>
          <dgm:resizeHandles/>
        </dgm:presLayoutVars>
      </dgm:prSet>
      <dgm:spPr/>
    </dgm:pt>
    <dgm:pt modelId="{ED31B8B8-7001-4AF8-9D98-F3C3AA84E1F6}" type="pres">
      <dgm:prSet presAssocID="{F4B6D995-216B-4BA3-BCB8-D5CD70558BDF}" presName="pyramid" presStyleLbl="node1" presStyleIdx="0" presStyleCnt="1" custLinFactNeighborX="-4350" custLinFactNeighborY="-2096"/>
      <dgm:spPr/>
    </dgm:pt>
    <dgm:pt modelId="{622A240A-AF4A-4ED0-BC2E-1310C982B534}" type="pres">
      <dgm:prSet presAssocID="{F4B6D995-216B-4BA3-BCB8-D5CD70558BDF}" presName="theList" presStyleCnt="0"/>
      <dgm:spPr/>
    </dgm:pt>
    <dgm:pt modelId="{65FE7B1A-005A-4F07-81EA-46C60E462534}" type="pres">
      <dgm:prSet presAssocID="{A2C3FCA7-7518-4F91-8382-7638E172B96D}" presName="aNode" presStyleLbl="fgAcc1" presStyleIdx="0" presStyleCnt="6" custLinFactY="-28193" custLinFactNeighborY="-100000">
        <dgm:presLayoutVars>
          <dgm:bulletEnabled val="1"/>
        </dgm:presLayoutVars>
      </dgm:prSet>
      <dgm:spPr/>
    </dgm:pt>
    <dgm:pt modelId="{7EBF6AFB-9BE0-4CA8-B936-B38365840A4B}" type="pres">
      <dgm:prSet presAssocID="{A2C3FCA7-7518-4F91-8382-7638E172B96D}" presName="aSpace" presStyleCnt="0"/>
      <dgm:spPr/>
    </dgm:pt>
    <dgm:pt modelId="{20E032BF-AFF7-484B-8CCE-020B2DD8933F}" type="pres">
      <dgm:prSet presAssocID="{980D6D26-9653-4487-97FE-78F807392B52}" presName="aNode" presStyleLbl="fgAcc1" presStyleIdx="1" presStyleCnt="6" custLinFactNeighborX="573" custLinFactNeighborY="-88131">
        <dgm:presLayoutVars>
          <dgm:bulletEnabled val="1"/>
        </dgm:presLayoutVars>
      </dgm:prSet>
      <dgm:spPr/>
    </dgm:pt>
    <dgm:pt modelId="{72E30034-38A0-4FB5-BE4F-E26F870CB224}" type="pres">
      <dgm:prSet presAssocID="{980D6D26-9653-4487-97FE-78F807392B52}" presName="aSpace" presStyleCnt="0"/>
      <dgm:spPr/>
    </dgm:pt>
    <dgm:pt modelId="{D5544A0B-9AE8-4B5E-91CF-17A198DABC3D}" type="pres">
      <dgm:prSet presAssocID="{E672D6C3-8A02-4EEC-A31A-564D8451572C}" presName="aNode" presStyleLbl="fgAcc1" presStyleIdx="2" presStyleCnt="6" custLinFactY="4257" custLinFactNeighborX="2290" custLinFactNeighborY="100000">
        <dgm:presLayoutVars>
          <dgm:bulletEnabled val="1"/>
        </dgm:presLayoutVars>
      </dgm:prSet>
      <dgm:spPr/>
    </dgm:pt>
    <dgm:pt modelId="{A45C195C-FFDF-45BC-88CA-835FC260BE8C}" type="pres">
      <dgm:prSet presAssocID="{E672D6C3-8A02-4EEC-A31A-564D8451572C}" presName="aSpace" presStyleCnt="0"/>
      <dgm:spPr/>
    </dgm:pt>
    <dgm:pt modelId="{2BC90553-ACC0-4824-B2E0-BEB13444F47A}" type="pres">
      <dgm:prSet presAssocID="{8DF187B5-5D2D-4825-AB88-610D7AD20531}" presName="aNode" presStyleLbl="fgAcc1" presStyleIdx="3" presStyleCnt="6" custLinFactY="6238" custLinFactNeighborX="-572" custLinFactNeighborY="100000">
        <dgm:presLayoutVars>
          <dgm:bulletEnabled val="1"/>
        </dgm:presLayoutVars>
      </dgm:prSet>
      <dgm:spPr/>
    </dgm:pt>
    <dgm:pt modelId="{810C196C-DB2D-426D-B924-538B397FD18A}" type="pres">
      <dgm:prSet presAssocID="{8DF187B5-5D2D-4825-AB88-610D7AD20531}" presName="aSpace" presStyleCnt="0"/>
      <dgm:spPr/>
    </dgm:pt>
    <dgm:pt modelId="{DE46FAC0-D0B0-4539-86BA-B0F11D80B77B}" type="pres">
      <dgm:prSet presAssocID="{5331B470-F8ED-43C0-92C9-F9C11F1D9412}" presName="aNode" presStyleLbl="fgAcc1" presStyleIdx="4" presStyleCnt="6" custLinFactY="31284" custLinFactNeighborX="1718" custLinFactNeighborY="100000">
        <dgm:presLayoutVars>
          <dgm:bulletEnabled val="1"/>
        </dgm:presLayoutVars>
      </dgm:prSet>
      <dgm:spPr/>
    </dgm:pt>
    <dgm:pt modelId="{0A1BE079-71D8-4B3A-A882-3683527E7448}" type="pres">
      <dgm:prSet presAssocID="{5331B470-F8ED-43C0-92C9-F9C11F1D9412}" presName="aSpace" presStyleCnt="0"/>
      <dgm:spPr/>
    </dgm:pt>
    <dgm:pt modelId="{EA2A3B2C-2A5D-4FC0-BC7E-7F73F5E4EB1B}" type="pres">
      <dgm:prSet presAssocID="{93605720-771E-4F93-83F0-C3E9D5FD5216}" presName="aNode" presStyleLbl="fgAcc1" presStyleIdx="5" presStyleCnt="6" custLinFactY="60765" custLinFactNeighborX="0" custLinFactNeighborY="100000">
        <dgm:presLayoutVars>
          <dgm:bulletEnabled val="1"/>
        </dgm:presLayoutVars>
      </dgm:prSet>
      <dgm:spPr/>
    </dgm:pt>
    <dgm:pt modelId="{E5CA3247-22D1-4E63-A0A2-0AB6DF3F5C81}" type="pres">
      <dgm:prSet presAssocID="{93605720-771E-4F93-83F0-C3E9D5FD5216}" presName="aSpace" presStyleCnt="0"/>
      <dgm:spPr/>
    </dgm:pt>
  </dgm:ptLst>
  <dgm:cxnLst>
    <dgm:cxn modelId="{2F0A5528-C722-4AD2-A963-C0F801F10242}" type="presOf" srcId="{8DF187B5-5D2D-4825-AB88-610D7AD20531}" destId="{2BC90553-ACC0-4824-B2E0-BEB13444F47A}" srcOrd="0" destOrd="0" presId="urn:microsoft.com/office/officeart/2005/8/layout/pyramid2"/>
    <dgm:cxn modelId="{2B8C1C2A-B773-4C69-A203-BF06F7A7C7D3}" srcId="{F4B6D995-216B-4BA3-BCB8-D5CD70558BDF}" destId="{E672D6C3-8A02-4EEC-A31A-564D8451572C}" srcOrd="2" destOrd="0" parTransId="{A6C333E2-556E-48F6-88D1-E581E5A9A7B0}" sibTransId="{850911FD-0B03-41AE-9D7D-CC7B6161A8B9}"/>
    <dgm:cxn modelId="{38C5E036-728B-4F21-9096-9CAD5A2968AE}" srcId="{F4B6D995-216B-4BA3-BCB8-D5CD70558BDF}" destId="{8DF187B5-5D2D-4825-AB88-610D7AD20531}" srcOrd="3" destOrd="0" parTransId="{025A36CD-F1E3-4A1F-B118-52F430E6B2BF}" sibTransId="{4DA759C9-BDA2-492E-8F03-F4E498A803FB}"/>
    <dgm:cxn modelId="{ABE9F245-F7A8-4799-8017-81695B470CEB}" srcId="{F4B6D995-216B-4BA3-BCB8-D5CD70558BDF}" destId="{980D6D26-9653-4487-97FE-78F807392B52}" srcOrd="1" destOrd="0" parTransId="{F3CADF95-5EC5-4207-B786-684782B1106A}" sibTransId="{7813C72F-4267-422B-B2EF-6F8FAFFF259E}"/>
    <dgm:cxn modelId="{2E73CB48-2928-4C7A-833E-F9F87253A502}" type="presOf" srcId="{980D6D26-9653-4487-97FE-78F807392B52}" destId="{20E032BF-AFF7-484B-8CCE-020B2DD8933F}" srcOrd="0" destOrd="0" presId="urn:microsoft.com/office/officeart/2005/8/layout/pyramid2"/>
    <dgm:cxn modelId="{C8604A71-48E1-4772-B387-5CBDDBEAB3DA}" srcId="{F4B6D995-216B-4BA3-BCB8-D5CD70558BDF}" destId="{5331B470-F8ED-43C0-92C9-F9C11F1D9412}" srcOrd="4" destOrd="0" parTransId="{3DCD78AF-F7E8-4B6C-BBC8-2204574954E0}" sibTransId="{78CF0AE3-7E67-4A94-BE28-9A8BA457BC12}"/>
    <dgm:cxn modelId="{2DF19477-5EF6-4DB9-BA58-97F680395D22}" type="presOf" srcId="{F4B6D995-216B-4BA3-BCB8-D5CD70558BDF}" destId="{AFC26E3A-0448-4E26-BB6D-00AB1C645EF4}" srcOrd="0" destOrd="0" presId="urn:microsoft.com/office/officeart/2005/8/layout/pyramid2"/>
    <dgm:cxn modelId="{6539C679-A68E-42DF-84D2-4AA05283CF3B}" type="presOf" srcId="{5331B470-F8ED-43C0-92C9-F9C11F1D9412}" destId="{DE46FAC0-D0B0-4539-86BA-B0F11D80B77B}" srcOrd="0" destOrd="0" presId="urn:microsoft.com/office/officeart/2005/8/layout/pyramid2"/>
    <dgm:cxn modelId="{B732785A-BB27-4432-89A9-AADAFD16D71F}" srcId="{F4B6D995-216B-4BA3-BCB8-D5CD70558BDF}" destId="{93605720-771E-4F93-83F0-C3E9D5FD5216}" srcOrd="5" destOrd="0" parTransId="{306AAA28-5CA2-4D8A-8C25-2E9BBE090D7E}" sibTransId="{C8342F69-E2A5-473C-AA7E-886383313EA7}"/>
    <dgm:cxn modelId="{5ACAF293-574B-46ED-A97E-763352BEDD6F}" type="presOf" srcId="{93605720-771E-4F93-83F0-C3E9D5FD5216}" destId="{EA2A3B2C-2A5D-4FC0-BC7E-7F73F5E4EB1B}" srcOrd="0" destOrd="0" presId="urn:microsoft.com/office/officeart/2005/8/layout/pyramid2"/>
    <dgm:cxn modelId="{FBEDFE9D-B5D9-4266-A600-37FEBE068739}" type="presOf" srcId="{E672D6C3-8A02-4EEC-A31A-564D8451572C}" destId="{D5544A0B-9AE8-4B5E-91CF-17A198DABC3D}" srcOrd="0" destOrd="0" presId="urn:microsoft.com/office/officeart/2005/8/layout/pyramid2"/>
    <dgm:cxn modelId="{808BB3C7-4EA5-4100-9E47-8D2F8C791A19}" srcId="{F4B6D995-216B-4BA3-BCB8-D5CD70558BDF}" destId="{A2C3FCA7-7518-4F91-8382-7638E172B96D}" srcOrd="0" destOrd="0" parTransId="{0AEBCFDB-63C9-4025-AB18-5D6CB2ECC53B}" sibTransId="{06B8D7FA-A0C0-415F-B463-D1E3AF1FE340}"/>
    <dgm:cxn modelId="{6466A6F3-B8E3-4EB9-A4B6-1DEFB21AC76A}" type="presOf" srcId="{A2C3FCA7-7518-4F91-8382-7638E172B96D}" destId="{65FE7B1A-005A-4F07-81EA-46C60E462534}" srcOrd="0" destOrd="0" presId="urn:microsoft.com/office/officeart/2005/8/layout/pyramid2"/>
    <dgm:cxn modelId="{DD58BE93-FBF2-4806-A691-AD318686F4F8}" type="presParOf" srcId="{AFC26E3A-0448-4E26-BB6D-00AB1C645EF4}" destId="{ED31B8B8-7001-4AF8-9D98-F3C3AA84E1F6}" srcOrd="0" destOrd="0" presId="urn:microsoft.com/office/officeart/2005/8/layout/pyramid2"/>
    <dgm:cxn modelId="{8CA9FD08-A291-46DE-BE4F-DC0993B1A257}" type="presParOf" srcId="{AFC26E3A-0448-4E26-BB6D-00AB1C645EF4}" destId="{622A240A-AF4A-4ED0-BC2E-1310C982B534}" srcOrd="1" destOrd="0" presId="urn:microsoft.com/office/officeart/2005/8/layout/pyramid2"/>
    <dgm:cxn modelId="{280B862C-200D-416B-92DF-51486DE4E1E5}" type="presParOf" srcId="{622A240A-AF4A-4ED0-BC2E-1310C982B534}" destId="{65FE7B1A-005A-4F07-81EA-46C60E462534}" srcOrd="0" destOrd="0" presId="urn:microsoft.com/office/officeart/2005/8/layout/pyramid2"/>
    <dgm:cxn modelId="{EADABFD2-CFFC-4600-8C62-0B1EFD8EF09F}" type="presParOf" srcId="{622A240A-AF4A-4ED0-BC2E-1310C982B534}" destId="{7EBF6AFB-9BE0-4CA8-B936-B38365840A4B}" srcOrd="1" destOrd="0" presId="urn:microsoft.com/office/officeart/2005/8/layout/pyramid2"/>
    <dgm:cxn modelId="{DCF71160-463D-4A23-998F-65F4004B4DCD}" type="presParOf" srcId="{622A240A-AF4A-4ED0-BC2E-1310C982B534}" destId="{20E032BF-AFF7-484B-8CCE-020B2DD8933F}" srcOrd="2" destOrd="0" presId="urn:microsoft.com/office/officeart/2005/8/layout/pyramid2"/>
    <dgm:cxn modelId="{7A51B02C-FF7C-4E0E-BC6F-20AE8CEE1D0E}" type="presParOf" srcId="{622A240A-AF4A-4ED0-BC2E-1310C982B534}" destId="{72E30034-38A0-4FB5-BE4F-E26F870CB224}" srcOrd="3" destOrd="0" presId="urn:microsoft.com/office/officeart/2005/8/layout/pyramid2"/>
    <dgm:cxn modelId="{40662E4E-467A-4813-BC3D-D7F49002145E}" type="presParOf" srcId="{622A240A-AF4A-4ED0-BC2E-1310C982B534}" destId="{D5544A0B-9AE8-4B5E-91CF-17A198DABC3D}" srcOrd="4" destOrd="0" presId="urn:microsoft.com/office/officeart/2005/8/layout/pyramid2"/>
    <dgm:cxn modelId="{EE0E6DFB-EB03-47FC-B907-E8D843568329}" type="presParOf" srcId="{622A240A-AF4A-4ED0-BC2E-1310C982B534}" destId="{A45C195C-FFDF-45BC-88CA-835FC260BE8C}" srcOrd="5" destOrd="0" presId="urn:microsoft.com/office/officeart/2005/8/layout/pyramid2"/>
    <dgm:cxn modelId="{7FF6EEE5-F7F0-4A0A-B758-EB4E99F959B4}" type="presParOf" srcId="{622A240A-AF4A-4ED0-BC2E-1310C982B534}" destId="{2BC90553-ACC0-4824-B2E0-BEB13444F47A}" srcOrd="6" destOrd="0" presId="urn:microsoft.com/office/officeart/2005/8/layout/pyramid2"/>
    <dgm:cxn modelId="{99EB807B-DA2C-42E3-BF6F-63109C92A2C6}" type="presParOf" srcId="{622A240A-AF4A-4ED0-BC2E-1310C982B534}" destId="{810C196C-DB2D-426D-B924-538B397FD18A}" srcOrd="7" destOrd="0" presId="urn:microsoft.com/office/officeart/2005/8/layout/pyramid2"/>
    <dgm:cxn modelId="{5DAC4528-E649-4BB9-90E9-7109FC25BD00}" type="presParOf" srcId="{622A240A-AF4A-4ED0-BC2E-1310C982B534}" destId="{DE46FAC0-D0B0-4539-86BA-B0F11D80B77B}" srcOrd="8" destOrd="0" presId="urn:microsoft.com/office/officeart/2005/8/layout/pyramid2"/>
    <dgm:cxn modelId="{29D989C6-F70C-4936-AD1F-5A44AEDE6C75}" type="presParOf" srcId="{622A240A-AF4A-4ED0-BC2E-1310C982B534}" destId="{0A1BE079-71D8-4B3A-A882-3683527E7448}" srcOrd="9" destOrd="0" presId="urn:microsoft.com/office/officeart/2005/8/layout/pyramid2"/>
    <dgm:cxn modelId="{63B07ADF-FA4D-4545-A8C8-912A0CE36086}" type="presParOf" srcId="{622A240A-AF4A-4ED0-BC2E-1310C982B534}" destId="{EA2A3B2C-2A5D-4FC0-BC7E-7F73F5E4EB1B}" srcOrd="10" destOrd="0" presId="urn:microsoft.com/office/officeart/2005/8/layout/pyramid2"/>
    <dgm:cxn modelId="{8F4C2804-53B0-4F56-A282-44C42C3A07E9}" type="presParOf" srcId="{622A240A-AF4A-4ED0-BC2E-1310C982B534}" destId="{E5CA3247-22D1-4E63-A0A2-0AB6DF3F5C81}"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A697A1-8519-4CD5-B107-24E0D06EBDE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EBCE4120-B451-4B6B-9C4E-00BF8BD641BC}">
      <dgm:prSet phldrT="[Text]" custT="1"/>
      <dgm:spPr>
        <a:solidFill>
          <a:srgbClr val="002060"/>
        </a:solidFill>
      </dgm:spPr>
      <dgm:t>
        <a:bodyPr/>
        <a:lstStyle/>
        <a:p>
          <a:endParaRPr lang="en-GB" sz="1800" dirty="0">
            <a:latin typeface="+mj-lt"/>
          </a:endParaRPr>
        </a:p>
      </dgm:t>
    </dgm:pt>
    <dgm:pt modelId="{C1DF28D3-D13A-429C-9CC5-28E4E735A88F}" type="parTrans" cxnId="{36F1217A-316B-4E4D-8FA1-D02CDF20282F}">
      <dgm:prSet/>
      <dgm:spPr/>
      <dgm:t>
        <a:bodyPr/>
        <a:lstStyle/>
        <a:p>
          <a:endParaRPr lang="en-GB" sz="1800">
            <a:latin typeface="+mj-lt"/>
          </a:endParaRPr>
        </a:p>
      </dgm:t>
    </dgm:pt>
    <dgm:pt modelId="{CA36682F-E679-4EB7-98AF-2312200FDDCC}" type="sibTrans" cxnId="{36F1217A-316B-4E4D-8FA1-D02CDF20282F}">
      <dgm:prSet/>
      <dgm:spPr/>
      <dgm:t>
        <a:bodyPr/>
        <a:lstStyle/>
        <a:p>
          <a:endParaRPr lang="en-GB" sz="1800">
            <a:latin typeface="+mj-lt"/>
          </a:endParaRPr>
        </a:p>
      </dgm:t>
    </dgm:pt>
    <dgm:pt modelId="{9A497EC7-71A5-4987-9738-51BBB5AC7CF8}">
      <dgm:prSet phldrT="[Text]" custT="1"/>
      <dgm:spPr/>
      <dgm:t>
        <a:bodyPr/>
        <a:lstStyle/>
        <a:p>
          <a:r>
            <a:rPr lang="en-GB" sz="1800" dirty="0">
              <a:effectLst/>
              <a:latin typeface="+mj-lt"/>
              <a:ea typeface="Aptos" panose="020B0004020202020204" pitchFamily="34" charset="0"/>
            </a:rPr>
            <a:t>Well abandonment and decommissioning are the reality of our industry’s future.</a:t>
          </a:r>
          <a:endParaRPr lang="en-GB" sz="1800" dirty="0">
            <a:latin typeface="+mj-lt"/>
          </a:endParaRPr>
        </a:p>
      </dgm:t>
    </dgm:pt>
    <dgm:pt modelId="{8BF61ED7-3019-41F6-94F1-D20F3593A419}" type="parTrans" cxnId="{CCB3413B-AB5D-4097-AAA8-D8F6D6EA51E0}">
      <dgm:prSet/>
      <dgm:spPr/>
      <dgm:t>
        <a:bodyPr/>
        <a:lstStyle/>
        <a:p>
          <a:endParaRPr lang="en-GB" sz="1800">
            <a:latin typeface="+mj-lt"/>
          </a:endParaRPr>
        </a:p>
      </dgm:t>
    </dgm:pt>
    <dgm:pt modelId="{B624C862-800E-46E5-8B29-FB0634C7BF1C}" type="sibTrans" cxnId="{CCB3413B-AB5D-4097-AAA8-D8F6D6EA51E0}">
      <dgm:prSet/>
      <dgm:spPr/>
      <dgm:t>
        <a:bodyPr/>
        <a:lstStyle/>
        <a:p>
          <a:endParaRPr lang="en-GB" sz="1800">
            <a:latin typeface="+mj-lt"/>
          </a:endParaRPr>
        </a:p>
      </dgm:t>
    </dgm:pt>
    <dgm:pt modelId="{1D0CD9C5-DC16-418D-8E4A-C9343AB56B2C}">
      <dgm:prSet phldrT="[Text]" custT="1"/>
      <dgm:spPr>
        <a:solidFill>
          <a:srgbClr val="002060"/>
        </a:solidFill>
      </dgm:spPr>
      <dgm:t>
        <a:bodyPr/>
        <a:lstStyle/>
        <a:p>
          <a:endParaRPr lang="en-GB" sz="1800" dirty="0">
            <a:latin typeface="+mj-lt"/>
          </a:endParaRPr>
        </a:p>
      </dgm:t>
    </dgm:pt>
    <dgm:pt modelId="{C1378EC6-DD1A-46E0-837B-32FADB1EF6DA}" type="parTrans" cxnId="{B66C31EC-6C3A-464B-8435-B3392A024E84}">
      <dgm:prSet/>
      <dgm:spPr/>
      <dgm:t>
        <a:bodyPr/>
        <a:lstStyle/>
        <a:p>
          <a:endParaRPr lang="en-GB" sz="1800">
            <a:latin typeface="+mj-lt"/>
          </a:endParaRPr>
        </a:p>
      </dgm:t>
    </dgm:pt>
    <dgm:pt modelId="{7C83CAAD-019D-4E85-9E53-3951E51ED103}" type="sibTrans" cxnId="{B66C31EC-6C3A-464B-8435-B3392A024E84}">
      <dgm:prSet/>
      <dgm:spPr/>
      <dgm:t>
        <a:bodyPr/>
        <a:lstStyle/>
        <a:p>
          <a:endParaRPr lang="en-GB" sz="1800">
            <a:latin typeface="+mj-lt"/>
          </a:endParaRPr>
        </a:p>
      </dgm:t>
    </dgm:pt>
    <dgm:pt modelId="{EF46C3C1-8A46-42AD-9D8A-7A22084C8652}">
      <dgm:prSet phldrT="[Text]" custT="1"/>
      <dgm:spPr/>
      <dgm:t>
        <a:bodyPr/>
        <a:lstStyle/>
        <a:p>
          <a:r>
            <a:rPr lang="en-GB" sz="1800" dirty="0">
              <a:effectLst/>
              <a:latin typeface="+mj-lt"/>
              <a:ea typeface="Aptos" panose="020B0004020202020204" pitchFamily="34" charset="0"/>
            </a:rPr>
            <a:t>Polymer resins are promising alternative barrier materials to cement.</a:t>
          </a:r>
          <a:endParaRPr lang="en-GB" sz="1800" dirty="0">
            <a:latin typeface="+mj-lt"/>
          </a:endParaRPr>
        </a:p>
      </dgm:t>
    </dgm:pt>
    <dgm:pt modelId="{0A83918F-F61E-4938-8363-96C56FA502C7}" type="parTrans" cxnId="{E06D3404-8E3C-41AE-87D5-8E57392D519F}">
      <dgm:prSet/>
      <dgm:spPr/>
      <dgm:t>
        <a:bodyPr/>
        <a:lstStyle/>
        <a:p>
          <a:endParaRPr lang="en-GB" sz="1800">
            <a:latin typeface="+mj-lt"/>
          </a:endParaRPr>
        </a:p>
      </dgm:t>
    </dgm:pt>
    <dgm:pt modelId="{1C02C8FF-4546-422B-94B9-075DD8B3EE5B}" type="sibTrans" cxnId="{E06D3404-8E3C-41AE-87D5-8E57392D519F}">
      <dgm:prSet/>
      <dgm:spPr/>
      <dgm:t>
        <a:bodyPr/>
        <a:lstStyle/>
        <a:p>
          <a:endParaRPr lang="en-GB" sz="1800">
            <a:latin typeface="+mj-lt"/>
          </a:endParaRPr>
        </a:p>
      </dgm:t>
    </dgm:pt>
    <dgm:pt modelId="{1FE18427-CD0B-4B2F-B5A1-AD542BD323EB}">
      <dgm:prSet phldrT="[Text]" custT="1"/>
      <dgm:spPr/>
      <dgm:t>
        <a:bodyPr/>
        <a:lstStyle/>
        <a:p>
          <a:r>
            <a:rPr lang="en-GB" sz="1800" dirty="0">
              <a:effectLst/>
              <a:latin typeface="+mj-lt"/>
              <a:ea typeface="Aptos" panose="020B0004020202020204" pitchFamily="34" charset="0"/>
            </a:rPr>
            <a:t> MCDM is a viable tool for the assessment and selection of barrier materials for P and A</a:t>
          </a:r>
          <a:endParaRPr lang="en-GB" sz="1800" dirty="0">
            <a:latin typeface="+mj-lt"/>
          </a:endParaRPr>
        </a:p>
      </dgm:t>
    </dgm:pt>
    <dgm:pt modelId="{342C5B64-9F91-4A3F-AA59-50C073AB70BC}" type="parTrans" cxnId="{BB10AC6D-72C8-4B6D-8951-3FE5021C058C}">
      <dgm:prSet/>
      <dgm:spPr/>
      <dgm:t>
        <a:bodyPr/>
        <a:lstStyle/>
        <a:p>
          <a:endParaRPr lang="en-GB" sz="1800">
            <a:latin typeface="+mj-lt"/>
          </a:endParaRPr>
        </a:p>
      </dgm:t>
    </dgm:pt>
    <dgm:pt modelId="{D5E0277A-CA71-4583-A72C-76109A1E6AE5}" type="sibTrans" cxnId="{BB10AC6D-72C8-4B6D-8951-3FE5021C058C}">
      <dgm:prSet/>
      <dgm:spPr/>
      <dgm:t>
        <a:bodyPr/>
        <a:lstStyle/>
        <a:p>
          <a:endParaRPr lang="en-GB" sz="1800">
            <a:latin typeface="+mj-lt"/>
          </a:endParaRPr>
        </a:p>
      </dgm:t>
    </dgm:pt>
    <dgm:pt modelId="{3A4B1E5B-3B7A-4AF9-B439-0D33BB4F9E79}">
      <dgm:prSet phldrT="[Text]" custT="1"/>
      <dgm:spPr>
        <a:solidFill>
          <a:srgbClr val="002060"/>
        </a:solidFill>
      </dgm:spPr>
      <dgm:t>
        <a:bodyPr/>
        <a:lstStyle/>
        <a:p>
          <a:endParaRPr lang="en-GB" sz="1800" dirty="0">
            <a:latin typeface="+mj-lt"/>
          </a:endParaRPr>
        </a:p>
      </dgm:t>
    </dgm:pt>
    <dgm:pt modelId="{02E2A187-DFD5-4FD8-A01E-5F3C8C5DF06B}" type="parTrans" cxnId="{47655778-3B9D-4EB4-883A-0FBB8774AB47}">
      <dgm:prSet/>
      <dgm:spPr/>
      <dgm:t>
        <a:bodyPr/>
        <a:lstStyle/>
        <a:p>
          <a:endParaRPr lang="en-GB" sz="1800">
            <a:latin typeface="+mj-lt"/>
          </a:endParaRPr>
        </a:p>
      </dgm:t>
    </dgm:pt>
    <dgm:pt modelId="{D63706FE-D273-4945-A37A-5E83CAA0E6F2}" type="sibTrans" cxnId="{47655778-3B9D-4EB4-883A-0FBB8774AB47}">
      <dgm:prSet/>
      <dgm:spPr/>
      <dgm:t>
        <a:bodyPr/>
        <a:lstStyle/>
        <a:p>
          <a:endParaRPr lang="en-GB" sz="1800">
            <a:latin typeface="+mj-lt"/>
          </a:endParaRPr>
        </a:p>
      </dgm:t>
    </dgm:pt>
    <dgm:pt modelId="{4BD8440C-4420-4666-B8AF-99C0F8C271F3}">
      <dgm:prSet phldrT="[Text]" custT="1"/>
      <dgm:spPr/>
      <dgm:t>
        <a:bodyPr/>
        <a:lstStyle/>
        <a:p>
          <a:r>
            <a:rPr lang="en-GB" sz="1800">
              <a:latin typeface="+mj-lt"/>
            </a:rPr>
            <a:t>P&amp;A presents a huge challenge but also and amazing opportunity if we plan.</a:t>
          </a:r>
          <a:endParaRPr lang="en-GB" sz="1800" dirty="0">
            <a:latin typeface="+mj-lt"/>
          </a:endParaRPr>
        </a:p>
      </dgm:t>
    </dgm:pt>
    <dgm:pt modelId="{0F984792-F9C2-4441-ADAB-C964E6069D70}" type="parTrans" cxnId="{6336EE7C-30B3-4440-AC38-1DD17223BFA5}">
      <dgm:prSet/>
      <dgm:spPr/>
      <dgm:t>
        <a:bodyPr/>
        <a:lstStyle/>
        <a:p>
          <a:endParaRPr lang="en-GB" sz="1800">
            <a:latin typeface="+mj-lt"/>
          </a:endParaRPr>
        </a:p>
      </dgm:t>
    </dgm:pt>
    <dgm:pt modelId="{C7BA5636-F917-4F72-8DE1-2B8744A18F94}" type="sibTrans" cxnId="{6336EE7C-30B3-4440-AC38-1DD17223BFA5}">
      <dgm:prSet/>
      <dgm:spPr/>
      <dgm:t>
        <a:bodyPr/>
        <a:lstStyle/>
        <a:p>
          <a:endParaRPr lang="en-GB" sz="1800">
            <a:latin typeface="+mj-lt"/>
          </a:endParaRPr>
        </a:p>
      </dgm:t>
    </dgm:pt>
    <dgm:pt modelId="{092428C3-7326-4D0D-8CC6-6A3D0A1A14E7}">
      <dgm:prSet phldrT="[Text]" custT="1"/>
      <dgm:spPr/>
      <dgm:t>
        <a:bodyPr/>
        <a:lstStyle/>
        <a:p>
          <a:r>
            <a:rPr lang="en-GB" sz="1800" dirty="0">
              <a:effectLst/>
              <a:latin typeface="+mj-lt"/>
              <a:ea typeface="Aptos" panose="020B0004020202020204" pitchFamily="34" charset="0"/>
            </a:rPr>
            <a:t>Shortlisted materials are recommended for further laboratory studies.</a:t>
          </a:r>
          <a:endParaRPr lang="en-GB" sz="1800" dirty="0">
            <a:latin typeface="+mj-lt"/>
          </a:endParaRPr>
        </a:p>
      </dgm:t>
    </dgm:pt>
    <dgm:pt modelId="{CAA6A994-73D5-43C6-AE24-A583718B0FA1}" type="parTrans" cxnId="{2A36914D-0391-4EB4-A736-D8D33874A9FB}">
      <dgm:prSet/>
      <dgm:spPr/>
      <dgm:t>
        <a:bodyPr/>
        <a:lstStyle/>
        <a:p>
          <a:endParaRPr lang="en-GB" sz="1800">
            <a:latin typeface="+mj-lt"/>
          </a:endParaRPr>
        </a:p>
      </dgm:t>
    </dgm:pt>
    <dgm:pt modelId="{503E79F1-2B66-44CF-B24D-DAF8610A595D}" type="sibTrans" cxnId="{2A36914D-0391-4EB4-A736-D8D33874A9FB}">
      <dgm:prSet/>
      <dgm:spPr/>
      <dgm:t>
        <a:bodyPr/>
        <a:lstStyle/>
        <a:p>
          <a:endParaRPr lang="en-GB" sz="1800">
            <a:latin typeface="+mj-lt"/>
          </a:endParaRPr>
        </a:p>
      </dgm:t>
    </dgm:pt>
    <dgm:pt modelId="{B3157F94-03D3-4E56-BF77-CEE105C1516F}" type="pres">
      <dgm:prSet presAssocID="{2AA697A1-8519-4CD5-B107-24E0D06EBDE8}" presName="linearFlow" presStyleCnt="0">
        <dgm:presLayoutVars>
          <dgm:dir/>
          <dgm:animLvl val="lvl"/>
          <dgm:resizeHandles val="exact"/>
        </dgm:presLayoutVars>
      </dgm:prSet>
      <dgm:spPr/>
    </dgm:pt>
    <dgm:pt modelId="{F0FDA8AF-8C04-4DCF-8B1B-D6001273A8F0}" type="pres">
      <dgm:prSet presAssocID="{EBCE4120-B451-4B6B-9C4E-00BF8BD641BC}" presName="composite" presStyleCnt="0"/>
      <dgm:spPr/>
    </dgm:pt>
    <dgm:pt modelId="{3A0BA234-AE8C-4283-A554-5E865ED1A457}" type="pres">
      <dgm:prSet presAssocID="{EBCE4120-B451-4B6B-9C4E-00BF8BD641BC}" presName="parentText" presStyleLbl="alignNode1" presStyleIdx="0" presStyleCnt="3" custLinFactNeighborX="1734">
        <dgm:presLayoutVars>
          <dgm:chMax val="1"/>
          <dgm:bulletEnabled val="1"/>
        </dgm:presLayoutVars>
      </dgm:prSet>
      <dgm:spPr/>
    </dgm:pt>
    <dgm:pt modelId="{2B84EEBA-38F7-4A70-8601-217C6E6006E3}" type="pres">
      <dgm:prSet presAssocID="{EBCE4120-B451-4B6B-9C4E-00BF8BD641BC}" presName="descendantText" presStyleLbl="alignAcc1" presStyleIdx="0" presStyleCnt="3">
        <dgm:presLayoutVars>
          <dgm:bulletEnabled val="1"/>
        </dgm:presLayoutVars>
      </dgm:prSet>
      <dgm:spPr/>
    </dgm:pt>
    <dgm:pt modelId="{7BE46BB0-8DDE-4231-B06B-430B6FFEE59E}" type="pres">
      <dgm:prSet presAssocID="{CA36682F-E679-4EB7-98AF-2312200FDDCC}" presName="sp" presStyleCnt="0"/>
      <dgm:spPr/>
    </dgm:pt>
    <dgm:pt modelId="{D75875DD-C476-4F2E-8621-FD9023453036}" type="pres">
      <dgm:prSet presAssocID="{1D0CD9C5-DC16-418D-8E4A-C9343AB56B2C}" presName="composite" presStyleCnt="0"/>
      <dgm:spPr/>
    </dgm:pt>
    <dgm:pt modelId="{A7BE45D8-EE67-4842-BE47-AB17A7DE1D66}" type="pres">
      <dgm:prSet presAssocID="{1D0CD9C5-DC16-418D-8E4A-C9343AB56B2C}" presName="parentText" presStyleLbl="alignNode1" presStyleIdx="1" presStyleCnt="3" custLinFactNeighborX="1734">
        <dgm:presLayoutVars>
          <dgm:chMax val="1"/>
          <dgm:bulletEnabled val="1"/>
        </dgm:presLayoutVars>
      </dgm:prSet>
      <dgm:spPr/>
    </dgm:pt>
    <dgm:pt modelId="{D202D406-8C05-40C1-8714-082169CE2E0A}" type="pres">
      <dgm:prSet presAssocID="{1D0CD9C5-DC16-418D-8E4A-C9343AB56B2C}" presName="descendantText" presStyleLbl="alignAcc1" presStyleIdx="1" presStyleCnt="3">
        <dgm:presLayoutVars>
          <dgm:bulletEnabled val="1"/>
        </dgm:presLayoutVars>
      </dgm:prSet>
      <dgm:spPr/>
    </dgm:pt>
    <dgm:pt modelId="{EA2800FD-6A95-4BC0-9091-818E2F5ADEC4}" type="pres">
      <dgm:prSet presAssocID="{7C83CAAD-019D-4E85-9E53-3951E51ED103}" presName="sp" presStyleCnt="0"/>
      <dgm:spPr/>
    </dgm:pt>
    <dgm:pt modelId="{4E87B57F-A1A0-4E89-AF70-790A9E08C028}" type="pres">
      <dgm:prSet presAssocID="{3A4B1E5B-3B7A-4AF9-B439-0D33BB4F9E79}" presName="composite" presStyleCnt="0"/>
      <dgm:spPr/>
    </dgm:pt>
    <dgm:pt modelId="{396C5118-B8A3-45B2-AE52-C14CE3F83414}" type="pres">
      <dgm:prSet presAssocID="{3A4B1E5B-3B7A-4AF9-B439-0D33BB4F9E79}" presName="parentText" presStyleLbl="alignNode1" presStyleIdx="2" presStyleCnt="3" custLinFactNeighborX="1734">
        <dgm:presLayoutVars>
          <dgm:chMax val="1"/>
          <dgm:bulletEnabled val="1"/>
        </dgm:presLayoutVars>
      </dgm:prSet>
      <dgm:spPr/>
    </dgm:pt>
    <dgm:pt modelId="{EFF0095C-1887-4552-9ACE-017A5E8C7C77}" type="pres">
      <dgm:prSet presAssocID="{3A4B1E5B-3B7A-4AF9-B439-0D33BB4F9E79}" presName="descendantText" presStyleLbl="alignAcc1" presStyleIdx="2" presStyleCnt="3">
        <dgm:presLayoutVars>
          <dgm:bulletEnabled val="1"/>
        </dgm:presLayoutVars>
      </dgm:prSet>
      <dgm:spPr/>
    </dgm:pt>
  </dgm:ptLst>
  <dgm:cxnLst>
    <dgm:cxn modelId="{E06D3404-8E3C-41AE-87D5-8E57392D519F}" srcId="{1D0CD9C5-DC16-418D-8E4A-C9343AB56B2C}" destId="{EF46C3C1-8A46-42AD-9D8A-7A22084C8652}" srcOrd="0" destOrd="0" parTransId="{0A83918F-F61E-4938-8363-96C56FA502C7}" sibTransId="{1C02C8FF-4546-422B-94B9-075DD8B3EE5B}"/>
    <dgm:cxn modelId="{7BD0A116-BB5F-42BB-B284-532981C20692}" type="presOf" srcId="{EBCE4120-B451-4B6B-9C4E-00BF8BD641BC}" destId="{3A0BA234-AE8C-4283-A554-5E865ED1A457}" srcOrd="0" destOrd="0" presId="urn:microsoft.com/office/officeart/2005/8/layout/chevron2"/>
    <dgm:cxn modelId="{12B12A20-4479-4F32-9824-CC032A97088D}" type="presOf" srcId="{2AA697A1-8519-4CD5-B107-24E0D06EBDE8}" destId="{B3157F94-03D3-4E56-BF77-CEE105C1516F}" srcOrd="0" destOrd="0" presId="urn:microsoft.com/office/officeart/2005/8/layout/chevron2"/>
    <dgm:cxn modelId="{6959A834-AE20-4A1C-8269-671E69117032}" type="presOf" srcId="{9A497EC7-71A5-4987-9738-51BBB5AC7CF8}" destId="{2B84EEBA-38F7-4A70-8601-217C6E6006E3}" srcOrd="0" destOrd="0" presId="urn:microsoft.com/office/officeart/2005/8/layout/chevron2"/>
    <dgm:cxn modelId="{CCB3413B-AB5D-4097-AAA8-D8F6D6EA51E0}" srcId="{EBCE4120-B451-4B6B-9C4E-00BF8BD641BC}" destId="{9A497EC7-71A5-4987-9738-51BBB5AC7CF8}" srcOrd="0" destOrd="0" parTransId="{8BF61ED7-3019-41F6-94F1-D20F3593A419}" sibTransId="{B624C862-800E-46E5-8B29-FB0634C7BF1C}"/>
    <dgm:cxn modelId="{2B082569-EEAB-427B-B33E-E12EE1D5DC69}" type="presOf" srcId="{1D0CD9C5-DC16-418D-8E4A-C9343AB56B2C}" destId="{A7BE45D8-EE67-4842-BE47-AB17A7DE1D66}" srcOrd="0" destOrd="0" presId="urn:microsoft.com/office/officeart/2005/8/layout/chevron2"/>
    <dgm:cxn modelId="{2A36914D-0391-4EB4-A736-D8D33874A9FB}" srcId="{3A4B1E5B-3B7A-4AF9-B439-0D33BB4F9E79}" destId="{092428C3-7326-4D0D-8CC6-6A3D0A1A14E7}" srcOrd="1" destOrd="0" parTransId="{CAA6A994-73D5-43C6-AE24-A583718B0FA1}" sibTransId="{503E79F1-2B66-44CF-B24D-DAF8610A595D}"/>
    <dgm:cxn modelId="{BB10AC6D-72C8-4B6D-8951-3FE5021C058C}" srcId="{1D0CD9C5-DC16-418D-8E4A-C9343AB56B2C}" destId="{1FE18427-CD0B-4B2F-B5A1-AD542BD323EB}" srcOrd="1" destOrd="0" parTransId="{342C5B64-9F91-4A3F-AA59-50C073AB70BC}" sibTransId="{D5E0277A-CA71-4583-A72C-76109A1E6AE5}"/>
    <dgm:cxn modelId="{47655778-3B9D-4EB4-883A-0FBB8774AB47}" srcId="{2AA697A1-8519-4CD5-B107-24E0D06EBDE8}" destId="{3A4B1E5B-3B7A-4AF9-B439-0D33BB4F9E79}" srcOrd="2" destOrd="0" parTransId="{02E2A187-DFD5-4FD8-A01E-5F3C8C5DF06B}" sibTransId="{D63706FE-D273-4945-A37A-5E83CAA0E6F2}"/>
    <dgm:cxn modelId="{36F1217A-316B-4E4D-8FA1-D02CDF20282F}" srcId="{2AA697A1-8519-4CD5-B107-24E0D06EBDE8}" destId="{EBCE4120-B451-4B6B-9C4E-00BF8BD641BC}" srcOrd="0" destOrd="0" parTransId="{C1DF28D3-D13A-429C-9CC5-28E4E735A88F}" sibTransId="{CA36682F-E679-4EB7-98AF-2312200FDDCC}"/>
    <dgm:cxn modelId="{F4C43B7A-8404-480F-95A6-E9BA7CDBC692}" type="presOf" srcId="{092428C3-7326-4D0D-8CC6-6A3D0A1A14E7}" destId="{EFF0095C-1887-4552-9ACE-017A5E8C7C77}" srcOrd="0" destOrd="1" presId="urn:microsoft.com/office/officeart/2005/8/layout/chevron2"/>
    <dgm:cxn modelId="{6336EE7C-30B3-4440-AC38-1DD17223BFA5}" srcId="{3A4B1E5B-3B7A-4AF9-B439-0D33BB4F9E79}" destId="{4BD8440C-4420-4666-B8AF-99C0F8C271F3}" srcOrd="0" destOrd="0" parTransId="{0F984792-F9C2-4441-ADAB-C964E6069D70}" sibTransId="{C7BA5636-F917-4F72-8DE1-2B8744A18F94}"/>
    <dgm:cxn modelId="{EA80E292-33D4-4D8B-BC62-11D19733AD5D}" type="presOf" srcId="{EF46C3C1-8A46-42AD-9D8A-7A22084C8652}" destId="{D202D406-8C05-40C1-8714-082169CE2E0A}" srcOrd="0" destOrd="0" presId="urn:microsoft.com/office/officeart/2005/8/layout/chevron2"/>
    <dgm:cxn modelId="{3C9D6CA4-B64D-4838-84B2-8BDF4DAEA768}" type="presOf" srcId="{4BD8440C-4420-4666-B8AF-99C0F8C271F3}" destId="{EFF0095C-1887-4552-9ACE-017A5E8C7C77}" srcOrd="0" destOrd="0" presId="urn:microsoft.com/office/officeart/2005/8/layout/chevron2"/>
    <dgm:cxn modelId="{0B2263B5-A240-4031-9445-5EE73DE58A4E}" type="presOf" srcId="{3A4B1E5B-3B7A-4AF9-B439-0D33BB4F9E79}" destId="{396C5118-B8A3-45B2-AE52-C14CE3F83414}" srcOrd="0" destOrd="0" presId="urn:microsoft.com/office/officeart/2005/8/layout/chevron2"/>
    <dgm:cxn modelId="{837C04DA-928C-4655-8B68-B3A0C550BFA8}" type="presOf" srcId="{1FE18427-CD0B-4B2F-B5A1-AD542BD323EB}" destId="{D202D406-8C05-40C1-8714-082169CE2E0A}" srcOrd="0" destOrd="1" presId="urn:microsoft.com/office/officeart/2005/8/layout/chevron2"/>
    <dgm:cxn modelId="{B66C31EC-6C3A-464B-8435-B3392A024E84}" srcId="{2AA697A1-8519-4CD5-B107-24E0D06EBDE8}" destId="{1D0CD9C5-DC16-418D-8E4A-C9343AB56B2C}" srcOrd="1" destOrd="0" parTransId="{C1378EC6-DD1A-46E0-837B-32FADB1EF6DA}" sibTransId="{7C83CAAD-019D-4E85-9E53-3951E51ED103}"/>
    <dgm:cxn modelId="{E3138D8A-658E-47E0-BDA1-438213CC5937}" type="presParOf" srcId="{B3157F94-03D3-4E56-BF77-CEE105C1516F}" destId="{F0FDA8AF-8C04-4DCF-8B1B-D6001273A8F0}" srcOrd="0" destOrd="0" presId="urn:microsoft.com/office/officeart/2005/8/layout/chevron2"/>
    <dgm:cxn modelId="{BDF4574A-047D-4FEB-AC6E-D1817C4D5557}" type="presParOf" srcId="{F0FDA8AF-8C04-4DCF-8B1B-D6001273A8F0}" destId="{3A0BA234-AE8C-4283-A554-5E865ED1A457}" srcOrd="0" destOrd="0" presId="urn:microsoft.com/office/officeart/2005/8/layout/chevron2"/>
    <dgm:cxn modelId="{A64A666C-DF06-4AE8-B3B5-3271EF0F6260}" type="presParOf" srcId="{F0FDA8AF-8C04-4DCF-8B1B-D6001273A8F0}" destId="{2B84EEBA-38F7-4A70-8601-217C6E6006E3}" srcOrd="1" destOrd="0" presId="urn:microsoft.com/office/officeart/2005/8/layout/chevron2"/>
    <dgm:cxn modelId="{0D22B227-22F3-4AAD-9256-9C6AE1D572B4}" type="presParOf" srcId="{B3157F94-03D3-4E56-BF77-CEE105C1516F}" destId="{7BE46BB0-8DDE-4231-B06B-430B6FFEE59E}" srcOrd="1" destOrd="0" presId="urn:microsoft.com/office/officeart/2005/8/layout/chevron2"/>
    <dgm:cxn modelId="{D4700538-03E4-4355-91BD-5C1B285EFC57}" type="presParOf" srcId="{B3157F94-03D3-4E56-BF77-CEE105C1516F}" destId="{D75875DD-C476-4F2E-8621-FD9023453036}" srcOrd="2" destOrd="0" presId="urn:microsoft.com/office/officeart/2005/8/layout/chevron2"/>
    <dgm:cxn modelId="{382E7538-C1B5-4006-953E-2E36E4261C14}" type="presParOf" srcId="{D75875DD-C476-4F2E-8621-FD9023453036}" destId="{A7BE45D8-EE67-4842-BE47-AB17A7DE1D66}" srcOrd="0" destOrd="0" presId="urn:microsoft.com/office/officeart/2005/8/layout/chevron2"/>
    <dgm:cxn modelId="{DA6A36E5-B558-4324-A250-45F788923F2D}" type="presParOf" srcId="{D75875DD-C476-4F2E-8621-FD9023453036}" destId="{D202D406-8C05-40C1-8714-082169CE2E0A}" srcOrd="1" destOrd="0" presId="urn:microsoft.com/office/officeart/2005/8/layout/chevron2"/>
    <dgm:cxn modelId="{DCEADDA3-B30B-4150-9A43-EBDFEC21158B}" type="presParOf" srcId="{B3157F94-03D3-4E56-BF77-CEE105C1516F}" destId="{EA2800FD-6A95-4BC0-9091-818E2F5ADEC4}" srcOrd="3" destOrd="0" presId="urn:microsoft.com/office/officeart/2005/8/layout/chevron2"/>
    <dgm:cxn modelId="{D5133279-925D-4D0A-9771-E81D0CE30237}" type="presParOf" srcId="{B3157F94-03D3-4E56-BF77-CEE105C1516F}" destId="{4E87B57F-A1A0-4E89-AF70-790A9E08C028}" srcOrd="4" destOrd="0" presId="urn:microsoft.com/office/officeart/2005/8/layout/chevron2"/>
    <dgm:cxn modelId="{B04C5574-045B-4B0E-A4CD-0B59D610D06F}" type="presParOf" srcId="{4E87B57F-A1A0-4E89-AF70-790A9E08C028}" destId="{396C5118-B8A3-45B2-AE52-C14CE3F83414}" srcOrd="0" destOrd="0" presId="urn:microsoft.com/office/officeart/2005/8/layout/chevron2"/>
    <dgm:cxn modelId="{11671295-020B-40E5-990D-CEAE5F358A35}" type="presParOf" srcId="{4E87B57F-A1A0-4E89-AF70-790A9E08C028}" destId="{EFF0095C-1887-4552-9ACE-017A5E8C7C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38B73-213F-44FC-9719-2C7EEF26B279}" type="doc">
      <dgm:prSet loTypeId="urn:microsoft.com/office/officeart/2005/8/layout/hProcess9" loCatId="process" qsTypeId="urn:microsoft.com/office/officeart/2005/8/quickstyle/simple1" qsCatId="simple" csTypeId="urn:microsoft.com/office/officeart/2005/8/colors/accent1_2" csCatId="accent1" phldr="1"/>
      <dgm:spPr/>
    </dgm:pt>
    <dgm:pt modelId="{5FB0074F-D72E-456C-A3E1-8F9E2B74E34A}">
      <dgm:prSet phldrT="[Text]" custT="1"/>
      <dgm:spPr>
        <a:solidFill>
          <a:schemeClr val="bg2">
            <a:lumMod val="50000"/>
          </a:schemeClr>
        </a:solidFill>
      </dgm:spPr>
      <dgm:t>
        <a:bodyPr/>
        <a:lstStyle/>
        <a:p>
          <a:r>
            <a:rPr lang="en-US" sz="1900" b="1" dirty="0">
              <a:solidFill>
                <a:schemeClr val="bg1">
                  <a:lumMod val="95000"/>
                </a:schemeClr>
              </a:solidFill>
              <a:latin typeface="+mj-lt"/>
            </a:rPr>
            <a:t>Regulatory uncertainties &amp; constraints  </a:t>
          </a:r>
          <a:endParaRPr lang="en-GB" sz="1900" dirty="0">
            <a:solidFill>
              <a:schemeClr val="bg1">
                <a:lumMod val="95000"/>
              </a:schemeClr>
            </a:solidFill>
            <a:latin typeface="+mj-lt"/>
          </a:endParaRPr>
        </a:p>
      </dgm:t>
    </dgm:pt>
    <dgm:pt modelId="{0FC65C98-2F81-41D4-9E9C-B3A77E52E62F}" type="parTrans" cxnId="{9F36D9B8-D26A-44B1-A6C4-59C244A66505}">
      <dgm:prSet/>
      <dgm:spPr/>
      <dgm:t>
        <a:bodyPr/>
        <a:lstStyle/>
        <a:p>
          <a:endParaRPr lang="en-GB" sz="1900"/>
        </a:p>
      </dgm:t>
    </dgm:pt>
    <dgm:pt modelId="{FE61A193-AC53-4621-B6FC-C2D9457EB502}" type="sibTrans" cxnId="{9F36D9B8-D26A-44B1-A6C4-59C244A66505}">
      <dgm:prSet/>
      <dgm:spPr/>
      <dgm:t>
        <a:bodyPr/>
        <a:lstStyle/>
        <a:p>
          <a:endParaRPr lang="en-GB" sz="1900"/>
        </a:p>
      </dgm:t>
    </dgm:pt>
    <dgm:pt modelId="{DE82E13F-6572-4D6C-A64A-B3EC8BC27F49}">
      <dgm:prSet phldrT="[Text]" custT="1"/>
      <dgm:spPr>
        <a:solidFill>
          <a:schemeClr val="bg2">
            <a:lumMod val="50000"/>
          </a:schemeClr>
        </a:solidFill>
      </dgm:spPr>
      <dgm:t>
        <a:bodyPr/>
        <a:lstStyle/>
        <a:p>
          <a:r>
            <a:rPr lang="en-US" sz="1900" b="1" i="0" dirty="0">
              <a:solidFill>
                <a:schemeClr val="bg1">
                  <a:lumMod val="95000"/>
                </a:schemeClr>
              </a:solidFill>
              <a:effectLst/>
              <a:latin typeface="+mj-lt"/>
            </a:rPr>
            <a:t>Cost</a:t>
          </a:r>
          <a:endParaRPr lang="en-GB" sz="1900" dirty="0">
            <a:solidFill>
              <a:schemeClr val="bg1">
                <a:lumMod val="95000"/>
              </a:schemeClr>
            </a:solidFill>
            <a:latin typeface="+mj-lt"/>
          </a:endParaRPr>
        </a:p>
      </dgm:t>
    </dgm:pt>
    <dgm:pt modelId="{E00D14AF-B8E7-4810-8FE6-6B0E50E24515}" type="parTrans" cxnId="{58303B0C-E21A-429B-B4AE-12F00059A825}">
      <dgm:prSet/>
      <dgm:spPr/>
      <dgm:t>
        <a:bodyPr/>
        <a:lstStyle/>
        <a:p>
          <a:endParaRPr lang="en-GB" sz="1900"/>
        </a:p>
      </dgm:t>
    </dgm:pt>
    <dgm:pt modelId="{CDA783E1-4997-4A00-B7C9-9C2B15434F7D}" type="sibTrans" cxnId="{58303B0C-E21A-429B-B4AE-12F00059A825}">
      <dgm:prSet/>
      <dgm:spPr/>
      <dgm:t>
        <a:bodyPr/>
        <a:lstStyle/>
        <a:p>
          <a:endParaRPr lang="en-GB" sz="1900"/>
        </a:p>
      </dgm:t>
    </dgm:pt>
    <dgm:pt modelId="{0ECF4344-0FD9-4CA0-B9E0-C5DBC9AB8CDC}">
      <dgm:prSet phldrT="[Text]" custT="1"/>
      <dgm:spPr>
        <a:solidFill>
          <a:schemeClr val="bg2">
            <a:lumMod val="50000"/>
          </a:schemeClr>
        </a:solidFill>
      </dgm:spPr>
      <dgm:t>
        <a:bodyPr/>
        <a:lstStyle/>
        <a:p>
          <a:r>
            <a:rPr lang="en-GB" sz="1900" dirty="0">
              <a:solidFill>
                <a:schemeClr val="bg1">
                  <a:lumMod val="95000"/>
                </a:schemeClr>
              </a:solidFill>
              <a:latin typeface="+mj-lt"/>
            </a:rPr>
            <a:t>Risk of failure  </a:t>
          </a:r>
        </a:p>
      </dgm:t>
    </dgm:pt>
    <dgm:pt modelId="{EEAA7E52-EB78-44C5-85C1-6F9A510C6B92}" type="parTrans" cxnId="{055F265B-EDF8-4F24-810B-021EAE9A1CD4}">
      <dgm:prSet/>
      <dgm:spPr/>
      <dgm:t>
        <a:bodyPr/>
        <a:lstStyle/>
        <a:p>
          <a:endParaRPr lang="en-GB" sz="1900"/>
        </a:p>
      </dgm:t>
    </dgm:pt>
    <dgm:pt modelId="{8E5B75E5-33FB-4174-8D38-AFC5781D1061}" type="sibTrans" cxnId="{055F265B-EDF8-4F24-810B-021EAE9A1CD4}">
      <dgm:prSet/>
      <dgm:spPr/>
      <dgm:t>
        <a:bodyPr/>
        <a:lstStyle/>
        <a:p>
          <a:endParaRPr lang="en-GB" sz="1900"/>
        </a:p>
      </dgm:t>
    </dgm:pt>
    <dgm:pt modelId="{8295E3D9-7C42-49A9-9E14-84CBA0997D31}" type="pres">
      <dgm:prSet presAssocID="{10F38B73-213F-44FC-9719-2C7EEF26B279}" presName="CompostProcess" presStyleCnt="0">
        <dgm:presLayoutVars>
          <dgm:dir/>
          <dgm:resizeHandles val="exact"/>
        </dgm:presLayoutVars>
      </dgm:prSet>
      <dgm:spPr/>
    </dgm:pt>
    <dgm:pt modelId="{616CCDF2-42F4-4EF4-9505-3C88750C8A22}" type="pres">
      <dgm:prSet presAssocID="{10F38B73-213F-44FC-9719-2C7EEF26B279}" presName="arrow" presStyleLbl="bgShp" presStyleIdx="0" presStyleCnt="1" custLinFactNeighborX="-907" custLinFactNeighborY="-671"/>
      <dgm:spPr/>
    </dgm:pt>
    <dgm:pt modelId="{7F4D9DEF-A5FD-436D-9030-EE477146240C}" type="pres">
      <dgm:prSet presAssocID="{10F38B73-213F-44FC-9719-2C7EEF26B279}" presName="linearProcess" presStyleCnt="0"/>
      <dgm:spPr/>
    </dgm:pt>
    <dgm:pt modelId="{B1FBF315-960F-4690-A77E-280AEA7772DE}" type="pres">
      <dgm:prSet presAssocID="{5FB0074F-D72E-456C-A3E1-8F9E2B74E34A}" presName="textNode" presStyleLbl="node1" presStyleIdx="0" presStyleCnt="3" custLinFactNeighborX="42547" custLinFactNeighborY="2339">
        <dgm:presLayoutVars>
          <dgm:bulletEnabled val="1"/>
        </dgm:presLayoutVars>
      </dgm:prSet>
      <dgm:spPr/>
    </dgm:pt>
    <dgm:pt modelId="{9F44FCC7-5777-4C9C-9149-362D31254C30}" type="pres">
      <dgm:prSet presAssocID="{FE61A193-AC53-4621-B6FC-C2D9457EB502}" presName="sibTrans" presStyleCnt="0"/>
      <dgm:spPr/>
    </dgm:pt>
    <dgm:pt modelId="{B51E0B6B-B4E8-4447-8753-E9EC615E15E1}" type="pres">
      <dgm:prSet presAssocID="{DE82E13F-6572-4D6C-A64A-B3EC8BC27F49}" presName="textNode" presStyleLbl="node1" presStyleIdx="1" presStyleCnt="3" custScaleX="64352" custLinFactNeighborX="31909" custLinFactNeighborY="-7792">
        <dgm:presLayoutVars>
          <dgm:bulletEnabled val="1"/>
        </dgm:presLayoutVars>
      </dgm:prSet>
      <dgm:spPr/>
    </dgm:pt>
    <dgm:pt modelId="{47C6E581-81A9-42DB-BEB7-D7A985FD85EA}" type="pres">
      <dgm:prSet presAssocID="{CDA783E1-4997-4A00-B7C9-9C2B15434F7D}" presName="sibTrans" presStyleCnt="0"/>
      <dgm:spPr/>
    </dgm:pt>
    <dgm:pt modelId="{5C405592-A38A-480C-96E3-88FA4900968A}" type="pres">
      <dgm:prSet presAssocID="{0ECF4344-0FD9-4CA0-B9E0-C5DBC9AB8CDC}" presName="textNode" presStyleLbl="node1" presStyleIdx="2" presStyleCnt="3">
        <dgm:presLayoutVars>
          <dgm:bulletEnabled val="1"/>
        </dgm:presLayoutVars>
      </dgm:prSet>
      <dgm:spPr/>
    </dgm:pt>
  </dgm:ptLst>
  <dgm:cxnLst>
    <dgm:cxn modelId="{58303B0C-E21A-429B-B4AE-12F00059A825}" srcId="{10F38B73-213F-44FC-9719-2C7EEF26B279}" destId="{DE82E13F-6572-4D6C-A64A-B3EC8BC27F49}" srcOrd="1" destOrd="0" parTransId="{E00D14AF-B8E7-4810-8FE6-6B0E50E24515}" sibTransId="{CDA783E1-4997-4A00-B7C9-9C2B15434F7D}"/>
    <dgm:cxn modelId="{37C91F35-BC38-4A97-A0B9-E32C627B957E}" type="presOf" srcId="{0ECF4344-0FD9-4CA0-B9E0-C5DBC9AB8CDC}" destId="{5C405592-A38A-480C-96E3-88FA4900968A}" srcOrd="0" destOrd="0" presId="urn:microsoft.com/office/officeart/2005/8/layout/hProcess9"/>
    <dgm:cxn modelId="{055F265B-EDF8-4F24-810B-021EAE9A1CD4}" srcId="{10F38B73-213F-44FC-9719-2C7EEF26B279}" destId="{0ECF4344-0FD9-4CA0-B9E0-C5DBC9AB8CDC}" srcOrd="2" destOrd="0" parTransId="{EEAA7E52-EB78-44C5-85C1-6F9A510C6B92}" sibTransId="{8E5B75E5-33FB-4174-8D38-AFC5781D1061}"/>
    <dgm:cxn modelId="{27A8A57B-51DC-4695-B555-50276736B5F7}" type="presOf" srcId="{DE82E13F-6572-4D6C-A64A-B3EC8BC27F49}" destId="{B51E0B6B-B4E8-4447-8753-E9EC615E15E1}" srcOrd="0" destOrd="0" presId="urn:microsoft.com/office/officeart/2005/8/layout/hProcess9"/>
    <dgm:cxn modelId="{9F36D9B8-D26A-44B1-A6C4-59C244A66505}" srcId="{10F38B73-213F-44FC-9719-2C7EEF26B279}" destId="{5FB0074F-D72E-456C-A3E1-8F9E2B74E34A}" srcOrd="0" destOrd="0" parTransId="{0FC65C98-2F81-41D4-9E9C-B3A77E52E62F}" sibTransId="{FE61A193-AC53-4621-B6FC-C2D9457EB502}"/>
    <dgm:cxn modelId="{5F626ABC-C953-48F7-932A-1D78683F6538}" type="presOf" srcId="{10F38B73-213F-44FC-9719-2C7EEF26B279}" destId="{8295E3D9-7C42-49A9-9E14-84CBA0997D31}" srcOrd="0" destOrd="0" presId="urn:microsoft.com/office/officeart/2005/8/layout/hProcess9"/>
    <dgm:cxn modelId="{EA9024DA-4047-46D8-A62D-A0E97D320B2D}" type="presOf" srcId="{5FB0074F-D72E-456C-A3E1-8F9E2B74E34A}" destId="{B1FBF315-960F-4690-A77E-280AEA7772DE}" srcOrd="0" destOrd="0" presId="urn:microsoft.com/office/officeart/2005/8/layout/hProcess9"/>
    <dgm:cxn modelId="{0F3EB25F-E8F3-496D-A796-DB72F2A6BA19}" type="presParOf" srcId="{8295E3D9-7C42-49A9-9E14-84CBA0997D31}" destId="{616CCDF2-42F4-4EF4-9505-3C88750C8A22}" srcOrd="0" destOrd="0" presId="urn:microsoft.com/office/officeart/2005/8/layout/hProcess9"/>
    <dgm:cxn modelId="{08E9DCA4-F27B-45CA-8C87-67796B963858}" type="presParOf" srcId="{8295E3D9-7C42-49A9-9E14-84CBA0997D31}" destId="{7F4D9DEF-A5FD-436D-9030-EE477146240C}" srcOrd="1" destOrd="0" presId="urn:microsoft.com/office/officeart/2005/8/layout/hProcess9"/>
    <dgm:cxn modelId="{AB5E4C2B-5E45-40F4-A186-433C57F3E372}" type="presParOf" srcId="{7F4D9DEF-A5FD-436D-9030-EE477146240C}" destId="{B1FBF315-960F-4690-A77E-280AEA7772DE}" srcOrd="0" destOrd="0" presId="urn:microsoft.com/office/officeart/2005/8/layout/hProcess9"/>
    <dgm:cxn modelId="{DCB73200-2418-4DD5-AB1E-9A50D54509BA}" type="presParOf" srcId="{7F4D9DEF-A5FD-436D-9030-EE477146240C}" destId="{9F44FCC7-5777-4C9C-9149-362D31254C30}" srcOrd="1" destOrd="0" presId="urn:microsoft.com/office/officeart/2005/8/layout/hProcess9"/>
    <dgm:cxn modelId="{C86396A4-D98C-4561-8432-EB88EBA17C54}" type="presParOf" srcId="{7F4D9DEF-A5FD-436D-9030-EE477146240C}" destId="{B51E0B6B-B4E8-4447-8753-E9EC615E15E1}" srcOrd="2" destOrd="0" presId="urn:microsoft.com/office/officeart/2005/8/layout/hProcess9"/>
    <dgm:cxn modelId="{1ED8C502-0DAE-4333-A16A-E573E4D1129F}" type="presParOf" srcId="{7F4D9DEF-A5FD-436D-9030-EE477146240C}" destId="{47C6E581-81A9-42DB-BEB7-D7A985FD85EA}" srcOrd="3" destOrd="0" presId="urn:microsoft.com/office/officeart/2005/8/layout/hProcess9"/>
    <dgm:cxn modelId="{BF72DBFE-E1CD-48D2-8102-846639285014}" type="presParOf" srcId="{7F4D9DEF-A5FD-436D-9030-EE477146240C}" destId="{5C405592-A38A-480C-96E3-88FA4900968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322C83-2672-4A29-9FB8-40CB02647E39}" type="doc">
      <dgm:prSet loTypeId="urn:microsoft.com/office/officeart/2005/8/layout/chart3" loCatId="cycle" qsTypeId="urn:microsoft.com/office/officeart/2005/8/quickstyle/simple1" qsCatId="simple" csTypeId="urn:microsoft.com/office/officeart/2005/8/colors/accent1_2" csCatId="accent1" phldr="1"/>
      <dgm:spPr/>
    </dgm:pt>
    <dgm:pt modelId="{FB66836A-88CA-4F89-A517-886E7031166C}">
      <dgm:prSet phldrT="[Text]" custT="1"/>
      <dgm:spPr>
        <a:solidFill>
          <a:srgbClr val="C00000"/>
        </a:solidFill>
      </dgm:spPr>
      <dgm:t>
        <a:bodyPr/>
        <a:lstStyle/>
        <a:p>
          <a:r>
            <a:rPr lang="en-US" sz="1400" b="1" dirty="0"/>
            <a:t>A driving force and </a:t>
          </a:r>
          <a:endParaRPr lang="en-GB" sz="1400" b="1" dirty="0"/>
        </a:p>
      </dgm:t>
    </dgm:pt>
    <dgm:pt modelId="{CBFD1735-3873-4AF8-83E7-F28EDD1135A2}" type="parTrans" cxnId="{5B7A6372-25CD-4FE4-A4F3-BC83DA437CBA}">
      <dgm:prSet/>
      <dgm:spPr/>
      <dgm:t>
        <a:bodyPr/>
        <a:lstStyle/>
        <a:p>
          <a:endParaRPr lang="en-GB"/>
        </a:p>
      </dgm:t>
    </dgm:pt>
    <dgm:pt modelId="{C9847AC6-079F-4E75-9FFC-1717301260BD}" type="sibTrans" cxnId="{5B7A6372-25CD-4FE4-A4F3-BC83DA437CBA}">
      <dgm:prSet/>
      <dgm:spPr/>
      <dgm:t>
        <a:bodyPr/>
        <a:lstStyle/>
        <a:p>
          <a:endParaRPr lang="en-GB"/>
        </a:p>
      </dgm:t>
    </dgm:pt>
    <dgm:pt modelId="{A778933F-C7DF-4E8D-899C-B944645238A2}">
      <dgm:prSet phldrT="[Text]"/>
      <dgm:spPr>
        <a:solidFill>
          <a:srgbClr val="FFC000"/>
        </a:solidFill>
      </dgm:spPr>
      <dgm:t>
        <a:bodyPr/>
        <a:lstStyle/>
        <a:p>
          <a:r>
            <a:rPr lang="en-US" b="1" dirty="0"/>
            <a:t>A leakage path</a:t>
          </a:r>
          <a:endParaRPr lang="en-GB" b="1" dirty="0"/>
        </a:p>
      </dgm:t>
    </dgm:pt>
    <dgm:pt modelId="{FB468231-BFDA-4A86-8458-26FEA35E7FB2}" type="parTrans" cxnId="{5E026315-C9EF-42CA-B1A7-DEEAE47F6BEA}">
      <dgm:prSet/>
      <dgm:spPr/>
      <dgm:t>
        <a:bodyPr/>
        <a:lstStyle/>
        <a:p>
          <a:endParaRPr lang="en-GB"/>
        </a:p>
      </dgm:t>
    </dgm:pt>
    <dgm:pt modelId="{667C334D-6E01-4424-8090-CC7F73CFD258}" type="sibTrans" cxnId="{5E026315-C9EF-42CA-B1A7-DEEAE47F6BEA}">
      <dgm:prSet/>
      <dgm:spPr/>
      <dgm:t>
        <a:bodyPr/>
        <a:lstStyle/>
        <a:p>
          <a:endParaRPr lang="en-GB"/>
        </a:p>
      </dgm:t>
    </dgm:pt>
    <dgm:pt modelId="{72DA4D2A-FF82-49C3-8BAA-29BD666E8BF6}">
      <dgm:prSet phldrT="[Text]"/>
      <dgm:spPr>
        <a:solidFill>
          <a:schemeClr val="tx1"/>
        </a:solidFill>
      </dgm:spPr>
      <dgm:t>
        <a:bodyPr/>
        <a:lstStyle/>
        <a:p>
          <a:r>
            <a:rPr lang="en-US" b="1" dirty="0"/>
            <a:t>A fluid source </a:t>
          </a:r>
          <a:endParaRPr lang="en-GB" b="1" dirty="0"/>
        </a:p>
      </dgm:t>
    </dgm:pt>
    <dgm:pt modelId="{0A4C793C-B8A4-4F92-BFD1-2EBE073BDE64}" type="parTrans" cxnId="{DB117273-0F11-45D2-B85F-891063A4BC3A}">
      <dgm:prSet/>
      <dgm:spPr/>
      <dgm:t>
        <a:bodyPr/>
        <a:lstStyle/>
        <a:p>
          <a:endParaRPr lang="en-GB"/>
        </a:p>
      </dgm:t>
    </dgm:pt>
    <dgm:pt modelId="{91580537-B9E9-4921-AE9F-F74089EAC5C0}" type="sibTrans" cxnId="{DB117273-0F11-45D2-B85F-891063A4BC3A}">
      <dgm:prSet/>
      <dgm:spPr/>
      <dgm:t>
        <a:bodyPr/>
        <a:lstStyle/>
        <a:p>
          <a:endParaRPr lang="en-GB"/>
        </a:p>
      </dgm:t>
    </dgm:pt>
    <dgm:pt modelId="{5BF535F2-D9AE-4955-ABA7-3285C1082D3D}" type="pres">
      <dgm:prSet presAssocID="{3B322C83-2672-4A29-9FB8-40CB02647E39}" presName="compositeShape" presStyleCnt="0">
        <dgm:presLayoutVars>
          <dgm:chMax val="7"/>
          <dgm:dir/>
          <dgm:resizeHandles val="exact"/>
        </dgm:presLayoutVars>
      </dgm:prSet>
      <dgm:spPr/>
    </dgm:pt>
    <dgm:pt modelId="{0CC417B5-A420-45F1-BCE9-3D5D70ED86C1}" type="pres">
      <dgm:prSet presAssocID="{3B322C83-2672-4A29-9FB8-40CB02647E39}" presName="wedge1" presStyleLbl="node1" presStyleIdx="0" presStyleCnt="3" custScaleX="95872" custScaleY="98393" custLinFactNeighborX="-3319" custLinFactNeighborY="428"/>
      <dgm:spPr/>
    </dgm:pt>
    <dgm:pt modelId="{F4DFA385-B68B-4719-97FB-CA441E924B87}" type="pres">
      <dgm:prSet presAssocID="{3B322C83-2672-4A29-9FB8-40CB02647E39}" presName="wedge1Tx" presStyleLbl="node1" presStyleIdx="0" presStyleCnt="3">
        <dgm:presLayoutVars>
          <dgm:chMax val="0"/>
          <dgm:chPref val="0"/>
          <dgm:bulletEnabled val="1"/>
        </dgm:presLayoutVars>
      </dgm:prSet>
      <dgm:spPr/>
    </dgm:pt>
    <dgm:pt modelId="{2AB4FC67-863E-4E97-B7B2-0B4FCBDFF0AF}" type="pres">
      <dgm:prSet presAssocID="{3B322C83-2672-4A29-9FB8-40CB02647E39}" presName="wedge2" presStyleLbl="node1" presStyleIdx="1" presStyleCnt="3" custLinFactNeighborX="574" custLinFactNeighborY="-2548"/>
      <dgm:spPr/>
    </dgm:pt>
    <dgm:pt modelId="{FD2BD423-9D97-4443-9BF8-543C8FA31BA6}" type="pres">
      <dgm:prSet presAssocID="{3B322C83-2672-4A29-9FB8-40CB02647E39}" presName="wedge2Tx" presStyleLbl="node1" presStyleIdx="1" presStyleCnt="3">
        <dgm:presLayoutVars>
          <dgm:chMax val="0"/>
          <dgm:chPref val="0"/>
          <dgm:bulletEnabled val="1"/>
        </dgm:presLayoutVars>
      </dgm:prSet>
      <dgm:spPr/>
    </dgm:pt>
    <dgm:pt modelId="{1ED3701C-B5C5-4642-8821-D02B7BC4DA66}" type="pres">
      <dgm:prSet presAssocID="{3B322C83-2672-4A29-9FB8-40CB02647E39}" presName="wedge3" presStyleLbl="node1" presStyleIdx="2" presStyleCnt="3" custLinFactNeighborX="-397" custLinFactNeighborY="-1561"/>
      <dgm:spPr/>
    </dgm:pt>
    <dgm:pt modelId="{2CF14B04-D993-4FBD-99B3-E83F8B986E32}" type="pres">
      <dgm:prSet presAssocID="{3B322C83-2672-4A29-9FB8-40CB02647E39}" presName="wedge3Tx" presStyleLbl="node1" presStyleIdx="2" presStyleCnt="3">
        <dgm:presLayoutVars>
          <dgm:chMax val="0"/>
          <dgm:chPref val="0"/>
          <dgm:bulletEnabled val="1"/>
        </dgm:presLayoutVars>
      </dgm:prSet>
      <dgm:spPr/>
    </dgm:pt>
  </dgm:ptLst>
  <dgm:cxnLst>
    <dgm:cxn modelId="{5E026315-C9EF-42CA-B1A7-DEEAE47F6BEA}" srcId="{3B322C83-2672-4A29-9FB8-40CB02647E39}" destId="{A778933F-C7DF-4E8D-899C-B944645238A2}" srcOrd="1" destOrd="0" parTransId="{FB468231-BFDA-4A86-8458-26FEA35E7FB2}" sibTransId="{667C334D-6E01-4424-8090-CC7F73CFD258}"/>
    <dgm:cxn modelId="{5B7A6372-25CD-4FE4-A4F3-BC83DA437CBA}" srcId="{3B322C83-2672-4A29-9FB8-40CB02647E39}" destId="{FB66836A-88CA-4F89-A517-886E7031166C}" srcOrd="0" destOrd="0" parTransId="{CBFD1735-3873-4AF8-83E7-F28EDD1135A2}" sibTransId="{C9847AC6-079F-4E75-9FFC-1717301260BD}"/>
    <dgm:cxn modelId="{DB117273-0F11-45D2-B85F-891063A4BC3A}" srcId="{3B322C83-2672-4A29-9FB8-40CB02647E39}" destId="{72DA4D2A-FF82-49C3-8BAA-29BD666E8BF6}" srcOrd="2" destOrd="0" parTransId="{0A4C793C-B8A4-4F92-BFD1-2EBE073BDE64}" sibTransId="{91580537-B9E9-4921-AE9F-F74089EAC5C0}"/>
    <dgm:cxn modelId="{B50DF156-44A1-40A6-9F55-15DB00331150}" type="presOf" srcId="{FB66836A-88CA-4F89-A517-886E7031166C}" destId="{0CC417B5-A420-45F1-BCE9-3D5D70ED86C1}" srcOrd="0" destOrd="0" presId="urn:microsoft.com/office/officeart/2005/8/layout/chart3"/>
    <dgm:cxn modelId="{2768B678-BB6D-4501-8678-249E01736E1E}" type="presOf" srcId="{3B322C83-2672-4A29-9FB8-40CB02647E39}" destId="{5BF535F2-D9AE-4955-ABA7-3285C1082D3D}" srcOrd="0" destOrd="0" presId="urn:microsoft.com/office/officeart/2005/8/layout/chart3"/>
    <dgm:cxn modelId="{19EE6D89-7A5E-428C-BBB7-AE6B90CCF7CA}" type="presOf" srcId="{A778933F-C7DF-4E8D-899C-B944645238A2}" destId="{FD2BD423-9D97-4443-9BF8-543C8FA31BA6}" srcOrd="1" destOrd="0" presId="urn:microsoft.com/office/officeart/2005/8/layout/chart3"/>
    <dgm:cxn modelId="{DE4C27AC-E85D-4422-A681-B0AB312E3974}" type="presOf" srcId="{72DA4D2A-FF82-49C3-8BAA-29BD666E8BF6}" destId="{1ED3701C-B5C5-4642-8821-D02B7BC4DA66}" srcOrd="0" destOrd="0" presId="urn:microsoft.com/office/officeart/2005/8/layout/chart3"/>
    <dgm:cxn modelId="{E38F1DAF-317A-4AC8-A9C3-E71761C4EFCD}" type="presOf" srcId="{72DA4D2A-FF82-49C3-8BAA-29BD666E8BF6}" destId="{2CF14B04-D993-4FBD-99B3-E83F8B986E32}" srcOrd="1" destOrd="0" presId="urn:microsoft.com/office/officeart/2005/8/layout/chart3"/>
    <dgm:cxn modelId="{B232B0B7-6E34-4B2B-9C8C-F7A00E20C835}" type="presOf" srcId="{A778933F-C7DF-4E8D-899C-B944645238A2}" destId="{2AB4FC67-863E-4E97-B7B2-0B4FCBDFF0AF}" srcOrd="0" destOrd="0" presId="urn:microsoft.com/office/officeart/2005/8/layout/chart3"/>
    <dgm:cxn modelId="{46341CEF-47FB-4B1F-875E-69CC2E441B28}" type="presOf" srcId="{FB66836A-88CA-4F89-A517-886E7031166C}" destId="{F4DFA385-B68B-4719-97FB-CA441E924B87}" srcOrd="1" destOrd="0" presId="urn:microsoft.com/office/officeart/2005/8/layout/chart3"/>
    <dgm:cxn modelId="{DE260DD2-B632-4BA1-8BD1-56B5040BA1CD}" type="presParOf" srcId="{5BF535F2-D9AE-4955-ABA7-3285C1082D3D}" destId="{0CC417B5-A420-45F1-BCE9-3D5D70ED86C1}" srcOrd="0" destOrd="0" presId="urn:microsoft.com/office/officeart/2005/8/layout/chart3"/>
    <dgm:cxn modelId="{005641AC-2A2D-499D-ACB6-738F044BAE98}" type="presParOf" srcId="{5BF535F2-D9AE-4955-ABA7-3285C1082D3D}" destId="{F4DFA385-B68B-4719-97FB-CA441E924B87}" srcOrd="1" destOrd="0" presId="urn:microsoft.com/office/officeart/2005/8/layout/chart3"/>
    <dgm:cxn modelId="{FD31AA38-322A-4A7F-A43E-6C2B9FD35A80}" type="presParOf" srcId="{5BF535F2-D9AE-4955-ABA7-3285C1082D3D}" destId="{2AB4FC67-863E-4E97-B7B2-0B4FCBDFF0AF}" srcOrd="2" destOrd="0" presId="urn:microsoft.com/office/officeart/2005/8/layout/chart3"/>
    <dgm:cxn modelId="{D7313FE8-7267-4794-BE2B-E7F1E7B03D01}" type="presParOf" srcId="{5BF535F2-D9AE-4955-ABA7-3285C1082D3D}" destId="{FD2BD423-9D97-4443-9BF8-543C8FA31BA6}" srcOrd="3" destOrd="0" presId="urn:microsoft.com/office/officeart/2005/8/layout/chart3"/>
    <dgm:cxn modelId="{5B500D3D-FC71-4F47-B1DE-AADDB475D6A5}" type="presParOf" srcId="{5BF535F2-D9AE-4955-ABA7-3285C1082D3D}" destId="{1ED3701C-B5C5-4642-8821-D02B7BC4DA66}" srcOrd="4" destOrd="0" presId="urn:microsoft.com/office/officeart/2005/8/layout/chart3"/>
    <dgm:cxn modelId="{819899F2-83F6-4765-93CF-977AFF3B391F}" type="presParOf" srcId="{5BF535F2-D9AE-4955-ABA7-3285C1082D3D}" destId="{2CF14B04-D993-4FBD-99B3-E83F8B986E32}" srcOrd="5" destOrd="0" presId="urn:microsoft.com/office/officeart/2005/8/layout/char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DDD637-1BD4-4EB3-BCFC-02D0A9064437}" type="doc">
      <dgm:prSet loTypeId="urn:microsoft.com/office/officeart/2005/8/layout/cycle8" loCatId="cycle" qsTypeId="urn:microsoft.com/office/officeart/2005/8/quickstyle/simple1" qsCatId="simple" csTypeId="urn:microsoft.com/office/officeart/2005/8/colors/accent1_2" csCatId="accent1" phldr="1"/>
      <dgm:spPr/>
    </dgm:pt>
    <dgm:pt modelId="{FFEA45A3-A105-4B71-A3B1-060EF6B24104}">
      <dgm:prSet phldrT="[Text]"/>
      <dgm:spPr>
        <a:solidFill>
          <a:srgbClr val="002060"/>
        </a:solidFill>
      </dgm:spPr>
      <dgm:t>
        <a:bodyPr/>
        <a:lstStyle/>
        <a:p>
          <a:r>
            <a:rPr lang="en-GB" b="1" dirty="0"/>
            <a:t>Thermal boundary conditions </a:t>
          </a:r>
        </a:p>
      </dgm:t>
    </dgm:pt>
    <dgm:pt modelId="{023F78F6-7B9D-4F62-BCC4-FD6EE2B9C7C6}" type="parTrans" cxnId="{285894CC-CBAB-407A-B9F4-3172383DAD76}">
      <dgm:prSet/>
      <dgm:spPr/>
      <dgm:t>
        <a:bodyPr/>
        <a:lstStyle/>
        <a:p>
          <a:endParaRPr lang="en-GB"/>
        </a:p>
      </dgm:t>
    </dgm:pt>
    <dgm:pt modelId="{469E4C48-E2DC-478F-AE19-7315E6B4F2B7}" type="sibTrans" cxnId="{285894CC-CBAB-407A-B9F4-3172383DAD76}">
      <dgm:prSet/>
      <dgm:spPr/>
      <dgm:t>
        <a:bodyPr/>
        <a:lstStyle/>
        <a:p>
          <a:endParaRPr lang="en-GB"/>
        </a:p>
      </dgm:t>
    </dgm:pt>
    <dgm:pt modelId="{5004701C-AA48-457C-9BB3-A15632523E08}">
      <dgm:prSet phldrT="[Text]"/>
      <dgm:spPr>
        <a:solidFill>
          <a:srgbClr val="002060"/>
        </a:solidFill>
      </dgm:spPr>
      <dgm:t>
        <a:bodyPr/>
        <a:lstStyle/>
        <a:p>
          <a:r>
            <a:rPr lang="en-GB" b="1" dirty="0"/>
            <a:t>Durability in reservoir fluids </a:t>
          </a:r>
        </a:p>
      </dgm:t>
    </dgm:pt>
    <dgm:pt modelId="{1E2ED61F-8619-4089-A620-CF1C0A7C22BD}" type="parTrans" cxnId="{2221A410-7671-488F-B64E-406DB613ADBF}">
      <dgm:prSet/>
      <dgm:spPr/>
      <dgm:t>
        <a:bodyPr/>
        <a:lstStyle/>
        <a:p>
          <a:endParaRPr lang="en-GB"/>
        </a:p>
      </dgm:t>
    </dgm:pt>
    <dgm:pt modelId="{1A19B03F-C477-497C-AEBE-8FFA59B22A44}" type="sibTrans" cxnId="{2221A410-7671-488F-B64E-406DB613ADBF}">
      <dgm:prSet/>
      <dgm:spPr/>
      <dgm:t>
        <a:bodyPr/>
        <a:lstStyle/>
        <a:p>
          <a:endParaRPr lang="en-GB"/>
        </a:p>
      </dgm:t>
    </dgm:pt>
    <dgm:pt modelId="{EEC8ACA9-436A-4FC8-AA15-656D9B4871AA}">
      <dgm:prSet phldrT="[Text]" custT="1"/>
      <dgm:spPr>
        <a:solidFill>
          <a:srgbClr val="002060"/>
        </a:solidFill>
      </dgm:spPr>
      <dgm:t>
        <a:bodyPr/>
        <a:lstStyle/>
        <a:p>
          <a:r>
            <a:rPr lang="en-GB" sz="1900" b="1" dirty="0"/>
            <a:t>Mechanical properties/</a:t>
          </a:r>
        </a:p>
        <a:p>
          <a:r>
            <a:rPr lang="en-GB" sz="1900" b="1" dirty="0"/>
            <a:t>index  </a:t>
          </a:r>
        </a:p>
      </dgm:t>
    </dgm:pt>
    <dgm:pt modelId="{BA40A5C4-404C-4726-8BDF-A7944213262C}" type="parTrans" cxnId="{94FAAF4B-D8A9-405C-A12E-E93234FEB7E3}">
      <dgm:prSet/>
      <dgm:spPr/>
      <dgm:t>
        <a:bodyPr/>
        <a:lstStyle/>
        <a:p>
          <a:endParaRPr lang="en-GB"/>
        </a:p>
      </dgm:t>
    </dgm:pt>
    <dgm:pt modelId="{A157BF5F-9A40-47F2-B574-F8F7014B09FC}" type="sibTrans" cxnId="{94FAAF4B-D8A9-405C-A12E-E93234FEB7E3}">
      <dgm:prSet/>
      <dgm:spPr/>
      <dgm:t>
        <a:bodyPr/>
        <a:lstStyle/>
        <a:p>
          <a:endParaRPr lang="en-GB"/>
        </a:p>
      </dgm:t>
    </dgm:pt>
    <dgm:pt modelId="{07F3D8CF-2159-43A5-8D18-F1E7EE3C05E2}" type="pres">
      <dgm:prSet presAssocID="{D7DDD637-1BD4-4EB3-BCFC-02D0A9064437}" presName="compositeShape" presStyleCnt="0">
        <dgm:presLayoutVars>
          <dgm:chMax val="7"/>
          <dgm:dir/>
          <dgm:resizeHandles val="exact"/>
        </dgm:presLayoutVars>
      </dgm:prSet>
      <dgm:spPr/>
    </dgm:pt>
    <dgm:pt modelId="{4DD70DDF-A8BD-4D48-BEFF-97E189ADC4D3}" type="pres">
      <dgm:prSet presAssocID="{D7DDD637-1BD4-4EB3-BCFC-02D0A9064437}" presName="wedge1" presStyleLbl="node1" presStyleIdx="0" presStyleCnt="3"/>
      <dgm:spPr/>
    </dgm:pt>
    <dgm:pt modelId="{9F1D8B71-87C1-48D8-B2E4-22E63DAACBF5}" type="pres">
      <dgm:prSet presAssocID="{D7DDD637-1BD4-4EB3-BCFC-02D0A9064437}" presName="dummy1a" presStyleCnt="0"/>
      <dgm:spPr/>
    </dgm:pt>
    <dgm:pt modelId="{FB54E610-A6D7-4DFD-B6D9-B3B8C71817E3}" type="pres">
      <dgm:prSet presAssocID="{D7DDD637-1BD4-4EB3-BCFC-02D0A9064437}" presName="dummy1b" presStyleCnt="0"/>
      <dgm:spPr/>
    </dgm:pt>
    <dgm:pt modelId="{10702F0F-A151-4468-832D-FB9E92DAC774}" type="pres">
      <dgm:prSet presAssocID="{D7DDD637-1BD4-4EB3-BCFC-02D0A9064437}" presName="wedge1Tx" presStyleLbl="node1" presStyleIdx="0" presStyleCnt="3">
        <dgm:presLayoutVars>
          <dgm:chMax val="0"/>
          <dgm:chPref val="0"/>
          <dgm:bulletEnabled val="1"/>
        </dgm:presLayoutVars>
      </dgm:prSet>
      <dgm:spPr/>
    </dgm:pt>
    <dgm:pt modelId="{B9ED9072-A3A4-487E-A5E9-E2B06A82DACA}" type="pres">
      <dgm:prSet presAssocID="{D7DDD637-1BD4-4EB3-BCFC-02D0A9064437}" presName="wedge2" presStyleLbl="node1" presStyleIdx="1" presStyleCnt="3"/>
      <dgm:spPr/>
    </dgm:pt>
    <dgm:pt modelId="{6B88B3BC-4C71-4817-87EB-2CFD09C5D509}" type="pres">
      <dgm:prSet presAssocID="{D7DDD637-1BD4-4EB3-BCFC-02D0A9064437}" presName="dummy2a" presStyleCnt="0"/>
      <dgm:spPr/>
    </dgm:pt>
    <dgm:pt modelId="{F14B1140-ECDE-4C15-BEBF-24CDC8ECB474}" type="pres">
      <dgm:prSet presAssocID="{D7DDD637-1BD4-4EB3-BCFC-02D0A9064437}" presName="dummy2b" presStyleCnt="0"/>
      <dgm:spPr/>
    </dgm:pt>
    <dgm:pt modelId="{8321EEB9-15C7-478C-8E62-EFA8C2D70191}" type="pres">
      <dgm:prSet presAssocID="{D7DDD637-1BD4-4EB3-BCFC-02D0A9064437}" presName="wedge2Tx" presStyleLbl="node1" presStyleIdx="1" presStyleCnt="3">
        <dgm:presLayoutVars>
          <dgm:chMax val="0"/>
          <dgm:chPref val="0"/>
          <dgm:bulletEnabled val="1"/>
        </dgm:presLayoutVars>
      </dgm:prSet>
      <dgm:spPr/>
    </dgm:pt>
    <dgm:pt modelId="{4BD90C6A-EB08-4483-A958-4B96ADDC5177}" type="pres">
      <dgm:prSet presAssocID="{D7DDD637-1BD4-4EB3-BCFC-02D0A9064437}" presName="wedge3" presStyleLbl="node1" presStyleIdx="2" presStyleCnt="3" custScaleX="102667" custScaleY="102473"/>
      <dgm:spPr/>
    </dgm:pt>
    <dgm:pt modelId="{94399962-A558-4B11-8433-3D5E18D2916E}" type="pres">
      <dgm:prSet presAssocID="{D7DDD637-1BD4-4EB3-BCFC-02D0A9064437}" presName="dummy3a" presStyleCnt="0"/>
      <dgm:spPr/>
    </dgm:pt>
    <dgm:pt modelId="{D1FED960-E04C-4D0A-8B64-A3F6B9A64BD5}" type="pres">
      <dgm:prSet presAssocID="{D7DDD637-1BD4-4EB3-BCFC-02D0A9064437}" presName="dummy3b" presStyleCnt="0"/>
      <dgm:spPr/>
    </dgm:pt>
    <dgm:pt modelId="{B9600163-812E-4FE0-8C6D-F01C64F41472}" type="pres">
      <dgm:prSet presAssocID="{D7DDD637-1BD4-4EB3-BCFC-02D0A9064437}" presName="wedge3Tx" presStyleLbl="node1" presStyleIdx="2" presStyleCnt="3">
        <dgm:presLayoutVars>
          <dgm:chMax val="0"/>
          <dgm:chPref val="0"/>
          <dgm:bulletEnabled val="1"/>
        </dgm:presLayoutVars>
      </dgm:prSet>
      <dgm:spPr/>
    </dgm:pt>
    <dgm:pt modelId="{38747D87-FBC1-438B-8A4A-719615F2F8E9}" type="pres">
      <dgm:prSet presAssocID="{469E4C48-E2DC-478F-AE19-7315E6B4F2B7}" presName="arrowWedge1" presStyleLbl="fgSibTrans2D1" presStyleIdx="0" presStyleCnt="3"/>
      <dgm:spPr>
        <a:solidFill>
          <a:srgbClr val="00B050"/>
        </a:solidFill>
      </dgm:spPr>
    </dgm:pt>
    <dgm:pt modelId="{6D2AE8C0-4A00-4A53-A5FE-ED29355F0381}" type="pres">
      <dgm:prSet presAssocID="{1A19B03F-C477-497C-AEBE-8FFA59B22A44}" presName="arrowWedge2" presStyleLbl="fgSibTrans2D1" presStyleIdx="1" presStyleCnt="3"/>
      <dgm:spPr>
        <a:solidFill>
          <a:srgbClr val="00B050"/>
        </a:solidFill>
      </dgm:spPr>
    </dgm:pt>
    <dgm:pt modelId="{8E75D64F-B6E0-4F16-B365-524EE7DD6F45}" type="pres">
      <dgm:prSet presAssocID="{A157BF5F-9A40-47F2-B574-F8F7014B09FC}" presName="arrowWedge3" presStyleLbl="fgSibTrans2D1" presStyleIdx="2" presStyleCnt="3"/>
      <dgm:spPr>
        <a:solidFill>
          <a:srgbClr val="00B050"/>
        </a:solidFill>
      </dgm:spPr>
    </dgm:pt>
  </dgm:ptLst>
  <dgm:cxnLst>
    <dgm:cxn modelId="{2221A410-7671-488F-B64E-406DB613ADBF}" srcId="{D7DDD637-1BD4-4EB3-BCFC-02D0A9064437}" destId="{5004701C-AA48-457C-9BB3-A15632523E08}" srcOrd="1" destOrd="0" parTransId="{1E2ED61F-8619-4089-A620-CF1C0A7C22BD}" sibTransId="{1A19B03F-C477-497C-AEBE-8FFA59B22A44}"/>
    <dgm:cxn modelId="{94FAAF4B-D8A9-405C-A12E-E93234FEB7E3}" srcId="{D7DDD637-1BD4-4EB3-BCFC-02D0A9064437}" destId="{EEC8ACA9-436A-4FC8-AA15-656D9B4871AA}" srcOrd="2" destOrd="0" parTransId="{BA40A5C4-404C-4726-8BDF-A7944213262C}" sibTransId="{A157BF5F-9A40-47F2-B574-F8F7014B09FC}"/>
    <dgm:cxn modelId="{6A6EB754-AE3D-48C8-B78E-C3981DB040E0}" type="presOf" srcId="{EEC8ACA9-436A-4FC8-AA15-656D9B4871AA}" destId="{B9600163-812E-4FE0-8C6D-F01C64F41472}" srcOrd="1" destOrd="0" presId="urn:microsoft.com/office/officeart/2005/8/layout/cycle8"/>
    <dgm:cxn modelId="{3FCF3A9A-7F4A-41BB-A5AE-BAAC6B56B765}" type="presOf" srcId="{5004701C-AA48-457C-9BB3-A15632523E08}" destId="{B9ED9072-A3A4-487E-A5E9-E2B06A82DACA}" srcOrd="0" destOrd="0" presId="urn:microsoft.com/office/officeart/2005/8/layout/cycle8"/>
    <dgm:cxn modelId="{69555FC6-90BC-403B-96C3-AEF626598C8E}" type="presOf" srcId="{FFEA45A3-A105-4B71-A3B1-060EF6B24104}" destId="{4DD70DDF-A8BD-4D48-BEFF-97E189ADC4D3}" srcOrd="0" destOrd="0" presId="urn:microsoft.com/office/officeart/2005/8/layout/cycle8"/>
    <dgm:cxn modelId="{285894CC-CBAB-407A-B9F4-3172383DAD76}" srcId="{D7DDD637-1BD4-4EB3-BCFC-02D0A9064437}" destId="{FFEA45A3-A105-4B71-A3B1-060EF6B24104}" srcOrd="0" destOrd="0" parTransId="{023F78F6-7B9D-4F62-BCC4-FD6EE2B9C7C6}" sibTransId="{469E4C48-E2DC-478F-AE19-7315E6B4F2B7}"/>
    <dgm:cxn modelId="{F76241DA-F57E-4E0C-9993-E995C5A35707}" type="presOf" srcId="{FFEA45A3-A105-4B71-A3B1-060EF6B24104}" destId="{10702F0F-A151-4468-832D-FB9E92DAC774}" srcOrd="1" destOrd="0" presId="urn:microsoft.com/office/officeart/2005/8/layout/cycle8"/>
    <dgm:cxn modelId="{AC900AE3-78E8-4BAC-ACF5-BD97A63E7E6A}" type="presOf" srcId="{5004701C-AA48-457C-9BB3-A15632523E08}" destId="{8321EEB9-15C7-478C-8E62-EFA8C2D70191}" srcOrd="1" destOrd="0" presId="urn:microsoft.com/office/officeart/2005/8/layout/cycle8"/>
    <dgm:cxn modelId="{93AE5BF2-20A6-4212-882D-E21B9544E926}" type="presOf" srcId="{D7DDD637-1BD4-4EB3-BCFC-02D0A9064437}" destId="{07F3D8CF-2159-43A5-8D18-F1E7EE3C05E2}" srcOrd="0" destOrd="0" presId="urn:microsoft.com/office/officeart/2005/8/layout/cycle8"/>
    <dgm:cxn modelId="{3E1FFCF4-7992-406B-8E45-940A504D7C01}" type="presOf" srcId="{EEC8ACA9-436A-4FC8-AA15-656D9B4871AA}" destId="{4BD90C6A-EB08-4483-A958-4B96ADDC5177}" srcOrd="0" destOrd="0" presId="urn:microsoft.com/office/officeart/2005/8/layout/cycle8"/>
    <dgm:cxn modelId="{8F8FF47E-724A-4726-98CE-32EA592B08C5}" type="presParOf" srcId="{07F3D8CF-2159-43A5-8D18-F1E7EE3C05E2}" destId="{4DD70DDF-A8BD-4D48-BEFF-97E189ADC4D3}" srcOrd="0" destOrd="0" presId="urn:microsoft.com/office/officeart/2005/8/layout/cycle8"/>
    <dgm:cxn modelId="{A12A6C05-3F80-43C8-8177-ED60AA3C2CFD}" type="presParOf" srcId="{07F3D8CF-2159-43A5-8D18-F1E7EE3C05E2}" destId="{9F1D8B71-87C1-48D8-B2E4-22E63DAACBF5}" srcOrd="1" destOrd="0" presId="urn:microsoft.com/office/officeart/2005/8/layout/cycle8"/>
    <dgm:cxn modelId="{BAF628B0-A11B-4DAB-962C-0FF57712E6F9}" type="presParOf" srcId="{07F3D8CF-2159-43A5-8D18-F1E7EE3C05E2}" destId="{FB54E610-A6D7-4DFD-B6D9-B3B8C71817E3}" srcOrd="2" destOrd="0" presId="urn:microsoft.com/office/officeart/2005/8/layout/cycle8"/>
    <dgm:cxn modelId="{7808556B-7FFB-4CAF-B7D0-0FAC07F71923}" type="presParOf" srcId="{07F3D8CF-2159-43A5-8D18-F1E7EE3C05E2}" destId="{10702F0F-A151-4468-832D-FB9E92DAC774}" srcOrd="3" destOrd="0" presId="urn:microsoft.com/office/officeart/2005/8/layout/cycle8"/>
    <dgm:cxn modelId="{5CB2F7ED-C1EB-4BDB-BF15-9DCB80401429}" type="presParOf" srcId="{07F3D8CF-2159-43A5-8D18-F1E7EE3C05E2}" destId="{B9ED9072-A3A4-487E-A5E9-E2B06A82DACA}" srcOrd="4" destOrd="0" presId="urn:microsoft.com/office/officeart/2005/8/layout/cycle8"/>
    <dgm:cxn modelId="{2391ED14-FB5B-4CB7-A1EF-2FCC36298351}" type="presParOf" srcId="{07F3D8CF-2159-43A5-8D18-F1E7EE3C05E2}" destId="{6B88B3BC-4C71-4817-87EB-2CFD09C5D509}" srcOrd="5" destOrd="0" presId="urn:microsoft.com/office/officeart/2005/8/layout/cycle8"/>
    <dgm:cxn modelId="{0BC6CAF7-E8E1-48C2-B1DA-E089D21DE730}" type="presParOf" srcId="{07F3D8CF-2159-43A5-8D18-F1E7EE3C05E2}" destId="{F14B1140-ECDE-4C15-BEBF-24CDC8ECB474}" srcOrd="6" destOrd="0" presId="urn:microsoft.com/office/officeart/2005/8/layout/cycle8"/>
    <dgm:cxn modelId="{ECCFFC75-3FCE-4D13-9873-9CD68843F86F}" type="presParOf" srcId="{07F3D8CF-2159-43A5-8D18-F1E7EE3C05E2}" destId="{8321EEB9-15C7-478C-8E62-EFA8C2D70191}" srcOrd="7" destOrd="0" presId="urn:microsoft.com/office/officeart/2005/8/layout/cycle8"/>
    <dgm:cxn modelId="{8E19F484-3306-4309-81F3-35D8F3AF940D}" type="presParOf" srcId="{07F3D8CF-2159-43A5-8D18-F1E7EE3C05E2}" destId="{4BD90C6A-EB08-4483-A958-4B96ADDC5177}" srcOrd="8" destOrd="0" presId="urn:microsoft.com/office/officeart/2005/8/layout/cycle8"/>
    <dgm:cxn modelId="{03EC0E98-8B85-4F6B-B56E-10FF4BBB3C60}" type="presParOf" srcId="{07F3D8CF-2159-43A5-8D18-F1E7EE3C05E2}" destId="{94399962-A558-4B11-8433-3D5E18D2916E}" srcOrd="9" destOrd="0" presId="urn:microsoft.com/office/officeart/2005/8/layout/cycle8"/>
    <dgm:cxn modelId="{C221D7D6-3CC7-4D47-AEC0-82DD36D470D7}" type="presParOf" srcId="{07F3D8CF-2159-43A5-8D18-F1E7EE3C05E2}" destId="{D1FED960-E04C-4D0A-8B64-A3F6B9A64BD5}" srcOrd="10" destOrd="0" presId="urn:microsoft.com/office/officeart/2005/8/layout/cycle8"/>
    <dgm:cxn modelId="{FAADD20D-04AE-4751-9FDB-1FC4E9A21002}" type="presParOf" srcId="{07F3D8CF-2159-43A5-8D18-F1E7EE3C05E2}" destId="{B9600163-812E-4FE0-8C6D-F01C64F41472}" srcOrd="11" destOrd="0" presId="urn:microsoft.com/office/officeart/2005/8/layout/cycle8"/>
    <dgm:cxn modelId="{EB4FA68B-B885-4FBC-9715-5F422B9E7512}" type="presParOf" srcId="{07F3D8CF-2159-43A5-8D18-F1E7EE3C05E2}" destId="{38747D87-FBC1-438B-8A4A-719615F2F8E9}" srcOrd="12" destOrd="0" presId="urn:microsoft.com/office/officeart/2005/8/layout/cycle8"/>
    <dgm:cxn modelId="{6ACF3A8A-4651-4107-8E82-E49B578B5DFD}" type="presParOf" srcId="{07F3D8CF-2159-43A5-8D18-F1E7EE3C05E2}" destId="{6D2AE8C0-4A00-4A53-A5FE-ED29355F0381}" srcOrd="13" destOrd="0" presId="urn:microsoft.com/office/officeart/2005/8/layout/cycle8"/>
    <dgm:cxn modelId="{FD57A5E1-8967-4325-B5D9-F447B898D809}" type="presParOf" srcId="{07F3D8CF-2159-43A5-8D18-F1E7EE3C05E2}" destId="{8E75D64F-B6E0-4F16-B365-524EE7DD6F45}"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589E79-D487-4A40-96BE-600739025470}" type="doc">
      <dgm:prSet loTypeId="urn:microsoft.com/office/officeart/2005/8/layout/gear1" loCatId="relationship" qsTypeId="urn:microsoft.com/office/officeart/2005/8/quickstyle/simple1" qsCatId="simple" csTypeId="urn:microsoft.com/office/officeart/2005/8/colors/accent1_2" csCatId="accent1" phldr="1"/>
      <dgm:spPr/>
    </dgm:pt>
    <dgm:pt modelId="{197836A0-16DD-42A5-B046-8DD79FB7C329}">
      <dgm:prSet phldrT="[Text]" custT="1"/>
      <dgm:spPr>
        <a:solidFill>
          <a:schemeClr val="bg2"/>
        </a:solidFill>
      </dgm:spPr>
      <dgm:t>
        <a:bodyPr/>
        <a:lstStyle/>
        <a:p>
          <a:r>
            <a:rPr lang="en-GB" sz="2000" b="1" i="0" u="none" strike="noStrike" cap="none" dirty="0">
              <a:solidFill>
                <a:schemeClr val="bg1"/>
              </a:solidFill>
              <a:latin typeface="Arial"/>
              <a:ea typeface="Calibri" panose="020F0502020204030204" pitchFamily="34" charset="0"/>
              <a:cs typeface="Arial"/>
              <a:sym typeface="Arial"/>
            </a:rPr>
            <a:t>Minimum compressive 115 MPa </a:t>
          </a:r>
          <a:endParaRPr lang="en-GB" sz="2000" b="1" dirty="0">
            <a:solidFill>
              <a:schemeClr val="bg1"/>
            </a:solidFill>
          </a:endParaRPr>
        </a:p>
      </dgm:t>
    </dgm:pt>
    <dgm:pt modelId="{EBDE81C1-9356-4A4D-8A55-BBC0891A7087}" type="parTrans" cxnId="{BC33AA59-2502-460B-BC75-2CD43326259B}">
      <dgm:prSet/>
      <dgm:spPr/>
      <dgm:t>
        <a:bodyPr/>
        <a:lstStyle/>
        <a:p>
          <a:endParaRPr lang="en-GB"/>
        </a:p>
      </dgm:t>
    </dgm:pt>
    <dgm:pt modelId="{0881A9AB-B9E4-4392-9294-44375C559BD5}" type="sibTrans" cxnId="{BC33AA59-2502-460B-BC75-2CD43326259B}">
      <dgm:prSet/>
      <dgm:spPr>
        <a:solidFill>
          <a:srgbClr val="00B050"/>
        </a:solidFill>
      </dgm:spPr>
      <dgm:t>
        <a:bodyPr/>
        <a:lstStyle/>
        <a:p>
          <a:endParaRPr lang="en-GB"/>
        </a:p>
      </dgm:t>
    </dgm:pt>
    <dgm:pt modelId="{00A51328-B3E5-468D-8AFF-78EA7C47948C}">
      <dgm:prSet phldrT="[Text]" custT="1"/>
      <dgm:spPr>
        <a:solidFill>
          <a:schemeClr val="bg2"/>
        </a:solidFill>
      </dgm:spPr>
      <dgm:t>
        <a:bodyPr/>
        <a:lstStyle/>
        <a:p>
          <a:r>
            <a:rPr lang="en-GB" sz="1800" b="1" i="0" u="none" strike="noStrike" cap="none" dirty="0">
              <a:solidFill>
                <a:schemeClr val="bg1"/>
              </a:solidFill>
              <a:latin typeface="Arial"/>
              <a:ea typeface="Calibri" panose="020F0502020204030204" pitchFamily="34" charset="0"/>
              <a:cs typeface="Arial"/>
              <a:sym typeface="Arial"/>
            </a:rPr>
            <a:t>Minimum service temperature 150oC </a:t>
          </a:r>
          <a:endParaRPr lang="en-GB" sz="1800" b="1" dirty="0">
            <a:solidFill>
              <a:schemeClr val="bg1"/>
            </a:solidFill>
          </a:endParaRPr>
        </a:p>
      </dgm:t>
    </dgm:pt>
    <dgm:pt modelId="{DB7CA8EC-6F44-40F8-AB0E-108E4B861CC1}" type="parTrans" cxnId="{2C605A3D-A580-4476-AC42-FC5DE63CF406}">
      <dgm:prSet/>
      <dgm:spPr/>
      <dgm:t>
        <a:bodyPr/>
        <a:lstStyle/>
        <a:p>
          <a:endParaRPr lang="en-GB"/>
        </a:p>
      </dgm:t>
    </dgm:pt>
    <dgm:pt modelId="{AFD867A7-051D-4576-88D1-942E472BA8B2}" type="sibTrans" cxnId="{2C605A3D-A580-4476-AC42-FC5DE63CF406}">
      <dgm:prSet/>
      <dgm:spPr>
        <a:solidFill>
          <a:srgbClr val="00B050"/>
        </a:solidFill>
      </dgm:spPr>
      <dgm:t>
        <a:bodyPr/>
        <a:lstStyle/>
        <a:p>
          <a:endParaRPr lang="en-GB"/>
        </a:p>
      </dgm:t>
    </dgm:pt>
    <dgm:pt modelId="{49192632-FBC4-4083-94C6-AF0C97DA78AD}">
      <dgm:prSet phldrT="[Text]" custT="1"/>
      <dgm:spPr>
        <a:solidFill>
          <a:schemeClr val="bg2"/>
        </a:solidFill>
      </dgm:spPr>
      <dgm:t>
        <a:bodyPr/>
        <a:lstStyle/>
        <a:p>
          <a:r>
            <a:rPr lang="en-GB" sz="1600" b="1" i="0" u="none" strike="noStrike" cap="none" dirty="0">
              <a:solidFill>
                <a:schemeClr val="bg1"/>
              </a:solidFill>
              <a:latin typeface="Arial"/>
              <a:ea typeface="Calibri" panose="020F0502020204030204" pitchFamily="34" charset="0"/>
              <a:cs typeface="Arial"/>
              <a:sym typeface="Arial"/>
            </a:rPr>
            <a:t>Maximum service temperature 220 oC</a:t>
          </a:r>
          <a:endParaRPr lang="en-GB" sz="1600" b="1" dirty="0">
            <a:solidFill>
              <a:schemeClr val="bg1"/>
            </a:solidFill>
          </a:endParaRPr>
        </a:p>
      </dgm:t>
    </dgm:pt>
    <dgm:pt modelId="{3AEA67C5-A980-4FE3-990A-73C200E52C9D}" type="parTrans" cxnId="{38011DBF-7DFE-4EC1-A9DA-C1622EBBC158}">
      <dgm:prSet/>
      <dgm:spPr/>
      <dgm:t>
        <a:bodyPr/>
        <a:lstStyle/>
        <a:p>
          <a:endParaRPr lang="en-GB"/>
        </a:p>
      </dgm:t>
    </dgm:pt>
    <dgm:pt modelId="{6B1E9801-43DA-4B5E-8006-30E10787F705}" type="sibTrans" cxnId="{38011DBF-7DFE-4EC1-A9DA-C1622EBBC158}">
      <dgm:prSet/>
      <dgm:spPr>
        <a:solidFill>
          <a:srgbClr val="00B050"/>
        </a:solidFill>
      </dgm:spPr>
      <dgm:t>
        <a:bodyPr/>
        <a:lstStyle/>
        <a:p>
          <a:endParaRPr lang="en-GB"/>
        </a:p>
      </dgm:t>
    </dgm:pt>
    <dgm:pt modelId="{A4CE8864-2BCB-4C23-9845-FF0E8909668C}" type="pres">
      <dgm:prSet presAssocID="{AB589E79-D487-4A40-96BE-600739025470}" presName="composite" presStyleCnt="0">
        <dgm:presLayoutVars>
          <dgm:chMax val="3"/>
          <dgm:animLvl val="lvl"/>
          <dgm:resizeHandles val="exact"/>
        </dgm:presLayoutVars>
      </dgm:prSet>
      <dgm:spPr/>
    </dgm:pt>
    <dgm:pt modelId="{5572651A-B681-4E5D-9E01-1D0A82FC4516}" type="pres">
      <dgm:prSet presAssocID="{197836A0-16DD-42A5-B046-8DD79FB7C329}" presName="gear1" presStyleLbl="node1" presStyleIdx="0" presStyleCnt="3" custScaleX="118217" custScaleY="106012">
        <dgm:presLayoutVars>
          <dgm:chMax val="1"/>
          <dgm:bulletEnabled val="1"/>
        </dgm:presLayoutVars>
      </dgm:prSet>
      <dgm:spPr/>
    </dgm:pt>
    <dgm:pt modelId="{87DF2622-600B-4CAD-8855-4A9F30D2971B}" type="pres">
      <dgm:prSet presAssocID="{197836A0-16DD-42A5-B046-8DD79FB7C329}" presName="gear1srcNode" presStyleLbl="node1" presStyleIdx="0" presStyleCnt="3"/>
      <dgm:spPr/>
    </dgm:pt>
    <dgm:pt modelId="{3EEABF34-FAA5-47CC-A8DB-89B809EE1403}" type="pres">
      <dgm:prSet presAssocID="{197836A0-16DD-42A5-B046-8DD79FB7C329}" presName="gear1dstNode" presStyleLbl="node1" presStyleIdx="0" presStyleCnt="3"/>
      <dgm:spPr/>
    </dgm:pt>
    <dgm:pt modelId="{3796DE3D-C663-4FC9-9544-FB4114800D5C}" type="pres">
      <dgm:prSet presAssocID="{00A51328-B3E5-468D-8AFF-78EA7C47948C}" presName="gear2" presStyleLbl="node1" presStyleIdx="1" presStyleCnt="3" custAng="370397" custScaleX="147666" custScaleY="154157" custLinFactNeighborX="-16306" custLinFactNeighborY="25694">
        <dgm:presLayoutVars>
          <dgm:chMax val="1"/>
          <dgm:bulletEnabled val="1"/>
        </dgm:presLayoutVars>
      </dgm:prSet>
      <dgm:spPr/>
    </dgm:pt>
    <dgm:pt modelId="{2939D387-8521-4460-BE63-EFFCC558A148}" type="pres">
      <dgm:prSet presAssocID="{00A51328-B3E5-468D-8AFF-78EA7C47948C}" presName="gear2srcNode" presStyleLbl="node1" presStyleIdx="1" presStyleCnt="3"/>
      <dgm:spPr/>
    </dgm:pt>
    <dgm:pt modelId="{E2BCC7D7-B108-4680-8E5E-D09C5E7259AC}" type="pres">
      <dgm:prSet presAssocID="{00A51328-B3E5-468D-8AFF-78EA7C47948C}" presName="gear2dstNode" presStyleLbl="node1" presStyleIdx="1" presStyleCnt="3"/>
      <dgm:spPr/>
    </dgm:pt>
    <dgm:pt modelId="{B5F3BAC4-04F6-49CE-AC93-A19CF2483672}" type="pres">
      <dgm:prSet presAssocID="{49192632-FBC4-4083-94C6-AF0C97DA78AD}" presName="gear3" presStyleLbl="node1" presStyleIdx="2" presStyleCnt="3" custScaleX="132305" custScaleY="125543" custLinFactNeighborX="-4070" custLinFactNeighborY="-2882"/>
      <dgm:spPr/>
    </dgm:pt>
    <dgm:pt modelId="{06CB0FA8-11A4-447B-84BC-7A9F8E9CC60D}" type="pres">
      <dgm:prSet presAssocID="{49192632-FBC4-4083-94C6-AF0C97DA78AD}" presName="gear3tx" presStyleLbl="node1" presStyleIdx="2" presStyleCnt="3">
        <dgm:presLayoutVars>
          <dgm:chMax val="1"/>
          <dgm:bulletEnabled val="1"/>
        </dgm:presLayoutVars>
      </dgm:prSet>
      <dgm:spPr/>
    </dgm:pt>
    <dgm:pt modelId="{444E4178-1803-4A52-A07C-AC81744A4708}" type="pres">
      <dgm:prSet presAssocID="{49192632-FBC4-4083-94C6-AF0C97DA78AD}" presName="gear3srcNode" presStyleLbl="node1" presStyleIdx="2" presStyleCnt="3"/>
      <dgm:spPr/>
    </dgm:pt>
    <dgm:pt modelId="{D7F041D6-1C03-45E4-84E3-454467373D4F}" type="pres">
      <dgm:prSet presAssocID="{49192632-FBC4-4083-94C6-AF0C97DA78AD}" presName="gear3dstNode" presStyleLbl="node1" presStyleIdx="2" presStyleCnt="3"/>
      <dgm:spPr/>
    </dgm:pt>
    <dgm:pt modelId="{A6ED9768-3531-4D22-A638-C1580596EA2E}" type="pres">
      <dgm:prSet presAssocID="{0881A9AB-B9E4-4392-9294-44375C559BD5}" presName="connector1" presStyleLbl="sibTrans2D1" presStyleIdx="0" presStyleCnt="3" custLinFactNeighborX="4139" custLinFactNeighborY="-13149"/>
      <dgm:spPr/>
    </dgm:pt>
    <dgm:pt modelId="{0EEB8F95-7D2F-4DBB-B4FB-F8B0BA28384B}" type="pres">
      <dgm:prSet presAssocID="{AFD867A7-051D-4576-88D1-942E472BA8B2}" presName="connector2" presStyleLbl="sibTrans2D1" presStyleIdx="1" presStyleCnt="3" custLinFactNeighborX="-12683" custLinFactNeighborY="-4637"/>
      <dgm:spPr/>
    </dgm:pt>
    <dgm:pt modelId="{8AD5C1F9-2D3C-4F2C-BE22-870946D45425}" type="pres">
      <dgm:prSet presAssocID="{6B1E9801-43DA-4B5E-8006-30E10787F705}" presName="connector3" presStyleLbl="sibTrans2D1" presStyleIdx="2" presStyleCnt="3"/>
      <dgm:spPr/>
    </dgm:pt>
  </dgm:ptLst>
  <dgm:cxnLst>
    <dgm:cxn modelId="{7AD91A04-22C2-4D30-BDFC-F4B9A5543BBB}" type="presOf" srcId="{49192632-FBC4-4083-94C6-AF0C97DA78AD}" destId="{444E4178-1803-4A52-A07C-AC81744A4708}" srcOrd="2" destOrd="0" presId="urn:microsoft.com/office/officeart/2005/8/layout/gear1"/>
    <dgm:cxn modelId="{FD5A1521-9EFB-43A2-A061-48AC3AAF2805}" type="presOf" srcId="{AFD867A7-051D-4576-88D1-942E472BA8B2}" destId="{0EEB8F95-7D2F-4DBB-B4FB-F8B0BA28384B}" srcOrd="0" destOrd="0" presId="urn:microsoft.com/office/officeart/2005/8/layout/gear1"/>
    <dgm:cxn modelId="{A86BDA33-0C78-4512-A5D0-C428D04A4FA8}" type="presOf" srcId="{197836A0-16DD-42A5-B046-8DD79FB7C329}" destId="{87DF2622-600B-4CAD-8855-4A9F30D2971B}" srcOrd="1" destOrd="0" presId="urn:microsoft.com/office/officeart/2005/8/layout/gear1"/>
    <dgm:cxn modelId="{548ADA37-7F37-4185-A23C-2B0187554662}" type="presOf" srcId="{00A51328-B3E5-468D-8AFF-78EA7C47948C}" destId="{E2BCC7D7-B108-4680-8E5E-D09C5E7259AC}" srcOrd="2" destOrd="0" presId="urn:microsoft.com/office/officeart/2005/8/layout/gear1"/>
    <dgm:cxn modelId="{2C605A3D-A580-4476-AC42-FC5DE63CF406}" srcId="{AB589E79-D487-4A40-96BE-600739025470}" destId="{00A51328-B3E5-468D-8AFF-78EA7C47948C}" srcOrd="1" destOrd="0" parTransId="{DB7CA8EC-6F44-40F8-AB0E-108E4B861CC1}" sibTransId="{AFD867A7-051D-4576-88D1-942E472BA8B2}"/>
    <dgm:cxn modelId="{74E66A40-105B-45E0-A1F9-EEC22823065F}" type="presOf" srcId="{00A51328-B3E5-468D-8AFF-78EA7C47948C}" destId="{2939D387-8521-4460-BE63-EFFCC558A148}" srcOrd="1" destOrd="0" presId="urn:microsoft.com/office/officeart/2005/8/layout/gear1"/>
    <dgm:cxn modelId="{DBF0E25D-438C-4160-84E7-459F99DB7A3B}" type="presOf" srcId="{0881A9AB-B9E4-4392-9294-44375C559BD5}" destId="{A6ED9768-3531-4D22-A638-C1580596EA2E}" srcOrd="0" destOrd="0" presId="urn:microsoft.com/office/officeart/2005/8/layout/gear1"/>
    <dgm:cxn modelId="{91872F63-D094-4EBF-A5B8-F6AC945DEF80}" type="presOf" srcId="{197836A0-16DD-42A5-B046-8DD79FB7C329}" destId="{5572651A-B681-4E5D-9E01-1D0A82FC4516}" srcOrd="0" destOrd="0" presId="urn:microsoft.com/office/officeart/2005/8/layout/gear1"/>
    <dgm:cxn modelId="{C1C96849-6CF9-42A9-B97B-5DDDF03CC1E2}" type="presOf" srcId="{AB589E79-D487-4A40-96BE-600739025470}" destId="{A4CE8864-2BCB-4C23-9845-FF0E8909668C}" srcOrd="0" destOrd="0" presId="urn:microsoft.com/office/officeart/2005/8/layout/gear1"/>
    <dgm:cxn modelId="{18A82071-8B37-429B-8460-DB144387F4AD}" type="presOf" srcId="{197836A0-16DD-42A5-B046-8DD79FB7C329}" destId="{3EEABF34-FAA5-47CC-A8DB-89B809EE1403}" srcOrd="2" destOrd="0" presId="urn:microsoft.com/office/officeart/2005/8/layout/gear1"/>
    <dgm:cxn modelId="{1B2C2C54-DD7C-4BC6-A86D-EBD003ABA768}" type="presOf" srcId="{6B1E9801-43DA-4B5E-8006-30E10787F705}" destId="{8AD5C1F9-2D3C-4F2C-BE22-870946D45425}" srcOrd="0" destOrd="0" presId="urn:microsoft.com/office/officeart/2005/8/layout/gear1"/>
    <dgm:cxn modelId="{BC33AA59-2502-460B-BC75-2CD43326259B}" srcId="{AB589E79-D487-4A40-96BE-600739025470}" destId="{197836A0-16DD-42A5-B046-8DD79FB7C329}" srcOrd="0" destOrd="0" parTransId="{EBDE81C1-9356-4A4D-8A55-BBC0891A7087}" sibTransId="{0881A9AB-B9E4-4392-9294-44375C559BD5}"/>
    <dgm:cxn modelId="{E3411287-F2A1-46E6-9653-CE0349B6F5A8}" type="presOf" srcId="{49192632-FBC4-4083-94C6-AF0C97DA78AD}" destId="{B5F3BAC4-04F6-49CE-AC93-A19CF2483672}" srcOrd="0" destOrd="0" presId="urn:microsoft.com/office/officeart/2005/8/layout/gear1"/>
    <dgm:cxn modelId="{8B6ED78B-A7EB-4918-AAB2-DDF9E33CF0D0}" type="presOf" srcId="{49192632-FBC4-4083-94C6-AF0C97DA78AD}" destId="{06CB0FA8-11A4-447B-84BC-7A9F8E9CC60D}" srcOrd="1" destOrd="0" presId="urn:microsoft.com/office/officeart/2005/8/layout/gear1"/>
    <dgm:cxn modelId="{38011DBF-7DFE-4EC1-A9DA-C1622EBBC158}" srcId="{AB589E79-D487-4A40-96BE-600739025470}" destId="{49192632-FBC4-4083-94C6-AF0C97DA78AD}" srcOrd="2" destOrd="0" parTransId="{3AEA67C5-A980-4FE3-990A-73C200E52C9D}" sibTransId="{6B1E9801-43DA-4B5E-8006-30E10787F705}"/>
    <dgm:cxn modelId="{2DD443C4-7E67-4B1F-B678-AC02E8C25EA9}" type="presOf" srcId="{00A51328-B3E5-468D-8AFF-78EA7C47948C}" destId="{3796DE3D-C663-4FC9-9544-FB4114800D5C}" srcOrd="0" destOrd="0" presId="urn:microsoft.com/office/officeart/2005/8/layout/gear1"/>
    <dgm:cxn modelId="{9368E7F7-7B53-4807-A105-43BF7FF04764}" type="presOf" srcId="{49192632-FBC4-4083-94C6-AF0C97DA78AD}" destId="{D7F041D6-1C03-45E4-84E3-454467373D4F}" srcOrd="3" destOrd="0" presId="urn:microsoft.com/office/officeart/2005/8/layout/gear1"/>
    <dgm:cxn modelId="{37D3F9F7-3894-46A9-9859-6BFF4065FD8D}" type="presParOf" srcId="{A4CE8864-2BCB-4C23-9845-FF0E8909668C}" destId="{5572651A-B681-4E5D-9E01-1D0A82FC4516}" srcOrd="0" destOrd="0" presId="urn:microsoft.com/office/officeart/2005/8/layout/gear1"/>
    <dgm:cxn modelId="{363F40AA-05E5-489A-B8FB-2B9AE37350FA}" type="presParOf" srcId="{A4CE8864-2BCB-4C23-9845-FF0E8909668C}" destId="{87DF2622-600B-4CAD-8855-4A9F30D2971B}" srcOrd="1" destOrd="0" presId="urn:microsoft.com/office/officeart/2005/8/layout/gear1"/>
    <dgm:cxn modelId="{9271DA5D-1D4C-4E08-AEA7-154C1D723576}" type="presParOf" srcId="{A4CE8864-2BCB-4C23-9845-FF0E8909668C}" destId="{3EEABF34-FAA5-47CC-A8DB-89B809EE1403}" srcOrd="2" destOrd="0" presId="urn:microsoft.com/office/officeart/2005/8/layout/gear1"/>
    <dgm:cxn modelId="{515C9C84-0F21-4F61-B0BC-CC3FBE66CCC0}" type="presParOf" srcId="{A4CE8864-2BCB-4C23-9845-FF0E8909668C}" destId="{3796DE3D-C663-4FC9-9544-FB4114800D5C}" srcOrd="3" destOrd="0" presId="urn:microsoft.com/office/officeart/2005/8/layout/gear1"/>
    <dgm:cxn modelId="{D3FE3CBF-B806-45FE-94C4-E31A2EB488EA}" type="presParOf" srcId="{A4CE8864-2BCB-4C23-9845-FF0E8909668C}" destId="{2939D387-8521-4460-BE63-EFFCC558A148}" srcOrd="4" destOrd="0" presId="urn:microsoft.com/office/officeart/2005/8/layout/gear1"/>
    <dgm:cxn modelId="{628F5501-DA4A-45C2-963E-8DFFBC6787DE}" type="presParOf" srcId="{A4CE8864-2BCB-4C23-9845-FF0E8909668C}" destId="{E2BCC7D7-B108-4680-8E5E-D09C5E7259AC}" srcOrd="5" destOrd="0" presId="urn:microsoft.com/office/officeart/2005/8/layout/gear1"/>
    <dgm:cxn modelId="{817E77A3-DDE8-48E8-B25F-1C74FC421B88}" type="presParOf" srcId="{A4CE8864-2BCB-4C23-9845-FF0E8909668C}" destId="{B5F3BAC4-04F6-49CE-AC93-A19CF2483672}" srcOrd="6" destOrd="0" presId="urn:microsoft.com/office/officeart/2005/8/layout/gear1"/>
    <dgm:cxn modelId="{529F63CD-97E3-426E-AA43-61DC07F2C4BE}" type="presParOf" srcId="{A4CE8864-2BCB-4C23-9845-FF0E8909668C}" destId="{06CB0FA8-11A4-447B-84BC-7A9F8E9CC60D}" srcOrd="7" destOrd="0" presId="urn:microsoft.com/office/officeart/2005/8/layout/gear1"/>
    <dgm:cxn modelId="{3BCCE255-B838-4139-AAC7-0ADF0C6F8E45}" type="presParOf" srcId="{A4CE8864-2BCB-4C23-9845-FF0E8909668C}" destId="{444E4178-1803-4A52-A07C-AC81744A4708}" srcOrd="8" destOrd="0" presId="urn:microsoft.com/office/officeart/2005/8/layout/gear1"/>
    <dgm:cxn modelId="{E289B501-B425-42FB-A7A5-11868312516C}" type="presParOf" srcId="{A4CE8864-2BCB-4C23-9845-FF0E8909668C}" destId="{D7F041D6-1C03-45E4-84E3-454467373D4F}" srcOrd="9" destOrd="0" presId="urn:microsoft.com/office/officeart/2005/8/layout/gear1"/>
    <dgm:cxn modelId="{253C291E-13EE-4B05-B671-3237033C386E}" type="presParOf" srcId="{A4CE8864-2BCB-4C23-9845-FF0E8909668C}" destId="{A6ED9768-3531-4D22-A638-C1580596EA2E}" srcOrd="10" destOrd="0" presId="urn:microsoft.com/office/officeart/2005/8/layout/gear1"/>
    <dgm:cxn modelId="{466DADCA-E04E-48BB-A5A7-E7A34A09F677}" type="presParOf" srcId="{A4CE8864-2BCB-4C23-9845-FF0E8909668C}" destId="{0EEB8F95-7D2F-4DBB-B4FB-F8B0BA28384B}" srcOrd="11" destOrd="0" presId="urn:microsoft.com/office/officeart/2005/8/layout/gear1"/>
    <dgm:cxn modelId="{7EDB6806-A484-4AC5-9DA3-6ACEF0CBD850}" type="presParOf" srcId="{A4CE8864-2BCB-4C23-9845-FF0E8909668C}" destId="{8AD5C1F9-2D3C-4F2C-BE22-870946D4542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C443A4-EDF5-4272-AA5F-CB725823D2E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E7E79AA2-A37A-4609-8265-44B844A84F9C}">
      <dgm:prSet phldrT="[Text]" custT="1"/>
      <dgm:spPr>
        <a:solidFill>
          <a:srgbClr val="FFC000">
            <a:alpha val="50000"/>
          </a:srgbClr>
        </a:solidFill>
        <a:ln>
          <a:solidFill>
            <a:schemeClr val="bg2"/>
          </a:solidFill>
        </a:ln>
      </dgm:spPr>
      <dgm:t>
        <a:bodyPr/>
        <a:lstStyle/>
        <a:p>
          <a:r>
            <a:rPr lang="en-GB" sz="2400" b="1" dirty="0"/>
            <a:t>Organic solvents </a:t>
          </a:r>
        </a:p>
      </dgm:t>
    </dgm:pt>
    <dgm:pt modelId="{16DB0540-CB5E-49D8-9E21-BEDBF80DFC8E}" type="parTrans" cxnId="{886F88E1-8CB6-40D9-BF18-66E98B983C2F}">
      <dgm:prSet/>
      <dgm:spPr/>
      <dgm:t>
        <a:bodyPr/>
        <a:lstStyle/>
        <a:p>
          <a:endParaRPr lang="en-GB"/>
        </a:p>
      </dgm:t>
    </dgm:pt>
    <dgm:pt modelId="{4CFEB44D-D0ED-4DC1-A543-0AB1B4674701}" type="sibTrans" cxnId="{886F88E1-8CB6-40D9-BF18-66E98B983C2F}">
      <dgm:prSet/>
      <dgm:spPr/>
      <dgm:t>
        <a:bodyPr/>
        <a:lstStyle/>
        <a:p>
          <a:endParaRPr lang="en-GB"/>
        </a:p>
      </dgm:t>
    </dgm:pt>
    <dgm:pt modelId="{59E01F83-DAD7-4E2F-9C45-F218FF577BA6}">
      <dgm:prSet phldrT="[Text]" custT="1"/>
      <dgm:spPr>
        <a:solidFill>
          <a:srgbClr val="FFC000">
            <a:alpha val="57000"/>
          </a:srgbClr>
        </a:solidFill>
        <a:ln>
          <a:solidFill>
            <a:schemeClr val="bg2"/>
          </a:solidFill>
        </a:ln>
      </dgm:spPr>
      <dgm:t>
        <a:bodyPr/>
        <a:lstStyle/>
        <a:p>
          <a:r>
            <a:rPr lang="en-GB" sz="2400" b="1" dirty="0"/>
            <a:t>Weak Acids </a:t>
          </a:r>
        </a:p>
      </dgm:t>
    </dgm:pt>
    <dgm:pt modelId="{FDCB74EA-683B-46BA-AA8F-8A0030C3A04B}" type="parTrans" cxnId="{B7F7B97F-6D81-4D80-A718-6E546353B610}">
      <dgm:prSet/>
      <dgm:spPr/>
      <dgm:t>
        <a:bodyPr/>
        <a:lstStyle/>
        <a:p>
          <a:endParaRPr lang="en-GB"/>
        </a:p>
      </dgm:t>
    </dgm:pt>
    <dgm:pt modelId="{BB673CDC-6F1D-473D-9688-5AF9BD8784D9}" type="sibTrans" cxnId="{B7F7B97F-6D81-4D80-A718-6E546353B610}">
      <dgm:prSet/>
      <dgm:spPr/>
      <dgm:t>
        <a:bodyPr/>
        <a:lstStyle/>
        <a:p>
          <a:endParaRPr lang="en-GB"/>
        </a:p>
      </dgm:t>
    </dgm:pt>
    <dgm:pt modelId="{D5E4C0E2-0704-4DA1-ACA5-071276D3AAED}">
      <dgm:prSet custT="1"/>
      <dgm:spPr>
        <a:solidFill>
          <a:srgbClr val="FFC000">
            <a:alpha val="50000"/>
          </a:srgbClr>
        </a:solidFill>
        <a:ln>
          <a:solidFill>
            <a:schemeClr val="bg2"/>
          </a:solidFill>
        </a:ln>
      </dgm:spPr>
      <dgm:t>
        <a:bodyPr/>
        <a:lstStyle/>
        <a:p>
          <a:r>
            <a:rPr lang="en-GB" sz="2400" b="1" dirty="0"/>
            <a:t>Water and Brine </a:t>
          </a:r>
        </a:p>
      </dgm:t>
    </dgm:pt>
    <dgm:pt modelId="{82A60E04-21F0-405F-8BED-DC6ADD43BAF7}" type="parTrans" cxnId="{407302D3-F48E-4558-98F7-10E5EDE4856A}">
      <dgm:prSet/>
      <dgm:spPr/>
      <dgm:t>
        <a:bodyPr/>
        <a:lstStyle/>
        <a:p>
          <a:endParaRPr lang="en-GB"/>
        </a:p>
      </dgm:t>
    </dgm:pt>
    <dgm:pt modelId="{9AEE515C-4C09-4C9A-BFAB-0949DEAF986C}" type="sibTrans" cxnId="{407302D3-F48E-4558-98F7-10E5EDE4856A}">
      <dgm:prSet/>
      <dgm:spPr/>
      <dgm:t>
        <a:bodyPr/>
        <a:lstStyle/>
        <a:p>
          <a:endParaRPr lang="en-GB"/>
        </a:p>
      </dgm:t>
    </dgm:pt>
    <dgm:pt modelId="{25BCF94E-82A1-4F91-838D-D5D9FC8D7469}" type="pres">
      <dgm:prSet presAssocID="{AAC443A4-EDF5-4272-AA5F-CB725823D2E5}" presName="compositeShape" presStyleCnt="0">
        <dgm:presLayoutVars>
          <dgm:chMax val="7"/>
          <dgm:dir/>
          <dgm:resizeHandles val="exact"/>
        </dgm:presLayoutVars>
      </dgm:prSet>
      <dgm:spPr/>
    </dgm:pt>
    <dgm:pt modelId="{92800249-45BF-4E15-B8E9-E70AD7EFF6A2}" type="pres">
      <dgm:prSet presAssocID="{D5E4C0E2-0704-4DA1-ACA5-071276D3AAED}" presName="circ1" presStyleLbl="vennNode1" presStyleIdx="0" presStyleCnt="3" custLinFactNeighborX="-1501" custLinFactNeighborY="429"/>
      <dgm:spPr/>
    </dgm:pt>
    <dgm:pt modelId="{51565C7A-0587-4A2E-8142-B6859B19B5EC}" type="pres">
      <dgm:prSet presAssocID="{D5E4C0E2-0704-4DA1-ACA5-071276D3AAED}" presName="circ1Tx" presStyleLbl="revTx" presStyleIdx="0" presStyleCnt="0">
        <dgm:presLayoutVars>
          <dgm:chMax val="0"/>
          <dgm:chPref val="0"/>
          <dgm:bulletEnabled val="1"/>
        </dgm:presLayoutVars>
      </dgm:prSet>
      <dgm:spPr/>
    </dgm:pt>
    <dgm:pt modelId="{EFB0ABDE-9D74-4653-AAB6-62ADECF903E1}" type="pres">
      <dgm:prSet presAssocID="{E7E79AA2-A37A-4609-8265-44B844A84F9C}" presName="circ2" presStyleLbl="vennNode1" presStyleIdx="1" presStyleCnt="3" custLinFactNeighborX="-821" custLinFactNeighborY="-2745"/>
      <dgm:spPr/>
    </dgm:pt>
    <dgm:pt modelId="{E33B120B-A559-49E3-B2F0-CD628A1F504B}" type="pres">
      <dgm:prSet presAssocID="{E7E79AA2-A37A-4609-8265-44B844A84F9C}" presName="circ2Tx" presStyleLbl="revTx" presStyleIdx="0" presStyleCnt="0">
        <dgm:presLayoutVars>
          <dgm:chMax val="0"/>
          <dgm:chPref val="0"/>
          <dgm:bulletEnabled val="1"/>
        </dgm:presLayoutVars>
      </dgm:prSet>
      <dgm:spPr/>
    </dgm:pt>
    <dgm:pt modelId="{01A48C46-6A85-4C3B-A2DD-6A083E4F4D4A}" type="pres">
      <dgm:prSet presAssocID="{59E01F83-DAD7-4E2F-9C45-F218FF577BA6}" presName="circ3" presStyleLbl="vennNode1" presStyleIdx="2" presStyleCnt="3"/>
      <dgm:spPr/>
    </dgm:pt>
    <dgm:pt modelId="{0F171EB8-095D-4B4F-9067-C46382746108}" type="pres">
      <dgm:prSet presAssocID="{59E01F83-DAD7-4E2F-9C45-F218FF577BA6}" presName="circ3Tx" presStyleLbl="revTx" presStyleIdx="0" presStyleCnt="0">
        <dgm:presLayoutVars>
          <dgm:chMax val="0"/>
          <dgm:chPref val="0"/>
          <dgm:bulletEnabled val="1"/>
        </dgm:presLayoutVars>
      </dgm:prSet>
      <dgm:spPr/>
    </dgm:pt>
  </dgm:ptLst>
  <dgm:cxnLst>
    <dgm:cxn modelId="{A945EB2F-6D02-4688-AFB7-5045D258DB30}" type="presOf" srcId="{59E01F83-DAD7-4E2F-9C45-F218FF577BA6}" destId="{01A48C46-6A85-4C3B-A2DD-6A083E4F4D4A}" srcOrd="0" destOrd="0" presId="urn:microsoft.com/office/officeart/2005/8/layout/venn1"/>
    <dgm:cxn modelId="{F48D3267-074D-4710-AF93-2444A3331EB2}" type="presOf" srcId="{AAC443A4-EDF5-4272-AA5F-CB725823D2E5}" destId="{25BCF94E-82A1-4F91-838D-D5D9FC8D7469}" srcOrd="0" destOrd="0" presId="urn:microsoft.com/office/officeart/2005/8/layout/venn1"/>
    <dgm:cxn modelId="{E60F7E4B-50A6-4606-95D9-1767BE484393}" type="presOf" srcId="{D5E4C0E2-0704-4DA1-ACA5-071276D3AAED}" destId="{51565C7A-0587-4A2E-8142-B6859B19B5EC}" srcOrd="1" destOrd="0" presId="urn:microsoft.com/office/officeart/2005/8/layout/venn1"/>
    <dgm:cxn modelId="{B7F7B97F-6D81-4D80-A718-6E546353B610}" srcId="{AAC443A4-EDF5-4272-AA5F-CB725823D2E5}" destId="{59E01F83-DAD7-4E2F-9C45-F218FF577BA6}" srcOrd="2" destOrd="0" parTransId="{FDCB74EA-683B-46BA-AA8F-8A0030C3A04B}" sibTransId="{BB673CDC-6F1D-473D-9688-5AF9BD8784D9}"/>
    <dgm:cxn modelId="{57084492-9C8F-444B-9F10-45AB83EDF4D8}" type="presOf" srcId="{E7E79AA2-A37A-4609-8265-44B844A84F9C}" destId="{E33B120B-A559-49E3-B2F0-CD628A1F504B}" srcOrd="1" destOrd="0" presId="urn:microsoft.com/office/officeart/2005/8/layout/venn1"/>
    <dgm:cxn modelId="{ADD105CD-9D71-4132-A912-E98F9FD9FCA9}" type="presOf" srcId="{D5E4C0E2-0704-4DA1-ACA5-071276D3AAED}" destId="{92800249-45BF-4E15-B8E9-E70AD7EFF6A2}" srcOrd="0" destOrd="0" presId="urn:microsoft.com/office/officeart/2005/8/layout/venn1"/>
    <dgm:cxn modelId="{407302D3-F48E-4558-98F7-10E5EDE4856A}" srcId="{AAC443A4-EDF5-4272-AA5F-CB725823D2E5}" destId="{D5E4C0E2-0704-4DA1-ACA5-071276D3AAED}" srcOrd="0" destOrd="0" parTransId="{82A60E04-21F0-405F-8BED-DC6ADD43BAF7}" sibTransId="{9AEE515C-4C09-4C9A-BFAB-0949DEAF986C}"/>
    <dgm:cxn modelId="{9CAAF5D3-3FCA-4CC7-B057-CB3E65BC7470}" type="presOf" srcId="{E7E79AA2-A37A-4609-8265-44B844A84F9C}" destId="{EFB0ABDE-9D74-4653-AAB6-62ADECF903E1}" srcOrd="0" destOrd="0" presId="urn:microsoft.com/office/officeart/2005/8/layout/venn1"/>
    <dgm:cxn modelId="{51193FD5-4499-404F-8D10-10350E7D32A2}" type="presOf" srcId="{59E01F83-DAD7-4E2F-9C45-F218FF577BA6}" destId="{0F171EB8-095D-4B4F-9067-C46382746108}" srcOrd="1" destOrd="0" presId="urn:microsoft.com/office/officeart/2005/8/layout/venn1"/>
    <dgm:cxn modelId="{886F88E1-8CB6-40D9-BF18-66E98B983C2F}" srcId="{AAC443A4-EDF5-4272-AA5F-CB725823D2E5}" destId="{E7E79AA2-A37A-4609-8265-44B844A84F9C}" srcOrd="1" destOrd="0" parTransId="{16DB0540-CB5E-49D8-9E21-BEDBF80DFC8E}" sibTransId="{4CFEB44D-D0ED-4DC1-A543-0AB1B4674701}"/>
    <dgm:cxn modelId="{B9CF036F-ACA9-40EE-B5B9-FE8358D02615}" type="presParOf" srcId="{25BCF94E-82A1-4F91-838D-D5D9FC8D7469}" destId="{92800249-45BF-4E15-B8E9-E70AD7EFF6A2}" srcOrd="0" destOrd="0" presId="urn:microsoft.com/office/officeart/2005/8/layout/venn1"/>
    <dgm:cxn modelId="{F66F8E53-96B3-44E2-ABAC-0A476AE98B07}" type="presParOf" srcId="{25BCF94E-82A1-4F91-838D-D5D9FC8D7469}" destId="{51565C7A-0587-4A2E-8142-B6859B19B5EC}" srcOrd="1" destOrd="0" presId="urn:microsoft.com/office/officeart/2005/8/layout/venn1"/>
    <dgm:cxn modelId="{0D625B8D-8FBD-4ACB-A974-EF0B1C2F3DA5}" type="presParOf" srcId="{25BCF94E-82A1-4F91-838D-D5D9FC8D7469}" destId="{EFB0ABDE-9D74-4653-AAB6-62ADECF903E1}" srcOrd="2" destOrd="0" presId="urn:microsoft.com/office/officeart/2005/8/layout/venn1"/>
    <dgm:cxn modelId="{AAF06A8E-0152-4428-B7EB-E97AB6CCF1AF}" type="presParOf" srcId="{25BCF94E-82A1-4F91-838D-D5D9FC8D7469}" destId="{E33B120B-A559-49E3-B2F0-CD628A1F504B}" srcOrd="3" destOrd="0" presId="urn:microsoft.com/office/officeart/2005/8/layout/venn1"/>
    <dgm:cxn modelId="{55AABEA6-1970-41C8-BBEB-2D19C2F1A625}" type="presParOf" srcId="{25BCF94E-82A1-4F91-838D-D5D9FC8D7469}" destId="{01A48C46-6A85-4C3B-A2DD-6A083E4F4D4A}" srcOrd="4" destOrd="0" presId="urn:microsoft.com/office/officeart/2005/8/layout/venn1"/>
    <dgm:cxn modelId="{F6645612-0728-4108-993A-5231C53F862B}" type="presParOf" srcId="{25BCF94E-82A1-4F91-838D-D5D9FC8D7469}" destId="{0F171EB8-095D-4B4F-9067-C46382746108}"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765588-09D8-456B-8B83-27DE7BC800A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FE18367-61EC-4D11-99FB-9AD5ABCA356D}">
      <dgm:prSet phldrT="[Text]" custT="1"/>
      <dgm:spPr>
        <a:solidFill>
          <a:srgbClr val="002060"/>
        </a:solidFill>
      </dgm:spPr>
      <dgm:t>
        <a:bodyPr/>
        <a:lstStyle/>
        <a:p>
          <a:r>
            <a:rPr lang="en-GB"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Compressive</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strength - 0.2</a:t>
          </a:r>
          <a:endParaRPr lang="en-GB" sz="2000" b="1" dirty="0">
            <a:solidFill>
              <a:schemeClr val="bg1"/>
            </a:solidFill>
          </a:endParaRPr>
        </a:p>
      </dgm:t>
    </dgm:pt>
    <dgm:pt modelId="{B3FF26C5-40CD-420C-8EB9-AA7CC603382D}" type="parTrans" cxnId="{F5732738-B566-433F-A002-48D4E58DEF1D}">
      <dgm:prSet/>
      <dgm:spPr/>
      <dgm:t>
        <a:bodyPr/>
        <a:lstStyle/>
        <a:p>
          <a:endParaRPr lang="en-GB" sz="2000" b="1"/>
        </a:p>
      </dgm:t>
    </dgm:pt>
    <dgm:pt modelId="{9218D382-42AC-4628-B8E2-34CB1609A975}" type="sibTrans" cxnId="{F5732738-B566-433F-A002-48D4E58DEF1D}">
      <dgm:prSet/>
      <dgm:spPr/>
      <dgm:t>
        <a:bodyPr/>
        <a:lstStyle/>
        <a:p>
          <a:endParaRPr lang="en-GB" sz="2000" b="1"/>
        </a:p>
      </dgm:t>
    </dgm:pt>
    <dgm:pt modelId="{7263B1D6-2C1C-4692-801D-85272BF592D0}">
      <dgm:prSet phldrT="[Text]" custT="1"/>
      <dgm:spPr>
        <a:solidFill>
          <a:srgbClr val="002060"/>
        </a:solidFill>
      </dgm:spPr>
      <dgm:t>
        <a:bodyPr/>
        <a:lstStyle/>
        <a:p>
          <a:pPr algn="ctr"/>
          <a:r>
            <a:rPr lang="en-GB" sz="2000" b="1" i="0" u="none" dirty="0"/>
            <a:t>Flexural strength</a:t>
          </a:r>
        </a:p>
        <a:p>
          <a:pPr algn="ctr"/>
          <a:r>
            <a:rPr lang="en-GB" sz="2000" b="1" i="0" u="none" dirty="0"/>
            <a:t>- 0.1</a:t>
          </a:r>
          <a:endParaRPr lang="en-GB" sz="2000" b="1" dirty="0"/>
        </a:p>
      </dgm:t>
    </dgm:pt>
    <dgm:pt modelId="{EE08D80E-E0B9-4109-B43E-C5C039E6FE02}" type="parTrans" cxnId="{2CFF28CA-537B-4A66-AB57-7308EAB2C3F5}">
      <dgm:prSet/>
      <dgm:spPr/>
      <dgm:t>
        <a:bodyPr/>
        <a:lstStyle/>
        <a:p>
          <a:endParaRPr lang="en-GB" sz="2000" b="1"/>
        </a:p>
      </dgm:t>
    </dgm:pt>
    <dgm:pt modelId="{7733FF43-F9C9-40CC-B0E2-67E04AF6D804}" type="sibTrans" cxnId="{2CFF28CA-537B-4A66-AB57-7308EAB2C3F5}">
      <dgm:prSet/>
      <dgm:spPr/>
      <dgm:t>
        <a:bodyPr/>
        <a:lstStyle/>
        <a:p>
          <a:endParaRPr lang="en-GB" sz="2000" b="1"/>
        </a:p>
      </dgm:t>
    </dgm:pt>
    <dgm:pt modelId="{C6BF90F9-886F-4E9D-B56D-0696ECA3006F}">
      <dgm:prSet phldrT="[Text]" custT="1"/>
      <dgm:spPr>
        <a:solidFill>
          <a:srgbClr val="002060"/>
        </a:solidFill>
      </dgm:spPr>
      <dgm:t>
        <a:bodyPr/>
        <a:lstStyle/>
        <a:p>
          <a:pPr algn="ctr"/>
          <a:r>
            <a:rPr lang="en-GB" sz="2000" b="1" i="0" u="none" dirty="0"/>
            <a:t>Tensile </a:t>
          </a:r>
        </a:p>
        <a:p>
          <a:pPr algn="ctr"/>
          <a:r>
            <a:rPr lang="en-GB" sz="2000" b="1" i="0" u="none" dirty="0"/>
            <a:t>Strength -  </a:t>
          </a:r>
        </a:p>
        <a:p>
          <a:pPr algn="ctr"/>
          <a:r>
            <a:rPr lang="en-GB" sz="2000" b="1" i="0" u="none" dirty="0"/>
            <a:t>0.1</a:t>
          </a:r>
          <a:endParaRPr lang="en-GB" sz="2000" b="1" dirty="0"/>
        </a:p>
      </dgm:t>
    </dgm:pt>
    <dgm:pt modelId="{48C48C3A-7979-4B74-A390-C447B223697D}" type="parTrans" cxnId="{93302132-8FF2-4D6C-9CB8-0A537B90DA41}">
      <dgm:prSet/>
      <dgm:spPr/>
      <dgm:t>
        <a:bodyPr/>
        <a:lstStyle/>
        <a:p>
          <a:endParaRPr lang="en-GB" sz="2000" b="1"/>
        </a:p>
      </dgm:t>
    </dgm:pt>
    <dgm:pt modelId="{0D1C9D43-85EB-4DEB-AE35-B64A35E647ED}" type="sibTrans" cxnId="{93302132-8FF2-4D6C-9CB8-0A537B90DA41}">
      <dgm:prSet/>
      <dgm:spPr/>
      <dgm:t>
        <a:bodyPr/>
        <a:lstStyle/>
        <a:p>
          <a:endParaRPr lang="en-GB" sz="2000" b="1"/>
        </a:p>
      </dgm:t>
    </dgm:pt>
    <dgm:pt modelId="{CFC6515A-B23A-4CA8-A1FD-EAC5B2445BFB}">
      <dgm:prSet phldrT="[Text]" custT="1"/>
      <dgm:spPr>
        <a:solidFill>
          <a:srgbClr val="002060"/>
        </a:solidFill>
      </dgm:spPr>
      <dgm:t>
        <a:bodyPr/>
        <a:lstStyle/>
        <a:p>
          <a:r>
            <a:rPr lang="en-GB" sz="2000" b="1" dirty="0">
              <a:solidFill>
                <a:srgbClr val="FFFFFF"/>
              </a:solidFill>
              <a:latin typeface="Arial"/>
            </a:rPr>
            <a:t>E modulus - 0.125</a:t>
          </a:r>
          <a:endParaRPr lang="en-GB" sz="2000" b="1" dirty="0"/>
        </a:p>
      </dgm:t>
    </dgm:pt>
    <dgm:pt modelId="{4BC7B401-0088-40A3-874F-BF34AC3A0E9E}" type="parTrans" cxnId="{95EE8896-3BE3-46EB-ACE9-379CE81B446E}">
      <dgm:prSet/>
      <dgm:spPr/>
      <dgm:t>
        <a:bodyPr/>
        <a:lstStyle/>
        <a:p>
          <a:endParaRPr lang="en-GB" sz="2000" b="1"/>
        </a:p>
      </dgm:t>
    </dgm:pt>
    <dgm:pt modelId="{DE40A7AD-63AF-4DAE-BE63-42BC981465DB}" type="sibTrans" cxnId="{95EE8896-3BE3-46EB-ACE9-379CE81B446E}">
      <dgm:prSet/>
      <dgm:spPr/>
      <dgm:t>
        <a:bodyPr/>
        <a:lstStyle/>
        <a:p>
          <a:endParaRPr lang="en-GB" sz="2000" b="1"/>
        </a:p>
      </dgm:t>
    </dgm:pt>
    <dgm:pt modelId="{C7CE40F8-97D4-449E-BC3E-E7D7C20B9B80}">
      <dgm:prSet phldrT="[Text]"/>
      <dgm:spPr/>
      <dgm:t>
        <a:bodyPr/>
        <a:lstStyle/>
        <a:p>
          <a:endParaRPr lang="en-GB"/>
        </a:p>
      </dgm:t>
    </dgm:pt>
    <dgm:pt modelId="{2F83BB23-1335-4633-8074-B9D174F3DEE2}" type="parTrans" cxnId="{4D1632DD-7016-41F7-BC88-14EEBA17308D}">
      <dgm:prSet/>
      <dgm:spPr/>
      <dgm:t>
        <a:bodyPr/>
        <a:lstStyle/>
        <a:p>
          <a:endParaRPr lang="en-GB" sz="2000" b="1"/>
        </a:p>
      </dgm:t>
    </dgm:pt>
    <dgm:pt modelId="{C5CA1CC9-9DAD-4F39-BFBC-EB41DE92678E}" type="sibTrans" cxnId="{4D1632DD-7016-41F7-BC88-14EEBA17308D}">
      <dgm:prSet/>
      <dgm:spPr/>
      <dgm:t>
        <a:bodyPr/>
        <a:lstStyle/>
        <a:p>
          <a:endParaRPr lang="en-GB" sz="2000" b="1"/>
        </a:p>
      </dgm:t>
    </dgm:pt>
    <dgm:pt modelId="{CA444195-8295-41B0-9052-5732F17A17BC}">
      <dgm:prSet phldrT="[Text]"/>
      <dgm:spPr/>
      <dgm:t>
        <a:bodyPr/>
        <a:lstStyle/>
        <a:p>
          <a:endParaRPr lang="en-GB"/>
        </a:p>
      </dgm:t>
    </dgm:pt>
    <dgm:pt modelId="{B6D0805A-CFCC-447C-B154-96F61774AE87}" type="parTrans" cxnId="{E03F6889-804B-4C49-A158-2F7E0C9AD750}">
      <dgm:prSet/>
      <dgm:spPr/>
      <dgm:t>
        <a:bodyPr/>
        <a:lstStyle/>
        <a:p>
          <a:endParaRPr lang="en-GB" sz="2000" b="1"/>
        </a:p>
      </dgm:t>
    </dgm:pt>
    <dgm:pt modelId="{362A19AD-4272-4E01-82AB-0781CC5666E5}" type="sibTrans" cxnId="{E03F6889-804B-4C49-A158-2F7E0C9AD750}">
      <dgm:prSet/>
      <dgm:spPr/>
      <dgm:t>
        <a:bodyPr/>
        <a:lstStyle/>
        <a:p>
          <a:endParaRPr lang="en-GB" sz="2000" b="1"/>
        </a:p>
      </dgm:t>
    </dgm:pt>
    <dgm:pt modelId="{6688286F-115C-42AD-88AE-77DA369E0263}">
      <dgm:prSet phldrT="[Text]"/>
      <dgm:spPr/>
      <dgm:t>
        <a:bodyPr/>
        <a:lstStyle/>
        <a:p>
          <a:endParaRPr lang="en-GB"/>
        </a:p>
      </dgm:t>
    </dgm:pt>
    <dgm:pt modelId="{421D2F54-11FC-4CDC-966D-DE574ACFA8F8}" type="parTrans" cxnId="{4574CD60-85CE-479B-B389-B0D3F1BA030B}">
      <dgm:prSet/>
      <dgm:spPr/>
      <dgm:t>
        <a:bodyPr/>
        <a:lstStyle/>
        <a:p>
          <a:endParaRPr lang="en-GB" sz="2000" b="1"/>
        </a:p>
      </dgm:t>
    </dgm:pt>
    <dgm:pt modelId="{8588842A-6974-4B00-A067-D6D16691A578}" type="sibTrans" cxnId="{4574CD60-85CE-479B-B389-B0D3F1BA030B}">
      <dgm:prSet/>
      <dgm:spPr/>
      <dgm:t>
        <a:bodyPr/>
        <a:lstStyle/>
        <a:p>
          <a:endParaRPr lang="en-GB" sz="2000" b="1"/>
        </a:p>
      </dgm:t>
    </dgm:pt>
    <dgm:pt modelId="{B96891FE-E4A1-4D00-BF05-697F28538E1D}">
      <dgm:prSet phldrT="[Text]"/>
      <dgm:spPr/>
      <dgm:t>
        <a:bodyPr/>
        <a:lstStyle/>
        <a:p>
          <a:endParaRPr lang="en-GB"/>
        </a:p>
      </dgm:t>
    </dgm:pt>
    <dgm:pt modelId="{4C241403-5F5E-4AC8-8E39-57E5C7538C3D}" type="parTrans" cxnId="{30270491-5A2E-421F-970C-5FBF03622540}">
      <dgm:prSet/>
      <dgm:spPr/>
      <dgm:t>
        <a:bodyPr/>
        <a:lstStyle/>
        <a:p>
          <a:endParaRPr lang="en-GB" sz="2000" b="1"/>
        </a:p>
      </dgm:t>
    </dgm:pt>
    <dgm:pt modelId="{CDD5A7DC-F3CF-47C8-8B32-840596F8290A}" type="sibTrans" cxnId="{30270491-5A2E-421F-970C-5FBF03622540}">
      <dgm:prSet/>
      <dgm:spPr/>
      <dgm:t>
        <a:bodyPr/>
        <a:lstStyle/>
        <a:p>
          <a:endParaRPr lang="en-GB" sz="2000" b="1"/>
        </a:p>
      </dgm:t>
    </dgm:pt>
    <dgm:pt modelId="{EA341E5D-02CF-410F-B9A9-73D71EB4C026}" type="pres">
      <dgm:prSet presAssocID="{6C765588-09D8-456B-8B83-27DE7BC800A7}" presName="matrix" presStyleCnt="0">
        <dgm:presLayoutVars>
          <dgm:chMax val="1"/>
          <dgm:dir/>
          <dgm:resizeHandles val="exact"/>
        </dgm:presLayoutVars>
      </dgm:prSet>
      <dgm:spPr/>
    </dgm:pt>
    <dgm:pt modelId="{802D75B3-5277-4C9A-BA1F-7121B1CC3971}" type="pres">
      <dgm:prSet presAssocID="{6C765588-09D8-456B-8B83-27DE7BC800A7}" presName="diamond" presStyleLbl="bgShp" presStyleIdx="0" presStyleCnt="1" custLinFactNeighborX="-976" custLinFactNeighborY="6113"/>
      <dgm:spPr/>
    </dgm:pt>
    <dgm:pt modelId="{D984181A-71FD-4BB3-8F73-40A757F62F59}" type="pres">
      <dgm:prSet presAssocID="{6C765588-09D8-456B-8B83-27DE7BC800A7}" presName="quad1" presStyleLbl="node1" presStyleIdx="0" presStyleCnt="4" custScaleX="173882" custLinFactNeighborX="-71612" custLinFactNeighborY="-5100">
        <dgm:presLayoutVars>
          <dgm:chMax val="0"/>
          <dgm:chPref val="0"/>
          <dgm:bulletEnabled val="1"/>
        </dgm:presLayoutVars>
      </dgm:prSet>
      <dgm:spPr/>
    </dgm:pt>
    <dgm:pt modelId="{615973F8-2194-4093-AFAD-A381CE5714FC}" type="pres">
      <dgm:prSet presAssocID="{6C765588-09D8-456B-8B83-27DE7BC800A7}" presName="quad2" presStyleLbl="node1" presStyleIdx="1" presStyleCnt="4" custScaleX="192457" custLinFactNeighborX="73666" custLinFactNeighborY="137">
        <dgm:presLayoutVars>
          <dgm:chMax val="0"/>
          <dgm:chPref val="0"/>
          <dgm:bulletEnabled val="1"/>
        </dgm:presLayoutVars>
      </dgm:prSet>
      <dgm:spPr/>
    </dgm:pt>
    <dgm:pt modelId="{59CFBE13-E893-45F2-A05B-B7BF321D1CB8}" type="pres">
      <dgm:prSet presAssocID="{6C765588-09D8-456B-8B83-27DE7BC800A7}" presName="quad3" presStyleLbl="node1" presStyleIdx="2" presStyleCnt="4" custScaleX="167530" custLinFactNeighborX="-62895" custLinFactNeighborY="-12777">
        <dgm:presLayoutVars>
          <dgm:chMax val="0"/>
          <dgm:chPref val="0"/>
          <dgm:bulletEnabled val="1"/>
        </dgm:presLayoutVars>
      </dgm:prSet>
      <dgm:spPr/>
    </dgm:pt>
    <dgm:pt modelId="{490FF718-4435-4214-8AA6-C9760623B4F3}" type="pres">
      <dgm:prSet presAssocID="{6C765588-09D8-456B-8B83-27DE7BC800A7}" presName="quad4" presStyleLbl="node1" presStyleIdx="3" presStyleCnt="4" custScaleX="197810" custLinFactNeighborX="81909" custLinFactNeighborY="-5667">
        <dgm:presLayoutVars>
          <dgm:chMax val="0"/>
          <dgm:chPref val="0"/>
          <dgm:bulletEnabled val="1"/>
        </dgm:presLayoutVars>
      </dgm:prSet>
      <dgm:spPr/>
    </dgm:pt>
  </dgm:ptLst>
  <dgm:cxnLst>
    <dgm:cxn modelId="{596A1319-2043-4330-AA3A-F35C5DBA7C21}" type="presOf" srcId="{CFC6515A-B23A-4CA8-A1FD-EAC5B2445BFB}" destId="{490FF718-4435-4214-8AA6-C9760623B4F3}" srcOrd="0" destOrd="0" presId="urn:microsoft.com/office/officeart/2005/8/layout/matrix3"/>
    <dgm:cxn modelId="{93302132-8FF2-4D6C-9CB8-0A537B90DA41}" srcId="{6C765588-09D8-456B-8B83-27DE7BC800A7}" destId="{C6BF90F9-886F-4E9D-B56D-0696ECA3006F}" srcOrd="2" destOrd="0" parTransId="{48C48C3A-7979-4B74-A390-C447B223697D}" sibTransId="{0D1C9D43-85EB-4DEB-AE35-B64A35E647ED}"/>
    <dgm:cxn modelId="{F5732738-B566-433F-A002-48D4E58DEF1D}" srcId="{6C765588-09D8-456B-8B83-27DE7BC800A7}" destId="{5FE18367-61EC-4D11-99FB-9AD5ABCA356D}" srcOrd="0" destOrd="0" parTransId="{B3FF26C5-40CD-420C-8EB9-AA7CC603382D}" sibTransId="{9218D382-42AC-4628-B8E2-34CB1609A975}"/>
    <dgm:cxn modelId="{4574CD60-85CE-479B-B389-B0D3F1BA030B}" srcId="{6C765588-09D8-456B-8B83-27DE7BC800A7}" destId="{6688286F-115C-42AD-88AE-77DA369E0263}" srcOrd="5" destOrd="0" parTransId="{421D2F54-11FC-4CDC-966D-DE574ACFA8F8}" sibTransId="{8588842A-6974-4B00-A067-D6D16691A578}"/>
    <dgm:cxn modelId="{E4A4BB85-7A17-430E-A803-8D85C6BF7B5B}" type="presOf" srcId="{6C765588-09D8-456B-8B83-27DE7BC800A7}" destId="{EA341E5D-02CF-410F-B9A9-73D71EB4C026}" srcOrd="0" destOrd="0" presId="urn:microsoft.com/office/officeart/2005/8/layout/matrix3"/>
    <dgm:cxn modelId="{E03F6889-804B-4C49-A158-2F7E0C9AD750}" srcId="{6C765588-09D8-456B-8B83-27DE7BC800A7}" destId="{CA444195-8295-41B0-9052-5732F17A17BC}" srcOrd="7" destOrd="0" parTransId="{B6D0805A-CFCC-447C-B154-96F61774AE87}" sibTransId="{362A19AD-4272-4E01-82AB-0781CC5666E5}"/>
    <dgm:cxn modelId="{70FD7D8F-9A2B-484A-9697-3353DACE5B6F}" type="presOf" srcId="{7263B1D6-2C1C-4692-801D-85272BF592D0}" destId="{615973F8-2194-4093-AFAD-A381CE5714FC}" srcOrd="0" destOrd="0" presId="urn:microsoft.com/office/officeart/2005/8/layout/matrix3"/>
    <dgm:cxn modelId="{30270491-5A2E-421F-970C-5FBF03622540}" srcId="{6C765588-09D8-456B-8B83-27DE7BC800A7}" destId="{B96891FE-E4A1-4D00-BF05-697F28538E1D}" srcOrd="4" destOrd="0" parTransId="{4C241403-5F5E-4AC8-8E39-57E5C7538C3D}" sibTransId="{CDD5A7DC-F3CF-47C8-8B32-840596F8290A}"/>
    <dgm:cxn modelId="{95EE8896-3BE3-46EB-ACE9-379CE81B446E}" srcId="{6C765588-09D8-456B-8B83-27DE7BC800A7}" destId="{CFC6515A-B23A-4CA8-A1FD-EAC5B2445BFB}" srcOrd="3" destOrd="0" parTransId="{4BC7B401-0088-40A3-874F-BF34AC3A0E9E}" sibTransId="{DE40A7AD-63AF-4DAE-BE63-42BC981465DB}"/>
    <dgm:cxn modelId="{CBBD4C9D-2B12-40F4-8B10-FAA25072AA6F}" type="presOf" srcId="{C6BF90F9-886F-4E9D-B56D-0696ECA3006F}" destId="{59CFBE13-E893-45F2-A05B-B7BF321D1CB8}" srcOrd="0" destOrd="0" presId="urn:microsoft.com/office/officeart/2005/8/layout/matrix3"/>
    <dgm:cxn modelId="{2CFF28CA-537B-4A66-AB57-7308EAB2C3F5}" srcId="{6C765588-09D8-456B-8B83-27DE7BC800A7}" destId="{7263B1D6-2C1C-4692-801D-85272BF592D0}" srcOrd="1" destOrd="0" parTransId="{EE08D80E-E0B9-4109-B43E-C5C039E6FE02}" sibTransId="{7733FF43-F9C9-40CC-B0E2-67E04AF6D804}"/>
    <dgm:cxn modelId="{4D1632DD-7016-41F7-BC88-14EEBA17308D}" srcId="{6C765588-09D8-456B-8B83-27DE7BC800A7}" destId="{C7CE40F8-97D4-449E-BC3E-E7D7C20B9B80}" srcOrd="6" destOrd="0" parTransId="{2F83BB23-1335-4633-8074-B9D174F3DEE2}" sibTransId="{C5CA1CC9-9DAD-4F39-BFBC-EB41DE92678E}"/>
    <dgm:cxn modelId="{3F501DF2-240A-4224-A887-B9098A815F1E}" type="presOf" srcId="{5FE18367-61EC-4D11-99FB-9AD5ABCA356D}" destId="{D984181A-71FD-4BB3-8F73-40A757F62F59}" srcOrd="0" destOrd="0" presId="urn:microsoft.com/office/officeart/2005/8/layout/matrix3"/>
    <dgm:cxn modelId="{C01CDCCB-BFEC-4B5A-82E4-BB1F84EA7A3C}" type="presParOf" srcId="{EA341E5D-02CF-410F-B9A9-73D71EB4C026}" destId="{802D75B3-5277-4C9A-BA1F-7121B1CC3971}" srcOrd="0" destOrd="0" presId="urn:microsoft.com/office/officeart/2005/8/layout/matrix3"/>
    <dgm:cxn modelId="{A7B9206F-F6E4-4FD9-A84A-76CEB02AD6F5}" type="presParOf" srcId="{EA341E5D-02CF-410F-B9A9-73D71EB4C026}" destId="{D984181A-71FD-4BB3-8F73-40A757F62F59}" srcOrd="1" destOrd="0" presId="urn:microsoft.com/office/officeart/2005/8/layout/matrix3"/>
    <dgm:cxn modelId="{3EB64F75-34AB-447A-8827-2FD457DC135D}" type="presParOf" srcId="{EA341E5D-02CF-410F-B9A9-73D71EB4C026}" destId="{615973F8-2194-4093-AFAD-A381CE5714FC}" srcOrd="2" destOrd="0" presId="urn:microsoft.com/office/officeart/2005/8/layout/matrix3"/>
    <dgm:cxn modelId="{7EAB2C5C-9F20-456D-B5AB-AC87DAD75446}" type="presParOf" srcId="{EA341E5D-02CF-410F-B9A9-73D71EB4C026}" destId="{59CFBE13-E893-45F2-A05B-B7BF321D1CB8}" srcOrd="3" destOrd="0" presId="urn:microsoft.com/office/officeart/2005/8/layout/matrix3"/>
    <dgm:cxn modelId="{5EC11022-5818-4D84-9E7D-B705DBEE95A4}" type="presParOf" srcId="{EA341E5D-02CF-410F-B9A9-73D71EB4C026}" destId="{490FF718-4435-4214-8AA6-C9760623B4F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154F0D-8A34-4C54-BE70-7224FC10221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83B304A-9EC0-4A47-AF18-ABCD9A7567FE}">
      <dgm:prSet phldrT="[Text]" custT="1"/>
      <dgm:spPr>
        <a:solidFill>
          <a:schemeClr val="bg2">
            <a:lumMod val="50000"/>
          </a:schemeClr>
        </a:solidFill>
        <a:ln>
          <a:noFill/>
        </a:ln>
      </dgm:spPr>
      <dgm:t>
        <a:bodyPr/>
        <a:lstStyle/>
        <a:p>
          <a:endParaRPr lang="en-GB" sz="2000" dirty="0"/>
        </a:p>
      </dgm:t>
    </dgm:pt>
    <dgm:pt modelId="{CA738CB1-034C-4B7F-9776-4F684E598C0F}" type="parTrans" cxnId="{BDFC1F49-56B0-4518-B67B-03ABD5190921}">
      <dgm:prSet/>
      <dgm:spPr/>
      <dgm:t>
        <a:bodyPr/>
        <a:lstStyle/>
        <a:p>
          <a:endParaRPr lang="en-GB" sz="2000"/>
        </a:p>
      </dgm:t>
    </dgm:pt>
    <dgm:pt modelId="{31AFFA62-3F55-4985-86B4-84F9270333B6}" type="sibTrans" cxnId="{BDFC1F49-56B0-4518-B67B-03ABD5190921}">
      <dgm:prSet/>
      <dgm:spPr/>
      <dgm:t>
        <a:bodyPr/>
        <a:lstStyle/>
        <a:p>
          <a:endParaRPr lang="en-GB" sz="2000"/>
        </a:p>
      </dgm:t>
    </dgm:pt>
    <dgm:pt modelId="{DCDE997F-3157-4E6B-A5B9-0A26669D2754}">
      <dgm:prSet phldrT="[Text]" custT="1"/>
      <dgm:spPr/>
      <dgm:t>
        <a:bodyPr/>
        <a:lstStyle/>
        <a:p>
          <a:r>
            <a:rPr lang="en-US" sz="2000" dirty="0"/>
            <a:t>Decide and assign weights to individual criterion</a:t>
          </a:r>
          <a:endParaRPr lang="en-GB" sz="2000" dirty="0"/>
        </a:p>
      </dgm:t>
    </dgm:pt>
    <dgm:pt modelId="{EB299556-16AD-473F-BF03-5919D71BB92F}" type="parTrans" cxnId="{08DA6946-C643-45A5-872D-0417AF1E2E4E}">
      <dgm:prSet/>
      <dgm:spPr/>
      <dgm:t>
        <a:bodyPr/>
        <a:lstStyle/>
        <a:p>
          <a:endParaRPr lang="en-GB" sz="2000"/>
        </a:p>
      </dgm:t>
    </dgm:pt>
    <dgm:pt modelId="{AAD4BE75-0E90-4328-8555-8F7A84710E2F}" type="sibTrans" cxnId="{08DA6946-C643-45A5-872D-0417AF1E2E4E}">
      <dgm:prSet/>
      <dgm:spPr/>
      <dgm:t>
        <a:bodyPr/>
        <a:lstStyle/>
        <a:p>
          <a:endParaRPr lang="en-GB" sz="2000"/>
        </a:p>
      </dgm:t>
    </dgm:pt>
    <dgm:pt modelId="{B8FAEB9B-CDFB-4747-9F90-7B95DEA156BC}">
      <dgm:prSet phldrT="[Text]" custT="1"/>
      <dgm:spPr/>
      <dgm:t>
        <a:bodyPr/>
        <a:lstStyle/>
        <a:p>
          <a:r>
            <a:rPr lang="en-US" sz="2000" dirty="0"/>
            <a:t>Calculate normalized and weighted normalized values criteria </a:t>
          </a:r>
          <a:endParaRPr lang="en-GB" sz="2000" dirty="0"/>
        </a:p>
      </dgm:t>
    </dgm:pt>
    <dgm:pt modelId="{D3586A30-46D8-4822-A228-D3A878B1D469}" type="parTrans" cxnId="{99506063-B733-45F5-BB16-5B7D0FF821F2}">
      <dgm:prSet/>
      <dgm:spPr/>
      <dgm:t>
        <a:bodyPr/>
        <a:lstStyle/>
        <a:p>
          <a:endParaRPr lang="en-GB" sz="2000"/>
        </a:p>
      </dgm:t>
    </dgm:pt>
    <dgm:pt modelId="{D7FB6741-437E-4BC3-9D33-B1625B30DD45}" type="sibTrans" cxnId="{99506063-B733-45F5-BB16-5B7D0FF821F2}">
      <dgm:prSet/>
      <dgm:spPr/>
      <dgm:t>
        <a:bodyPr/>
        <a:lstStyle/>
        <a:p>
          <a:endParaRPr lang="en-GB" sz="2000"/>
        </a:p>
      </dgm:t>
    </dgm:pt>
    <dgm:pt modelId="{FC1DF1B0-EE83-47C0-97C5-F86D17A411E4}">
      <dgm:prSet phldrT="[Text]" custT="1"/>
      <dgm:spPr>
        <a:solidFill>
          <a:schemeClr val="bg2">
            <a:lumMod val="75000"/>
          </a:schemeClr>
        </a:solidFill>
      </dgm:spPr>
      <dgm:t>
        <a:bodyPr/>
        <a:lstStyle/>
        <a:p>
          <a:endParaRPr lang="en-GB" sz="2000" dirty="0"/>
        </a:p>
      </dgm:t>
    </dgm:pt>
    <dgm:pt modelId="{00BAE724-3106-4924-A190-AF64F9D6C16F}" type="parTrans" cxnId="{E6E02000-6518-4078-AC9E-5043805CCE65}">
      <dgm:prSet/>
      <dgm:spPr/>
      <dgm:t>
        <a:bodyPr/>
        <a:lstStyle/>
        <a:p>
          <a:endParaRPr lang="en-GB" sz="2000"/>
        </a:p>
      </dgm:t>
    </dgm:pt>
    <dgm:pt modelId="{8B9039C6-DE8E-4627-A129-8DDB2533FEAF}" type="sibTrans" cxnId="{E6E02000-6518-4078-AC9E-5043805CCE65}">
      <dgm:prSet/>
      <dgm:spPr/>
      <dgm:t>
        <a:bodyPr/>
        <a:lstStyle/>
        <a:p>
          <a:endParaRPr lang="en-GB" sz="2000"/>
        </a:p>
      </dgm:t>
    </dgm:pt>
    <dgm:pt modelId="{F4DA0F99-DB90-4166-A941-AC3AF70C6CA5}">
      <dgm:prSet phldrT="[Text]" custT="1"/>
      <dgm:spPr/>
      <dgm:t>
        <a:bodyPr/>
        <a:lstStyle/>
        <a:p>
          <a:r>
            <a:rPr lang="en-US" sz="2000" dirty="0"/>
            <a:t>Determine the positive and negative ideal material solutions </a:t>
          </a:r>
          <a:endParaRPr lang="en-GB" sz="2000" dirty="0"/>
        </a:p>
      </dgm:t>
    </dgm:pt>
    <dgm:pt modelId="{081110B1-B94F-455C-BA54-218A3EA0BA9C}" type="parTrans" cxnId="{262DE0A7-E566-4F6C-BEF6-6C7A7C283024}">
      <dgm:prSet/>
      <dgm:spPr/>
      <dgm:t>
        <a:bodyPr/>
        <a:lstStyle/>
        <a:p>
          <a:endParaRPr lang="en-GB" sz="2000"/>
        </a:p>
      </dgm:t>
    </dgm:pt>
    <dgm:pt modelId="{D1EC0718-CAA3-43E7-A075-145B0A6EF3A7}" type="sibTrans" cxnId="{262DE0A7-E566-4F6C-BEF6-6C7A7C283024}">
      <dgm:prSet/>
      <dgm:spPr/>
      <dgm:t>
        <a:bodyPr/>
        <a:lstStyle/>
        <a:p>
          <a:endParaRPr lang="en-GB" sz="2000"/>
        </a:p>
      </dgm:t>
    </dgm:pt>
    <dgm:pt modelId="{51425674-6291-4EDA-985B-D10EA1CEEDA9}">
      <dgm:prSet phldrT="[Text]" custT="1"/>
      <dgm:spPr/>
      <dgm:t>
        <a:bodyPr/>
        <a:lstStyle/>
        <a:p>
          <a:r>
            <a:rPr lang="en-US" sz="2000" dirty="0"/>
            <a:t>Calculate separation measures of each material from the positive and negative ideal solutions</a:t>
          </a:r>
          <a:endParaRPr lang="en-GB" sz="2000" dirty="0"/>
        </a:p>
      </dgm:t>
    </dgm:pt>
    <dgm:pt modelId="{DC2B5DBA-C3BD-4A35-9B99-3D43C40AE84D}" type="parTrans" cxnId="{839C853F-C004-43B7-A766-C348923EC8CA}">
      <dgm:prSet/>
      <dgm:spPr/>
      <dgm:t>
        <a:bodyPr/>
        <a:lstStyle/>
        <a:p>
          <a:endParaRPr lang="en-GB" sz="2000"/>
        </a:p>
      </dgm:t>
    </dgm:pt>
    <dgm:pt modelId="{7633C62A-4AAD-4425-8D8C-EA7C0412DB04}" type="sibTrans" cxnId="{839C853F-C004-43B7-A766-C348923EC8CA}">
      <dgm:prSet/>
      <dgm:spPr/>
      <dgm:t>
        <a:bodyPr/>
        <a:lstStyle/>
        <a:p>
          <a:endParaRPr lang="en-GB" sz="2000"/>
        </a:p>
      </dgm:t>
    </dgm:pt>
    <dgm:pt modelId="{4F2A675F-B5CA-46F3-BD7B-637A80D95660}">
      <dgm:prSet phldrT="[Text]" custT="1"/>
      <dgm:spPr>
        <a:solidFill>
          <a:schemeClr val="bg2">
            <a:lumMod val="60000"/>
            <a:lumOff val="40000"/>
          </a:schemeClr>
        </a:solidFill>
      </dgm:spPr>
      <dgm:t>
        <a:bodyPr/>
        <a:lstStyle/>
        <a:p>
          <a:endParaRPr lang="en-GB" sz="2000" dirty="0"/>
        </a:p>
        <a:p>
          <a:endParaRPr lang="en-GB" sz="2000" dirty="0"/>
        </a:p>
      </dgm:t>
    </dgm:pt>
    <dgm:pt modelId="{AF639A6E-FFF5-4814-83DC-77FCE94BCDB6}" type="parTrans" cxnId="{4A03547D-6A38-4581-9270-F1949EE809D6}">
      <dgm:prSet/>
      <dgm:spPr/>
      <dgm:t>
        <a:bodyPr/>
        <a:lstStyle/>
        <a:p>
          <a:endParaRPr lang="en-GB" sz="2000"/>
        </a:p>
      </dgm:t>
    </dgm:pt>
    <dgm:pt modelId="{E340A584-AB3F-4E0C-813D-D7F5BF2C7918}" type="sibTrans" cxnId="{4A03547D-6A38-4581-9270-F1949EE809D6}">
      <dgm:prSet/>
      <dgm:spPr/>
      <dgm:t>
        <a:bodyPr/>
        <a:lstStyle/>
        <a:p>
          <a:endParaRPr lang="en-GB" sz="2000"/>
        </a:p>
      </dgm:t>
    </dgm:pt>
    <dgm:pt modelId="{2669F1E3-7B71-4E75-ADDB-CE98F5011DE8}">
      <dgm:prSet phldrT="[Text]" custT="1"/>
      <dgm:spPr/>
      <dgm:t>
        <a:bodyPr/>
        <a:lstStyle/>
        <a:p>
          <a:r>
            <a:rPr lang="en-US" sz="2000" dirty="0"/>
            <a:t>Calculate each material’s similarity to the positive ideal solution.</a:t>
          </a:r>
          <a:endParaRPr lang="en-GB" sz="2000" dirty="0"/>
        </a:p>
      </dgm:t>
    </dgm:pt>
    <dgm:pt modelId="{7FB2E4D0-FE40-4D82-B391-A1892A04A4E7}" type="parTrans" cxnId="{7EDBFDE3-D528-4D1B-B4C0-B0127048101B}">
      <dgm:prSet/>
      <dgm:spPr/>
      <dgm:t>
        <a:bodyPr/>
        <a:lstStyle/>
        <a:p>
          <a:endParaRPr lang="en-GB" sz="2000"/>
        </a:p>
      </dgm:t>
    </dgm:pt>
    <dgm:pt modelId="{5866B46A-7395-4D50-B90D-9746C53AABF0}" type="sibTrans" cxnId="{7EDBFDE3-D528-4D1B-B4C0-B0127048101B}">
      <dgm:prSet/>
      <dgm:spPr/>
      <dgm:t>
        <a:bodyPr/>
        <a:lstStyle/>
        <a:p>
          <a:endParaRPr lang="en-GB" sz="2000"/>
        </a:p>
      </dgm:t>
    </dgm:pt>
    <dgm:pt modelId="{D024327F-9362-4655-B361-1F2EA3673F2F}">
      <dgm:prSet phldrT="[Text]" custT="1"/>
      <dgm:spPr/>
      <dgm:t>
        <a:bodyPr/>
        <a:lstStyle/>
        <a:p>
          <a:r>
            <a:rPr lang="en-US" sz="2000" dirty="0"/>
            <a:t>Rank the materials based on their distances from the positive ideal solution</a:t>
          </a:r>
          <a:endParaRPr lang="en-GB" sz="2000" dirty="0"/>
        </a:p>
      </dgm:t>
    </dgm:pt>
    <dgm:pt modelId="{D0F87677-E53C-4270-B465-FA6854DC2318}" type="parTrans" cxnId="{826BA9BF-0681-437C-879D-02056AF7E138}">
      <dgm:prSet/>
      <dgm:spPr/>
      <dgm:t>
        <a:bodyPr/>
        <a:lstStyle/>
        <a:p>
          <a:endParaRPr lang="en-GB" sz="2000"/>
        </a:p>
      </dgm:t>
    </dgm:pt>
    <dgm:pt modelId="{68D3CEFC-EC64-437B-9E07-1D5230E90CD7}" type="sibTrans" cxnId="{826BA9BF-0681-437C-879D-02056AF7E138}">
      <dgm:prSet/>
      <dgm:spPr/>
      <dgm:t>
        <a:bodyPr/>
        <a:lstStyle/>
        <a:p>
          <a:endParaRPr lang="en-GB" sz="2000"/>
        </a:p>
      </dgm:t>
    </dgm:pt>
    <dgm:pt modelId="{A2BA241D-9FAD-4E92-A73C-E0143AE724E4}" type="pres">
      <dgm:prSet presAssocID="{43154F0D-8A34-4C54-BE70-7224FC102211}" presName="linearFlow" presStyleCnt="0">
        <dgm:presLayoutVars>
          <dgm:dir/>
          <dgm:animLvl val="lvl"/>
          <dgm:resizeHandles val="exact"/>
        </dgm:presLayoutVars>
      </dgm:prSet>
      <dgm:spPr/>
    </dgm:pt>
    <dgm:pt modelId="{4059A092-A659-454B-B8C9-6C8045A4F5BD}" type="pres">
      <dgm:prSet presAssocID="{483B304A-9EC0-4A47-AF18-ABCD9A7567FE}" presName="composite" presStyleCnt="0"/>
      <dgm:spPr/>
    </dgm:pt>
    <dgm:pt modelId="{58BF4A29-8ED7-43FE-BF11-A976FC8345CE}" type="pres">
      <dgm:prSet presAssocID="{483B304A-9EC0-4A47-AF18-ABCD9A7567FE}" presName="parentText" presStyleLbl="alignNode1" presStyleIdx="0" presStyleCnt="3">
        <dgm:presLayoutVars>
          <dgm:chMax val="1"/>
          <dgm:bulletEnabled val="1"/>
        </dgm:presLayoutVars>
      </dgm:prSet>
      <dgm:spPr/>
    </dgm:pt>
    <dgm:pt modelId="{D752B866-B4A0-40F1-88ED-DE45701A1AC4}" type="pres">
      <dgm:prSet presAssocID="{483B304A-9EC0-4A47-AF18-ABCD9A7567FE}" presName="descendantText" presStyleLbl="alignAcc1" presStyleIdx="0" presStyleCnt="3" custScaleY="150728" custLinFactNeighborX="767" custLinFactNeighborY="8238">
        <dgm:presLayoutVars>
          <dgm:bulletEnabled val="1"/>
        </dgm:presLayoutVars>
      </dgm:prSet>
      <dgm:spPr/>
    </dgm:pt>
    <dgm:pt modelId="{45C124EB-ED41-4E61-A1D4-449681417C84}" type="pres">
      <dgm:prSet presAssocID="{31AFFA62-3F55-4985-86B4-84F9270333B6}" presName="sp" presStyleCnt="0"/>
      <dgm:spPr/>
    </dgm:pt>
    <dgm:pt modelId="{78DCF601-10D6-4106-BDCB-1483805FCE30}" type="pres">
      <dgm:prSet presAssocID="{FC1DF1B0-EE83-47C0-97C5-F86D17A411E4}" presName="composite" presStyleCnt="0"/>
      <dgm:spPr/>
    </dgm:pt>
    <dgm:pt modelId="{71481CD6-1C30-4139-8497-04523071E6BC}" type="pres">
      <dgm:prSet presAssocID="{FC1DF1B0-EE83-47C0-97C5-F86D17A411E4}" presName="parentText" presStyleLbl="alignNode1" presStyleIdx="1" presStyleCnt="3">
        <dgm:presLayoutVars>
          <dgm:chMax val="1"/>
          <dgm:bulletEnabled val="1"/>
        </dgm:presLayoutVars>
      </dgm:prSet>
      <dgm:spPr/>
    </dgm:pt>
    <dgm:pt modelId="{4EE6E059-6902-4AB4-930F-AD95371C80F5}" type="pres">
      <dgm:prSet presAssocID="{FC1DF1B0-EE83-47C0-97C5-F86D17A411E4}" presName="descendantText" presStyleLbl="alignAcc1" presStyleIdx="1" presStyleCnt="3" custScaleY="137834">
        <dgm:presLayoutVars>
          <dgm:bulletEnabled val="1"/>
        </dgm:presLayoutVars>
      </dgm:prSet>
      <dgm:spPr/>
    </dgm:pt>
    <dgm:pt modelId="{5C44ABD4-9B49-4A90-BAB9-44C70A55D3F3}" type="pres">
      <dgm:prSet presAssocID="{8B9039C6-DE8E-4627-A129-8DDB2533FEAF}" presName="sp" presStyleCnt="0"/>
      <dgm:spPr/>
    </dgm:pt>
    <dgm:pt modelId="{8ADEB02B-408C-4C4C-8EE9-F7674D6C7B32}" type="pres">
      <dgm:prSet presAssocID="{4F2A675F-B5CA-46F3-BD7B-637A80D95660}" presName="composite" presStyleCnt="0"/>
      <dgm:spPr/>
    </dgm:pt>
    <dgm:pt modelId="{9E7C2B61-5F7D-46F9-B423-8CBBF032F48E}" type="pres">
      <dgm:prSet presAssocID="{4F2A675F-B5CA-46F3-BD7B-637A80D95660}" presName="parentText" presStyleLbl="alignNode1" presStyleIdx="2" presStyleCnt="3">
        <dgm:presLayoutVars>
          <dgm:chMax val="1"/>
          <dgm:bulletEnabled val="1"/>
        </dgm:presLayoutVars>
      </dgm:prSet>
      <dgm:spPr/>
    </dgm:pt>
    <dgm:pt modelId="{3FB32B09-784F-4E6B-A0A4-CD538A784E20}" type="pres">
      <dgm:prSet presAssocID="{4F2A675F-B5CA-46F3-BD7B-637A80D95660}" presName="descendantText" presStyleLbl="alignAcc1" presStyleIdx="2" presStyleCnt="3" custScaleY="108894">
        <dgm:presLayoutVars>
          <dgm:bulletEnabled val="1"/>
        </dgm:presLayoutVars>
      </dgm:prSet>
      <dgm:spPr/>
    </dgm:pt>
  </dgm:ptLst>
  <dgm:cxnLst>
    <dgm:cxn modelId="{E6E02000-6518-4078-AC9E-5043805CCE65}" srcId="{43154F0D-8A34-4C54-BE70-7224FC102211}" destId="{FC1DF1B0-EE83-47C0-97C5-F86D17A411E4}" srcOrd="1" destOrd="0" parTransId="{00BAE724-3106-4924-A190-AF64F9D6C16F}" sibTransId="{8B9039C6-DE8E-4627-A129-8DDB2533FEAF}"/>
    <dgm:cxn modelId="{CF179804-E760-4586-BF0B-52BFD201C227}" type="presOf" srcId="{483B304A-9EC0-4A47-AF18-ABCD9A7567FE}" destId="{58BF4A29-8ED7-43FE-BF11-A976FC8345CE}" srcOrd="0" destOrd="0" presId="urn:microsoft.com/office/officeart/2005/8/layout/chevron2"/>
    <dgm:cxn modelId="{AEE8D132-2C9E-40DF-9C9D-2237D56F1109}" type="presOf" srcId="{DCDE997F-3157-4E6B-A5B9-0A26669D2754}" destId="{D752B866-B4A0-40F1-88ED-DE45701A1AC4}" srcOrd="0" destOrd="0" presId="urn:microsoft.com/office/officeart/2005/8/layout/chevron2"/>
    <dgm:cxn modelId="{B1A67538-AF8D-47E6-9A4A-131F58695AF4}" type="presOf" srcId="{FC1DF1B0-EE83-47C0-97C5-F86D17A411E4}" destId="{71481CD6-1C30-4139-8497-04523071E6BC}" srcOrd="0" destOrd="0" presId="urn:microsoft.com/office/officeart/2005/8/layout/chevron2"/>
    <dgm:cxn modelId="{16C5E239-F925-49FC-8757-E93D8C7618D9}" type="presOf" srcId="{F4DA0F99-DB90-4166-A941-AC3AF70C6CA5}" destId="{4EE6E059-6902-4AB4-930F-AD95371C80F5}" srcOrd="0" destOrd="0" presId="urn:microsoft.com/office/officeart/2005/8/layout/chevron2"/>
    <dgm:cxn modelId="{794CED39-FAF9-48D8-BF67-D83FC431058C}" type="presOf" srcId="{B8FAEB9B-CDFB-4747-9F90-7B95DEA156BC}" destId="{D752B866-B4A0-40F1-88ED-DE45701A1AC4}" srcOrd="0" destOrd="1" presId="urn:microsoft.com/office/officeart/2005/8/layout/chevron2"/>
    <dgm:cxn modelId="{839C853F-C004-43B7-A766-C348923EC8CA}" srcId="{FC1DF1B0-EE83-47C0-97C5-F86D17A411E4}" destId="{51425674-6291-4EDA-985B-D10EA1CEEDA9}" srcOrd="1" destOrd="0" parTransId="{DC2B5DBA-C3BD-4A35-9B99-3D43C40AE84D}" sibTransId="{7633C62A-4AAD-4425-8D8C-EA7C0412DB04}"/>
    <dgm:cxn modelId="{99506063-B733-45F5-BB16-5B7D0FF821F2}" srcId="{483B304A-9EC0-4A47-AF18-ABCD9A7567FE}" destId="{B8FAEB9B-CDFB-4747-9F90-7B95DEA156BC}" srcOrd="1" destOrd="0" parTransId="{D3586A30-46D8-4822-A228-D3A878B1D469}" sibTransId="{D7FB6741-437E-4BC3-9D33-B1625B30DD45}"/>
    <dgm:cxn modelId="{691DC863-73E0-4E76-B3D3-3DEDDC63F34A}" type="presOf" srcId="{2669F1E3-7B71-4E75-ADDB-CE98F5011DE8}" destId="{3FB32B09-784F-4E6B-A0A4-CD538A784E20}" srcOrd="0" destOrd="0" presId="urn:microsoft.com/office/officeart/2005/8/layout/chevron2"/>
    <dgm:cxn modelId="{08DA6946-C643-45A5-872D-0417AF1E2E4E}" srcId="{483B304A-9EC0-4A47-AF18-ABCD9A7567FE}" destId="{DCDE997F-3157-4E6B-A5B9-0A26669D2754}" srcOrd="0" destOrd="0" parTransId="{EB299556-16AD-473F-BF03-5919D71BB92F}" sibTransId="{AAD4BE75-0E90-4328-8555-8F7A84710E2F}"/>
    <dgm:cxn modelId="{BDFC1F49-56B0-4518-B67B-03ABD5190921}" srcId="{43154F0D-8A34-4C54-BE70-7224FC102211}" destId="{483B304A-9EC0-4A47-AF18-ABCD9A7567FE}" srcOrd="0" destOrd="0" parTransId="{CA738CB1-034C-4B7F-9776-4F684E598C0F}" sibTransId="{31AFFA62-3F55-4985-86B4-84F9270333B6}"/>
    <dgm:cxn modelId="{4A03547D-6A38-4581-9270-F1949EE809D6}" srcId="{43154F0D-8A34-4C54-BE70-7224FC102211}" destId="{4F2A675F-B5CA-46F3-BD7B-637A80D95660}" srcOrd="2" destOrd="0" parTransId="{AF639A6E-FFF5-4814-83DC-77FCE94BCDB6}" sibTransId="{E340A584-AB3F-4E0C-813D-D7F5BF2C7918}"/>
    <dgm:cxn modelId="{E0054383-00CB-410A-ADBD-1AB01E700F0C}" type="presOf" srcId="{D024327F-9362-4655-B361-1F2EA3673F2F}" destId="{3FB32B09-784F-4E6B-A0A4-CD538A784E20}" srcOrd="0" destOrd="1" presId="urn:microsoft.com/office/officeart/2005/8/layout/chevron2"/>
    <dgm:cxn modelId="{04FA3F96-7552-45A9-82BE-8A8FB9D24E9D}" type="presOf" srcId="{43154F0D-8A34-4C54-BE70-7224FC102211}" destId="{A2BA241D-9FAD-4E92-A73C-E0143AE724E4}" srcOrd="0" destOrd="0" presId="urn:microsoft.com/office/officeart/2005/8/layout/chevron2"/>
    <dgm:cxn modelId="{262DE0A7-E566-4F6C-BEF6-6C7A7C283024}" srcId="{FC1DF1B0-EE83-47C0-97C5-F86D17A411E4}" destId="{F4DA0F99-DB90-4166-A941-AC3AF70C6CA5}" srcOrd="0" destOrd="0" parTransId="{081110B1-B94F-455C-BA54-218A3EA0BA9C}" sibTransId="{D1EC0718-CAA3-43E7-A075-145B0A6EF3A7}"/>
    <dgm:cxn modelId="{826BA9BF-0681-437C-879D-02056AF7E138}" srcId="{4F2A675F-B5CA-46F3-BD7B-637A80D95660}" destId="{D024327F-9362-4655-B361-1F2EA3673F2F}" srcOrd="1" destOrd="0" parTransId="{D0F87677-E53C-4270-B465-FA6854DC2318}" sibTransId="{68D3CEFC-EC64-437B-9E07-1D5230E90CD7}"/>
    <dgm:cxn modelId="{7EDBFDE3-D528-4D1B-B4C0-B0127048101B}" srcId="{4F2A675F-B5CA-46F3-BD7B-637A80D95660}" destId="{2669F1E3-7B71-4E75-ADDB-CE98F5011DE8}" srcOrd="0" destOrd="0" parTransId="{7FB2E4D0-FE40-4D82-B391-A1892A04A4E7}" sibTransId="{5866B46A-7395-4D50-B90D-9746C53AABF0}"/>
    <dgm:cxn modelId="{6C9567E8-324D-4A8F-9029-2B0C705F6BEB}" type="presOf" srcId="{51425674-6291-4EDA-985B-D10EA1CEEDA9}" destId="{4EE6E059-6902-4AB4-930F-AD95371C80F5}" srcOrd="0" destOrd="1" presId="urn:microsoft.com/office/officeart/2005/8/layout/chevron2"/>
    <dgm:cxn modelId="{27E370EC-D694-42BA-87F9-F53AC30042EF}" type="presOf" srcId="{4F2A675F-B5CA-46F3-BD7B-637A80D95660}" destId="{9E7C2B61-5F7D-46F9-B423-8CBBF032F48E}" srcOrd="0" destOrd="0" presId="urn:microsoft.com/office/officeart/2005/8/layout/chevron2"/>
    <dgm:cxn modelId="{A0A27C65-24F2-43B2-B077-30E3348727CA}" type="presParOf" srcId="{A2BA241D-9FAD-4E92-A73C-E0143AE724E4}" destId="{4059A092-A659-454B-B8C9-6C8045A4F5BD}" srcOrd="0" destOrd="0" presId="urn:microsoft.com/office/officeart/2005/8/layout/chevron2"/>
    <dgm:cxn modelId="{BCFF7165-A054-4DDF-AE2E-5FD567422C09}" type="presParOf" srcId="{4059A092-A659-454B-B8C9-6C8045A4F5BD}" destId="{58BF4A29-8ED7-43FE-BF11-A976FC8345CE}" srcOrd="0" destOrd="0" presId="urn:microsoft.com/office/officeart/2005/8/layout/chevron2"/>
    <dgm:cxn modelId="{E9895309-35A5-4390-9BB7-3721D963A339}" type="presParOf" srcId="{4059A092-A659-454B-B8C9-6C8045A4F5BD}" destId="{D752B866-B4A0-40F1-88ED-DE45701A1AC4}" srcOrd="1" destOrd="0" presId="urn:microsoft.com/office/officeart/2005/8/layout/chevron2"/>
    <dgm:cxn modelId="{B008DBF6-897F-4172-9ACA-7BB8E7B85552}" type="presParOf" srcId="{A2BA241D-9FAD-4E92-A73C-E0143AE724E4}" destId="{45C124EB-ED41-4E61-A1D4-449681417C84}" srcOrd="1" destOrd="0" presId="urn:microsoft.com/office/officeart/2005/8/layout/chevron2"/>
    <dgm:cxn modelId="{19C38742-B707-4AB5-AA69-24BF96444370}" type="presParOf" srcId="{A2BA241D-9FAD-4E92-A73C-E0143AE724E4}" destId="{78DCF601-10D6-4106-BDCB-1483805FCE30}" srcOrd="2" destOrd="0" presId="urn:microsoft.com/office/officeart/2005/8/layout/chevron2"/>
    <dgm:cxn modelId="{B0FE03AC-5D8E-4FD9-9AEB-4FE594E179D1}" type="presParOf" srcId="{78DCF601-10D6-4106-BDCB-1483805FCE30}" destId="{71481CD6-1C30-4139-8497-04523071E6BC}" srcOrd="0" destOrd="0" presId="urn:microsoft.com/office/officeart/2005/8/layout/chevron2"/>
    <dgm:cxn modelId="{EB81658C-3813-48B4-843C-72289F81504F}" type="presParOf" srcId="{78DCF601-10D6-4106-BDCB-1483805FCE30}" destId="{4EE6E059-6902-4AB4-930F-AD95371C80F5}" srcOrd="1" destOrd="0" presId="urn:microsoft.com/office/officeart/2005/8/layout/chevron2"/>
    <dgm:cxn modelId="{EF9FC7B3-A3A9-47E4-AE49-503FEC05160A}" type="presParOf" srcId="{A2BA241D-9FAD-4E92-A73C-E0143AE724E4}" destId="{5C44ABD4-9B49-4A90-BAB9-44C70A55D3F3}" srcOrd="3" destOrd="0" presId="urn:microsoft.com/office/officeart/2005/8/layout/chevron2"/>
    <dgm:cxn modelId="{F5C480CE-6C17-41D3-93F6-1D88470EBFA4}" type="presParOf" srcId="{A2BA241D-9FAD-4E92-A73C-E0143AE724E4}" destId="{8ADEB02B-408C-4C4C-8EE9-F7674D6C7B32}" srcOrd="4" destOrd="0" presId="urn:microsoft.com/office/officeart/2005/8/layout/chevron2"/>
    <dgm:cxn modelId="{A85A6F03-EB8D-42FB-B255-47AC4077D1BD}" type="presParOf" srcId="{8ADEB02B-408C-4C4C-8EE9-F7674D6C7B32}" destId="{9E7C2B61-5F7D-46F9-B423-8CBBF032F48E}" srcOrd="0" destOrd="0" presId="urn:microsoft.com/office/officeart/2005/8/layout/chevron2"/>
    <dgm:cxn modelId="{EFDDD106-BE13-429B-9C0D-FAFC2A182950}" type="presParOf" srcId="{8ADEB02B-408C-4C4C-8EE9-F7674D6C7B32}" destId="{3FB32B09-784F-4E6B-A0A4-CD538A784E20}"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D3E2D5-BFA7-4298-BEA4-859FB2DDA169}"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692243FE-5087-4FFB-97EA-95438BFD58D9}">
      <dgm:prSet phldrT="[Text]"/>
      <dgm:spPr>
        <a:solidFill>
          <a:schemeClr val="tx2">
            <a:lumMod val="90000"/>
            <a:alpha val="50000"/>
          </a:schemeClr>
        </a:solidFill>
      </dgm:spPr>
      <dgm:t>
        <a:bodyPr/>
        <a:lstStyle/>
        <a:p>
          <a:r>
            <a:rPr lang="en-GB" dirty="0"/>
            <a:t>Themaset </a:t>
          </a:r>
        </a:p>
      </dgm:t>
    </dgm:pt>
    <dgm:pt modelId="{63EAA737-4825-4BCE-9B5B-13F111167759}" type="parTrans" cxnId="{3DB4E495-A9E8-4882-8807-CDAE404FD4CE}">
      <dgm:prSet/>
      <dgm:spPr/>
      <dgm:t>
        <a:bodyPr/>
        <a:lstStyle/>
        <a:p>
          <a:endParaRPr lang="en-GB"/>
        </a:p>
      </dgm:t>
    </dgm:pt>
    <dgm:pt modelId="{8EB9E500-10B4-4888-BE79-A6FF0C18E5F1}" type="sibTrans" cxnId="{3DB4E495-A9E8-4882-8807-CDAE404FD4CE}">
      <dgm:prSet/>
      <dgm:spPr/>
      <dgm:t>
        <a:bodyPr/>
        <a:lstStyle/>
        <a:p>
          <a:endParaRPr lang="en-GB"/>
        </a:p>
      </dgm:t>
    </dgm:pt>
    <dgm:pt modelId="{CBFB4A23-A019-43CC-B609-460D1C054D5E}">
      <dgm:prSet phldrT="[Text]"/>
      <dgm:spPr>
        <a:solidFill>
          <a:schemeClr val="tx2">
            <a:lumMod val="90000"/>
            <a:alpha val="50000"/>
          </a:schemeClr>
        </a:solidFill>
      </dgm:spPr>
      <dgm:t>
        <a:bodyPr/>
        <a:lstStyle/>
        <a:p>
          <a:endParaRPr lang="en-GB" dirty="0"/>
        </a:p>
      </dgm:t>
    </dgm:pt>
    <dgm:pt modelId="{A778EA5F-31E6-4118-9C33-9D7FA42E8BDD}" type="parTrans" cxnId="{9959A90A-D8A8-4365-8175-A6DE695DD15F}">
      <dgm:prSet/>
      <dgm:spPr/>
      <dgm:t>
        <a:bodyPr/>
        <a:lstStyle/>
        <a:p>
          <a:endParaRPr lang="en-GB"/>
        </a:p>
      </dgm:t>
    </dgm:pt>
    <dgm:pt modelId="{85B0331D-AE00-49EE-BC25-842A0583DD95}" type="sibTrans" cxnId="{9959A90A-D8A8-4365-8175-A6DE695DD15F}">
      <dgm:prSet/>
      <dgm:spPr/>
      <dgm:t>
        <a:bodyPr/>
        <a:lstStyle/>
        <a:p>
          <a:endParaRPr lang="en-GB"/>
        </a:p>
      </dgm:t>
    </dgm:pt>
    <dgm:pt modelId="{761A2A98-8365-4F0A-A823-8E734FC1D9B1}">
      <dgm:prSet phldrT="[Text]"/>
      <dgm:spPr>
        <a:solidFill>
          <a:schemeClr val="tx2">
            <a:lumMod val="90000"/>
            <a:alpha val="50000"/>
          </a:schemeClr>
        </a:solidFill>
      </dgm:spPr>
      <dgm:t>
        <a:bodyPr/>
        <a:lstStyle/>
        <a:p>
          <a:r>
            <a:rPr lang="en-GB" dirty="0"/>
            <a:t>ResAmber </a:t>
          </a:r>
        </a:p>
      </dgm:t>
    </dgm:pt>
    <dgm:pt modelId="{C6F2B42F-F1AC-44D0-88F4-68B932C8D8E3}" type="parTrans" cxnId="{CDEDDEA2-6E03-44DB-A9F7-96A1EE2DAE6D}">
      <dgm:prSet/>
      <dgm:spPr/>
      <dgm:t>
        <a:bodyPr/>
        <a:lstStyle/>
        <a:p>
          <a:endParaRPr lang="en-GB"/>
        </a:p>
      </dgm:t>
    </dgm:pt>
    <dgm:pt modelId="{3082FC7E-9C5C-4E13-8866-4C721DB174B8}" type="sibTrans" cxnId="{CDEDDEA2-6E03-44DB-A9F7-96A1EE2DAE6D}">
      <dgm:prSet/>
      <dgm:spPr/>
      <dgm:t>
        <a:bodyPr/>
        <a:lstStyle/>
        <a:p>
          <a:endParaRPr lang="en-GB"/>
        </a:p>
      </dgm:t>
    </dgm:pt>
    <dgm:pt modelId="{F9539048-3E97-43EB-947C-45EFBD05C535}" type="pres">
      <dgm:prSet presAssocID="{8BD3E2D5-BFA7-4298-BEA4-859FB2DDA169}" presName="Name0" presStyleCnt="0">
        <dgm:presLayoutVars>
          <dgm:chMax val="7"/>
          <dgm:dir/>
          <dgm:resizeHandles val="exact"/>
        </dgm:presLayoutVars>
      </dgm:prSet>
      <dgm:spPr/>
    </dgm:pt>
    <dgm:pt modelId="{E78C50B5-6D4E-4ED1-99D0-7169DBDF803D}" type="pres">
      <dgm:prSet presAssocID="{8BD3E2D5-BFA7-4298-BEA4-859FB2DDA169}" presName="ellipse1" presStyleLbl="vennNode1" presStyleIdx="0" presStyleCnt="3">
        <dgm:presLayoutVars>
          <dgm:bulletEnabled val="1"/>
        </dgm:presLayoutVars>
      </dgm:prSet>
      <dgm:spPr/>
    </dgm:pt>
    <dgm:pt modelId="{A70E2FD6-43EA-4B3D-87E7-F8D19E644FE8}" type="pres">
      <dgm:prSet presAssocID="{8BD3E2D5-BFA7-4298-BEA4-859FB2DDA169}" presName="ellipse2" presStyleLbl="vennNode1" presStyleIdx="1" presStyleCnt="3" custScaleX="20694" custScaleY="73685" custLinFactNeighborX="-30" custLinFactNeighborY="7102">
        <dgm:presLayoutVars>
          <dgm:bulletEnabled val="1"/>
        </dgm:presLayoutVars>
      </dgm:prSet>
      <dgm:spPr/>
    </dgm:pt>
    <dgm:pt modelId="{50203BDF-D54D-48B8-95F0-51494CCE479D}" type="pres">
      <dgm:prSet presAssocID="{8BD3E2D5-BFA7-4298-BEA4-859FB2DDA169}" presName="ellipse3" presStyleLbl="vennNode1" presStyleIdx="2" presStyleCnt="3">
        <dgm:presLayoutVars>
          <dgm:bulletEnabled val="1"/>
        </dgm:presLayoutVars>
      </dgm:prSet>
      <dgm:spPr/>
    </dgm:pt>
  </dgm:ptLst>
  <dgm:cxnLst>
    <dgm:cxn modelId="{9959A90A-D8A8-4365-8175-A6DE695DD15F}" srcId="{8BD3E2D5-BFA7-4298-BEA4-859FB2DDA169}" destId="{CBFB4A23-A019-43CC-B609-460D1C054D5E}" srcOrd="1" destOrd="0" parTransId="{A778EA5F-31E6-4118-9C33-9D7FA42E8BDD}" sibTransId="{85B0331D-AE00-49EE-BC25-842A0583DD95}"/>
    <dgm:cxn modelId="{AC886224-7F68-4653-B453-4CF38A92721F}" type="presOf" srcId="{8BD3E2D5-BFA7-4298-BEA4-859FB2DDA169}" destId="{F9539048-3E97-43EB-947C-45EFBD05C535}" srcOrd="0" destOrd="0" presId="urn:microsoft.com/office/officeart/2005/8/layout/rings+Icon"/>
    <dgm:cxn modelId="{9DAC8541-2B41-4075-9A40-D94D718F85E1}" type="presOf" srcId="{CBFB4A23-A019-43CC-B609-460D1C054D5E}" destId="{A70E2FD6-43EA-4B3D-87E7-F8D19E644FE8}" srcOrd="0" destOrd="0" presId="urn:microsoft.com/office/officeart/2005/8/layout/rings+Icon"/>
    <dgm:cxn modelId="{3DB4E495-A9E8-4882-8807-CDAE404FD4CE}" srcId="{8BD3E2D5-BFA7-4298-BEA4-859FB2DDA169}" destId="{692243FE-5087-4FFB-97EA-95438BFD58D9}" srcOrd="0" destOrd="0" parTransId="{63EAA737-4825-4BCE-9B5B-13F111167759}" sibTransId="{8EB9E500-10B4-4888-BE79-A6FF0C18E5F1}"/>
    <dgm:cxn modelId="{675CE599-3D0C-42DB-ABD3-E9DF679359BA}" type="presOf" srcId="{692243FE-5087-4FFB-97EA-95438BFD58D9}" destId="{E78C50B5-6D4E-4ED1-99D0-7169DBDF803D}" srcOrd="0" destOrd="0" presId="urn:microsoft.com/office/officeart/2005/8/layout/rings+Icon"/>
    <dgm:cxn modelId="{BD2F169B-A2BC-4D69-9879-0E2E776536A6}" type="presOf" srcId="{761A2A98-8365-4F0A-A823-8E734FC1D9B1}" destId="{50203BDF-D54D-48B8-95F0-51494CCE479D}" srcOrd="0" destOrd="0" presId="urn:microsoft.com/office/officeart/2005/8/layout/rings+Icon"/>
    <dgm:cxn modelId="{CDEDDEA2-6E03-44DB-A9F7-96A1EE2DAE6D}" srcId="{8BD3E2D5-BFA7-4298-BEA4-859FB2DDA169}" destId="{761A2A98-8365-4F0A-A823-8E734FC1D9B1}" srcOrd="2" destOrd="0" parTransId="{C6F2B42F-F1AC-44D0-88F4-68B932C8D8E3}" sibTransId="{3082FC7E-9C5C-4E13-8866-4C721DB174B8}"/>
    <dgm:cxn modelId="{E6875317-D386-4523-A606-872CD09017B7}" type="presParOf" srcId="{F9539048-3E97-43EB-947C-45EFBD05C535}" destId="{E78C50B5-6D4E-4ED1-99D0-7169DBDF803D}" srcOrd="0" destOrd="0" presId="urn:microsoft.com/office/officeart/2005/8/layout/rings+Icon"/>
    <dgm:cxn modelId="{E6A32661-82DA-472C-BE8D-8F2F6A17A385}" type="presParOf" srcId="{F9539048-3E97-43EB-947C-45EFBD05C535}" destId="{A70E2FD6-43EA-4B3D-87E7-F8D19E644FE8}" srcOrd="1" destOrd="0" presId="urn:microsoft.com/office/officeart/2005/8/layout/rings+Icon"/>
    <dgm:cxn modelId="{83A42F5D-D873-4459-A453-BC0FF6C3F105}" type="presParOf" srcId="{F9539048-3E97-43EB-947C-45EFBD05C535}" destId="{50203BDF-D54D-48B8-95F0-51494CCE479D}" srcOrd="2"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B347D-3DC1-48BC-821D-9FC503F9BB36}">
      <dsp:nvSpPr>
        <dsp:cNvPr id="0" name=""/>
        <dsp:cNvSpPr/>
      </dsp:nvSpPr>
      <dsp:spPr>
        <a:xfrm>
          <a:off x="130033" y="619475"/>
          <a:ext cx="8450017" cy="3758250"/>
        </a:xfrm>
        <a:prstGeom prst="mathMinus">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4C69D-D60E-47CA-8322-782F7BBD849F}">
      <dsp:nvSpPr>
        <dsp:cNvPr id="0" name=""/>
        <dsp:cNvSpPr/>
      </dsp:nvSpPr>
      <dsp:spPr>
        <a:xfrm>
          <a:off x="1426976" y="512772"/>
          <a:ext cx="1580340" cy="1621891"/>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BBD7F7-1CFC-4E43-A8F4-948082BCBE75}">
      <dsp:nvSpPr>
        <dsp:cNvPr id="0" name=""/>
        <dsp:cNvSpPr/>
      </dsp:nvSpPr>
      <dsp:spPr>
        <a:xfrm>
          <a:off x="3513208" y="679861"/>
          <a:ext cx="4308593" cy="915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Present P and A practices and Barrier materials </a:t>
          </a:r>
        </a:p>
      </dsp:txBody>
      <dsp:txXfrm>
        <a:off x="3513208" y="679861"/>
        <a:ext cx="4308593" cy="915276"/>
      </dsp:txXfrm>
    </dsp:sp>
    <dsp:sp modelId="{30AA9FB4-BDE2-4070-9B77-3563F5B4642B}">
      <dsp:nvSpPr>
        <dsp:cNvPr id="0" name=""/>
        <dsp:cNvSpPr/>
      </dsp:nvSpPr>
      <dsp:spPr>
        <a:xfrm>
          <a:off x="5653657" y="2929469"/>
          <a:ext cx="1709868" cy="1659250"/>
        </a:xfrm>
        <a:prstGeom prst="up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4C81B-2F9B-4C3A-A864-2FB979CD5746}">
      <dsp:nvSpPr>
        <dsp:cNvPr id="0" name=""/>
        <dsp:cNvSpPr/>
      </dsp:nvSpPr>
      <dsp:spPr>
        <a:xfrm>
          <a:off x="2302800" y="3470285"/>
          <a:ext cx="3783113" cy="95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Alternative Resin solutions </a:t>
          </a:r>
        </a:p>
      </dsp:txBody>
      <dsp:txXfrm>
        <a:off x="2302800" y="3470285"/>
        <a:ext cx="3783113" cy="9550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1B8B8-7001-4AF8-9D98-F3C3AA84E1F6}">
      <dsp:nvSpPr>
        <dsp:cNvPr id="0" name=""/>
        <dsp:cNvSpPr/>
      </dsp:nvSpPr>
      <dsp:spPr>
        <a:xfrm>
          <a:off x="0" y="0"/>
          <a:ext cx="3653957" cy="480249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E7B1A-005A-4F07-81EA-46C60E462534}">
      <dsp:nvSpPr>
        <dsp:cNvPr id="0" name=""/>
        <dsp:cNvSpPr/>
      </dsp:nvSpPr>
      <dsp:spPr>
        <a:xfrm>
          <a:off x="1826978" y="251521"/>
          <a:ext cx="2375072" cy="568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PAI (30% glass fibre)</a:t>
          </a:r>
        </a:p>
      </dsp:txBody>
      <dsp:txXfrm>
        <a:off x="1854726" y="279269"/>
        <a:ext cx="2319576" cy="512923"/>
      </dsp:txXfrm>
    </dsp:sp>
    <dsp:sp modelId="{20E032BF-AFF7-484B-8CCE-020B2DD8933F}">
      <dsp:nvSpPr>
        <dsp:cNvPr id="0" name=""/>
        <dsp:cNvSpPr/>
      </dsp:nvSpPr>
      <dsp:spPr>
        <a:xfrm>
          <a:off x="1826978" y="1059681"/>
          <a:ext cx="2375072" cy="568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PAI (30% carbon fibre)</a:t>
          </a:r>
        </a:p>
      </dsp:txBody>
      <dsp:txXfrm>
        <a:off x="1854726" y="1087429"/>
        <a:ext cx="2319576" cy="512923"/>
      </dsp:txXfrm>
    </dsp:sp>
    <dsp:sp modelId="{D5544A0B-9AE8-4B5E-91CF-17A198DABC3D}">
      <dsp:nvSpPr>
        <dsp:cNvPr id="0" name=""/>
        <dsp:cNvSpPr/>
      </dsp:nvSpPr>
      <dsp:spPr>
        <a:xfrm>
          <a:off x="1826978" y="1857022"/>
          <a:ext cx="2375072" cy="568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PF (high strength glass fibre M)</a:t>
          </a:r>
        </a:p>
      </dsp:txBody>
      <dsp:txXfrm>
        <a:off x="1854726" y="1884770"/>
        <a:ext cx="2319576" cy="512923"/>
      </dsp:txXfrm>
    </dsp:sp>
    <dsp:sp modelId="{2BC90553-ACC0-4824-B2E0-BEB13444F47A}">
      <dsp:nvSpPr>
        <dsp:cNvPr id="0" name=""/>
        <dsp:cNvSpPr/>
      </dsp:nvSpPr>
      <dsp:spPr>
        <a:xfrm>
          <a:off x="1813393" y="2507755"/>
          <a:ext cx="2375072" cy="568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PEK (40% glass fibre, modified)</a:t>
          </a:r>
        </a:p>
      </dsp:txBody>
      <dsp:txXfrm>
        <a:off x="1841141" y="2535503"/>
        <a:ext cx="2319576" cy="512923"/>
      </dsp:txXfrm>
    </dsp:sp>
    <dsp:sp modelId="{DE46FAC0-D0B0-4539-86BA-B0F11D80B77B}">
      <dsp:nvSpPr>
        <dsp:cNvPr id="0" name=""/>
        <dsp:cNvSpPr/>
      </dsp:nvSpPr>
      <dsp:spPr>
        <a:xfrm>
          <a:off x="1826978" y="3289594"/>
          <a:ext cx="2375072" cy="568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ResAmber </a:t>
          </a:r>
        </a:p>
      </dsp:txBody>
      <dsp:txXfrm>
        <a:off x="1854726" y="3317342"/>
        <a:ext cx="2319576" cy="512923"/>
      </dsp:txXfrm>
    </dsp:sp>
    <dsp:sp modelId="{EA2A3B2C-2A5D-4FC0-BC7E-7F73F5E4EB1B}">
      <dsp:nvSpPr>
        <dsp:cNvPr id="0" name=""/>
        <dsp:cNvSpPr/>
      </dsp:nvSpPr>
      <dsp:spPr>
        <a:xfrm>
          <a:off x="1826978" y="4096642"/>
          <a:ext cx="2375072" cy="568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ThermaSet </a:t>
          </a:r>
        </a:p>
      </dsp:txBody>
      <dsp:txXfrm>
        <a:off x="1854726" y="4124390"/>
        <a:ext cx="2319576" cy="5129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A234-AE8C-4283-A554-5E865ED1A457}">
      <dsp:nvSpPr>
        <dsp:cNvPr id="0" name=""/>
        <dsp:cNvSpPr/>
      </dsp:nvSpPr>
      <dsp:spPr>
        <a:xfrm rot="5400000">
          <a:off x="-266274" y="292805"/>
          <a:ext cx="1931458" cy="1352020"/>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mj-lt"/>
          </a:endParaRPr>
        </a:p>
      </dsp:txBody>
      <dsp:txXfrm rot="-5400000">
        <a:off x="23445" y="679096"/>
        <a:ext cx="1352020" cy="579438"/>
      </dsp:txXfrm>
    </dsp:sp>
    <dsp:sp modelId="{2B84EEBA-38F7-4A70-8601-217C6E6006E3}">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effectLst/>
              <a:latin typeface="+mj-lt"/>
              <a:ea typeface="Aptos" panose="020B0004020202020204" pitchFamily="34" charset="0"/>
            </a:rPr>
            <a:t>Well abandonment and decommissioning are the reality of our industry’s future.</a:t>
          </a:r>
          <a:endParaRPr lang="en-GB" sz="1800" kern="1200" dirty="0">
            <a:latin typeface="+mj-lt"/>
          </a:endParaRPr>
        </a:p>
      </dsp:txBody>
      <dsp:txXfrm rot="-5400000">
        <a:off x="1352020" y="64373"/>
        <a:ext cx="6714693" cy="1132875"/>
      </dsp:txXfrm>
    </dsp:sp>
    <dsp:sp modelId="{A7BE45D8-EE67-4842-BE47-AB17A7DE1D66}">
      <dsp:nvSpPr>
        <dsp:cNvPr id="0" name=""/>
        <dsp:cNvSpPr/>
      </dsp:nvSpPr>
      <dsp:spPr>
        <a:xfrm rot="5400000">
          <a:off x="-266274" y="2033323"/>
          <a:ext cx="1931458" cy="1352020"/>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mj-lt"/>
          </a:endParaRPr>
        </a:p>
      </dsp:txBody>
      <dsp:txXfrm rot="-5400000">
        <a:off x="23445" y="2419614"/>
        <a:ext cx="1352020" cy="579438"/>
      </dsp:txXfrm>
    </dsp:sp>
    <dsp:sp modelId="{D202D406-8C05-40C1-8714-082169CE2E0A}">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effectLst/>
              <a:latin typeface="+mj-lt"/>
              <a:ea typeface="Aptos" panose="020B0004020202020204" pitchFamily="34" charset="0"/>
            </a:rPr>
            <a:t>Polymer resins are promising alternative barrier materials to cement.</a:t>
          </a:r>
          <a:endParaRPr lang="en-GB" sz="1800" kern="1200" dirty="0">
            <a:latin typeface="+mj-lt"/>
          </a:endParaRPr>
        </a:p>
        <a:p>
          <a:pPr marL="171450" lvl="1" indent="-171450" algn="l" defTabSz="800100">
            <a:lnSpc>
              <a:spcPct val="90000"/>
            </a:lnSpc>
            <a:spcBef>
              <a:spcPct val="0"/>
            </a:spcBef>
            <a:spcAft>
              <a:spcPct val="15000"/>
            </a:spcAft>
            <a:buChar char="•"/>
          </a:pPr>
          <a:r>
            <a:rPr lang="en-GB" sz="1800" kern="1200" dirty="0">
              <a:effectLst/>
              <a:latin typeface="+mj-lt"/>
              <a:ea typeface="Aptos" panose="020B0004020202020204" pitchFamily="34" charset="0"/>
            </a:rPr>
            <a:t> MCDM is a viable tool for the assessment and selection of barrier materials for P and A</a:t>
          </a:r>
          <a:endParaRPr lang="en-GB" sz="1800" kern="1200" dirty="0">
            <a:latin typeface="+mj-lt"/>
          </a:endParaRPr>
        </a:p>
      </dsp:txBody>
      <dsp:txXfrm rot="-5400000">
        <a:off x="1352020" y="1804891"/>
        <a:ext cx="6714693" cy="1132875"/>
      </dsp:txXfrm>
    </dsp:sp>
    <dsp:sp modelId="{396C5118-B8A3-45B2-AE52-C14CE3F83414}">
      <dsp:nvSpPr>
        <dsp:cNvPr id="0" name=""/>
        <dsp:cNvSpPr/>
      </dsp:nvSpPr>
      <dsp:spPr>
        <a:xfrm rot="5400000">
          <a:off x="-266274" y="3773840"/>
          <a:ext cx="1931458" cy="1352020"/>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mj-lt"/>
          </a:endParaRPr>
        </a:p>
      </dsp:txBody>
      <dsp:txXfrm rot="-5400000">
        <a:off x="23445" y="4160131"/>
        <a:ext cx="1352020" cy="579438"/>
      </dsp:txXfrm>
    </dsp:sp>
    <dsp:sp modelId="{EFF0095C-1887-4552-9ACE-017A5E8C7C77}">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a:latin typeface="+mj-lt"/>
            </a:rPr>
            <a:t>P&amp;A presents a huge challenge but also and amazing opportunity if we plan.</a:t>
          </a:r>
          <a:endParaRPr lang="en-GB" sz="1800" kern="1200" dirty="0">
            <a:latin typeface="+mj-lt"/>
          </a:endParaRPr>
        </a:p>
        <a:p>
          <a:pPr marL="171450" lvl="1" indent="-171450" algn="l" defTabSz="800100">
            <a:lnSpc>
              <a:spcPct val="90000"/>
            </a:lnSpc>
            <a:spcBef>
              <a:spcPct val="0"/>
            </a:spcBef>
            <a:spcAft>
              <a:spcPct val="15000"/>
            </a:spcAft>
            <a:buChar char="•"/>
          </a:pPr>
          <a:r>
            <a:rPr lang="en-GB" sz="1800" kern="1200" dirty="0">
              <a:effectLst/>
              <a:latin typeface="+mj-lt"/>
              <a:ea typeface="Aptos" panose="020B0004020202020204" pitchFamily="34" charset="0"/>
            </a:rPr>
            <a:t>Shortlisted materials are recommended for further laboratory studies.</a:t>
          </a:r>
          <a:endParaRPr lang="en-GB" sz="1800" kern="1200" dirty="0">
            <a:latin typeface="+mj-lt"/>
          </a:endParaRP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CCDF2-42F4-4EF4-9505-3C88750C8A22}">
      <dsp:nvSpPr>
        <dsp:cNvPr id="0" name=""/>
        <dsp:cNvSpPr/>
      </dsp:nvSpPr>
      <dsp:spPr>
        <a:xfrm>
          <a:off x="396584" y="0"/>
          <a:ext cx="5009577" cy="22736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FBF315-960F-4690-A77E-280AEA7772DE}">
      <dsp:nvSpPr>
        <dsp:cNvPr id="0" name=""/>
        <dsp:cNvSpPr/>
      </dsp:nvSpPr>
      <dsp:spPr>
        <a:xfrm>
          <a:off x="84780" y="703375"/>
          <a:ext cx="2081634" cy="90947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lumMod val="95000"/>
                </a:schemeClr>
              </a:solidFill>
              <a:latin typeface="+mj-lt"/>
            </a:rPr>
            <a:t>Regulatory uncertainties &amp; constraints  </a:t>
          </a:r>
          <a:endParaRPr lang="en-GB" sz="1900" kern="1200" dirty="0">
            <a:solidFill>
              <a:schemeClr val="bg1">
                <a:lumMod val="95000"/>
              </a:schemeClr>
            </a:solidFill>
            <a:latin typeface="+mj-lt"/>
          </a:endParaRPr>
        </a:p>
      </dsp:txBody>
      <dsp:txXfrm>
        <a:off x="129177" y="747772"/>
        <a:ext cx="1992840" cy="820676"/>
      </dsp:txXfrm>
    </dsp:sp>
    <dsp:sp modelId="{B51E0B6B-B4E8-4447-8753-E9EC615E15E1}">
      <dsp:nvSpPr>
        <dsp:cNvPr id="0" name=""/>
        <dsp:cNvSpPr/>
      </dsp:nvSpPr>
      <dsp:spPr>
        <a:xfrm>
          <a:off x="2338454" y="611236"/>
          <a:ext cx="1339573" cy="90947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dirty="0">
              <a:solidFill>
                <a:schemeClr val="bg1">
                  <a:lumMod val="95000"/>
                </a:schemeClr>
              </a:solidFill>
              <a:effectLst/>
              <a:latin typeface="+mj-lt"/>
            </a:rPr>
            <a:t>Cost</a:t>
          </a:r>
          <a:endParaRPr lang="en-GB" sz="1900" kern="1200" dirty="0">
            <a:solidFill>
              <a:schemeClr val="bg1">
                <a:lumMod val="95000"/>
              </a:schemeClr>
            </a:solidFill>
            <a:latin typeface="+mj-lt"/>
          </a:endParaRPr>
        </a:p>
      </dsp:txBody>
      <dsp:txXfrm>
        <a:off x="2382851" y="655633"/>
        <a:ext cx="1250779" cy="820676"/>
      </dsp:txXfrm>
    </dsp:sp>
    <dsp:sp modelId="{5C405592-A38A-480C-96E3-88FA4900968A}">
      <dsp:nvSpPr>
        <dsp:cNvPr id="0" name=""/>
        <dsp:cNvSpPr/>
      </dsp:nvSpPr>
      <dsp:spPr>
        <a:xfrm>
          <a:off x="3809117" y="682102"/>
          <a:ext cx="2081634" cy="90947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lumMod val="95000"/>
                </a:schemeClr>
              </a:solidFill>
              <a:latin typeface="+mj-lt"/>
            </a:rPr>
            <a:t>Risk of failure  </a:t>
          </a:r>
        </a:p>
      </dsp:txBody>
      <dsp:txXfrm>
        <a:off x="3853514" y="726499"/>
        <a:ext cx="1992840" cy="820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417B5-A420-45F1-BCE9-3D5D70ED86C1}">
      <dsp:nvSpPr>
        <dsp:cNvPr id="0" name=""/>
        <dsp:cNvSpPr/>
      </dsp:nvSpPr>
      <dsp:spPr>
        <a:xfrm>
          <a:off x="1972211" y="206649"/>
          <a:ext cx="2234731" cy="2293494"/>
        </a:xfrm>
        <a:prstGeom prst="pie">
          <a:avLst>
            <a:gd name="adj1" fmla="val 16200000"/>
            <a:gd name="adj2" fmla="val 1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 driving force and </a:t>
          </a:r>
          <a:endParaRPr lang="en-GB" sz="1400" b="1" kern="1200" dirty="0"/>
        </a:p>
      </dsp:txBody>
      <dsp:txXfrm>
        <a:off x="3187213" y="629854"/>
        <a:ext cx="758212" cy="764498"/>
      </dsp:txXfrm>
    </dsp:sp>
    <dsp:sp modelId="{2AB4FC67-863E-4E97-B7B2-0B4FCBDFF0AF}">
      <dsp:nvSpPr>
        <dsp:cNvPr id="0" name=""/>
        <dsp:cNvSpPr/>
      </dsp:nvSpPr>
      <dsp:spPr>
        <a:xfrm>
          <a:off x="1894689" y="187925"/>
          <a:ext cx="2330952" cy="2330952"/>
        </a:xfrm>
        <a:prstGeom prst="pie">
          <a:avLst>
            <a:gd name="adj1" fmla="val 1800000"/>
            <a:gd name="adj2" fmla="val 90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 leakage path</a:t>
          </a:r>
          <a:endParaRPr lang="en-GB" sz="1700" b="1" kern="1200" dirty="0"/>
        </a:p>
      </dsp:txBody>
      <dsp:txXfrm>
        <a:off x="2532926" y="1658645"/>
        <a:ext cx="1054478" cy="721485"/>
      </dsp:txXfrm>
    </dsp:sp>
    <dsp:sp modelId="{1ED3701C-B5C5-4642-8821-D02B7BC4DA66}">
      <dsp:nvSpPr>
        <dsp:cNvPr id="0" name=""/>
        <dsp:cNvSpPr/>
      </dsp:nvSpPr>
      <dsp:spPr>
        <a:xfrm>
          <a:off x="1872056" y="210931"/>
          <a:ext cx="2330952" cy="2330952"/>
        </a:xfrm>
        <a:prstGeom prst="pie">
          <a:avLst>
            <a:gd name="adj1" fmla="val 9000000"/>
            <a:gd name="adj2" fmla="val 162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 fluid source </a:t>
          </a:r>
          <a:endParaRPr lang="en-GB" sz="1700" b="1" kern="1200" dirty="0"/>
        </a:p>
      </dsp:txBody>
      <dsp:txXfrm>
        <a:off x="2121800" y="668797"/>
        <a:ext cx="790859" cy="776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70DDF-A8BD-4D48-BEFF-97E189ADC4D3}">
      <dsp:nvSpPr>
        <dsp:cNvPr id="0" name=""/>
        <dsp:cNvSpPr/>
      </dsp:nvSpPr>
      <dsp:spPr>
        <a:xfrm>
          <a:off x="1135343" y="312133"/>
          <a:ext cx="3735291" cy="3735291"/>
        </a:xfrm>
        <a:prstGeom prst="pie">
          <a:avLst>
            <a:gd name="adj1" fmla="val 16200000"/>
            <a:gd name="adj2" fmla="val 18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t>Thermal boundary conditions </a:t>
          </a:r>
        </a:p>
      </dsp:txBody>
      <dsp:txXfrm>
        <a:off x="3103931" y="1103660"/>
        <a:ext cx="1334032" cy="1111694"/>
      </dsp:txXfrm>
    </dsp:sp>
    <dsp:sp modelId="{B9ED9072-A3A4-487E-A5E9-E2B06A82DACA}">
      <dsp:nvSpPr>
        <dsp:cNvPr id="0" name=""/>
        <dsp:cNvSpPr/>
      </dsp:nvSpPr>
      <dsp:spPr>
        <a:xfrm>
          <a:off x="1058414" y="445537"/>
          <a:ext cx="3735291" cy="3735291"/>
        </a:xfrm>
        <a:prstGeom prst="pie">
          <a:avLst>
            <a:gd name="adj1" fmla="val 1800000"/>
            <a:gd name="adj2" fmla="val 90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t>Durability in reservoir fluids </a:t>
          </a:r>
        </a:p>
      </dsp:txBody>
      <dsp:txXfrm>
        <a:off x="1947769" y="2869030"/>
        <a:ext cx="2001049" cy="978290"/>
      </dsp:txXfrm>
    </dsp:sp>
    <dsp:sp modelId="{4BD90C6A-EB08-4483-A958-4B96ADDC5177}">
      <dsp:nvSpPr>
        <dsp:cNvPr id="0" name=""/>
        <dsp:cNvSpPr/>
      </dsp:nvSpPr>
      <dsp:spPr>
        <a:xfrm>
          <a:off x="931675" y="265946"/>
          <a:ext cx="3834912" cy="3827665"/>
        </a:xfrm>
        <a:prstGeom prst="pie">
          <a:avLst>
            <a:gd name="adj1" fmla="val 9000000"/>
            <a:gd name="adj2" fmla="val 162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t>Mechanical properties/</a:t>
          </a:r>
        </a:p>
        <a:p>
          <a:pPr marL="0" lvl="0" indent="0" algn="ctr" defTabSz="844550">
            <a:lnSpc>
              <a:spcPct val="90000"/>
            </a:lnSpc>
            <a:spcBef>
              <a:spcPct val="0"/>
            </a:spcBef>
            <a:spcAft>
              <a:spcPct val="35000"/>
            </a:spcAft>
            <a:buNone/>
          </a:pPr>
          <a:r>
            <a:rPr lang="en-GB" sz="1900" b="1" kern="1200" dirty="0"/>
            <a:t>index  </a:t>
          </a:r>
        </a:p>
      </dsp:txBody>
      <dsp:txXfrm>
        <a:off x="1375885" y="1077047"/>
        <a:ext cx="1369611" cy="1139186"/>
      </dsp:txXfrm>
    </dsp:sp>
    <dsp:sp modelId="{38747D87-FBC1-438B-8A4A-719615F2F8E9}">
      <dsp:nvSpPr>
        <dsp:cNvPr id="0" name=""/>
        <dsp:cNvSpPr/>
      </dsp:nvSpPr>
      <dsp:spPr>
        <a:xfrm>
          <a:off x="904419" y="80901"/>
          <a:ext cx="4197756" cy="4197756"/>
        </a:xfrm>
        <a:prstGeom prst="circularArrow">
          <a:avLst>
            <a:gd name="adj1" fmla="val 5085"/>
            <a:gd name="adj2" fmla="val 327528"/>
            <a:gd name="adj3" fmla="val 1472472"/>
            <a:gd name="adj4" fmla="val 16199432"/>
            <a:gd name="adj5" fmla="val 593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6D2AE8C0-4A00-4A53-A5FE-ED29355F0381}">
      <dsp:nvSpPr>
        <dsp:cNvPr id="0" name=""/>
        <dsp:cNvSpPr/>
      </dsp:nvSpPr>
      <dsp:spPr>
        <a:xfrm>
          <a:off x="827182" y="214068"/>
          <a:ext cx="4197756" cy="4197756"/>
        </a:xfrm>
        <a:prstGeom prst="circularArrow">
          <a:avLst>
            <a:gd name="adj1" fmla="val 5085"/>
            <a:gd name="adj2" fmla="val 327528"/>
            <a:gd name="adj3" fmla="val 8671970"/>
            <a:gd name="adj4" fmla="val 1800502"/>
            <a:gd name="adj5" fmla="val 593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8E75D64F-B6E0-4F16-B365-524EE7DD6F45}">
      <dsp:nvSpPr>
        <dsp:cNvPr id="0" name=""/>
        <dsp:cNvSpPr/>
      </dsp:nvSpPr>
      <dsp:spPr>
        <a:xfrm>
          <a:off x="749451" y="80445"/>
          <a:ext cx="4197756" cy="4197756"/>
        </a:xfrm>
        <a:prstGeom prst="circularArrow">
          <a:avLst>
            <a:gd name="adj1" fmla="val 5085"/>
            <a:gd name="adj2" fmla="val 327528"/>
            <a:gd name="adj3" fmla="val 15873039"/>
            <a:gd name="adj4" fmla="val 9000000"/>
            <a:gd name="adj5" fmla="val 593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2651A-B681-4E5D-9E01-1D0A82FC4516}">
      <dsp:nvSpPr>
        <dsp:cNvPr id="0" name=""/>
        <dsp:cNvSpPr/>
      </dsp:nvSpPr>
      <dsp:spPr>
        <a:xfrm>
          <a:off x="2404797" y="1984095"/>
          <a:ext cx="2829965" cy="2537793"/>
        </a:xfrm>
        <a:prstGeom prst="gear9">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cap="none" dirty="0">
              <a:solidFill>
                <a:schemeClr val="bg1"/>
              </a:solidFill>
              <a:latin typeface="Arial"/>
              <a:ea typeface="Calibri" panose="020F0502020204030204" pitchFamily="34" charset="0"/>
              <a:cs typeface="Arial"/>
              <a:sym typeface="Arial"/>
            </a:rPr>
            <a:t>Minimum compressive 115 MPa </a:t>
          </a:r>
          <a:endParaRPr lang="en-GB" sz="2000" b="1" kern="1200" dirty="0">
            <a:solidFill>
              <a:schemeClr val="bg1"/>
            </a:solidFill>
          </a:endParaRPr>
        </a:p>
      </dsp:txBody>
      <dsp:txXfrm>
        <a:off x="2951909" y="2578561"/>
        <a:ext cx="1735741" cy="1304478"/>
      </dsp:txXfrm>
    </dsp:sp>
    <dsp:sp modelId="{3796DE3D-C663-4FC9-9544-FB4114800D5C}">
      <dsp:nvSpPr>
        <dsp:cNvPr id="0" name=""/>
        <dsp:cNvSpPr/>
      </dsp:nvSpPr>
      <dsp:spPr>
        <a:xfrm rot="370397">
          <a:off x="531224" y="1466126"/>
          <a:ext cx="2570863" cy="2683872"/>
        </a:xfrm>
        <a:prstGeom prst="gear6">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u="none" strike="noStrike" kern="1200" cap="none" dirty="0">
              <a:solidFill>
                <a:schemeClr val="bg1"/>
              </a:solidFill>
              <a:latin typeface="Arial"/>
              <a:ea typeface="Calibri" panose="020F0502020204030204" pitchFamily="34" charset="0"/>
              <a:cs typeface="Arial"/>
              <a:sym typeface="Arial"/>
            </a:rPr>
            <a:t>Minimum service temperature 150oC </a:t>
          </a:r>
          <a:endParaRPr lang="en-GB" sz="1800" b="1" kern="1200" dirty="0">
            <a:solidFill>
              <a:schemeClr val="bg1"/>
            </a:solidFill>
          </a:endParaRPr>
        </a:p>
      </dsp:txBody>
      <dsp:txXfrm>
        <a:off x="1178446" y="2133933"/>
        <a:ext cx="1276419" cy="1348258"/>
      </dsp:txXfrm>
    </dsp:sp>
    <dsp:sp modelId="{B5F3BAC4-04F6-49CE-AC93-A19CF2483672}">
      <dsp:nvSpPr>
        <dsp:cNvPr id="0" name=""/>
        <dsp:cNvSpPr/>
      </dsp:nvSpPr>
      <dsp:spPr>
        <a:xfrm rot="20700000">
          <a:off x="1823507" y="92369"/>
          <a:ext cx="2299110" cy="2099322"/>
        </a:xfrm>
        <a:prstGeom prst="gear6">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i="0" u="none" strike="noStrike" kern="1200" cap="none" dirty="0">
              <a:solidFill>
                <a:schemeClr val="bg1"/>
              </a:solidFill>
              <a:latin typeface="Arial"/>
              <a:ea typeface="Calibri" panose="020F0502020204030204" pitchFamily="34" charset="0"/>
              <a:cs typeface="Arial"/>
              <a:sym typeface="Arial"/>
            </a:rPr>
            <a:t>Maximum service temperature 220 oC</a:t>
          </a:r>
          <a:endParaRPr lang="en-GB" sz="1600" b="1" kern="1200" dirty="0">
            <a:solidFill>
              <a:schemeClr val="bg1"/>
            </a:solidFill>
          </a:endParaRPr>
        </a:p>
      </dsp:txBody>
      <dsp:txXfrm rot="-20700000">
        <a:off x="2339619" y="540962"/>
        <a:ext cx="1266885" cy="1202136"/>
      </dsp:txXfrm>
    </dsp:sp>
    <dsp:sp modelId="{A6ED9768-3531-4D22-A638-C1580596EA2E}">
      <dsp:nvSpPr>
        <dsp:cNvPr id="0" name=""/>
        <dsp:cNvSpPr/>
      </dsp:nvSpPr>
      <dsp:spPr>
        <a:xfrm>
          <a:off x="2567333" y="1290929"/>
          <a:ext cx="3064158" cy="3064158"/>
        </a:xfrm>
        <a:prstGeom prst="circularArrow">
          <a:avLst>
            <a:gd name="adj1" fmla="val 4687"/>
            <a:gd name="adj2" fmla="val 299029"/>
            <a:gd name="adj3" fmla="val 2519862"/>
            <a:gd name="adj4" fmla="val 15853336"/>
            <a:gd name="adj5" fmla="val 5469"/>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0EEB8F95-7D2F-4DBB-B4FB-F8B0BA28384B}">
      <dsp:nvSpPr>
        <dsp:cNvPr id="0" name=""/>
        <dsp:cNvSpPr/>
      </dsp:nvSpPr>
      <dsp:spPr>
        <a:xfrm>
          <a:off x="639354" y="1001100"/>
          <a:ext cx="2226302" cy="2226302"/>
        </a:xfrm>
        <a:prstGeom prst="leftCircularArrow">
          <a:avLst>
            <a:gd name="adj1" fmla="val 6452"/>
            <a:gd name="adj2" fmla="val 429999"/>
            <a:gd name="adj3" fmla="val 10489124"/>
            <a:gd name="adj4" fmla="val 14837806"/>
            <a:gd name="adj5" fmla="val 7527"/>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8AD5C1F9-2D3C-4F2C-BE22-870946D45425}">
      <dsp:nvSpPr>
        <dsp:cNvPr id="0" name=""/>
        <dsp:cNvSpPr/>
      </dsp:nvSpPr>
      <dsp:spPr>
        <a:xfrm>
          <a:off x="1810606" y="-85199"/>
          <a:ext cx="2400402" cy="2400402"/>
        </a:xfrm>
        <a:prstGeom prst="circularArrow">
          <a:avLst>
            <a:gd name="adj1" fmla="val 5984"/>
            <a:gd name="adj2" fmla="val 394124"/>
            <a:gd name="adj3" fmla="val 13313824"/>
            <a:gd name="adj4" fmla="val 10508221"/>
            <a:gd name="adj5" fmla="val 698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00249-45BF-4E15-B8E9-E70AD7EFF6A2}">
      <dsp:nvSpPr>
        <dsp:cNvPr id="0" name=""/>
        <dsp:cNvSpPr/>
      </dsp:nvSpPr>
      <dsp:spPr>
        <a:xfrm>
          <a:off x="1938906" y="67581"/>
          <a:ext cx="2689993" cy="2689993"/>
        </a:xfrm>
        <a:prstGeom prst="ellipse">
          <a:avLst/>
        </a:prstGeom>
        <a:solidFill>
          <a:srgbClr val="FFC000">
            <a:alpha val="50000"/>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Water and Brine </a:t>
          </a:r>
        </a:p>
      </dsp:txBody>
      <dsp:txXfrm>
        <a:off x="2297572" y="538330"/>
        <a:ext cx="1972662" cy="1210497"/>
      </dsp:txXfrm>
    </dsp:sp>
    <dsp:sp modelId="{EFB0ABDE-9D74-4653-AAB6-62ADECF903E1}">
      <dsp:nvSpPr>
        <dsp:cNvPr id="0" name=""/>
        <dsp:cNvSpPr/>
      </dsp:nvSpPr>
      <dsp:spPr>
        <a:xfrm>
          <a:off x="2927837" y="1663447"/>
          <a:ext cx="2689993" cy="2689993"/>
        </a:xfrm>
        <a:prstGeom prst="ellipse">
          <a:avLst/>
        </a:prstGeom>
        <a:solidFill>
          <a:srgbClr val="FFC000">
            <a:alpha val="50000"/>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Organic solvents </a:t>
          </a:r>
        </a:p>
      </dsp:txBody>
      <dsp:txXfrm>
        <a:off x="3750527" y="2358362"/>
        <a:ext cx="1613996" cy="1479496"/>
      </dsp:txXfrm>
    </dsp:sp>
    <dsp:sp modelId="{01A48C46-6A85-4C3B-A2DD-6A083E4F4D4A}">
      <dsp:nvSpPr>
        <dsp:cNvPr id="0" name=""/>
        <dsp:cNvSpPr/>
      </dsp:nvSpPr>
      <dsp:spPr>
        <a:xfrm>
          <a:off x="1008643" y="1737287"/>
          <a:ext cx="2689993" cy="2689993"/>
        </a:xfrm>
        <a:prstGeom prst="ellipse">
          <a:avLst/>
        </a:prstGeom>
        <a:solidFill>
          <a:srgbClr val="FFC000">
            <a:alpha val="57000"/>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Weak Acids </a:t>
          </a:r>
        </a:p>
      </dsp:txBody>
      <dsp:txXfrm>
        <a:off x="1261951" y="2432202"/>
        <a:ext cx="1613996" cy="1479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D75B3-5277-4C9A-BA1F-7121B1CC3971}">
      <dsp:nvSpPr>
        <dsp:cNvPr id="0" name=""/>
        <dsp:cNvSpPr/>
      </dsp:nvSpPr>
      <dsp:spPr>
        <a:xfrm>
          <a:off x="787185" y="0"/>
          <a:ext cx="3291840" cy="329184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4181A-71FD-4BB3-8F73-40A757F62F59}">
      <dsp:nvSpPr>
        <dsp:cNvPr id="0" name=""/>
        <dsp:cNvSpPr/>
      </dsp:nvSpPr>
      <dsp:spPr>
        <a:xfrm>
          <a:off x="0" y="247250"/>
          <a:ext cx="2232327" cy="128381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Compressive</a:t>
          </a:r>
          <a:r>
            <a:rPr lang="en-GB" sz="20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strength - 0.2</a:t>
          </a:r>
          <a:endParaRPr lang="en-GB" sz="2000" b="1" kern="1200" dirty="0">
            <a:solidFill>
              <a:schemeClr val="bg1"/>
            </a:solidFill>
          </a:endParaRPr>
        </a:p>
      </dsp:txBody>
      <dsp:txXfrm>
        <a:off x="62671" y="309921"/>
        <a:ext cx="2106985" cy="1158475"/>
      </dsp:txXfrm>
    </dsp:sp>
    <dsp:sp modelId="{615973F8-2194-4093-AFAD-A381CE5714FC}">
      <dsp:nvSpPr>
        <dsp:cNvPr id="0" name=""/>
        <dsp:cNvSpPr/>
      </dsp:nvSpPr>
      <dsp:spPr>
        <a:xfrm>
          <a:off x="2613267" y="314483"/>
          <a:ext cx="2470796" cy="128381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Flexural strength</a:t>
          </a:r>
        </a:p>
        <a:p>
          <a:pPr marL="0" lvl="0" indent="0" algn="ctr" defTabSz="889000">
            <a:lnSpc>
              <a:spcPct val="90000"/>
            </a:lnSpc>
            <a:spcBef>
              <a:spcPct val="0"/>
            </a:spcBef>
            <a:spcAft>
              <a:spcPct val="35000"/>
            </a:spcAft>
            <a:buNone/>
          </a:pPr>
          <a:r>
            <a:rPr lang="en-GB" sz="2000" b="1" i="0" u="none" kern="1200" dirty="0"/>
            <a:t>- 0.1</a:t>
          </a:r>
          <a:endParaRPr lang="en-GB" sz="2000" b="1" kern="1200" dirty="0"/>
        </a:p>
      </dsp:txBody>
      <dsp:txXfrm>
        <a:off x="2675938" y="377154"/>
        <a:ext cx="2345454" cy="1158475"/>
      </dsp:txXfrm>
    </dsp:sp>
    <dsp:sp modelId="{59CFBE13-E893-45F2-A05B-B7BF321D1CB8}">
      <dsp:nvSpPr>
        <dsp:cNvPr id="0" name=""/>
        <dsp:cNvSpPr/>
      </dsp:nvSpPr>
      <dsp:spPr>
        <a:xfrm>
          <a:off x="0" y="1531264"/>
          <a:ext cx="2150779" cy="128381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Tensile </a:t>
          </a:r>
        </a:p>
        <a:p>
          <a:pPr marL="0" lvl="0" indent="0" algn="ctr" defTabSz="889000">
            <a:lnSpc>
              <a:spcPct val="90000"/>
            </a:lnSpc>
            <a:spcBef>
              <a:spcPct val="0"/>
            </a:spcBef>
            <a:spcAft>
              <a:spcPct val="35000"/>
            </a:spcAft>
            <a:buNone/>
          </a:pPr>
          <a:r>
            <a:rPr lang="en-GB" sz="2000" b="1" i="0" u="none" kern="1200" dirty="0"/>
            <a:t>Strength -  </a:t>
          </a:r>
        </a:p>
        <a:p>
          <a:pPr marL="0" lvl="0" indent="0" algn="ctr" defTabSz="889000">
            <a:lnSpc>
              <a:spcPct val="90000"/>
            </a:lnSpc>
            <a:spcBef>
              <a:spcPct val="0"/>
            </a:spcBef>
            <a:spcAft>
              <a:spcPct val="35000"/>
            </a:spcAft>
            <a:buNone/>
          </a:pPr>
          <a:r>
            <a:rPr lang="en-GB" sz="2000" b="1" i="0" u="none" kern="1200" dirty="0"/>
            <a:t>0.1</a:t>
          </a:r>
          <a:endParaRPr lang="en-GB" sz="2000" b="1" kern="1200" dirty="0"/>
        </a:p>
      </dsp:txBody>
      <dsp:txXfrm>
        <a:off x="62671" y="1593935"/>
        <a:ext cx="2025437" cy="1158475"/>
      </dsp:txXfrm>
    </dsp:sp>
    <dsp:sp modelId="{490FF718-4435-4214-8AA6-C9760623B4F3}">
      <dsp:nvSpPr>
        <dsp:cNvPr id="0" name=""/>
        <dsp:cNvSpPr/>
      </dsp:nvSpPr>
      <dsp:spPr>
        <a:xfrm>
          <a:off x="2544544" y="1622543"/>
          <a:ext cx="2539519" cy="128381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FFFFFF"/>
              </a:solidFill>
              <a:latin typeface="Arial"/>
            </a:rPr>
            <a:t>E modulus - 0.125</a:t>
          </a:r>
          <a:endParaRPr lang="en-GB" sz="2000" b="1" kern="1200" dirty="0"/>
        </a:p>
      </dsp:txBody>
      <dsp:txXfrm>
        <a:off x="2607215" y="1685214"/>
        <a:ext cx="2414177" cy="1158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F4A29-8ED7-43FE-BF11-A976FC8345CE}">
      <dsp:nvSpPr>
        <dsp:cNvPr id="0" name=""/>
        <dsp:cNvSpPr/>
      </dsp:nvSpPr>
      <dsp:spPr>
        <a:xfrm rot="5400000">
          <a:off x="-261385" y="600628"/>
          <a:ext cx="1742568" cy="1219797"/>
        </a:xfrm>
        <a:prstGeom prst="chevron">
          <a:avLst/>
        </a:prstGeom>
        <a:solidFill>
          <a:schemeClr val="bg2">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rot="-5400000">
        <a:off x="1" y="949142"/>
        <a:ext cx="1219797" cy="522771"/>
      </dsp:txXfrm>
    </dsp:sp>
    <dsp:sp modelId="{D752B866-B4A0-40F1-88ED-DE45701A1AC4}">
      <dsp:nvSpPr>
        <dsp:cNvPr id="0" name=""/>
        <dsp:cNvSpPr/>
      </dsp:nvSpPr>
      <dsp:spPr>
        <a:xfrm rot="5400000">
          <a:off x="3024769" y="-1659710"/>
          <a:ext cx="1707249" cy="5317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Decide and assign weights to individual criterion</a:t>
          </a:r>
          <a:endParaRPr lang="en-GB" sz="2000" kern="1200" dirty="0"/>
        </a:p>
        <a:p>
          <a:pPr marL="228600" lvl="1" indent="-228600" algn="l" defTabSz="889000">
            <a:lnSpc>
              <a:spcPct val="90000"/>
            </a:lnSpc>
            <a:spcBef>
              <a:spcPct val="0"/>
            </a:spcBef>
            <a:spcAft>
              <a:spcPct val="15000"/>
            </a:spcAft>
            <a:buChar char="•"/>
          </a:pPr>
          <a:r>
            <a:rPr lang="en-US" sz="2000" kern="1200" dirty="0"/>
            <a:t>Calculate normalized and weighted normalized values criteria </a:t>
          </a:r>
          <a:endParaRPr lang="en-GB" sz="2000" kern="1200" dirty="0"/>
        </a:p>
      </dsp:txBody>
      <dsp:txXfrm rot="-5400000">
        <a:off x="1219797" y="228603"/>
        <a:ext cx="5233853" cy="1540567"/>
      </dsp:txXfrm>
    </dsp:sp>
    <dsp:sp modelId="{71481CD6-1C30-4139-8497-04523071E6BC}">
      <dsp:nvSpPr>
        <dsp:cNvPr id="0" name=""/>
        <dsp:cNvSpPr/>
      </dsp:nvSpPr>
      <dsp:spPr>
        <a:xfrm rot="5400000">
          <a:off x="-261385" y="2389181"/>
          <a:ext cx="1742568" cy="1219797"/>
        </a:xfrm>
        <a:prstGeom prst="chevron">
          <a:avLst/>
        </a:prstGeom>
        <a:solidFill>
          <a:schemeClr val="bg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rot="-5400000">
        <a:off x="1" y="2737695"/>
        <a:ext cx="1219797" cy="522771"/>
      </dsp:txXfrm>
    </dsp:sp>
    <dsp:sp modelId="{4EE6E059-6902-4AB4-930F-AD95371C80F5}">
      <dsp:nvSpPr>
        <dsp:cNvPr id="0" name=""/>
        <dsp:cNvSpPr/>
      </dsp:nvSpPr>
      <dsp:spPr>
        <a:xfrm rot="5400000">
          <a:off x="3097793" y="35533"/>
          <a:ext cx="1561203" cy="5317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Determine the positive and negative ideal material solutions </a:t>
          </a:r>
          <a:endParaRPr lang="en-GB" sz="2000" kern="1200" dirty="0"/>
        </a:p>
        <a:p>
          <a:pPr marL="228600" lvl="1" indent="-228600" algn="l" defTabSz="889000">
            <a:lnSpc>
              <a:spcPct val="90000"/>
            </a:lnSpc>
            <a:spcBef>
              <a:spcPct val="0"/>
            </a:spcBef>
            <a:spcAft>
              <a:spcPct val="15000"/>
            </a:spcAft>
            <a:buChar char="•"/>
          </a:pPr>
          <a:r>
            <a:rPr lang="en-US" sz="2000" kern="1200" dirty="0"/>
            <a:t>Calculate separation measures of each material from the positive and negative ideal solutions</a:t>
          </a:r>
          <a:endParaRPr lang="en-GB" sz="2000" kern="1200" dirty="0"/>
        </a:p>
      </dsp:txBody>
      <dsp:txXfrm rot="-5400000">
        <a:off x="1219798" y="1989740"/>
        <a:ext cx="5240982" cy="1408779"/>
      </dsp:txXfrm>
    </dsp:sp>
    <dsp:sp modelId="{9E7C2B61-5F7D-46F9-B423-8CBBF032F48E}">
      <dsp:nvSpPr>
        <dsp:cNvPr id="0" name=""/>
        <dsp:cNvSpPr/>
      </dsp:nvSpPr>
      <dsp:spPr>
        <a:xfrm rot="5400000">
          <a:off x="-261385" y="4013864"/>
          <a:ext cx="1742568" cy="1219797"/>
        </a:xfrm>
        <a:prstGeom prst="chevron">
          <a:avLst/>
        </a:prstGeom>
        <a:solidFill>
          <a:schemeClr val="bg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dsp:txBody>
      <dsp:txXfrm rot="-5400000">
        <a:off x="1" y="4362378"/>
        <a:ext cx="1219797" cy="522771"/>
      </dsp:txXfrm>
    </dsp:sp>
    <dsp:sp modelId="{3FB32B09-784F-4E6B-A0A4-CD538A784E20}">
      <dsp:nvSpPr>
        <dsp:cNvPr id="0" name=""/>
        <dsp:cNvSpPr/>
      </dsp:nvSpPr>
      <dsp:spPr>
        <a:xfrm rot="5400000">
          <a:off x="3261366" y="1660514"/>
          <a:ext cx="1234057" cy="5317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Calculate each material’s similarity to the positive ideal solution.</a:t>
          </a:r>
          <a:endParaRPr lang="en-GB" sz="2000" kern="1200" dirty="0"/>
        </a:p>
        <a:p>
          <a:pPr marL="228600" lvl="1" indent="-228600" algn="l" defTabSz="889000">
            <a:lnSpc>
              <a:spcPct val="90000"/>
            </a:lnSpc>
            <a:spcBef>
              <a:spcPct val="0"/>
            </a:spcBef>
            <a:spcAft>
              <a:spcPct val="15000"/>
            </a:spcAft>
            <a:buChar char="•"/>
          </a:pPr>
          <a:r>
            <a:rPr lang="en-US" sz="2000" kern="1200" dirty="0"/>
            <a:t>Rank the materials based on their distances from the positive ideal solution</a:t>
          </a:r>
          <a:endParaRPr lang="en-GB" sz="2000" kern="1200" dirty="0"/>
        </a:p>
      </dsp:txBody>
      <dsp:txXfrm rot="-5400000">
        <a:off x="1219798" y="3762324"/>
        <a:ext cx="5256952" cy="11135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50B5-6D4E-4ED1-99D0-7169DBDF803D}">
      <dsp:nvSpPr>
        <dsp:cNvPr id="0" name=""/>
        <dsp:cNvSpPr/>
      </dsp:nvSpPr>
      <dsp:spPr>
        <a:xfrm>
          <a:off x="826833" y="121669"/>
          <a:ext cx="1849457" cy="1849431"/>
        </a:xfrm>
        <a:prstGeom prst="ellipse">
          <a:avLst/>
        </a:prstGeom>
        <a:solidFill>
          <a:schemeClr val="tx2">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Themaset </a:t>
          </a:r>
        </a:p>
      </dsp:txBody>
      <dsp:txXfrm>
        <a:off x="1097680" y="392512"/>
        <a:ext cx="1307763" cy="1307745"/>
      </dsp:txXfrm>
    </dsp:sp>
    <dsp:sp modelId="{A70E2FD6-43EA-4B3D-87E7-F8D19E644FE8}">
      <dsp:nvSpPr>
        <dsp:cNvPr id="0" name=""/>
        <dsp:cNvSpPr/>
      </dsp:nvSpPr>
      <dsp:spPr>
        <a:xfrm>
          <a:off x="2511576" y="1720145"/>
          <a:ext cx="382726" cy="1362753"/>
        </a:xfrm>
        <a:prstGeom prst="ellipse">
          <a:avLst/>
        </a:prstGeom>
        <a:solidFill>
          <a:schemeClr val="tx2">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kern="1200" dirty="0"/>
        </a:p>
      </dsp:txBody>
      <dsp:txXfrm>
        <a:off x="2567625" y="1919716"/>
        <a:ext cx="270628" cy="963611"/>
      </dsp:txXfrm>
    </dsp:sp>
    <dsp:sp modelId="{50203BDF-D54D-48B8-95F0-51494CCE479D}">
      <dsp:nvSpPr>
        <dsp:cNvPr id="0" name=""/>
        <dsp:cNvSpPr/>
      </dsp:nvSpPr>
      <dsp:spPr>
        <a:xfrm>
          <a:off x="2729572" y="121669"/>
          <a:ext cx="1849457" cy="1849431"/>
        </a:xfrm>
        <a:prstGeom prst="ellipse">
          <a:avLst/>
        </a:prstGeom>
        <a:solidFill>
          <a:schemeClr val="tx2">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ResAmber </a:t>
          </a:r>
        </a:p>
      </dsp:txBody>
      <dsp:txXfrm>
        <a:off x="3000419" y="392512"/>
        <a:ext cx="1307763" cy="130774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extLst>
      <p:ext uri="{BB962C8B-B14F-4D97-AF65-F5344CB8AC3E}">
        <p14:creationId xmlns:p14="http://schemas.microsoft.com/office/powerpoint/2010/main" val="84087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36" name="Google Shape;2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343883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extLst>
      <p:ext uri="{BB962C8B-B14F-4D97-AF65-F5344CB8AC3E}">
        <p14:creationId xmlns:p14="http://schemas.microsoft.com/office/powerpoint/2010/main" val="424262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extLst>
      <p:ext uri="{BB962C8B-B14F-4D97-AF65-F5344CB8AC3E}">
        <p14:creationId xmlns:p14="http://schemas.microsoft.com/office/powerpoint/2010/main" val="143005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extLst>
      <p:ext uri="{BB962C8B-B14F-4D97-AF65-F5344CB8AC3E}">
        <p14:creationId xmlns:p14="http://schemas.microsoft.com/office/powerpoint/2010/main" val="146185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extLst>
      <p:ext uri="{BB962C8B-B14F-4D97-AF65-F5344CB8AC3E}">
        <p14:creationId xmlns:p14="http://schemas.microsoft.com/office/powerpoint/2010/main" val="22687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extLst>
      <p:ext uri="{BB962C8B-B14F-4D97-AF65-F5344CB8AC3E}">
        <p14:creationId xmlns:p14="http://schemas.microsoft.com/office/powerpoint/2010/main" val="314625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223" name="Google Shape;2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extLst>
      <p:ext uri="{BB962C8B-B14F-4D97-AF65-F5344CB8AC3E}">
        <p14:creationId xmlns:p14="http://schemas.microsoft.com/office/powerpoint/2010/main" val="175032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2" name="Google Shape;92;p1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4" name="Google Shape;104;p1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3"/>
          </p:nvPr>
        </p:nvSpPr>
        <p:spPr>
          <a:xfrm>
            <a:off x="6193367" y="1535113"/>
            <a:ext cx="5389034"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body" idx="4"/>
          </p:nvPr>
        </p:nvSpPr>
        <p:spPr>
          <a:xfrm>
            <a:off x="6193367" y="2174875"/>
            <a:ext cx="5389034"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1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2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1"/>
          <p:cNvSpPr txBox="1">
            <a:spLocks noGrp="1"/>
          </p:cNvSpPr>
          <p:nvPr>
            <p:ph type="body" idx="1"/>
          </p:nvPr>
        </p:nvSpPr>
        <p:spPr>
          <a:xfrm>
            <a:off x="4766734" y="273052"/>
            <a:ext cx="6815666"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21"/>
          <p:cNvSpPr txBox="1">
            <a:spLocks noGrp="1"/>
          </p:cNvSpPr>
          <p:nvPr>
            <p:ph type="body" idx="2"/>
          </p:nvPr>
        </p:nvSpPr>
        <p:spPr>
          <a:xfrm>
            <a:off x="609600" y="1435102"/>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2"/>
          <p:cNvSpPr>
            <a:spLocks noGrp="1"/>
          </p:cNvSpPr>
          <p:nvPr>
            <p:ph type="pic" idx="2"/>
          </p:nvPr>
        </p:nvSpPr>
        <p:spPr>
          <a:xfrm>
            <a:off x="2389717" y="612775"/>
            <a:ext cx="7315200" cy="4114800"/>
          </a:xfrm>
          <a:prstGeom prst="rect">
            <a:avLst/>
          </a:prstGeom>
          <a:noFill/>
          <a:ln>
            <a:noFill/>
          </a:ln>
        </p:spPr>
      </p:sp>
      <p:sp>
        <p:nvSpPr>
          <p:cNvPr id="142" name="Google Shape;142;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6"/>
        <p:cNvGrpSpPr/>
        <p:nvPr/>
      </p:nvGrpSpPr>
      <p:grpSpPr>
        <a:xfrm>
          <a:off x="0" y="0"/>
          <a:ext cx="0" cy="0"/>
          <a:chOff x="0" y="0"/>
          <a:chExt cx="0" cy="0"/>
        </a:xfrm>
      </p:grpSpPr>
      <p:sp>
        <p:nvSpPr>
          <p:cNvPr id="147" name="Google Shape;147;p2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9"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7"/>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9"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9"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7"/>
            <a:ext cx="6172201" cy="4873625"/>
          </a:xfrm>
          <a:prstGeom prst="rect">
            <a:avLst/>
          </a:prstGeom>
          <a:noFill/>
          <a:ln>
            <a:noFill/>
          </a:ln>
        </p:spPr>
      </p:sp>
      <p:sp>
        <p:nvSpPr>
          <p:cNvPr id="68" name="Google Shape;68;p10"/>
          <p:cNvSpPr txBox="1">
            <a:spLocks noGrp="1"/>
          </p:cNvSpPr>
          <p:nvPr>
            <p:ph type="body" idx="1"/>
          </p:nvPr>
        </p:nvSpPr>
        <p:spPr>
          <a:xfrm>
            <a:off x="839789"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13" descr="ABL_PPT_012.jpg"/>
          <p:cNvPicPr preferRelativeResize="0"/>
          <p:nvPr/>
        </p:nvPicPr>
        <p:blipFill rotWithShape="1">
          <a:blip r:embed="rId12">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mailto:Engineaust@gmail.com"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7.xml"/><Relationship Id="rId16" Type="http://schemas.openxmlformats.org/officeDocument/2006/relationships/diagramColors" Target="../diagrams/colors9.xml"/><Relationship Id="rId1" Type="http://schemas.openxmlformats.org/officeDocument/2006/relationships/slideLayout" Target="../slideLayouts/slideLayout1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png"/><Relationship Id="rId7"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35" descr="A blue and white rectangular frame&#10;&#10;Description automatically generated"/>
          <p:cNvPicPr preferRelativeResize="0"/>
          <p:nvPr/>
        </p:nvPicPr>
        <p:blipFill rotWithShape="1">
          <a:blip r:embed="rId3">
            <a:alphaModFix/>
          </a:blip>
          <a:srcRect b="18"/>
          <a:stretch/>
        </p:blipFill>
        <p:spPr>
          <a:xfrm>
            <a:off x="20" y="-69783"/>
            <a:ext cx="12191980" cy="6856718"/>
          </a:xfrm>
          <a:prstGeom prst="rect">
            <a:avLst/>
          </a:prstGeom>
          <a:noFill/>
          <a:ln>
            <a:noFill/>
          </a:ln>
        </p:spPr>
      </p:pic>
      <p:sp>
        <p:nvSpPr>
          <p:cNvPr id="218" name="Google Shape;218;p35"/>
          <p:cNvSpPr txBox="1"/>
          <p:nvPr/>
        </p:nvSpPr>
        <p:spPr>
          <a:xfrm>
            <a:off x="922564" y="2370474"/>
            <a:ext cx="10515600" cy="18259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dirty="0">
                <a:solidFill>
                  <a:srgbClr val="000000"/>
                </a:solidFill>
                <a:latin typeface="Arial"/>
                <a:ea typeface="Arial"/>
                <a:cs typeface="Arial"/>
                <a:sym typeface="Arial"/>
              </a:rPr>
              <a:t>SPE-221795-MS.</a:t>
            </a:r>
            <a:br>
              <a:rPr lang="en-US" sz="2800" b="1" i="0" u="none" strike="noStrike" cap="none" dirty="0">
                <a:solidFill>
                  <a:srgbClr val="000000"/>
                </a:solidFill>
                <a:latin typeface="Arial"/>
                <a:ea typeface="Arial"/>
                <a:cs typeface="Arial"/>
                <a:sym typeface="Arial"/>
              </a:rPr>
            </a:br>
            <a:r>
              <a:rPr lang="en-US" sz="2800" b="1" i="0" u="none" strike="noStrike" cap="none" dirty="0">
                <a:solidFill>
                  <a:srgbClr val="000000"/>
                </a:solidFill>
                <a:latin typeface="Arial"/>
                <a:ea typeface="Arial"/>
                <a:cs typeface="Arial"/>
                <a:sym typeface="Arial"/>
              </a:rPr>
              <a:t>Assessment of polymer resins as alternative abandonment barrier materials for high pressure high temperature (HPHT) wells: A multi criteria decision making approach</a:t>
            </a:r>
            <a:endParaRPr lang="en-US" dirty="0"/>
          </a:p>
        </p:txBody>
      </p:sp>
      <p:sp>
        <p:nvSpPr>
          <p:cNvPr id="219" name="Google Shape;219;p35"/>
          <p:cNvSpPr txBox="1"/>
          <p:nvPr/>
        </p:nvSpPr>
        <p:spPr>
          <a:xfrm>
            <a:off x="356290" y="4498221"/>
            <a:ext cx="11240978" cy="10283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000"/>
              <a:buFont typeface="Arial"/>
              <a:buNone/>
            </a:pPr>
            <a:r>
              <a:rPr lang="en-US" sz="2000" b="1" dirty="0"/>
              <a:t>Augustine </a:t>
            </a:r>
            <a:r>
              <a:rPr lang="en-US" sz="2000" b="1" dirty="0" err="1"/>
              <a:t>Okechukwu</a:t>
            </a:r>
            <a:r>
              <a:rPr lang="en-US" sz="2000" b="1" dirty="0"/>
              <a:t> Chukwuemeka |</a:t>
            </a:r>
            <a:r>
              <a:rPr lang="en-US" sz="2000" b="1" i="0" u="none" strike="noStrike" cap="none" dirty="0">
                <a:solidFill>
                  <a:srgbClr val="000000"/>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James Njuguna </a:t>
            </a:r>
            <a:r>
              <a:rPr lang="en-US" sz="2000" b="1" dirty="0"/>
              <a:t>| </a:t>
            </a:r>
            <a:r>
              <a:rPr lang="en-US" sz="2000" b="0" i="0" u="none" strike="noStrike" cap="none" dirty="0">
                <a:solidFill>
                  <a:srgbClr val="000000"/>
                </a:solidFill>
                <a:latin typeface="Arial"/>
                <a:ea typeface="Arial"/>
                <a:cs typeface="Arial"/>
                <a:sym typeface="Arial"/>
              </a:rPr>
              <a:t>Gbenga Oluyemi </a:t>
            </a:r>
            <a:r>
              <a:rPr lang="en-US" sz="2000" b="1" i="0" u="none" strike="noStrike" cap="none" dirty="0">
                <a:solidFill>
                  <a:srgbClr val="000000"/>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Suhail Attar. </a:t>
            </a:r>
            <a:r>
              <a:rPr lang="en-US" sz="2000" b="1" i="0" u="none" strike="noStrike" cap="none" dirty="0">
                <a:solidFill>
                  <a:srgbClr val="000000"/>
                </a:solidFill>
                <a:latin typeface="Arial"/>
                <a:ea typeface="Arial"/>
                <a:cs typeface="Arial"/>
                <a:sym typeface="Arial"/>
              </a:rPr>
              <a:t>School of Computing and Engineering, The Robert Gordon University, Aberdeen, </a:t>
            </a:r>
          </a:p>
          <a:p>
            <a:pPr marL="0" marR="0" lvl="0" indent="0" algn="ctr" rtl="0">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United kingdom.</a:t>
            </a:r>
            <a:endParaRPr b="1" dirty="0"/>
          </a:p>
        </p:txBody>
      </p:sp>
      <p:pic>
        <p:nvPicPr>
          <p:cNvPr id="2" name="Picture 1">
            <a:extLst>
              <a:ext uri="{FF2B5EF4-FFF2-40B4-BE49-F238E27FC236}">
                <a16:creationId xmlns:a16="http://schemas.microsoft.com/office/drawing/2014/main" id="{C26B6C46-B5AD-F01F-D70F-00B68C8912CD}"/>
              </a:ext>
            </a:extLst>
          </p:cNvPr>
          <p:cNvPicPr>
            <a:picLocks noChangeAspect="1"/>
          </p:cNvPicPr>
          <p:nvPr/>
        </p:nvPicPr>
        <p:blipFill>
          <a:blip r:embed="rId4"/>
          <a:srcRect/>
          <a:stretch/>
        </p:blipFill>
        <p:spPr>
          <a:xfrm>
            <a:off x="9294876" y="5516029"/>
            <a:ext cx="2895600" cy="6598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1367093" y="141495"/>
            <a:ext cx="8865999"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lumMod val="95000"/>
                  </a:schemeClr>
                </a:solidFill>
                <a:latin typeface="Arial"/>
                <a:ea typeface="Arial"/>
                <a:cs typeface="Arial"/>
                <a:sym typeface="Arial"/>
              </a:rPr>
              <a:t>Conclusion.</a:t>
            </a:r>
            <a:br>
              <a:rPr lang="en-US" sz="3200" b="0" i="0" u="none" strike="noStrike" cap="none" dirty="0">
                <a:solidFill>
                  <a:srgbClr val="000000"/>
                </a:solidFill>
                <a:latin typeface="Arial"/>
                <a:ea typeface="Arial"/>
                <a:cs typeface="Arial"/>
                <a:sym typeface="Arial"/>
              </a:rPr>
            </a:br>
            <a:endParaRPr dirty="0"/>
          </a:p>
        </p:txBody>
      </p:sp>
      <p:sp>
        <p:nvSpPr>
          <p:cNvPr id="8" name="Text Placeholder 7">
            <a:extLst>
              <a:ext uri="{FF2B5EF4-FFF2-40B4-BE49-F238E27FC236}">
                <a16:creationId xmlns:a16="http://schemas.microsoft.com/office/drawing/2014/main" id="{64123341-33B9-E098-E502-C753FDE7C0BE}"/>
              </a:ext>
            </a:extLst>
          </p:cNvPr>
          <p:cNvSpPr>
            <a:spLocks noGrp="1"/>
          </p:cNvSpPr>
          <p:nvPr>
            <p:ph type="body" idx="2"/>
          </p:nvPr>
        </p:nvSpPr>
        <p:spPr>
          <a:xfrm>
            <a:off x="31229" y="1242808"/>
            <a:ext cx="6497958" cy="4959102"/>
          </a:xfrm>
        </p:spPr>
        <p:txBody>
          <a:bodyPr/>
          <a:lstStyle/>
          <a:p>
            <a:pPr marL="76200" indent="0">
              <a:buNone/>
            </a:pPr>
            <a:endParaRPr lang="en-GB" dirty="0"/>
          </a:p>
          <a:p>
            <a:pPr marL="76200" indent="0">
              <a:buNone/>
            </a:pPr>
            <a:endParaRPr lang="en-GB" dirty="0"/>
          </a:p>
        </p:txBody>
      </p:sp>
      <p:graphicFrame>
        <p:nvGraphicFramePr>
          <p:cNvPr id="3" name="Diagram 2">
            <a:extLst>
              <a:ext uri="{FF2B5EF4-FFF2-40B4-BE49-F238E27FC236}">
                <a16:creationId xmlns:a16="http://schemas.microsoft.com/office/drawing/2014/main" id="{8BA6D664-ADED-0ED1-F3A9-B9A28EBA1346}"/>
              </a:ext>
            </a:extLst>
          </p:cNvPr>
          <p:cNvGraphicFramePr/>
          <p:nvPr>
            <p:extLst>
              <p:ext uri="{D42A27DB-BD31-4B8C-83A1-F6EECF244321}">
                <p14:modId xmlns:p14="http://schemas.microsoft.com/office/powerpoint/2010/main" val="3207916484"/>
              </p:ext>
            </p:extLst>
          </p:nvPr>
        </p:nvGraphicFramePr>
        <p:xfrm>
          <a:off x="2465187" y="146705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30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p:nvPr/>
        </p:nvSpPr>
        <p:spPr>
          <a:xfrm>
            <a:off x="1256375" y="251492"/>
            <a:ext cx="8763001" cy="514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dirty="0">
                <a:solidFill>
                  <a:schemeClr val="bg1">
                    <a:lumMod val="95000"/>
                  </a:schemeClr>
                </a:solidFill>
                <a:latin typeface="Arial"/>
                <a:ea typeface="Arial"/>
                <a:cs typeface="Arial"/>
                <a:sym typeface="Arial"/>
              </a:rPr>
              <a:t>Acknowledgements / Thank You / Questions</a:t>
            </a:r>
            <a:endParaRPr dirty="0">
              <a:solidFill>
                <a:schemeClr val="bg1">
                  <a:lumMod val="95000"/>
                </a:schemeClr>
              </a:solidFill>
            </a:endParaRPr>
          </a:p>
        </p:txBody>
      </p:sp>
      <p:pic>
        <p:nvPicPr>
          <p:cNvPr id="33" name="Picture 32">
            <a:extLst>
              <a:ext uri="{FF2B5EF4-FFF2-40B4-BE49-F238E27FC236}">
                <a16:creationId xmlns:a16="http://schemas.microsoft.com/office/drawing/2014/main" id="{169A6188-179A-DBA3-85CB-5200C4427F09}"/>
              </a:ext>
            </a:extLst>
          </p:cNvPr>
          <p:cNvPicPr>
            <a:picLocks noChangeAspect="1"/>
          </p:cNvPicPr>
          <p:nvPr/>
        </p:nvPicPr>
        <p:blipFill>
          <a:blip r:embed="rId3"/>
          <a:stretch>
            <a:fillRect/>
          </a:stretch>
        </p:blipFill>
        <p:spPr>
          <a:xfrm>
            <a:off x="7917837" y="1346985"/>
            <a:ext cx="3686902" cy="3586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Oval 34">
            <a:extLst>
              <a:ext uri="{FF2B5EF4-FFF2-40B4-BE49-F238E27FC236}">
                <a16:creationId xmlns:a16="http://schemas.microsoft.com/office/drawing/2014/main" id="{33EB9C2E-E8A5-4EBC-20F8-7C4AFF9C34A0}"/>
              </a:ext>
            </a:extLst>
          </p:cNvPr>
          <p:cNvSpPr/>
          <p:nvPr/>
        </p:nvSpPr>
        <p:spPr>
          <a:xfrm>
            <a:off x="161748" y="1488569"/>
            <a:ext cx="5476127" cy="3945774"/>
          </a:xfrm>
          <a:custGeom>
            <a:avLst/>
            <a:gdLst>
              <a:gd name="connsiteX0" fmla="*/ 0 w 5476127"/>
              <a:gd name="connsiteY0" fmla="*/ 1972887 h 3945774"/>
              <a:gd name="connsiteX1" fmla="*/ 2738064 w 5476127"/>
              <a:gd name="connsiteY1" fmla="*/ 0 h 3945774"/>
              <a:gd name="connsiteX2" fmla="*/ 5476128 w 5476127"/>
              <a:gd name="connsiteY2" fmla="*/ 1972887 h 3945774"/>
              <a:gd name="connsiteX3" fmla="*/ 2738064 w 5476127"/>
              <a:gd name="connsiteY3" fmla="*/ 3945774 h 3945774"/>
              <a:gd name="connsiteX4" fmla="*/ 0 w 5476127"/>
              <a:gd name="connsiteY4" fmla="*/ 1972887 h 394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127" h="3945774" fill="none" extrusionOk="0">
                <a:moveTo>
                  <a:pt x="0" y="1972887"/>
                </a:moveTo>
                <a:cubicBezTo>
                  <a:pt x="284606" y="727318"/>
                  <a:pt x="1374814" y="-12553"/>
                  <a:pt x="2738064" y="0"/>
                </a:cubicBezTo>
                <a:cubicBezTo>
                  <a:pt x="4124619" y="79596"/>
                  <a:pt x="5726170" y="920561"/>
                  <a:pt x="5476128" y="1972887"/>
                </a:cubicBezTo>
                <a:cubicBezTo>
                  <a:pt x="5629746" y="2894935"/>
                  <a:pt x="3891505" y="3828939"/>
                  <a:pt x="2738064" y="3945774"/>
                </a:cubicBezTo>
                <a:cubicBezTo>
                  <a:pt x="996716" y="4091633"/>
                  <a:pt x="147113" y="3345865"/>
                  <a:pt x="0" y="1972887"/>
                </a:cubicBezTo>
                <a:close/>
              </a:path>
              <a:path w="5476127" h="3945774" stroke="0" extrusionOk="0">
                <a:moveTo>
                  <a:pt x="0" y="1972887"/>
                </a:moveTo>
                <a:cubicBezTo>
                  <a:pt x="167215" y="731103"/>
                  <a:pt x="1384089" y="401447"/>
                  <a:pt x="2738064" y="0"/>
                </a:cubicBezTo>
                <a:cubicBezTo>
                  <a:pt x="3973401" y="-153121"/>
                  <a:pt x="5311779" y="938306"/>
                  <a:pt x="5476128" y="1972887"/>
                </a:cubicBezTo>
                <a:cubicBezTo>
                  <a:pt x="5822775" y="3190624"/>
                  <a:pt x="3993141" y="4271530"/>
                  <a:pt x="2738064" y="3945774"/>
                </a:cubicBezTo>
                <a:cubicBezTo>
                  <a:pt x="1412750" y="4092932"/>
                  <a:pt x="-205002" y="3181051"/>
                  <a:pt x="0" y="1972887"/>
                </a:cubicBezTo>
                <a:close/>
              </a:path>
            </a:pathLst>
          </a:custGeom>
          <a:solidFill>
            <a:srgbClr val="FFC000"/>
          </a:solidFill>
          <a:ln w="38100">
            <a:solidFill>
              <a:srgbClr val="FF0000"/>
            </a:solidFill>
            <a:extLst>
              <a:ext uri="{C807C97D-BFC1-408E-A445-0C87EB9F89A2}">
                <ask:lineSketchStyleProps xmlns:ask="http://schemas.microsoft.com/office/drawing/2018/sketchyshapes" sd="1808761005">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Clr>
                <a:srgbClr val="000000"/>
              </a:buClr>
              <a:buSzPts val="2000"/>
              <a:buFont typeface="Calibri"/>
              <a:buNone/>
            </a:pPr>
            <a:r>
              <a:rPr lang="en-GB" sz="2400" b="0" i="0" u="none" strike="noStrike" cap="none" dirty="0">
                <a:solidFill>
                  <a:srgbClr val="000000"/>
                </a:solidFill>
                <a:latin typeface="Calibri"/>
                <a:ea typeface="Calibri"/>
                <a:cs typeface="Calibri"/>
                <a:sym typeface="Calibri"/>
              </a:rPr>
              <a:t> I would like to specially Acknowledge </a:t>
            </a:r>
          </a:p>
          <a:p>
            <a:pPr marL="0" marR="0" lvl="0" indent="0" algn="ctr" rtl="0">
              <a:spcBef>
                <a:spcPts val="0"/>
              </a:spcBef>
              <a:spcAft>
                <a:spcPts val="0"/>
              </a:spcAft>
              <a:buClr>
                <a:srgbClr val="000000"/>
              </a:buClr>
              <a:buSzPts val="2000"/>
              <a:buFont typeface="Calibri"/>
              <a:buNone/>
            </a:pPr>
            <a:r>
              <a:rPr lang="en-GB" sz="2400" dirty="0">
                <a:latin typeface="Calibri"/>
                <a:ea typeface="Calibri"/>
                <a:cs typeface="Calibri"/>
                <a:sym typeface="Calibri"/>
              </a:rPr>
              <a:t>            </a:t>
            </a:r>
            <a:r>
              <a:rPr lang="en-GB" sz="2400" b="0" i="0" u="none" strike="noStrike" cap="none" dirty="0">
                <a:solidFill>
                  <a:srgbClr val="000000"/>
                </a:solidFill>
                <a:latin typeface="Calibri"/>
                <a:ea typeface="Calibri"/>
                <a:cs typeface="Calibri"/>
                <a:sym typeface="Calibri"/>
              </a:rPr>
              <a:t>my funder,  the Petroleum Technology                                   Development Fund, PTDF, for the full sponsorship of my PhD research</a:t>
            </a:r>
            <a:endParaRPr lang="en-GB" sz="2400" dirty="0"/>
          </a:p>
        </p:txBody>
      </p:sp>
      <p:pic>
        <p:nvPicPr>
          <p:cNvPr id="2" name="Picture 1">
            <a:extLst>
              <a:ext uri="{FF2B5EF4-FFF2-40B4-BE49-F238E27FC236}">
                <a16:creationId xmlns:a16="http://schemas.microsoft.com/office/drawing/2014/main" id="{3C8B333E-8758-2559-666C-9494A6FE4651}"/>
              </a:ext>
            </a:extLst>
          </p:cNvPr>
          <p:cNvPicPr>
            <a:picLocks noChangeAspect="1"/>
          </p:cNvPicPr>
          <p:nvPr/>
        </p:nvPicPr>
        <p:blipFill>
          <a:blip r:embed="rId4"/>
          <a:stretch>
            <a:fillRect/>
          </a:stretch>
        </p:blipFill>
        <p:spPr>
          <a:xfrm>
            <a:off x="381034" y="4634221"/>
            <a:ext cx="1750682" cy="1750682"/>
          </a:xfrm>
          <a:prstGeom prst="rect">
            <a:avLst/>
          </a:prstGeom>
        </p:spPr>
      </p:pic>
      <p:sp>
        <p:nvSpPr>
          <p:cNvPr id="3" name="TextBox 2">
            <a:extLst>
              <a:ext uri="{FF2B5EF4-FFF2-40B4-BE49-F238E27FC236}">
                <a16:creationId xmlns:a16="http://schemas.microsoft.com/office/drawing/2014/main" id="{A5E86EE3-6847-4227-9ACC-F76CB8A45582}"/>
              </a:ext>
            </a:extLst>
          </p:cNvPr>
          <p:cNvSpPr txBox="1"/>
          <p:nvPr/>
        </p:nvSpPr>
        <p:spPr>
          <a:xfrm>
            <a:off x="8597311" y="5771528"/>
            <a:ext cx="3555665" cy="769441"/>
          </a:xfrm>
          <a:prstGeom prst="rect">
            <a:avLst/>
          </a:prstGeom>
          <a:noFill/>
        </p:spPr>
        <p:txBody>
          <a:bodyPr wrap="square" rtlCol="0">
            <a:spAutoFit/>
          </a:bodyPr>
          <a:lstStyle/>
          <a:p>
            <a:r>
              <a:rPr lang="en-US" b="1" dirty="0">
                <a:hlinkClick r:id="rId5"/>
              </a:rPr>
              <a:t>Engineaust@gmail.com</a:t>
            </a:r>
            <a:r>
              <a:rPr lang="en-US" b="1" dirty="0"/>
              <a:t> </a:t>
            </a:r>
          </a:p>
          <a:p>
            <a:endParaRPr lang="en-US" b="1" dirty="0"/>
          </a:p>
          <a:p>
            <a:r>
              <a:rPr lang="en-US" b="1" dirty="0"/>
              <a:t>+447708577718, +</a:t>
            </a:r>
            <a:r>
              <a:rPr lang="en-US" sz="1600" b="1" dirty="0"/>
              <a:t>2348162103915</a:t>
            </a:r>
            <a:endParaRPr lang="en-GB" b="1" dirty="0"/>
          </a:p>
        </p:txBody>
      </p:sp>
      <p:pic>
        <p:nvPicPr>
          <p:cNvPr id="4" name="Picture 3" descr="A qr code with a star in the middle&#10;&#10;Description automatically generated">
            <a:extLst>
              <a:ext uri="{FF2B5EF4-FFF2-40B4-BE49-F238E27FC236}">
                <a16:creationId xmlns:a16="http://schemas.microsoft.com/office/drawing/2014/main" id="{5093B8C2-3B42-3C41-96B8-1491D12249AE}"/>
              </a:ext>
            </a:extLst>
          </p:cNvPr>
          <p:cNvPicPr>
            <a:picLocks noChangeAspect="1"/>
          </p:cNvPicPr>
          <p:nvPr/>
        </p:nvPicPr>
        <p:blipFill>
          <a:blip r:embed="rId6"/>
          <a:stretch>
            <a:fillRect/>
          </a:stretch>
        </p:blipFill>
        <p:spPr>
          <a:xfrm>
            <a:off x="5637875" y="4279209"/>
            <a:ext cx="2460705" cy="2460705"/>
          </a:xfrm>
          <a:prstGeom prst="rect">
            <a:avLst/>
          </a:prstGeom>
        </p:spPr>
      </p:pic>
      <p:pic>
        <p:nvPicPr>
          <p:cNvPr id="5" name="Picture 4">
            <a:extLst>
              <a:ext uri="{FF2B5EF4-FFF2-40B4-BE49-F238E27FC236}">
                <a16:creationId xmlns:a16="http://schemas.microsoft.com/office/drawing/2014/main" id="{A93F1BC7-F055-3F44-18B5-CCA841E99052}"/>
              </a:ext>
            </a:extLst>
          </p:cNvPr>
          <p:cNvPicPr>
            <a:picLocks noChangeAspect="1"/>
          </p:cNvPicPr>
          <p:nvPr/>
        </p:nvPicPr>
        <p:blipFill>
          <a:blip r:embed="rId7"/>
          <a:stretch>
            <a:fillRect/>
          </a:stretch>
        </p:blipFill>
        <p:spPr>
          <a:xfrm>
            <a:off x="6096000" y="1721143"/>
            <a:ext cx="1339705" cy="23360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8"/>
          <p:cNvPicPr preferRelativeResize="0"/>
          <p:nvPr/>
        </p:nvPicPr>
        <p:blipFill>
          <a:blip r:embed="rId3">
            <a:extLst>
              <a:ext uri="{BEBA8EAE-BF5A-486C-A8C5-ECC9F3942E4B}">
                <a14:imgProps xmlns:a14="http://schemas.microsoft.com/office/drawing/2010/main">
                  <a14:imgLayer r:embed="rId4">
                    <a14:imgEffect>
                      <a14:saturation sat="0"/>
                    </a14:imgEffect>
                  </a14:imgLayer>
                </a14:imgProps>
              </a:ext>
            </a:extLst>
          </a:blip>
          <a:srcRect l="6949" r="6949"/>
          <a:stretch/>
        </p:blipFill>
        <p:spPr>
          <a:xfrm>
            <a:off x="483816" y="1704747"/>
            <a:ext cx="1846634" cy="2157365"/>
          </a:xfrm>
          <a:prstGeom prst="roundRect">
            <a:avLst>
              <a:gd name="adj" fmla="val 8594"/>
            </a:avLst>
          </a:prstGeom>
          <a:solidFill>
            <a:srgbClr val="ECECEC"/>
          </a:solidFill>
          <a:ln>
            <a:noFill/>
          </a:ln>
          <a:effectLst>
            <a:reflection stA="38000" endPos="28000" dist="5000" dir="5400000" sy="-100000" algn="bl" rotWithShape="0"/>
          </a:effectLst>
        </p:spPr>
      </p:pic>
      <p:sp>
        <p:nvSpPr>
          <p:cNvPr id="239" name="Google Shape;239;p38"/>
          <p:cNvSpPr txBox="1"/>
          <p:nvPr/>
        </p:nvSpPr>
        <p:spPr>
          <a:xfrm>
            <a:off x="6332010" y="1303766"/>
            <a:ext cx="5859990"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0" i="0" u="none" strike="noStrike" cap="none" dirty="0">
                <a:solidFill>
                  <a:schemeClr val="dk1"/>
                </a:solidFill>
                <a:latin typeface="Poppins Medium"/>
                <a:ea typeface="Poppins Medium"/>
                <a:cs typeface="Poppins Medium"/>
                <a:sym typeface="Poppins Medium"/>
              </a:rPr>
              <a:t>PhD Researcher – The Robert Gordon University, Aberdeen, United Kingdom </a:t>
            </a:r>
            <a:endParaRPr sz="2300" dirty="0"/>
          </a:p>
        </p:txBody>
      </p:sp>
      <p:sp>
        <p:nvSpPr>
          <p:cNvPr id="240" name="Google Shape;240;p38"/>
          <p:cNvSpPr/>
          <p:nvPr/>
        </p:nvSpPr>
        <p:spPr>
          <a:xfrm>
            <a:off x="6278606" y="1423135"/>
            <a:ext cx="45719" cy="461954"/>
          </a:xfrm>
          <a:custGeom>
            <a:avLst/>
            <a:gdLst/>
            <a:ahLst/>
            <a:cxnLst/>
            <a:rect l="l" t="t" r="r" b="b"/>
            <a:pathLst>
              <a:path w="4840605" h="1360804" extrusionOk="0">
                <a:moveTo>
                  <a:pt x="4840304" y="0"/>
                </a:moveTo>
                <a:lnTo>
                  <a:pt x="0" y="0"/>
                </a:lnTo>
                <a:lnTo>
                  <a:pt x="0" y="1360519"/>
                </a:lnTo>
                <a:lnTo>
                  <a:pt x="4840304" y="1360519"/>
                </a:lnTo>
                <a:lnTo>
                  <a:pt x="4840304" y="0"/>
                </a:lnTo>
                <a:close/>
              </a:path>
            </a:pathLst>
          </a:custGeom>
          <a:solidFill>
            <a:srgbClr val="1C458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1" name="Google Shape;241;p38"/>
          <p:cNvSpPr txBox="1"/>
          <p:nvPr/>
        </p:nvSpPr>
        <p:spPr>
          <a:xfrm>
            <a:off x="2485563" y="1507558"/>
            <a:ext cx="3648830" cy="36929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Quattrocento Sans"/>
              <a:buNone/>
            </a:pPr>
            <a:r>
              <a:rPr lang="en-US" sz="1800" b="1" dirty="0">
                <a:solidFill>
                  <a:schemeClr val="lt1"/>
                </a:solidFill>
                <a:latin typeface="Quattrocento Sans"/>
                <a:sym typeface="Quattrocento Sans"/>
              </a:rPr>
              <a:t>Augustine .O. Chukwuemeka </a:t>
            </a:r>
            <a:endParaRPr dirty="0"/>
          </a:p>
        </p:txBody>
      </p:sp>
      <p:sp>
        <p:nvSpPr>
          <p:cNvPr id="242" name="Google Shape;242;p38"/>
          <p:cNvSpPr txBox="1"/>
          <p:nvPr/>
        </p:nvSpPr>
        <p:spPr>
          <a:xfrm>
            <a:off x="2338135" y="2068776"/>
            <a:ext cx="9605051" cy="4375003"/>
          </a:xfrm>
          <a:prstGeom prst="rect">
            <a:avLst/>
          </a:prstGeom>
          <a:noFill/>
          <a:ln>
            <a:noFill/>
          </a:ln>
        </p:spPr>
        <p:txBody>
          <a:bodyPr spcFirstLastPara="1" wrap="square" lIns="91425" tIns="45700" rIns="91425" bIns="45700" anchor="t" anchorCtr="0">
            <a:spAutoFit/>
          </a:bodyPr>
          <a:lstStyle/>
          <a:p>
            <a:pPr lvl="0" algn="ctr">
              <a:lnSpc>
                <a:spcPct val="115000"/>
              </a:lnSpc>
            </a:pPr>
            <a:r>
              <a:rPr lang="en-GB" sz="2200" dirty="0">
                <a:solidFill>
                  <a:schemeClr val="dk1"/>
                </a:solidFill>
                <a:latin typeface="Calibri"/>
                <a:ea typeface="Calibri"/>
                <a:cs typeface="Calibri"/>
                <a:sym typeface="Calibri"/>
              </a:rPr>
              <a:t>A well engineer with a first class degree in oil and gas engineering, a master's degree with distinction in well engineering both from Kuban State Technological University, Russia under the Federal Scholarship Board’s BEA scholarship. He is currently doing  his PhD in Well Plug and Abandonment at Robert Gordon University, UK, under the Petroleum Technology Development Fund OSS scholarship. He combines industry experience with research to simplify complex challenges and proffer sustainable solutions to the pain points of the oil and gas industry in every phase of the well lifecycle including wells with integrity issues from yet to be identified sources. In addition, he mentors students and young professionals from low-income countries on scholarship winning strategies and professional networking at Academy of Scholarships and Transitions. </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1876221" y="12429"/>
            <a:ext cx="7792452" cy="132556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100000"/>
              </a:lnSpc>
              <a:spcBef>
                <a:spcPts val="0"/>
              </a:spcBef>
              <a:spcAft>
                <a:spcPts val="0"/>
              </a:spcAft>
              <a:buClr>
                <a:srgbClr val="000000"/>
              </a:buClr>
              <a:buSzPts val="3200"/>
              <a:buFont typeface="Arial"/>
              <a:buNone/>
            </a:pPr>
            <a:endParaRPr lang="en-US" sz="3200" b="1" dirty="0">
              <a:solidFill>
                <a:schemeClr val="bg1"/>
              </a:solidFill>
            </a:endParaRPr>
          </a:p>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rPr>
              <a:t>Outline</a:t>
            </a:r>
            <a:br>
              <a:rPr lang="en-US" sz="3200" b="0" i="0" u="none" strike="noStrike" cap="none" dirty="0">
                <a:solidFill>
                  <a:srgbClr val="000000"/>
                </a:solidFill>
                <a:latin typeface="Arial"/>
                <a:ea typeface="Arial"/>
                <a:cs typeface="Arial"/>
                <a:sym typeface="Arial"/>
              </a:rPr>
            </a:br>
            <a:r>
              <a:rPr lang="en-US" sz="3200" b="0" i="0" u="none" strike="noStrike" cap="none" dirty="0">
                <a:solidFill>
                  <a:srgbClr val="000000"/>
                </a:solidFill>
                <a:latin typeface="Arial"/>
                <a:ea typeface="Arial"/>
                <a:cs typeface="Arial"/>
                <a:sym typeface="Arial"/>
              </a:rPr>
              <a:t> </a:t>
            </a:r>
            <a:endParaRPr dirty="0"/>
          </a:p>
        </p:txBody>
      </p:sp>
      <p:graphicFrame>
        <p:nvGraphicFramePr>
          <p:cNvPr id="8" name="Diagram 7">
            <a:extLst>
              <a:ext uri="{FF2B5EF4-FFF2-40B4-BE49-F238E27FC236}">
                <a16:creationId xmlns:a16="http://schemas.microsoft.com/office/drawing/2014/main" id="{13C0DCCB-92CA-AC40-3F5C-EE8DE225DFEE}"/>
              </a:ext>
            </a:extLst>
          </p:cNvPr>
          <p:cNvGraphicFramePr/>
          <p:nvPr>
            <p:extLst>
              <p:ext uri="{D42A27DB-BD31-4B8C-83A1-F6EECF244321}">
                <p14:modId xmlns:p14="http://schemas.microsoft.com/office/powerpoint/2010/main" val="3950871898"/>
              </p:ext>
            </p:extLst>
          </p:nvPr>
        </p:nvGraphicFramePr>
        <p:xfrm>
          <a:off x="3294184" y="1264040"/>
          <a:ext cx="8745416" cy="4997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3DC7DFB-DBEC-346D-D767-EFF63FACD17A}"/>
              </a:ext>
            </a:extLst>
          </p:cNvPr>
          <p:cNvSpPr txBox="1"/>
          <p:nvPr/>
        </p:nvSpPr>
        <p:spPr>
          <a:xfrm>
            <a:off x="4747161" y="3408697"/>
            <a:ext cx="5827936" cy="707886"/>
          </a:xfrm>
          <a:prstGeom prst="rect">
            <a:avLst/>
          </a:prstGeom>
          <a:noFill/>
        </p:spPr>
        <p:txBody>
          <a:bodyPr wrap="square" rtlCol="0">
            <a:spAutoFit/>
          </a:bodyPr>
          <a:lstStyle/>
          <a:p>
            <a:r>
              <a:rPr lang="en-GB" sz="2000" b="1" dirty="0">
                <a:solidFill>
                  <a:schemeClr val="bg1"/>
                </a:solidFill>
              </a:rPr>
              <a:t>Application of MCDM for solving emerging P and A challenges in HPHT scenario  </a:t>
            </a:r>
          </a:p>
        </p:txBody>
      </p:sp>
      <p:grpSp>
        <p:nvGrpSpPr>
          <p:cNvPr id="6" name="Group 5">
            <a:extLst>
              <a:ext uri="{FF2B5EF4-FFF2-40B4-BE49-F238E27FC236}">
                <a16:creationId xmlns:a16="http://schemas.microsoft.com/office/drawing/2014/main" id="{E3EB29CF-3B89-83EF-A2C3-791F74F5153E}"/>
              </a:ext>
            </a:extLst>
          </p:cNvPr>
          <p:cNvGrpSpPr/>
          <p:nvPr/>
        </p:nvGrpSpPr>
        <p:grpSpPr>
          <a:xfrm>
            <a:off x="152400" y="1531511"/>
            <a:ext cx="4390391" cy="4821136"/>
            <a:chOff x="-1" y="1184908"/>
            <a:chExt cx="4322179" cy="5599556"/>
          </a:xfrm>
        </p:grpSpPr>
        <p:pic>
          <p:nvPicPr>
            <p:cNvPr id="2" name="Picture 1" descr="Graphical user interface&#10;&#10;Description automatically generated">
              <a:extLst>
                <a:ext uri="{FF2B5EF4-FFF2-40B4-BE49-F238E27FC236}">
                  <a16:creationId xmlns:a16="http://schemas.microsoft.com/office/drawing/2014/main" id="{1F818CDE-92B9-1585-0453-5A9A759138D1}"/>
                </a:ext>
              </a:extLst>
            </p:cNvPr>
            <p:cNvPicPr>
              <a:picLocks noChangeAspect="1"/>
            </p:cNvPicPr>
            <p:nvPr/>
          </p:nvPicPr>
          <p:blipFill rotWithShape="1">
            <a:blip r:embed="rId8"/>
            <a:srcRect l="41544" t="33324" r="19091" b="17385"/>
            <a:stretch/>
          </p:blipFill>
          <p:spPr>
            <a:xfrm>
              <a:off x="1093862" y="3935826"/>
              <a:ext cx="3228316" cy="2848638"/>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0D4BE8F7-8BC9-375B-3BB9-6B897208DCA0}"/>
                </a:ext>
              </a:extLst>
            </p:cNvPr>
            <p:cNvPicPr>
              <a:picLocks noChangeAspect="1"/>
            </p:cNvPicPr>
            <p:nvPr/>
          </p:nvPicPr>
          <p:blipFill rotWithShape="1">
            <a:blip r:embed="rId8"/>
            <a:srcRect l="4421" t="31489" r="58498" b="17385"/>
            <a:stretch/>
          </p:blipFill>
          <p:spPr>
            <a:xfrm>
              <a:off x="-1" y="1184908"/>
              <a:ext cx="3364523" cy="3268987"/>
            </a:xfrm>
            <a:prstGeom prst="rect">
              <a:avLst/>
            </a:prstGeom>
          </p:spPr>
        </p:pic>
      </p:grpSp>
      <p:sp>
        <p:nvSpPr>
          <p:cNvPr id="5" name="TextBox 4">
            <a:extLst>
              <a:ext uri="{FF2B5EF4-FFF2-40B4-BE49-F238E27FC236}">
                <a16:creationId xmlns:a16="http://schemas.microsoft.com/office/drawing/2014/main" id="{D78049E4-89E8-18C6-CE7E-79AB65FE5500}"/>
              </a:ext>
            </a:extLst>
          </p:cNvPr>
          <p:cNvSpPr txBox="1"/>
          <p:nvPr/>
        </p:nvSpPr>
        <p:spPr>
          <a:xfrm>
            <a:off x="0" y="6261241"/>
            <a:ext cx="6207368" cy="461665"/>
          </a:xfrm>
          <a:prstGeom prst="rect">
            <a:avLst/>
          </a:prstGeom>
          <a:noFill/>
        </p:spPr>
        <p:txBody>
          <a:bodyPr wrap="square">
            <a:spAutoFit/>
          </a:bodyPr>
          <a:lstStyle/>
          <a:p>
            <a:r>
              <a:rPr lang="en-GB" sz="1800" b="1" dirty="0"/>
              <a:t>Source</a:t>
            </a:r>
            <a:r>
              <a:rPr lang="en-GB" sz="2400" dirty="0"/>
              <a:t>: </a:t>
            </a:r>
            <a:r>
              <a:rPr lang="en-GB" sz="1400" dirty="0"/>
              <a:t>Pennsylvania Department of Environmental Protection (2019) </a:t>
            </a: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24"/>
        <p:cNvGrpSpPr/>
        <p:nvPr/>
      </p:nvGrpSpPr>
      <p:grpSpPr>
        <a:xfrm>
          <a:off x="0" y="0"/>
          <a:ext cx="0" cy="0"/>
          <a:chOff x="0" y="0"/>
          <a:chExt cx="0" cy="0"/>
        </a:xfrm>
      </p:grpSpPr>
      <p:sp>
        <p:nvSpPr>
          <p:cNvPr id="225" name="Google Shape;225;p36"/>
          <p:cNvSpPr txBox="1"/>
          <p:nvPr/>
        </p:nvSpPr>
        <p:spPr>
          <a:xfrm>
            <a:off x="2110682" y="104871"/>
            <a:ext cx="7792452"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lumMod val="95000"/>
                  </a:schemeClr>
                </a:solidFill>
              </a:rPr>
              <a:t>Present Abandonment Practices and Challenges</a:t>
            </a:r>
            <a:endParaRPr b="1" dirty="0">
              <a:solidFill>
                <a:schemeClr val="bg1">
                  <a:lumMod val="95000"/>
                </a:schemeClr>
              </a:solidFill>
            </a:endParaRPr>
          </a:p>
        </p:txBody>
      </p:sp>
      <p:pic>
        <p:nvPicPr>
          <p:cNvPr id="2" name="Picture 1">
            <a:extLst>
              <a:ext uri="{FF2B5EF4-FFF2-40B4-BE49-F238E27FC236}">
                <a16:creationId xmlns:a16="http://schemas.microsoft.com/office/drawing/2014/main" id="{E414CB69-3549-092D-EEA4-594F43EE922B}"/>
              </a:ext>
            </a:extLst>
          </p:cNvPr>
          <p:cNvPicPr>
            <a:picLocks noChangeAspect="1"/>
          </p:cNvPicPr>
          <p:nvPr/>
        </p:nvPicPr>
        <p:blipFill>
          <a:blip r:embed="rId3"/>
          <a:stretch>
            <a:fillRect/>
          </a:stretch>
        </p:blipFill>
        <p:spPr>
          <a:xfrm>
            <a:off x="6423446" y="1273826"/>
            <a:ext cx="5893620" cy="3020046"/>
          </a:xfrm>
          <a:prstGeom prst="rect">
            <a:avLst/>
          </a:prstGeom>
        </p:spPr>
      </p:pic>
      <p:pic>
        <p:nvPicPr>
          <p:cNvPr id="3" name="Picture 2">
            <a:extLst>
              <a:ext uri="{FF2B5EF4-FFF2-40B4-BE49-F238E27FC236}">
                <a16:creationId xmlns:a16="http://schemas.microsoft.com/office/drawing/2014/main" id="{F4EFCA0A-BC49-D644-D2D9-4F45D8432740}"/>
              </a:ext>
            </a:extLst>
          </p:cNvPr>
          <p:cNvPicPr>
            <a:picLocks noChangeAspect="1"/>
          </p:cNvPicPr>
          <p:nvPr/>
        </p:nvPicPr>
        <p:blipFill>
          <a:blip r:embed="rId4"/>
          <a:stretch>
            <a:fillRect/>
          </a:stretch>
        </p:blipFill>
        <p:spPr>
          <a:xfrm>
            <a:off x="6682154" y="4254667"/>
            <a:ext cx="5376204" cy="2603333"/>
          </a:xfrm>
          <a:prstGeom prst="rect">
            <a:avLst/>
          </a:prstGeom>
        </p:spPr>
      </p:pic>
      <p:grpSp>
        <p:nvGrpSpPr>
          <p:cNvPr id="11" name="Group 10">
            <a:extLst>
              <a:ext uri="{FF2B5EF4-FFF2-40B4-BE49-F238E27FC236}">
                <a16:creationId xmlns:a16="http://schemas.microsoft.com/office/drawing/2014/main" id="{F7CC4005-17D1-9EA3-31C1-99288D17A4ED}"/>
              </a:ext>
            </a:extLst>
          </p:cNvPr>
          <p:cNvGrpSpPr/>
          <p:nvPr/>
        </p:nvGrpSpPr>
        <p:grpSpPr>
          <a:xfrm>
            <a:off x="202380" y="1273826"/>
            <a:ext cx="5893620" cy="5048355"/>
            <a:chOff x="83325" y="513288"/>
            <a:chExt cx="6212048" cy="6496487"/>
          </a:xfrm>
        </p:grpSpPr>
        <p:graphicFrame>
          <p:nvGraphicFramePr>
            <p:cNvPr id="8" name="Diagram 7">
              <a:extLst>
                <a:ext uri="{FF2B5EF4-FFF2-40B4-BE49-F238E27FC236}">
                  <a16:creationId xmlns:a16="http://schemas.microsoft.com/office/drawing/2014/main" id="{D4E1A0AB-49EE-F861-571A-7D47EE934AC1}"/>
                </a:ext>
              </a:extLst>
            </p:cNvPr>
            <p:cNvGraphicFramePr/>
            <p:nvPr>
              <p:extLst>
                <p:ext uri="{D42A27DB-BD31-4B8C-83A1-F6EECF244321}">
                  <p14:modId xmlns:p14="http://schemas.microsoft.com/office/powerpoint/2010/main" val="894345807"/>
                </p:ext>
              </p:extLst>
            </p:nvPr>
          </p:nvGraphicFramePr>
          <p:xfrm>
            <a:off x="83325" y="513288"/>
            <a:ext cx="6212048" cy="2925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Rounded Corners 9">
              <a:extLst>
                <a:ext uri="{FF2B5EF4-FFF2-40B4-BE49-F238E27FC236}">
                  <a16:creationId xmlns:a16="http://schemas.microsoft.com/office/drawing/2014/main" id="{0EFED9DA-E8E7-7C8A-5239-F2422051221D}"/>
                </a:ext>
              </a:extLst>
            </p:cNvPr>
            <p:cNvSpPr/>
            <p:nvPr/>
          </p:nvSpPr>
          <p:spPr>
            <a:xfrm>
              <a:off x="979345" y="6095375"/>
              <a:ext cx="3432084" cy="91440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900" b="1" i="0" dirty="0">
                  <a:solidFill>
                    <a:schemeClr val="bg1">
                      <a:lumMod val="95000"/>
                    </a:schemeClr>
                  </a:solidFill>
                  <a:effectLst/>
                  <a:latin typeface="+mj-lt"/>
                </a:rPr>
                <a:t>A Field level Approach </a:t>
              </a:r>
            </a:p>
          </p:txBody>
        </p:sp>
      </p:grpSp>
      <p:graphicFrame>
        <p:nvGraphicFramePr>
          <p:cNvPr id="12" name="Diagram 11">
            <a:extLst>
              <a:ext uri="{FF2B5EF4-FFF2-40B4-BE49-F238E27FC236}">
                <a16:creationId xmlns:a16="http://schemas.microsoft.com/office/drawing/2014/main" id="{5EC32FAA-4479-FC4C-0DDB-9782420D2A73}"/>
              </a:ext>
            </a:extLst>
          </p:cNvPr>
          <p:cNvGraphicFramePr/>
          <p:nvPr>
            <p:extLst>
              <p:ext uri="{D42A27DB-BD31-4B8C-83A1-F6EECF244321}">
                <p14:modId xmlns:p14="http://schemas.microsoft.com/office/powerpoint/2010/main" val="3528453002"/>
              </p:ext>
            </p:extLst>
          </p:nvPr>
        </p:nvGraphicFramePr>
        <p:xfrm>
          <a:off x="2043152" y="2775315"/>
          <a:ext cx="6165617" cy="277494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Rectangle: Rounded Corners 3">
            <a:extLst>
              <a:ext uri="{FF2B5EF4-FFF2-40B4-BE49-F238E27FC236}">
                <a16:creationId xmlns:a16="http://schemas.microsoft.com/office/drawing/2014/main" id="{CA415DF0-F281-1828-3993-42C6CC2EBDF2}"/>
              </a:ext>
            </a:extLst>
          </p:cNvPr>
          <p:cNvSpPr/>
          <p:nvPr/>
        </p:nvSpPr>
        <p:spPr>
          <a:xfrm>
            <a:off x="453483" y="3228015"/>
            <a:ext cx="2033239" cy="710571"/>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900" b="1" i="0" dirty="0">
                <a:solidFill>
                  <a:schemeClr val="bg1">
                    <a:lumMod val="95000"/>
                  </a:schemeClr>
                </a:solidFill>
                <a:effectLst/>
                <a:latin typeface="+mj-lt"/>
              </a:rPr>
              <a:t>Lack of</a:t>
            </a:r>
            <a:r>
              <a:rPr lang="en-US" sz="1900" b="1" dirty="0">
                <a:solidFill>
                  <a:schemeClr val="bg1">
                    <a:lumMod val="95000"/>
                  </a:schemeClr>
                </a:solidFill>
                <a:latin typeface="+mj-lt"/>
              </a:rPr>
              <a:t>/Poor Well records</a:t>
            </a:r>
            <a:endParaRPr lang="en-US" sz="1900" b="1" i="0" dirty="0">
              <a:solidFill>
                <a:schemeClr val="bg1">
                  <a:lumMod val="95000"/>
                </a:schemeClr>
              </a:solidFill>
              <a:effectLst/>
              <a:latin typeface="+mj-lt"/>
            </a:endParaRPr>
          </a:p>
        </p:txBody>
      </p:sp>
      <p:cxnSp>
        <p:nvCxnSpPr>
          <p:cNvPr id="16" name="Straight Connector 15">
            <a:extLst>
              <a:ext uri="{FF2B5EF4-FFF2-40B4-BE49-F238E27FC236}">
                <a16:creationId xmlns:a16="http://schemas.microsoft.com/office/drawing/2014/main" id="{AAD0078A-62F1-FE2F-21D3-F873D1E024C6}"/>
              </a:ext>
            </a:extLst>
          </p:cNvPr>
          <p:cNvCxnSpPr>
            <a:cxnSpLocks/>
          </p:cNvCxnSpPr>
          <p:nvPr/>
        </p:nvCxnSpPr>
        <p:spPr>
          <a:xfrm>
            <a:off x="6361472" y="1273826"/>
            <a:ext cx="2604" cy="5550259"/>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8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2069118" y="154748"/>
            <a:ext cx="7792452"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rPr>
              <a:t>Study</a:t>
            </a:r>
            <a:r>
              <a:rPr lang="en-US" sz="3200" b="1" i="0" u="none" strike="noStrike" cap="none" dirty="0">
                <a:solidFill>
                  <a:schemeClr val="bg1"/>
                </a:solidFill>
                <a:latin typeface="Arial"/>
                <a:ea typeface="Arial"/>
                <a:cs typeface="Arial"/>
                <a:sym typeface="Arial"/>
              </a:rPr>
              <a:t> Methodology </a:t>
            </a:r>
            <a:endParaRPr dirty="0"/>
          </a:p>
        </p:txBody>
      </p:sp>
      <p:grpSp>
        <p:nvGrpSpPr>
          <p:cNvPr id="12" name="Group 11">
            <a:extLst>
              <a:ext uri="{FF2B5EF4-FFF2-40B4-BE49-F238E27FC236}">
                <a16:creationId xmlns:a16="http://schemas.microsoft.com/office/drawing/2014/main" id="{B01F1BB3-0DFF-8DC1-47BD-C81956DDDC63}"/>
              </a:ext>
            </a:extLst>
          </p:cNvPr>
          <p:cNvGrpSpPr/>
          <p:nvPr/>
        </p:nvGrpSpPr>
        <p:grpSpPr>
          <a:xfrm>
            <a:off x="375491" y="1147690"/>
            <a:ext cx="12344048" cy="5710310"/>
            <a:chOff x="332887" y="1147690"/>
            <a:chExt cx="12344048" cy="5710310"/>
          </a:xfrm>
        </p:grpSpPr>
        <p:pic>
          <p:nvPicPr>
            <p:cNvPr id="7" name="Picture 6">
              <a:extLst>
                <a:ext uri="{FF2B5EF4-FFF2-40B4-BE49-F238E27FC236}">
                  <a16:creationId xmlns:a16="http://schemas.microsoft.com/office/drawing/2014/main" id="{1FABCE84-52CD-B7B6-D54D-49A28B212CFD}"/>
                </a:ext>
              </a:extLst>
            </p:cNvPr>
            <p:cNvPicPr>
              <a:picLocks noChangeAspect="1"/>
            </p:cNvPicPr>
            <p:nvPr/>
          </p:nvPicPr>
          <p:blipFill>
            <a:blip r:embed="rId3"/>
            <a:srcRect/>
            <a:stretch/>
          </p:blipFill>
          <p:spPr>
            <a:xfrm>
              <a:off x="332887" y="1364803"/>
              <a:ext cx="7694953" cy="5493197"/>
            </a:xfrm>
            <a:prstGeom prst="rect">
              <a:avLst/>
            </a:prstGeom>
          </p:spPr>
        </p:pic>
        <p:grpSp>
          <p:nvGrpSpPr>
            <p:cNvPr id="11" name="Group 10">
              <a:extLst>
                <a:ext uri="{FF2B5EF4-FFF2-40B4-BE49-F238E27FC236}">
                  <a16:creationId xmlns:a16="http://schemas.microsoft.com/office/drawing/2014/main" id="{9BB615AA-BA42-8F85-E061-41BB3FA12F5A}"/>
                </a:ext>
              </a:extLst>
            </p:cNvPr>
            <p:cNvGrpSpPr/>
            <p:nvPr/>
          </p:nvGrpSpPr>
          <p:grpSpPr>
            <a:xfrm>
              <a:off x="6874624" y="1147690"/>
              <a:ext cx="5802311" cy="4446776"/>
              <a:chOff x="6874624" y="1147690"/>
              <a:chExt cx="5802311" cy="4446776"/>
            </a:xfrm>
          </p:grpSpPr>
          <p:graphicFrame>
            <p:nvGraphicFramePr>
              <p:cNvPr id="9" name="Diagram 8">
                <a:extLst>
                  <a:ext uri="{FF2B5EF4-FFF2-40B4-BE49-F238E27FC236}">
                    <a16:creationId xmlns:a16="http://schemas.microsoft.com/office/drawing/2014/main" id="{4577B122-DA40-2FF5-391F-D7BE3A103500}"/>
                  </a:ext>
                </a:extLst>
              </p:cNvPr>
              <p:cNvGraphicFramePr/>
              <p:nvPr>
                <p:extLst>
                  <p:ext uri="{D42A27DB-BD31-4B8C-83A1-F6EECF244321}">
                    <p14:modId xmlns:p14="http://schemas.microsoft.com/office/powerpoint/2010/main" val="3684342153"/>
                  </p:ext>
                </p:extLst>
              </p:nvPr>
            </p:nvGraphicFramePr>
            <p:xfrm>
              <a:off x="6874624" y="1147690"/>
              <a:ext cx="5802311" cy="4446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Arrow: Right 9">
                <a:extLst>
                  <a:ext uri="{FF2B5EF4-FFF2-40B4-BE49-F238E27FC236}">
                    <a16:creationId xmlns:a16="http://schemas.microsoft.com/office/drawing/2014/main" id="{80A37DDD-BD8C-CB00-4E27-80AD38640B55}"/>
                  </a:ext>
                </a:extLst>
              </p:cNvPr>
              <p:cNvSpPr/>
              <p:nvPr/>
            </p:nvSpPr>
            <p:spPr>
              <a:xfrm>
                <a:off x="6874625" y="3150524"/>
                <a:ext cx="714895"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79376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1271065" y="245895"/>
            <a:ext cx="8950037"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Boundary Conditions for Materials Screening</a:t>
            </a:r>
            <a:endParaRPr b="1" dirty="0">
              <a:solidFill>
                <a:schemeClr val="bg1"/>
              </a:solidFill>
            </a:endParaRPr>
          </a:p>
        </p:txBody>
      </p:sp>
      <p:sp>
        <p:nvSpPr>
          <p:cNvPr id="7" name="TextBox 6">
            <a:extLst>
              <a:ext uri="{FF2B5EF4-FFF2-40B4-BE49-F238E27FC236}">
                <a16:creationId xmlns:a16="http://schemas.microsoft.com/office/drawing/2014/main" id="{E985F842-EC93-CA2A-4EF7-CACF23DC271F}"/>
              </a:ext>
            </a:extLst>
          </p:cNvPr>
          <p:cNvSpPr txBox="1"/>
          <p:nvPr/>
        </p:nvSpPr>
        <p:spPr>
          <a:xfrm>
            <a:off x="92364" y="1483467"/>
            <a:ext cx="6233432" cy="400110"/>
          </a:xfrm>
          <a:prstGeom prst="rect">
            <a:avLst/>
          </a:prstGeom>
          <a:noFill/>
        </p:spPr>
        <p:txBody>
          <a:bodyPr wrap="square">
            <a:spAutoFit/>
          </a:bodyPr>
          <a:lstStyle/>
          <a:p>
            <a:r>
              <a:rPr lang="en-GB" sz="2000" b="1" dirty="0"/>
              <a:t>Mechanical and thermal boundary conditions </a:t>
            </a:r>
          </a:p>
        </p:txBody>
      </p:sp>
      <p:graphicFrame>
        <p:nvGraphicFramePr>
          <p:cNvPr id="5" name="Diagram 4">
            <a:extLst>
              <a:ext uri="{FF2B5EF4-FFF2-40B4-BE49-F238E27FC236}">
                <a16:creationId xmlns:a16="http://schemas.microsoft.com/office/drawing/2014/main" id="{BD66E079-E7B1-A065-4C05-5FC964877EFF}"/>
              </a:ext>
            </a:extLst>
          </p:cNvPr>
          <p:cNvGraphicFramePr/>
          <p:nvPr>
            <p:extLst>
              <p:ext uri="{D42A27DB-BD31-4B8C-83A1-F6EECF244321}">
                <p14:modId xmlns:p14="http://schemas.microsoft.com/office/powerpoint/2010/main" val="1675145013"/>
              </p:ext>
            </p:extLst>
          </p:nvPr>
        </p:nvGraphicFramePr>
        <p:xfrm>
          <a:off x="92364" y="2210137"/>
          <a:ext cx="5898982" cy="435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a:extLst>
              <a:ext uri="{FF2B5EF4-FFF2-40B4-BE49-F238E27FC236}">
                <a16:creationId xmlns:a16="http://schemas.microsoft.com/office/drawing/2014/main" id="{D5D141C2-D42F-CD5B-A6A9-36C9B3354B8C}"/>
              </a:ext>
            </a:extLst>
          </p:cNvPr>
          <p:cNvGrpSpPr/>
          <p:nvPr/>
        </p:nvGrpSpPr>
        <p:grpSpPr>
          <a:xfrm>
            <a:off x="5322276" y="1356640"/>
            <a:ext cx="6648560" cy="4483323"/>
            <a:chOff x="4583786" y="773610"/>
            <a:chExt cx="7792452" cy="5061430"/>
          </a:xfrm>
        </p:grpSpPr>
        <p:graphicFrame>
          <p:nvGraphicFramePr>
            <p:cNvPr id="13" name="Diagram 12">
              <a:extLst>
                <a:ext uri="{FF2B5EF4-FFF2-40B4-BE49-F238E27FC236}">
                  <a16:creationId xmlns:a16="http://schemas.microsoft.com/office/drawing/2014/main" id="{5A3F3B00-83CA-FD7E-37A6-554CCE35207A}"/>
                </a:ext>
              </a:extLst>
            </p:cNvPr>
            <p:cNvGraphicFramePr/>
            <p:nvPr>
              <p:extLst>
                <p:ext uri="{D42A27DB-BD31-4B8C-83A1-F6EECF244321}">
                  <p14:modId xmlns:p14="http://schemas.microsoft.com/office/powerpoint/2010/main" val="924858647"/>
                </p:ext>
              </p:extLst>
            </p:nvPr>
          </p:nvGraphicFramePr>
          <p:xfrm>
            <a:off x="4583786" y="773610"/>
            <a:ext cx="7792452" cy="50614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50D0756A-45C5-2539-D457-277F373470C2}"/>
                </a:ext>
              </a:extLst>
            </p:cNvPr>
            <p:cNvSpPr txBox="1"/>
            <p:nvPr/>
          </p:nvSpPr>
          <p:spPr>
            <a:xfrm>
              <a:off x="10600262" y="1737162"/>
              <a:ext cx="1380506" cy="400110"/>
            </a:xfrm>
            <a:prstGeom prst="rect">
              <a:avLst/>
            </a:prstGeom>
            <a:noFill/>
          </p:spPr>
          <p:txBody>
            <a:bodyPr wrap="none" rtlCol="0">
              <a:spAutoFit/>
            </a:bodyPr>
            <a:lstStyle/>
            <a:p>
              <a:r>
                <a:rPr lang="en-GB" sz="2000" b="1" dirty="0"/>
                <a:t>Excellent </a:t>
              </a:r>
            </a:p>
          </p:txBody>
        </p:sp>
        <p:cxnSp>
          <p:nvCxnSpPr>
            <p:cNvPr id="18" name="Straight Arrow Connector 17">
              <a:extLst>
                <a:ext uri="{FF2B5EF4-FFF2-40B4-BE49-F238E27FC236}">
                  <a16:creationId xmlns:a16="http://schemas.microsoft.com/office/drawing/2014/main" id="{5DFFF769-8658-E398-BE25-0F3718FB1C52}"/>
                </a:ext>
              </a:extLst>
            </p:cNvPr>
            <p:cNvCxnSpPr>
              <a:cxnSpLocks/>
            </p:cNvCxnSpPr>
            <p:nvPr/>
          </p:nvCxnSpPr>
          <p:spPr>
            <a:xfrm flipH="1">
              <a:off x="8452284" y="2137272"/>
              <a:ext cx="2335876" cy="150797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5346986-7E37-ED15-4209-438FB1D169B0}"/>
              </a:ext>
            </a:extLst>
          </p:cNvPr>
          <p:cNvSpPr txBox="1"/>
          <p:nvPr/>
        </p:nvSpPr>
        <p:spPr>
          <a:xfrm>
            <a:off x="5887331" y="5931203"/>
            <a:ext cx="6177290" cy="707886"/>
          </a:xfrm>
          <a:prstGeom prst="rect">
            <a:avLst/>
          </a:prstGeom>
          <a:noFill/>
        </p:spPr>
        <p:txBody>
          <a:bodyPr wrap="square">
            <a:spAutoFit/>
          </a:bodyPr>
          <a:lstStyle/>
          <a:p>
            <a:r>
              <a:rPr lang="en-GB" sz="2000" b="1" dirty="0"/>
              <a:t>Boundary conditions for material durability</a:t>
            </a:r>
          </a:p>
          <a:p>
            <a:r>
              <a:rPr lang="en-GB" sz="2000" b="1" dirty="0"/>
              <a:t> in selected reservoir fluids</a:t>
            </a:r>
          </a:p>
        </p:txBody>
      </p:sp>
    </p:spTree>
    <p:extLst>
      <p:ext uri="{BB962C8B-B14F-4D97-AF65-F5344CB8AC3E}">
        <p14:creationId xmlns:p14="http://schemas.microsoft.com/office/powerpoint/2010/main" val="308210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218119" y="54468"/>
            <a:ext cx="10882697"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Level </a:t>
            </a:r>
            <a:r>
              <a:rPr lang="en-US" sz="3200" b="1" dirty="0">
                <a:solidFill>
                  <a:schemeClr val="bg1"/>
                </a:solidFill>
              </a:rPr>
              <a:t>3 aerospace polymer materials screening results</a:t>
            </a:r>
            <a:br>
              <a:rPr lang="en-US" sz="3200" b="1" i="0" u="none" strike="noStrike" cap="none" dirty="0">
                <a:solidFill>
                  <a:schemeClr val="bg1"/>
                </a:solidFill>
                <a:latin typeface="Arial"/>
                <a:ea typeface="Arial"/>
                <a:cs typeface="Arial"/>
                <a:sym typeface="Arial"/>
              </a:rPr>
            </a:br>
            <a:endParaRPr b="1" dirty="0">
              <a:solidFill>
                <a:schemeClr val="bg1"/>
              </a:solidFill>
            </a:endParaRPr>
          </a:p>
        </p:txBody>
      </p:sp>
      <p:grpSp>
        <p:nvGrpSpPr>
          <p:cNvPr id="5" name="Group 4">
            <a:extLst>
              <a:ext uri="{FF2B5EF4-FFF2-40B4-BE49-F238E27FC236}">
                <a16:creationId xmlns:a16="http://schemas.microsoft.com/office/drawing/2014/main" id="{E14F1A94-84B0-854F-4778-7909234EFD05}"/>
              </a:ext>
            </a:extLst>
          </p:cNvPr>
          <p:cNvGrpSpPr/>
          <p:nvPr/>
        </p:nvGrpSpPr>
        <p:grpSpPr>
          <a:xfrm>
            <a:off x="522388" y="862442"/>
            <a:ext cx="11147224" cy="5859728"/>
            <a:chOff x="522389" y="844154"/>
            <a:chExt cx="11147224" cy="5859728"/>
          </a:xfrm>
        </p:grpSpPr>
        <p:pic>
          <p:nvPicPr>
            <p:cNvPr id="2" name="Picture 1">
              <a:extLst>
                <a:ext uri="{FF2B5EF4-FFF2-40B4-BE49-F238E27FC236}">
                  <a16:creationId xmlns:a16="http://schemas.microsoft.com/office/drawing/2014/main" id="{FD658F94-702C-892A-0433-0F627A458BBD}"/>
                </a:ext>
              </a:extLst>
            </p:cNvPr>
            <p:cNvPicPr>
              <a:picLocks noChangeAspect="1"/>
            </p:cNvPicPr>
            <p:nvPr/>
          </p:nvPicPr>
          <p:blipFill rotWithShape="1">
            <a:blip r:embed="rId3"/>
            <a:srcRect l="50000" t="5534"/>
            <a:stretch/>
          </p:blipFill>
          <p:spPr>
            <a:xfrm>
              <a:off x="6146637" y="844154"/>
              <a:ext cx="5522976" cy="2906448"/>
            </a:xfrm>
            <a:prstGeom prst="rect">
              <a:avLst/>
            </a:prstGeom>
          </p:spPr>
        </p:pic>
        <p:pic>
          <p:nvPicPr>
            <p:cNvPr id="3" name="Picture 2">
              <a:extLst>
                <a:ext uri="{FF2B5EF4-FFF2-40B4-BE49-F238E27FC236}">
                  <a16:creationId xmlns:a16="http://schemas.microsoft.com/office/drawing/2014/main" id="{F6127FB5-118A-B682-AA77-5DFFDFA17E73}"/>
                </a:ext>
              </a:extLst>
            </p:cNvPr>
            <p:cNvPicPr>
              <a:picLocks noChangeAspect="1"/>
            </p:cNvPicPr>
            <p:nvPr/>
          </p:nvPicPr>
          <p:blipFill rotWithShape="1">
            <a:blip r:embed="rId3"/>
            <a:srcRect t="2490" r="50000"/>
            <a:stretch/>
          </p:blipFill>
          <p:spPr>
            <a:xfrm>
              <a:off x="522389" y="844154"/>
              <a:ext cx="5522976" cy="3000112"/>
            </a:xfrm>
            <a:prstGeom prst="rect">
              <a:avLst/>
            </a:prstGeom>
          </p:spPr>
        </p:pic>
        <p:pic>
          <p:nvPicPr>
            <p:cNvPr id="4" name="Picture 3">
              <a:extLst>
                <a:ext uri="{FF2B5EF4-FFF2-40B4-BE49-F238E27FC236}">
                  <a16:creationId xmlns:a16="http://schemas.microsoft.com/office/drawing/2014/main" id="{3FCB6CA6-7E16-79AC-A68D-361774B1285E}"/>
                </a:ext>
              </a:extLst>
            </p:cNvPr>
            <p:cNvPicPr>
              <a:picLocks noChangeAspect="1"/>
            </p:cNvPicPr>
            <p:nvPr/>
          </p:nvPicPr>
          <p:blipFill rotWithShape="1">
            <a:blip r:embed="rId4"/>
            <a:srcRect t="9123" b="2838"/>
            <a:stretch/>
          </p:blipFill>
          <p:spPr>
            <a:xfrm>
              <a:off x="522389" y="3890902"/>
              <a:ext cx="10788740" cy="2812980"/>
            </a:xfrm>
            <a:prstGeom prst="rect">
              <a:avLst/>
            </a:prstGeom>
          </p:spPr>
        </p:pic>
      </p:grpSp>
    </p:spTree>
    <p:extLst>
      <p:ext uri="{BB962C8B-B14F-4D97-AF65-F5344CB8AC3E}">
        <p14:creationId xmlns:p14="http://schemas.microsoft.com/office/powerpoint/2010/main" val="47365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1916310" y="128333"/>
            <a:ext cx="7792452"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lumMod val="95000"/>
                  </a:schemeClr>
                </a:solidFill>
                <a:latin typeface="Arial"/>
                <a:ea typeface="Arial"/>
                <a:cs typeface="Arial"/>
                <a:sym typeface="Arial"/>
              </a:rPr>
              <a:t>Material ranking by TOPSIS </a:t>
            </a:r>
            <a:br>
              <a:rPr lang="en-US" sz="3200" b="0" i="0" u="none" strike="noStrike" cap="none" dirty="0">
                <a:solidFill>
                  <a:srgbClr val="000000"/>
                </a:solidFill>
                <a:latin typeface="Arial"/>
                <a:ea typeface="Arial"/>
                <a:cs typeface="Arial"/>
                <a:sym typeface="Arial"/>
              </a:rPr>
            </a:br>
            <a:endParaRPr dirty="0"/>
          </a:p>
        </p:txBody>
      </p:sp>
      <p:grpSp>
        <p:nvGrpSpPr>
          <p:cNvPr id="2" name="Group 1">
            <a:extLst>
              <a:ext uri="{FF2B5EF4-FFF2-40B4-BE49-F238E27FC236}">
                <a16:creationId xmlns:a16="http://schemas.microsoft.com/office/drawing/2014/main" id="{E39CA164-0864-5C6E-8130-68D210CFE9D6}"/>
              </a:ext>
            </a:extLst>
          </p:cNvPr>
          <p:cNvGrpSpPr/>
          <p:nvPr/>
        </p:nvGrpSpPr>
        <p:grpSpPr>
          <a:xfrm>
            <a:off x="7006384" y="2879325"/>
            <a:ext cx="5084064" cy="3850342"/>
            <a:chOff x="-293971" y="2089757"/>
            <a:chExt cx="9503545" cy="4929201"/>
          </a:xfrm>
        </p:grpSpPr>
        <p:graphicFrame>
          <p:nvGraphicFramePr>
            <p:cNvPr id="4" name="Diagram 3">
              <a:extLst>
                <a:ext uri="{FF2B5EF4-FFF2-40B4-BE49-F238E27FC236}">
                  <a16:creationId xmlns:a16="http://schemas.microsoft.com/office/drawing/2014/main" id="{E7C57886-A2D4-1E10-E4C3-392A6181A67D}"/>
                </a:ext>
              </a:extLst>
            </p:cNvPr>
            <p:cNvGraphicFramePr/>
            <p:nvPr>
              <p:extLst>
                <p:ext uri="{D42A27DB-BD31-4B8C-83A1-F6EECF244321}">
                  <p14:modId xmlns:p14="http://schemas.microsoft.com/office/powerpoint/2010/main" val="2010285385"/>
                </p:ext>
              </p:extLst>
            </p:nvPr>
          </p:nvGraphicFramePr>
          <p:xfrm>
            <a:off x="-293971" y="2089757"/>
            <a:ext cx="9503545" cy="421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BDA4F01B-84F8-0B7E-B5F0-FE68E3C8F581}"/>
                </a:ext>
              </a:extLst>
            </p:cNvPr>
            <p:cNvSpPr/>
            <p:nvPr/>
          </p:nvSpPr>
          <p:spPr>
            <a:xfrm>
              <a:off x="335790" y="5588970"/>
              <a:ext cx="3862952" cy="1429988"/>
            </a:xfrm>
            <a:prstGeom prst="roundRect">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b="1" i="0" u="none" dirty="0"/>
                <a:t>Durability in brine &amp; weak acids - 0.225</a:t>
              </a:r>
              <a:endParaRPr lang="en-GB" b="1" dirty="0"/>
            </a:p>
          </p:txBody>
        </p:sp>
        <p:sp>
          <p:nvSpPr>
            <p:cNvPr id="6" name="Rectangle: Rounded Corners 5">
              <a:extLst>
                <a:ext uri="{FF2B5EF4-FFF2-40B4-BE49-F238E27FC236}">
                  <a16:creationId xmlns:a16="http://schemas.microsoft.com/office/drawing/2014/main" id="{DF70E156-73ED-852D-1ABD-42C755CB76A0}"/>
                </a:ext>
              </a:extLst>
            </p:cNvPr>
            <p:cNvSpPr/>
            <p:nvPr/>
          </p:nvSpPr>
          <p:spPr>
            <a:xfrm>
              <a:off x="4198742" y="5588971"/>
              <a:ext cx="3697365" cy="1429986"/>
            </a:xfrm>
            <a:prstGeom prst="roundRect">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indent="228600" algn="ctr" rtl="0" fontAlgn="ctr">
                <a:lnSpc>
                  <a:spcPct val="107000"/>
                </a:lnSpc>
                <a:spcBef>
                  <a:spcPts val="0"/>
                </a:spcBef>
                <a:spcAft>
                  <a:spcPts val="0"/>
                </a:spcAft>
              </a:pPr>
              <a:r>
                <a:rPr lang="en-GB" b="1" kern="1200" dirty="0">
                  <a:solidFill>
                    <a:srgbClr val="FFFFFF"/>
                  </a:solidFill>
                  <a:latin typeface="Arial"/>
                </a:rPr>
                <a:t>Durability in organic solvents - 0.25</a:t>
              </a:r>
            </a:p>
          </p:txBody>
        </p:sp>
      </p:grpSp>
      <p:graphicFrame>
        <p:nvGraphicFramePr>
          <p:cNvPr id="11" name="Diagram 10">
            <a:extLst>
              <a:ext uri="{FF2B5EF4-FFF2-40B4-BE49-F238E27FC236}">
                <a16:creationId xmlns:a16="http://schemas.microsoft.com/office/drawing/2014/main" id="{13B5E991-181D-096F-4375-E4767338C1EC}"/>
              </a:ext>
            </a:extLst>
          </p:cNvPr>
          <p:cNvGraphicFramePr/>
          <p:nvPr>
            <p:extLst>
              <p:ext uri="{D42A27DB-BD31-4B8C-83A1-F6EECF244321}">
                <p14:modId xmlns:p14="http://schemas.microsoft.com/office/powerpoint/2010/main" val="1863968707"/>
              </p:ext>
            </p:extLst>
          </p:nvPr>
        </p:nvGraphicFramePr>
        <p:xfrm>
          <a:off x="101552" y="1311000"/>
          <a:ext cx="6536992" cy="5547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 2">
            <a:extLst>
              <a:ext uri="{FF2B5EF4-FFF2-40B4-BE49-F238E27FC236}">
                <a16:creationId xmlns:a16="http://schemas.microsoft.com/office/drawing/2014/main" id="{0D7B854C-840F-8367-ABEA-5EDA14E7EBE0}"/>
              </a:ext>
            </a:extLst>
          </p:cNvPr>
          <p:cNvGraphicFramePr/>
          <p:nvPr>
            <p:extLst>
              <p:ext uri="{D42A27DB-BD31-4B8C-83A1-F6EECF244321}">
                <p14:modId xmlns:p14="http://schemas.microsoft.com/office/powerpoint/2010/main" val="2919167241"/>
              </p:ext>
            </p:extLst>
          </p:nvPr>
        </p:nvGraphicFramePr>
        <p:xfrm>
          <a:off x="6745842" y="988313"/>
          <a:ext cx="5405863" cy="30828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2292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1465704" y="121200"/>
            <a:ext cx="8442794"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lumMod val="95000"/>
                  </a:schemeClr>
                </a:solidFill>
                <a:latin typeface="Arial"/>
                <a:ea typeface="Arial"/>
                <a:cs typeface="Arial"/>
                <a:sym typeface="Arial"/>
              </a:rPr>
              <a:t>TOPSIS Ranking of </a:t>
            </a:r>
            <a:r>
              <a:rPr lang="en-US" sz="3200" b="1" dirty="0">
                <a:solidFill>
                  <a:schemeClr val="bg1">
                    <a:lumMod val="95000"/>
                  </a:schemeClr>
                </a:solidFill>
              </a:rPr>
              <a:t>polymer resins for well abandonment </a:t>
            </a:r>
            <a:br>
              <a:rPr lang="en-US" sz="3200" b="0" i="0" u="none" strike="noStrike" cap="none" dirty="0">
                <a:solidFill>
                  <a:srgbClr val="000000"/>
                </a:solidFill>
                <a:latin typeface="Arial"/>
                <a:ea typeface="Arial"/>
                <a:cs typeface="Arial"/>
                <a:sym typeface="Arial"/>
              </a:rPr>
            </a:br>
            <a:endParaRPr dirty="0"/>
          </a:p>
        </p:txBody>
      </p:sp>
      <p:pic>
        <p:nvPicPr>
          <p:cNvPr id="3" name="Picture 2">
            <a:extLst>
              <a:ext uri="{FF2B5EF4-FFF2-40B4-BE49-F238E27FC236}">
                <a16:creationId xmlns:a16="http://schemas.microsoft.com/office/drawing/2014/main" id="{555D16BD-0406-E920-E52E-5CF447F977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2526877"/>
            <a:ext cx="7003867" cy="3823059"/>
          </a:xfrm>
          <a:prstGeom prst="rect">
            <a:avLst/>
          </a:prstGeom>
          <a:noFill/>
        </p:spPr>
      </p:pic>
      <p:graphicFrame>
        <p:nvGraphicFramePr>
          <p:cNvPr id="4" name="Diagram 3">
            <a:extLst>
              <a:ext uri="{FF2B5EF4-FFF2-40B4-BE49-F238E27FC236}">
                <a16:creationId xmlns:a16="http://schemas.microsoft.com/office/drawing/2014/main" id="{D9D53AE0-CD3E-983A-7383-29F6A9A6D652}"/>
              </a:ext>
            </a:extLst>
          </p:cNvPr>
          <p:cNvGraphicFramePr/>
          <p:nvPr>
            <p:extLst>
              <p:ext uri="{D42A27DB-BD31-4B8C-83A1-F6EECF244321}">
                <p14:modId xmlns:p14="http://schemas.microsoft.com/office/powerpoint/2010/main" val="3512481747"/>
              </p:ext>
            </p:extLst>
          </p:nvPr>
        </p:nvGraphicFramePr>
        <p:xfrm>
          <a:off x="158934" y="1547447"/>
          <a:ext cx="4202051" cy="4802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164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nvSpPr>
        <p:spPr>
          <a:xfrm>
            <a:off x="1367093" y="141495"/>
            <a:ext cx="8865999"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lumMod val="95000"/>
                  </a:schemeClr>
                </a:solidFill>
                <a:latin typeface="Arial"/>
                <a:ea typeface="Arial"/>
                <a:cs typeface="Arial"/>
                <a:sym typeface="Arial"/>
              </a:rPr>
              <a:t>Sensitivity Analysis of the Ranking </a:t>
            </a:r>
            <a:r>
              <a:rPr lang="en-US" sz="3200" b="1" dirty="0">
                <a:solidFill>
                  <a:schemeClr val="bg1">
                    <a:lumMod val="95000"/>
                  </a:schemeClr>
                </a:solidFill>
              </a:rPr>
              <a:t>P</a:t>
            </a:r>
            <a:r>
              <a:rPr lang="en-US" sz="3200" b="1" i="0" u="none" strike="noStrike" cap="none" dirty="0">
                <a:solidFill>
                  <a:schemeClr val="bg1">
                    <a:lumMod val="95000"/>
                  </a:schemeClr>
                </a:solidFill>
                <a:latin typeface="Arial"/>
                <a:ea typeface="Arial"/>
                <a:cs typeface="Arial"/>
                <a:sym typeface="Arial"/>
              </a:rPr>
              <a:t>rocess.</a:t>
            </a:r>
            <a:br>
              <a:rPr lang="en-US" sz="3200" b="0" i="0" u="none" strike="noStrike" cap="none" dirty="0">
                <a:solidFill>
                  <a:srgbClr val="000000"/>
                </a:solidFill>
                <a:latin typeface="Arial"/>
                <a:ea typeface="Arial"/>
                <a:cs typeface="Arial"/>
                <a:sym typeface="Arial"/>
              </a:rPr>
            </a:br>
            <a:endParaRPr dirty="0"/>
          </a:p>
        </p:txBody>
      </p:sp>
      <p:pic>
        <p:nvPicPr>
          <p:cNvPr id="2" name="Picture 1" descr="A screenshot of a graph&#10;&#10;Description automatically generated">
            <a:extLst>
              <a:ext uri="{FF2B5EF4-FFF2-40B4-BE49-F238E27FC236}">
                <a16:creationId xmlns:a16="http://schemas.microsoft.com/office/drawing/2014/main" id="{62FF6349-8452-E24F-70E3-9DFBD8DC3256}"/>
              </a:ext>
            </a:extLst>
          </p:cNvPr>
          <p:cNvPicPr>
            <a:picLocks noChangeAspect="1"/>
          </p:cNvPicPr>
          <p:nvPr/>
        </p:nvPicPr>
        <p:blipFill rotWithShape="1">
          <a:blip r:embed="rId3"/>
          <a:srcRect r="22814"/>
          <a:stretch/>
        </p:blipFill>
        <p:spPr>
          <a:xfrm>
            <a:off x="2086708" y="1327343"/>
            <a:ext cx="7795268" cy="5389162"/>
          </a:xfrm>
          <a:prstGeom prst="rect">
            <a:avLst/>
          </a:prstGeom>
        </p:spPr>
      </p:pic>
      <p:sp>
        <p:nvSpPr>
          <p:cNvPr id="8" name="Text Placeholder 7">
            <a:extLst>
              <a:ext uri="{FF2B5EF4-FFF2-40B4-BE49-F238E27FC236}">
                <a16:creationId xmlns:a16="http://schemas.microsoft.com/office/drawing/2014/main" id="{64123341-33B9-E098-E502-C753FDE7C0BE}"/>
              </a:ext>
            </a:extLst>
          </p:cNvPr>
          <p:cNvSpPr>
            <a:spLocks noGrp="1"/>
          </p:cNvSpPr>
          <p:nvPr>
            <p:ph type="body" idx="2"/>
          </p:nvPr>
        </p:nvSpPr>
        <p:spPr>
          <a:xfrm>
            <a:off x="31229" y="1242808"/>
            <a:ext cx="6497958" cy="4959102"/>
          </a:xfrm>
        </p:spPr>
        <p:txBody>
          <a:bodyPr/>
          <a:lstStyle/>
          <a:p>
            <a:pPr marL="76200" indent="0">
              <a:buNone/>
            </a:pPr>
            <a:endParaRPr lang="en-GB" dirty="0"/>
          </a:p>
          <a:p>
            <a:pPr marL="76200" indent="0">
              <a:buNone/>
            </a:pPr>
            <a:endParaRPr lang="en-GB" dirty="0"/>
          </a:p>
        </p:txBody>
      </p:sp>
    </p:spTree>
    <p:extLst>
      <p:ext uri="{BB962C8B-B14F-4D97-AF65-F5344CB8AC3E}">
        <p14:creationId xmlns:p14="http://schemas.microsoft.com/office/powerpoint/2010/main" val="270050239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33ead39-4b14-4e32-81fd-ba7762a895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EEA736566C9840B59A6302028E98D1" ma:contentTypeVersion="17" ma:contentTypeDescription="Create a new document." ma:contentTypeScope="" ma:versionID="6cea696f6ce27ab1f729c46b7db172a2">
  <xsd:schema xmlns:xsd="http://www.w3.org/2001/XMLSchema" xmlns:xs="http://www.w3.org/2001/XMLSchema" xmlns:p="http://schemas.microsoft.com/office/2006/metadata/properties" xmlns:ns3="233ead39-4b14-4e32-81fd-ba7762a895ca" xmlns:ns4="995a599e-4b3b-4890-8685-c08e6495a8ab" targetNamespace="http://schemas.microsoft.com/office/2006/metadata/properties" ma:root="true" ma:fieldsID="f657eac423b47f5eca3205e123502575" ns3:_="" ns4:_="">
    <xsd:import namespace="233ead39-4b14-4e32-81fd-ba7762a895ca"/>
    <xsd:import namespace="995a599e-4b3b-4890-8685-c08e6495a8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ead39-4b14-4e32-81fd-ba7762a89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5a599e-4b3b-4890-8685-c08e6495a8a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56E51-E690-4903-861C-76F1C715F42A}">
  <ds:schemaRefs>
    <ds:schemaRef ds:uri="http://schemas.microsoft.com/sharepoint/v3/contenttype/forms"/>
  </ds:schemaRefs>
</ds:datastoreItem>
</file>

<file path=customXml/itemProps2.xml><?xml version="1.0" encoding="utf-8"?>
<ds:datastoreItem xmlns:ds="http://schemas.openxmlformats.org/officeDocument/2006/customXml" ds:itemID="{673336FC-5426-451C-B87F-1EEAC64EF90A}">
  <ds:schemaRefs>
    <ds:schemaRef ds:uri="http://www.w3.org/XML/1998/namespace"/>
    <ds:schemaRef ds:uri="http://purl.org/dc/dcmitype/"/>
    <ds:schemaRef ds:uri="http://purl.org/dc/terms/"/>
    <ds:schemaRef ds:uri="995a599e-4b3b-4890-8685-c08e6495a8ab"/>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233ead39-4b14-4e32-81fd-ba7762a895ca"/>
    <ds:schemaRef ds:uri="http://purl.org/dc/elements/1.1/"/>
  </ds:schemaRefs>
</ds:datastoreItem>
</file>

<file path=customXml/itemProps3.xml><?xml version="1.0" encoding="utf-8"?>
<ds:datastoreItem xmlns:ds="http://schemas.openxmlformats.org/officeDocument/2006/customXml" ds:itemID="{65D279E5-3AD2-4F16-8C8E-C1A0827F4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ead39-4b14-4e32-81fd-ba7762a895ca"/>
    <ds:schemaRef ds:uri="995a599e-4b3b-4890-8685-c08e6495a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2713</TotalTime>
  <Words>606</Words>
  <Application>Microsoft Office PowerPoint</Application>
  <PresentationFormat>Widescreen</PresentationFormat>
  <Paragraphs>87</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Times New Roman</vt:lpstr>
      <vt:lpstr>Poppins Medium</vt:lpstr>
      <vt:lpstr>Calibri</vt:lpstr>
      <vt:lpstr>Quattrocento Sans</vt:lpstr>
      <vt:lpstr>Arial</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Augustine Chukwuemeka</dc:creator>
  <cp:lastModifiedBy>Leah Morrison (lib)</cp:lastModifiedBy>
  <cp:revision>4</cp:revision>
  <dcterms:modified xsi:type="dcterms:W3CDTF">2024-09-12T08:56:34Z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0x01010011EEA736566C9840B59A6302028E98D1</vt:lpwstr>
  </property>
</Properties>
</file>