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g"/>
  <Override PartName="/ppt/media/image10.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8" r:id="rId2"/>
    <p:sldMasterId id="2147483693" r:id="rId3"/>
  </p:sldMasterIdLst>
  <p:notesMasterIdLst>
    <p:notesMasterId r:id="rId15"/>
  </p:notesMasterIdLst>
  <p:sldIdLst>
    <p:sldId id="360" r:id="rId4"/>
    <p:sldId id="381" r:id="rId5"/>
    <p:sldId id="377" r:id="rId6"/>
    <p:sldId id="370" r:id="rId7"/>
    <p:sldId id="379" r:id="rId8"/>
    <p:sldId id="369" r:id="rId9"/>
    <p:sldId id="371" r:id="rId10"/>
    <p:sldId id="374" r:id="rId11"/>
    <p:sldId id="383" r:id="rId12"/>
    <p:sldId id="382" r:id="rId13"/>
    <p:sldId id="378" r:id="rId14"/>
  </p:sldIdLst>
  <p:sldSz cx="11537950" cy="6489700"/>
  <p:notesSz cx="8636000" cy="6489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3765" autoAdjust="0"/>
  </p:normalViewPr>
  <p:slideViewPr>
    <p:cSldViewPr>
      <p:cViewPr varScale="1">
        <p:scale>
          <a:sx n="106" d="100"/>
          <a:sy n="106" d="100"/>
        </p:scale>
        <p:origin x="1014" y="108"/>
      </p:cViewPr>
      <p:guideLst>
        <p:guide orient="horz" pos="2880"/>
        <p:guide pos="288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accent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9D739E"/>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BB-47C8-8F05-9A0136607077}"/>
            </c:ext>
          </c:extLst>
        </c:ser>
        <c:ser>
          <c:idx val="1"/>
          <c:order val="1"/>
          <c:tx>
            <c:strRef>
              <c:f>Sheet1!$C$1</c:f>
              <c:strCache>
                <c:ptCount val="1"/>
                <c:pt idx="0">
                  <c:v>Series 2</c:v>
                </c:pt>
              </c:strCache>
            </c:strRef>
          </c:tx>
          <c:spPr>
            <a:solidFill>
              <a:srgbClr val="00B8E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BB-47C8-8F05-9A0136607077}"/>
            </c:ext>
          </c:extLst>
        </c:ser>
        <c:ser>
          <c:idx val="2"/>
          <c:order val="2"/>
          <c:tx>
            <c:strRef>
              <c:f>Sheet1!$D$1</c:f>
              <c:strCache>
                <c:ptCount val="1"/>
                <c:pt idx="0">
                  <c:v>Series 3</c:v>
                </c:pt>
              </c:strCache>
            </c:strRef>
          </c:tx>
          <c:spPr>
            <a:solidFill>
              <a:srgbClr val="F9C85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BB-47C8-8F05-9A0136607077}"/>
            </c:ext>
          </c:extLst>
        </c:ser>
        <c:dLbls>
          <c:showLegendKey val="0"/>
          <c:showVal val="0"/>
          <c:showCatName val="0"/>
          <c:showSerName val="0"/>
          <c:showPercent val="0"/>
          <c:showBubbleSize val="0"/>
        </c:dLbls>
        <c:gapWidth val="219"/>
        <c:overlap val="-27"/>
        <c:axId val="-2042759216"/>
        <c:axId val="-2042956128"/>
      </c:barChart>
      <c:catAx>
        <c:axId val="-204275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956128"/>
        <c:crosses val="autoZero"/>
        <c:auto val="1"/>
        <c:lblAlgn val="ctr"/>
        <c:lblOffset val="100"/>
        <c:noMultiLvlLbl val="0"/>
      </c:catAx>
      <c:valAx>
        <c:axId val="-2042956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7592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41738" cy="3254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891088" y="0"/>
            <a:ext cx="3743325" cy="325438"/>
          </a:xfrm>
          <a:prstGeom prst="rect">
            <a:avLst/>
          </a:prstGeom>
        </p:spPr>
        <p:txBody>
          <a:bodyPr vert="horz" lIns="91440" tIns="45720" rIns="91440" bIns="45720" rtlCol="0"/>
          <a:lstStyle>
            <a:lvl1pPr algn="r">
              <a:defRPr sz="1200"/>
            </a:lvl1pPr>
          </a:lstStyle>
          <a:p>
            <a:fld id="{4B9C8ECA-CF73-4A6E-AA22-94CDE3B723BF}" type="datetimeFigureOut">
              <a:rPr lang="en-GB" smtClean="0"/>
              <a:t>31/10/2024</a:t>
            </a:fld>
            <a:endParaRPr lang="en-GB"/>
          </a:p>
        </p:txBody>
      </p:sp>
      <p:sp>
        <p:nvSpPr>
          <p:cNvPr id="4" name="Slide Image Placeholder 3"/>
          <p:cNvSpPr>
            <a:spLocks noGrp="1" noRot="1" noChangeAspect="1"/>
          </p:cNvSpPr>
          <p:nvPr>
            <p:ph type="sldImg" idx="2"/>
          </p:nvPr>
        </p:nvSpPr>
        <p:spPr>
          <a:xfrm>
            <a:off x="2370138" y="811213"/>
            <a:ext cx="3895725" cy="2190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863600" y="3122613"/>
            <a:ext cx="6908800" cy="25558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164263"/>
            <a:ext cx="3741738" cy="3254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891088" y="6164263"/>
            <a:ext cx="3743325" cy="325437"/>
          </a:xfrm>
          <a:prstGeom prst="rect">
            <a:avLst/>
          </a:prstGeom>
        </p:spPr>
        <p:txBody>
          <a:bodyPr vert="horz" lIns="91440" tIns="45720" rIns="91440" bIns="45720" rtlCol="0" anchor="b"/>
          <a:lstStyle>
            <a:lvl1pPr algn="r">
              <a:defRPr sz="1200"/>
            </a:lvl1pPr>
          </a:lstStyle>
          <a:p>
            <a:fld id="{CAEF7E20-6289-4F5F-B5FB-2FB70A0E111E}" type="slidenum">
              <a:rPr lang="en-GB" smtClean="0"/>
              <a:t>‹#›</a:t>
            </a:fld>
            <a:endParaRPr lang="en-GB"/>
          </a:p>
        </p:txBody>
      </p:sp>
    </p:spTree>
    <p:extLst>
      <p:ext uri="{BB962C8B-B14F-4D97-AF65-F5344CB8AC3E}">
        <p14:creationId xmlns:p14="http://schemas.microsoft.com/office/powerpoint/2010/main" val="287028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18" marR="4807" indent="7812">
              <a:lnSpc>
                <a:spcPct val="99700"/>
              </a:lnSpc>
              <a:spcBef>
                <a:spcPts val="104"/>
              </a:spcBef>
            </a:pPr>
            <a:r>
              <a:rPr lang="en-GB" sz="1200" spc="-43" dirty="0">
                <a:solidFill>
                  <a:srgbClr val="00264D"/>
                </a:solidFill>
                <a:latin typeface="Consolas"/>
                <a:cs typeface="Consolas"/>
              </a:rPr>
              <a:t>AI-</a:t>
            </a:r>
            <a:r>
              <a:rPr lang="en-GB" sz="1200" dirty="0">
                <a:solidFill>
                  <a:srgbClr val="00264D"/>
                </a:solidFill>
                <a:latin typeface="Consolas"/>
                <a:cs typeface="Consolas"/>
              </a:rPr>
              <a:t>based</a:t>
            </a:r>
            <a:r>
              <a:rPr lang="en-GB" sz="1200" spc="-114" dirty="0">
                <a:solidFill>
                  <a:srgbClr val="00264D"/>
                </a:solidFill>
                <a:latin typeface="Consolas"/>
                <a:cs typeface="Consolas"/>
              </a:rPr>
              <a:t> </a:t>
            </a:r>
            <a:r>
              <a:rPr lang="en-GB" sz="1200" spc="-9" dirty="0">
                <a:solidFill>
                  <a:srgbClr val="00264D"/>
                </a:solidFill>
                <a:latin typeface="Consolas"/>
                <a:cs typeface="Consolas"/>
              </a:rPr>
              <a:t>assessment</a:t>
            </a:r>
            <a:r>
              <a:rPr lang="en-GB" sz="1200" spc="-85" dirty="0">
                <a:solidFill>
                  <a:srgbClr val="00264D"/>
                </a:solidFill>
                <a:latin typeface="Consolas"/>
                <a:cs typeface="Consolas"/>
              </a:rPr>
              <a:t> </a:t>
            </a:r>
            <a:r>
              <a:rPr lang="en-GB" sz="1200" dirty="0">
                <a:solidFill>
                  <a:srgbClr val="1C3D60"/>
                </a:solidFill>
                <a:latin typeface="Consolas"/>
                <a:cs typeface="Consolas"/>
              </a:rPr>
              <a:t>tools</a:t>
            </a:r>
            <a:r>
              <a:rPr lang="en-GB" sz="1200" spc="-99" dirty="0">
                <a:solidFill>
                  <a:srgbClr val="1C3D60"/>
                </a:solidFill>
                <a:latin typeface="Consolas"/>
                <a:cs typeface="Consolas"/>
              </a:rPr>
              <a:t> </a:t>
            </a:r>
            <a:r>
              <a:rPr lang="en-GB" sz="1200" spc="-9" dirty="0">
                <a:solidFill>
                  <a:srgbClr val="00264D"/>
                </a:solidFill>
                <a:latin typeface="Consolas"/>
                <a:cs typeface="Consolas"/>
              </a:rPr>
              <a:t>facilitate</a:t>
            </a:r>
            <a:r>
              <a:rPr lang="en-GB" sz="1200" spc="-52" dirty="0">
                <a:solidFill>
                  <a:srgbClr val="00264D"/>
                </a:solidFill>
                <a:latin typeface="Consolas"/>
                <a:cs typeface="Consolas"/>
              </a:rPr>
              <a:t> </a:t>
            </a:r>
            <a:r>
              <a:rPr lang="en-GB" sz="1200" spc="-9" dirty="0">
                <a:solidFill>
                  <a:srgbClr val="00264D"/>
                </a:solidFill>
                <a:latin typeface="Consolas"/>
                <a:cs typeface="Consolas"/>
              </a:rPr>
              <a:t>real- </a:t>
            </a:r>
            <a:r>
              <a:rPr lang="en-GB" sz="1200" dirty="0">
                <a:solidFill>
                  <a:srgbClr val="00264D"/>
                </a:solidFill>
                <a:latin typeface="Consolas"/>
                <a:cs typeface="Consolas"/>
              </a:rPr>
              <a:t>time</a:t>
            </a:r>
            <a:r>
              <a:rPr lang="en-GB" sz="1200" spc="-123" dirty="0">
                <a:solidFill>
                  <a:srgbClr val="00264D"/>
                </a:solidFill>
                <a:latin typeface="Consolas"/>
                <a:cs typeface="Consolas"/>
              </a:rPr>
              <a:t> </a:t>
            </a:r>
            <a:r>
              <a:rPr lang="en-GB" sz="1200" dirty="0">
                <a:solidFill>
                  <a:srgbClr val="214264"/>
                </a:solidFill>
                <a:latin typeface="Consolas"/>
                <a:cs typeface="Consolas"/>
              </a:rPr>
              <a:t>analysis</a:t>
            </a:r>
            <a:r>
              <a:rPr lang="en-GB" sz="1200" spc="-80" dirty="0">
                <a:solidFill>
                  <a:srgbClr val="214264"/>
                </a:solidFill>
                <a:latin typeface="Consolas"/>
                <a:cs typeface="Consolas"/>
              </a:rPr>
              <a:t> </a:t>
            </a:r>
            <a:r>
              <a:rPr lang="en-GB" sz="1200" dirty="0">
                <a:solidFill>
                  <a:srgbClr val="00264D"/>
                </a:solidFill>
                <a:latin typeface="Consolas"/>
                <a:cs typeface="Consolas"/>
              </a:rPr>
              <a:t>and</a:t>
            </a:r>
            <a:r>
              <a:rPr lang="en-GB" sz="1200" spc="-132" dirty="0">
                <a:solidFill>
                  <a:srgbClr val="00264D"/>
                </a:solidFill>
                <a:latin typeface="Consolas"/>
                <a:cs typeface="Consolas"/>
              </a:rPr>
              <a:t> </a:t>
            </a:r>
            <a:r>
              <a:rPr lang="en-GB" sz="1200" spc="-9" dirty="0">
                <a:solidFill>
                  <a:srgbClr val="00264D"/>
                </a:solidFill>
                <a:latin typeface="Consolas"/>
                <a:cs typeface="Consolas"/>
              </a:rPr>
              <a:t>feedback,</a:t>
            </a:r>
            <a:r>
              <a:rPr lang="en-GB" sz="1200" spc="-57" dirty="0">
                <a:solidFill>
                  <a:srgbClr val="00264D"/>
                </a:solidFill>
                <a:latin typeface="Consolas"/>
                <a:cs typeface="Consolas"/>
              </a:rPr>
              <a:t> </a:t>
            </a:r>
            <a:r>
              <a:rPr lang="en-GB" sz="1200" spc="-9" dirty="0">
                <a:solidFill>
                  <a:srgbClr val="0E3156"/>
                </a:solidFill>
                <a:latin typeface="Consolas"/>
                <a:cs typeface="Consolas"/>
              </a:rPr>
              <a:t>enabling </a:t>
            </a:r>
            <a:r>
              <a:rPr lang="en-GB" sz="1200" dirty="0">
                <a:solidFill>
                  <a:srgbClr val="214264"/>
                </a:solidFill>
                <a:latin typeface="Consolas"/>
                <a:cs typeface="Consolas"/>
              </a:rPr>
              <a:t>instructors</a:t>
            </a:r>
            <a:r>
              <a:rPr lang="en-GB" sz="1200" spc="99" dirty="0">
                <a:solidFill>
                  <a:srgbClr val="214264"/>
                </a:solidFill>
                <a:latin typeface="Consolas"/>
                <a:cs typeface="Consolas"/>
              </a:rPr>
              <a:t> </a:t>
            </a:r>
            <a:r>
              <a:rPr lang="en-GB" sz="1200" dirty="0">
                <a:solidFill>
                  <a:srgbClr val="00264D"/>
                </a:solidFill>
                <a:latin typeface="Consolas"/>
                <a:cs typeface="Consolas"/>
              </a:rPr>
              <a:t>to</a:t>
            </a:r>
            <a:r>
              <a:rPr lang="en-GB" sz="1200" spc="-9" dirty="0">
                <a:solidFill>
                  <a:srgbClr val="00264D"/>
                </a:solidFill>
                <a:latin typeface="Consolas"/>
                <a:cs typeface="Consolas"/>
              </a:rPr>
              <a:t> </a:t>
            </a:r>
            <a:r>
              <a:rPr lang="en-GB" sz="1200" dirty="0">
                <a:solidFill>
                  <a:srgbClr val="00264D"/>
                </a:solidFill>
                <a:latin typeface="Consolas"/>
                <a:cs typeface="Consolas"/>
              </a:rPr>
              <a:t>tailor</a:t>
            </a:r>
            <a:r>
              <a:rPr lang="en-GB" sz="1200" spc="108" dirty="0">
                <a:solidFill>
                  <a:srgbClr val="00264D"/>
                </a:solidFill>
                <a:latin typeface="Consolas"/>
                <a:cs typeface="Consolas"/>
              </a:rPr>
              <a:t> </a:t>
            </a:r>
            <a:r>
              <a:rPr lang="en-GB" sz="1200" dirty="0">
                <a:solidFill>
                  <a:srgbClr val="00264D"/>
                </a:solidFill>
                <a:latin typeface="Consolas"/>
                <a:cs typeface="Consolas"/>
              </a:rPr>
              <a:t>educational</a:t>
            </a:r>
            <a:r>
              <a:rPr lang="en-GB" sz="1200" spc="52" dirty="0">
                <a:solidFill>
                  <a:srgbClr val="00264D"/>
                </a:solidFill>
                <a:latin typeface="Consolas"/>
                <a:cs typeface="Consolas"/>
              </a:rPr>
              <a:t> </a:t>
            </a:r>
            <a:r>
              <a:rPr lang="en-GB" sz="1200" spc="-9" dirty="0">
                <a:solidFill>
                  <a:srgbClr val="00264D"/>
                </a:solidFill>
                <a:latin typeface="Consolas"/>
                <a:cs typeface="Consolas"/>
              </a:rPr>
              <a:t>plans according</a:t>
            </a:r>
            <a:r>
              <a:rPr lang="en-GB" sz="1200" spc="-71" dirty="0">
                <a:solidFill>
                  <a:srgbClr val="00264D"/>
                </a:solidFill>
                <a:latin typeface="Consolas"/>
                <a:cs typeface="Consolas"/>
              </a:rPr>
              <a:t> </a:t>
            </a:r>
            <a:r>
              <a:rPr lang="en-GB" sz="1200" dirty="0">
                <a:solidFill>
                  <a:srgbClr val="2B4B6B"/>
                </a:solidFill>
                <a:latin typeface="Consolas"/>
                <a:cs typeface="Consolas"/>
              </a:rPr>
              <a:t>to</a:t>
            </a:r>
            <a:r>
              <a:rPr lang="en-GB" sz="1200" spc="-142" dirty="0">
                <a:solidFill>
                  <a:srgbClr val="2B4B6B"/>
                </a:solidFill>
                <a:latin typeface="Consolas"/>
                <a:cs typeface="Consolas"/>
              </a:rPr>
              <a:t> </a:t>
            </a:r>
            <a:r>
              <a:rPr lang="en-GB" sz="1200" spc="-9" dirty="0">
                <a:solidFill>
                  <a:srgbClr val="00264D"/>
                </a:solidFill>
                <a:latin typeface="Consolas"/>
                <a:cs typeface="Consolas"/>
              </a:rPr>
              <a:t>students'</a:t>
            </a:r>
            <a:r>
              <a:rPr lang="en-GB" sz="1200" spc="-147" dirty="0">
                <a:solidFill>
                  <a:srgbClr val="00264D"/>
                </a:solidFill>
                <a:latin typeface="Consolas"/>
                <a:cs typeface="Consolas"/>
              </a:rPr>
              <a:t> </a:t>
            </a:r>
            <a:r>
              <a:rPr lang="en-GB" sz="1200" dirty="0">
                <a:solidFill>
                  <a:srgbClr val="00264D"/>
                </a:solidFill>
                <a:latin typeface="Consolas"/>
                <a:cs typeface="Consolas"/>
              </a:rPr>
              <a:t>learning</a:t>
            </a:r>
            <a:r>
              <a:rPr lang="en-GB" sz="1200" spc="-108" dirty="0">
                <a:solidFill>
                  <a:srgbClr val="00264D"/>
                </a:solidFill>
                <a:latin typeface="Consolas"/>
                <a:cs typeface="Consolas"/>
              </a:rPr>
              <a:t> </a:t>
            </a:r>
            <a:r>
              <a:rPr lang="en-GB" sz="1200" dirty="0">
                <a:solidFill>
                  <a:srgbClr val="00264D"/>
                </a:solidFill>
                <a:latin typeface="Consolas"/>
                <a:cs typeface="Consolas"/>
              </a:rPr>
              <a:t>styles.</a:t>
            </a:r>
            <a:r>
              <a:rPr lang="en-GB" sz="1200" spc="-108" dirty="0">
                <a:solidFill>
                  <a:srgbClr val="00264D"/>
                </a:solidFill>
                <a:latin typeface="Consolas"/>
                <a:cs typeface="Consolas"/>
              </a:rPr>
              <a:t> </a:t>
            </a:r>
            <a:r>
              <a:rPr lang="en-GB" sz="1200" spc="-9" dirty="0">
                <a:solidFill>
                  <a:srgbClr val="00264D"/>
                </a:solidFill>
                <a:latin typeface="Consolas"/>
                <a:cs typeface="Consolas"/>
              </a:rPr>
              <a:t>These </a:t>
            </a:r>
            <a:r>
              <a:rPr lang="en-GB" sz="1200" dirty="0">
                <a:solidFill>
                  <a:srgbClr val="00264D"/>
                </a:solidFill>
                <a:latin typeface="Consolas"/>
                <a:cs typeface="Consolas"/>
              </a:rPr>
              <a:t>tools</a:t>
            </a:r>
            <a:r>
              <a:rPr lang="en-GB" sz="1200" spc="-108" dirty="0">
                <a:solidFill>
                  <a:srgbClr val="00264D"/>
                </a:solidFill>
                <a:latin typeface="Consolas"/>
                <a:cs typeface="Consolas"/>
              </a:rPr>
              <a:t> </a:t>
            </a:r>
            <a:r>
              <a:rPr lang="en-GB" sz="1200" dirty="0">
                <a:solidFill>
                  <a:srgbClr val="00264D"/>
                </a:solidFill>
                <a:latin typeface="Consolas"/>
                <a:cs typeface="Consolas"/>
              </a:rPr>
              <a:t>utilize</a:t>
            </a:r>
            <a:r>
              <a:rPr lang="en-GB" sz="1200" spc="-85" dirty="0">
                <a:solidFill>
                  <a:srgbClr val="00264D"/>
                </a:solidFill>
                <a:latin typeface="Consolas"/>
                <a:cs typeface="Consolas"/>
              </a:rPr>
              <a:t> </a:t>
            </a:r>
            <a:r>
              <a:rPr lang="en-GB" sz="1200" spc="-9" dirty="0">
                <a:solidFill>
                  <a:srgbClr val="00264D"/>
                </a:solidFill>
                <a:latin typeface="Consolas"/>
                <a:cs typeface="Consolas"/>
              </a:rPr>
              <a:t>algorithms</a:t>
            </a:r>
            <a:r>
              <a:rPr lang="en-GB" sz="1200" spc="-71" dirty="0">
                <a:solidFill>
                  <a:srgbClr val="00264D"/>
                </a:solidFill>
                <a:latin typeface="Consolas"/>
                <a:cs typeface="Consolas"/>
              </a:rPr>
              <a:t> </a:t>
            </a:r>
            <a:r>
              <a:rPr lang="en-GB" sz="1200" dirty="0">
                <a:solidFill>
                  <a:srgbClr val="00264D"/>
                </a:solidFill>
                <a:latin typeface="Consolas"/>
                <a:cs typeface="Consolas"/>
              </a:rPr>
              <a:t>to</a:t>
            </a:r>
            <a:r>
              <a:rPr lang="en-GB" sz="1200" spc="-132" dirty="0">
                <a:solidFill>
                  <a:srgbClr val="00264D"/>
                </a:solidFill>
                <a:latin typeface="Consolas"/>
                <a:cs typeface="Consolas"/>
              </a:rPr>
              <a:t> </a:t>
            </a:r>
            <a:r>
              <a:rPr lang="en-GB" sz="1200" spc="-9" dirty="0">
                <a:solidFill>
                  <a:srgbClr val="00264D"/>
                </a:solidFill>
                <a:latin typeface="Consolas"/>
                <a:cs typeface="Consolas"/>
              </a:rPr>
              <a:t>adapt </a:t>
            </a:r>
            <a:r>
              <a:rPr lang="en-GB" sz="1200" dirty="0">
                <a:solidFill>
                  <a:srgbClr val="00264D"/>
                </a:solidFill>
                <a:latin typeface="Consolas"/>
                <a:cs typeface="Consolas"/>
              </a:rPr>
              <a:t>assessments,</a:t>
            </a:r>
            <a:r>
              <a:rPr lang="en-GB" sz="1200" spc="132" dirty="0">
                <a:solidFill>
                  <a:srgbClr val="00264D"/>
                </a:solidFill>
                <a:latin typeface="Consolas"/>
                <a:cs typeface="Consolas"/>
              </a:rPr>
              <a:t> </a:t>
            </a:r>
            <a:r>
              <a:rPr lang="en-GB" sz="1200" dirty="0">
                <a:solidFill>
                  <a:srgbClr val="00264D"/>
                </a:solidFill>
                <a:latin typeface="Consolas"/>
                <a:cs typeface="Consolas"/>
              </a:rPr>
              <a:t>ensuring</a:t>
            </a:r>
            <a:r>
              <a:rPr lang="en-GB" sz="1200" spc="47" dirty="0">
                <a:solidFill>
                  <a:srgbClr val="00264D"/>
                </a:solidFill>
                <a:latin typeface="Consolas"/>
                <a:cs typeface="Consolas"/>
              </a:rPr>
              <a:t> </a:t>
            </a:r>
            <a:r>
              <a:rPr lang="en-GB" sz="1200" dirty="0">
                <a:solidFill>
                  <a:srgbClr val="00264D"/>
                </a:solidFill>
                <a:latin typeface="Consolas"/>
                <a:cs typeface="Consolas"/>
              </a:rPr>
              <a:t>that</a:t>
            </a:r>
            <a:r>
              <a:rPr lang="en-GB" sz="1200" spc="14" dirty="0">
                <a:solidFill>
                  <a:srgbClr val="00264D"/>
                </a:solidFill>
                <a:latin typeface="Consolas"/>
                <a:cs typeface="Consolas"/>
              </a:rPr>
              <a:t> </a:t>
            </a:r>
            <a:r>
              <a:rPr lang="en-GB" sz="1200" spc="-9" dirty="0">
                <a:solidFill>
                  <a:srgbClr val="00264D"/>
                </a:solidFill>
                <a:latin typeface="Consolas"/>
                <a:cs typeface="Consolas"/>
              </a:rPr>
              <a:t>educational </a:t>
            </a:r>
            <a:r>
              <a:rPr lang="en-GB" sz="1200" dirty="0">
                <a:solidFill>
                  <a:srgbClr val="00264D"/>
                </a:solidFill>
                <a:latin typeface="Consolas"/>
                <a:cs typeface="Consolas"/>
              </a:rPr>
              <a:t>content</a:t>
            </a:r>
            <a:r>
              <a:rPr lang="en-GB" sz="1200" spc="-128" dirty="0">
                <a:solidFill>
                  <a:srgbClr val="00264D"/>
                </a:solidFill>
                <a:latin typeface="Consolas"/>
                <a:cs typeface="Consolas"/>
              </a:rPr>
              <a:t> </a:t>
            </a:r>
            <a:r>
              <a:rPr lang="en-GB" sz="1200" dirty="0">
                <a:solidFill>
                  <a:srgbClr val="00264D"/>
                </a:solidFill>
                <a:latin typeface="Consolas"/>
                <a:cs typeface="Consolas"/>
              </a:rPr>
              <a:t>aligns</a:t>
            </a:r>
            <a:r>
              <a:rPr lang="en-GB" sz="1200" spc="-114" dirty="0">
                <a:solidFill>
                  <a:srgbClr val="00264D"/>
                </a:solidFill>
                <a:latin typeface="Consolas"/>
                <a:cs typeface="Consolas"/>
              </a:rPr>
              <a:t> </a:t>
            </a:r>
            <a:r>
              <a:rPr lang="en-GB" sz="1200" dirty="0">
                <a:solidFill>
                  <a:srgbClr val="365472"/>
                </a:solidFill>
                <a:latin typeface="Consolas"/>
                <a:cs typeface="Consolas"/>
              </a:rPr>
              <a:t>with</a:t>
            </a:r>
            <a:r>
              <a:rPr lang="en-GB" sz="1200" spc="-147" dirty="0">
                <a:solidFill>
                  <a:srgbClr val="365472"/>
                </a:solidFill>
                <a:latin typeface="Consolas"/>
                <a:cs typeface="Consolas"/>
              </a:rPr>
              <a:t> </a:t>
            </a:r>
            <a:r>
              <a:rPr lang="en-GB" sz="1200" dirty="0">
                <a:solidFill>
                  <a:srgbClr val="2B4B6B"/>
                </a:solidFill>
                <a:latin typeface="Consolas"/>
                <a:cs typeface="Consolas"/>
              </a:rPr>
              <a:t>the</a:t>
            </a:r>
            <a:r>
              <a:rPr lang="en-GB" sz="1200" spc="-132" dirty="0">
                <a:solidFill>
                  <a:srgbClr val="2B4B6B"/>
                </a:solidFill>
                <a:latin typeface="Consolas"/>
                <a:cs typeface="Consolas"/>
              </a:rPr>
              <a:t> </a:t>
            </a:r>
            <a:r>
              <a:rPr lang="en-GB" sz="1200" spc="-9" dirty="0">
                <a:solidFill>
                  <a:srgbClr val="00264D"/>
                </a:solidFill>
                <a:latin typeface="Consolas"/>
                <a:cs typeface="Consolas"/>
              </a:rPr>
              <a:t>evolving</a:t>
            </a:r>
            <a:r>
              <a:rPr lang="en-GB" sz="1200" spc="-99" dirty="0">
                <a:solidFill>
                  <a:srgbClr val="00264D"/>
                </a:solidFill>
                <a:latin typeface="Consolas"/>
                <a:cs typeface="Consolas"/>
              </a:rPr>
              <a:t> </a:t>
            </a:r>
            <a:r>
              <a:rPr lang="en-GB" sz="1200" dirty="0">
                <a:solidFill>
                  <a:srgbClr val="00264D"/>
                </a:solidFill>
                <a:latin typeface="Consolas"/>
                <a:cs typeface="Consolas"/>
              </a:rPr>
              <a:t>landscape</a:t>
            </a:r>
            <a:r>
              <a:rPr lang="en-GB" sz="1200" spc="-52" dirty="0">
                <a:solidFill>
                  <a:srgbClr val="00264D"/>
                </a:solidFill>
                <a:latin typeface="Consolas"/>
                <a:cs typeface="Consolas"/>
              </a:rPr>
              <a:t> </a:t>
            </a:r>
            <a:r>
              <a:rPr lang="en-GB" sz="1200" spc="-24" dirty="0">
                <a:solidFill>
                  <a:srgbClr val="00264D"/>
                </a:solidFill>
                <a:latin typeface="Consolas"/>
                <a:cs typeface="Consolas"/>
              </a:rPr>
              <a:t>of </a:t>
            </a:r>
            <a:r>
              <a:rPr lang="en-GB" sz="1200" dirty="0">
                <a:solidFill>
                  <a:srgbClr val="00264D"/>
                </a:solidFill>
                <a:latin typeface="Consolas"/>
                <a:cs typeface="Consolas"/>
              </a:rPr>
              <a:t>Industry</a:t>
            </a:r>
            <a:r>
              <a:rPr lang="en-GB" sz="1200" spc="-71" dirty="0">
                <a:solidFill>
                  <a:srgbClr val="00264D"/>
                </a:solidFill>
                <a:latin typeface="Consolas"/>
                <a:cs typeface="Consolas"/>
              </a:rPr>
              <a:t> </a:t>
            </a:r>
            <a:r>
              <a:rPr lang="en-GB" sz="1200" dirty="0">
                <a:solidFill>
                  <a:srgbClr val="00264D"/>
                </a:solidFill>
                <a:latin typeface="Consolas"/>
                <a:cs typeface="Consolas"/>
              </a:rPr>
              <a:t>4.0</a:t>
            </a:r>
            <a:r>
              <a:rPr lang="en-GB" sz="1200" spc="-99" dirty="0">
                <a:solidFill>
                  <a:srgbClr val="00264D"/>
                </a:solidFill>
                <a:latin typeface="Consolas"/>
                <a:cs typeface="Consolas"/>
              </a:rPr>
              <a:t> </a:t>
            </a:r>
            <a:r>
              <a:rPr lang="en-GB" sz="1200" spc="-9" dirty="0">
                <a:solidFill>
                  <a:srgbClr val="00264D"/>
                </a:solidFill>
                <a:latin typeface="Consolas"/>
                <a:cs typeface="Consolas"/>
              </a:rPr>
              <a:t>requirements.</a:t>
            </a:r>
            <a:endParaRPr lang="en-GB" sz="1200" dirty="0">
              <a:latin typeface="Consolas"/>
              <a:cs typeface="Consola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F7E20-6289-4F5F-B5FB-2FB70A0E11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01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shift to Industry 4.0 necessitates significant changes in engineering education, requiring curricula that embed skills in data analytics, robotics, and IoT</a:t>
            </a:r>
            <a:endParaRPr lang="en-GB" dirty="0"/>
          </a:p>
        </p:txBody>
      </p:sp>
      <p:sp>
        <p:nvSpPr>
          <p:cNvPr id="4" name="Slide Number Placeholder 3"/>
          <p:cNvSpPr>
            <a:spLocks noGrp="1"/>
          </p:cNvSpPr>
          <p:nvPr>
            <p:ph type="sldNum" sz="quarter" idx="5"/>
          </p:nvPr>
        </p:nvSpPr>
        <p:spPr/>
        <p:txBody>
          <a:bodyPr/>
          <a:lstStyle/>
          <a:p>
            <a:fld id="{CAEF7E20-6289-4F5F-B5FB-2FB70A0E111E}" type="slidenum">
              <a:rPr lang="en-GB" smtClean="0"/>
              <a:t>3</a:t>
            </a:fld>
            <a:endParaRPr lang="en-GB"/>
          </a:p>
        </p:txBody>
      </p:sp>
    </p:spTree>
    <p:extLst>
      <p:ext uri="{BB962C8B-B14F-4D97-AF65-F5344CB8AC3E}">
        <p14:creationId xmlns:p14="http://schemas.microsoft.com/office/powerpoint/2010/main" val="120546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spc="-28" dirty="0">
                <a:solidFill>
                  <a:srgbClr val="3B3B3B"/>
                </a:solidFill>
                <a:latin typeface="Calibri"/>
                <a:cs typeface="Calibri"/>
              </a:rPr>
              <a:t>AI</a:t>
            </a:r>
            <a:r>
              <a:rPr lang="en-GB" sz="1200" spc="-80" dirty="0">
                <a:solidFill>
                  <a:srgbClr val="3B3B3B"/>
                </a:solidFill>
                <a:latin typeface="Calibri"/>
                <a:cs typeface="Calibri"/>
              </a:rPr>
              <a:t> </a:t>
            </a:r>
            <a:r>
              <a:rPr lang="en-GB" sz="1200" spc="-52" dirty="0">
                <a:solidFill>
                  <a:srgbClr val="3B3B3B"/>
                </a:solidFill>
                <a:latin typeface="Calibri"/>
                <a:cs typeface="Calibri"/>
              </a:rPr>
              <a:t>enhances</a:t>
            </a:r>
            <a:r>
              <a:rPr lang="en-GB" sz="1200" spc="-19" dirty="0">
                <a:solidFill>
                  <a:srgbClr val="3B3B3B"/>
                </a:solidFill>
                <a:latin typeface="Calibri"/>
                <a:cs typeface="Calibri"/>
              </a:rPr>
              <a:t> </a:t>
            </a:r>
            <a:r>
              <a:rPr lang="en-GB" sz="1200" spc="-38" dirty="0">
                <a:solidFill>
                  <a:srgbClr val="3B3B3B"/>
                </a:solidFill>
                <a:latin typeface="Calibri"/>
                <a:cs typeface="Calibri"/>
              </a:rPr>
              <a:t>learning</a:t>
            </a:r>
            <a:r>
              <a:rPr lang="en-GB" sz="1200" spc="-24" dirty="0">
                <a:solidFill>
                  <a:srgbClr val="3B3B3B"/>
                </a:solidFill>
                <a:latin typeface="Calibri"/>
                <a:cs typeface="Calibri"/>
              </a:rPr>
              <a:t> </a:t>
            </a:r>
            <a:r>
              <a:rPr lang="en-GB" sz="1200" spc="-47" dirty="0">
                <a:solidFill>
                  <a:srgbClr val="3B3B3B"/>
                </a:solidFill>
                <a:latin typeface="Calibri"/>
                <a:cs typeface="Calibri"/>
              </a:rPr>
              <a:t>experiences</a:t>
            </a:r>
            <a:r>
              <a:rPr lang="en-GB" sz="1200" spc="-5" dirty="0">
                <a:solidFill>
                  <a:srgbClr val="3B3B3B"/>
                </a:solidFill>
                <a:latin typeface="Calibri"/>
                <a:cs typeface="Calibri"/>
              </a:rPr>
              <a:t> </a:t>
            </a:r>
            <a:r>
              <a:rPr lang="en-GB" sz="1200" spc="-19" dirty="0">
                <a:solidFill>
                  <a:srgbClr val="3B3B3B"/>
                </a:solidFill>
                <a:latin typeface="Calibri"/>
                <a:cs typeface="Calibri"/>
              </a:rPr>
              <a:t>by</a:t>
            </a:r>
            <a:r>
              <a:rPr lang="en-GB" sz="1200" spc="-85" dirty="0">
                <a:solidFill>
                  <a:srgbClr val="3B3B3B"/>
                </a:solidFill>
                <a:latin typeface="Calibri"/>
                <a:cs typeface="Calibri"/>
              </a:rPr>
              <a:t> </a:t>
            </a:r>
            <a:r>
              <a:rPr lang="en-GB" sz="1200" spc="-9" dirty="0">
                <a:solidFill>
                  <a:srgbClr val="3B3B3B"/>
                </a:solidFill>
                <a:latin typeface="Calibri"/>
                <a:cs typeface="Calibri"/>
              </a:rPr>
              <a:t>providing </a:t>
            </a:r>
            <a:r>
              <a:rPr lang="en-GB" sz="1200" spc="-57" dirty="0">
                <a:solidFill>
                  <a:srgbClr val="3B3B3B"/>
                </a:solidFill>
                <a:latin typeface="Calibri"/>
                <a:cs typeface="Calibri"/>
              </a:rPr>
              <a:t>immediate</a:t>
            </a:r>
            <a:r>
              <a:rPr lang="en-GB" sz="1200" spc="-28" dirty="0">
                <a:solidFill>
                  <a:srgbClr val="3B3B3B"/>
                </a:solidFill>
                <a:latin typeface="Calibri"/>
                <a:cs typeface="Calibri"/>
              </a:rPr>
              <a:t> </a:t>
            </a:r>
            <a:r>
              <a:rPr lang="en-GB" sz="1200" spc="-57" dirty="0">
                <a:solidFill>
                  <a:srgbClr val="3B3B3B"/>
                </a:solidFill>
                <a:latin typeface="Calibri"/>
                <a:cs typeface="Calibri"/>
              </a:rPr>
              <a:t>feedback,</a:t>
            </a:r>
            <a:r>
              <a:rPr lang="en-GB" sz="1200" spc="14" dirty="0">
                <a:solidFill>
                  <a:srgbClr val="3B3B3B"/>
                </a:solidFill>
                <a:latin typeface="Calibri"/>
                <a:cs typeface="Calibri"/>
              </a:rPr>
              <a:t> </a:t>
            </a:r>
            <a:r>
              <a:rPr lang="en-GB" sz="1200" spc="-66" dirty="0">
                <a:solidFill>
                  <a:srgbClr val="3B3B3B"/>
                </a:solidFill>
                <a:latin typeface="Calibri"/>
                <a:cs typeface="Calibri"/>
              </a:rPr>
              <a:t>which</a:t>
            </a:r>
            <a:r>
              <a:rPr lang="en-GB" sz="1200" spc="-38" dirty="0">
                <a:solidFill>
                  <a:srgbClr val="3B3B3B"/>
                </a:solidFill>
                <a:latin typeface="Calibri"/>
                <a:cs typeface="Calibri"/>
              </a:rPr>
              <a:t> </a:t>
            </a:r>
            <a:r>
              <a:rPr lang="en-GB" sz="1200" dirty="0">
                <a:solidFill>
                  <a:srgbClr val="3B3B3B"/>
                </a:solidFill>
                <a:latin typeface="Calibri"/>
                <a:cs typeface="Calibri"/>
              </a:rPr>
              <a:t>is</a:t>
            </a:r>
            <a:r>
              <a:rPr lang="en-GB" sz="1200" spc="-108" dirty="0">
                <a:solidFill>
                  <a:srgbClr val="3B3B3B"/>
                </a:solidFill>
                <a:latin typeface="Calibri"/>
                <a:cs typeface="Calibri"/>
              </a:rPr>
              <a:t> </a:t>
            </a:r>
            <a:r>
              <a:rPr lang="en-GB" sz="1200" spc="-43" dirty="0">
                <a:solidFill>
                  <a:srgbClr val="3B3B3B"/>
                </a:solidFill>
                <a:latin typeface="Calibri"/>
                <a:cs typeface="Calibri"/>
              </a:rPr>
              <a:t>crucial</a:t>
            </a:r>
            <a:r>
              <a:rPr lang="en-GB" sz="1200" spc="-47" dirty="0">
                <a:solidFill>
                  <a:srgbClr val="3B3B3B"/>
                </a:solidFill>
                <a:latin typeface="Calibri"/>
                <a:cs typeface="Calibri"/>
              </a:rPr>
              <a:t> </a:t>
            </a:r>
            <a:r>
              <a:rPr lang="en-GB" sz="1200" spc="-19" dirty="0">
                <a:solidFill>
                  <a:srgbClr val="3B3B3B"/>
                </a:solidFill>
                <a:latin typeface="Calibri"/>
                <a:cs typeface="Calibri"/>
              </a:rPr>
              <a:t>for</a:t>
            </a:r>
            <a:r>
              <a:rPr lang="en-GB" sz="1200" spc="-90" dirty="0">
                <a:solidFill>
                  <a:srgbClr val="3B3B3B"/>
                </a:solidFill>
                <a:latin typeface="Calibri"/>
                <a:cs typeface="Calibri"/>
              </a:rPr>
              <a:t> </a:t>
            </a:r>
            <a:r>
              <a:rPr lang="en-GB" sz="1200" spc="-9" dirty="0">
                <a:solidFill>
                  <a:srgbClr val="3B3B3B"/>
                </a:solidFill>
                <a:latin typeface="Calibri"/>
                <a:cs typeface="Calibri"/>
              </a:rPr>
              <a:t>skill </a:t>
            </a:r>
            <a:r>
              <a:rPr lang="en-GB" sz="1200" spc="-66" dirty="0">
                <a:solidFill>
                  <a:srgbClr val="3B3B3B"/>
                </a:solidFill>
                <a:latin typeface="Calibri"/>
                <a:cs typeface="Calibri"/>
              </a:rPr>
              <a:t>acquisition.</a:t>
            </a:r>
            <a:r>
              <a:rPr lang="en-GB" sz="1200" spc="-19" dirty="0">
                <a:solidFill>
                  <a:srgbClr val="3B3B3B"/>
                </a:solidFill>
                <a:latin typeface="Calibri"/>
                <a:cs typeface="Calibri"/>
              </a:rPr>
              <a:t> </a:t>
            </a:r>
            <a:r>
              <a:rPr lang="en-GB" sz="1200" spc="-76" dirty="0">
                <a:solidFill>
                  <a:srgbClr val="3B3B3B"/>
                </a:solidFill>
                <a:latin typeface="Calibri"/>
                <a:cs typeface="Calibri"/>
              </a:rPr>
              <a:t>The</a:t>
            </a:r>
            <a:r>
              <a:rPr lang="en-GB" sz="1200" spc="-28" dirty="0">
                <a:solidFill>
                  <a:srgbClr val="3B3B3B"/>
                </a:solidFill>
                <a:latin typeface="Calibri"/>
                <a:cs typeface="Calibri"/>
              </a:rPr>
              <a:t> </a:t>
            </a:r>
            <a:r>
              <a:rPr lang="en-GB" sz="1200" spc="-71" dirty="0">
                <a:solidFill>
                  <a:srgbClr val="3B3B3B"/>
                </a:solidFill>
                <a:latin typeface="Calibri"/>
                <a:cs typeface="Calibri"/>
              </a:rPr>
              <a:t>tools</a:t>
            </a:r>
            <a:r>
              <a:rPr lang="en-GB" sz="1200" spc="-28" dirty="0">
                <a:solidFill>
                  <a:srgbClr val="3B3B3B"/>
                </a:solidFill>
                <a:latin typeface="Calibri"/>
                <a:cs typeface="Calibri"/>
              </a:rPr>
              <a:t> </a:t>
            </a:r>
            <a:r>
              <a:rPr lang="en-GB" sz="1200" spc="-62" dirty="0">
                <a:solidFill>
                  <a:srgbClr val="3B3B3B"/>
                </a:solidFill>
                <a:latin typeface="Calibri"/>
                <a:cs typeface="Calibri"/>
              </a:rPr>
              <a:t>highlight</a:t>
            </a:r>
            <a:r>
              <a:rPr lang="en-GB" sz="1200" spc="5" dirty="0">
                <a:solidFill>
                  <a:srgbClr val="3B3B3B"/>
                </a:solidFill>
                <a:latin typeface="Calibri"/>
                <a:cs typeface="Calibri"/>
              </a:rPr>
              <a:t> </a:t>
            </a:r>
            <a:r>
              <a:rPr lang="en-GB" sz="1200" spc="-76" dirty="0">
                <a:solidFill>
                  <a:srgbClr val="3B3B3B"/>
                </a:solidFill>
                <a:latin typeface="Calibri"/>
                <a:cs typeface="Calibri"/>
              </a:rPr>
              <a:t>strengths</a:t>
            </a:r>
            <a:r>
              <a:rPr lang="en-GB" sz="1200" spc="-14" dirty="0">
                <a:solidFill>
                  <a:srgbClr val="3B3B3B"/>
                </a:solidFill>
                <a:latin typeface="Calibri"/>
                <a:cs typeface="Calibri"/>
              </a:rPr>
              <a:t> </a:t>
            </a:r>
            <a:r>
              <a:rPr lang="en-GB" sz="1200" spc="-24" dirty="0">
                <a:solidFill>
                  <a:srgbClr val="3B3B3B"/>
                </a:solidFill>
                <a:latin typeface="Calibri"/>
                <a:cs typeface="Calibri"/>
              </a:rPr>
              <a:t>and pinpoint</a:t>
            </a:r>
            <a:r>
              <a:rPr lang="en-GB" sz="1200" spc="-28" dirty="0">
                <a:solidFill>
                  <a:srgbClr val="3B3B3B"/>
                </a:solidFill>
                <a:latin typeface="Calibri"/>
                <a:cs typeface="Calibri"/>
              </a:rPr>
              <a:t> </a:t>
            </a:r>
            <a:r>
              <a:rPr lang="en-GB" sz="1200" spc="-9" dirty="0">
                <a:solidFill>
                  <a:srgbClr val="3B3B3B"/>
                </a:solidFill>
                <a:latin typeface="Calibri"/>
                <a:cs typeface="Calibri"/>
              </a:rPr>
              <a:t>areas</a:t>
            </a:r>
            <a:r>
              <a:rPr lang="en-GB" sz="1200" spc="-62" dirty="0">
                <a:solidFill>
                  <a:srgbClr val="3B3B3B"/>
                </a:solidFill>
                <a:latin typeface="Calibri"/>
                <a:cs typeface="Calibri"/>
              </a:rPr>
              <a:t> </a:t>
            </a:r>
            <a:r>
              <a:rPr lang="en-GB" sz="1200" dirty="0">
                <a:solidFill>
                  <a:srgbClr val="3B3B3B"/>
                </a:solidFill>
                <a:latin typeface="Calibri"/>
                <a:cs typeface="Calibri"/>
              </a:rPr>
              <a:t>for</a:t>
            </a:r>
            <a:r>
              <a:rPr lang="en-GB" sz="1200" spc="-80" dirty="0">
                <a:solidFill>
                  <a:srgbClr val="3B3B3B"/>
                </a:solidFill>
                <a:latin typeface="Calibri"/>
                <a:cs typeface="Calibri"/>
              </a:rPr>
              <a:t> </a:t>
            </a:r>
            <a:r>
              <a:rPr lang="en-GB" sz="1200" spc="-47" dirty="0">
                <a:solidFill>
                  <a:srgbClr val="3B3B3B"/>
                </a:solidFill>
                <a:latin typeface="Calibri"/>
                <a:cs typeface="Calibri"/>
              </a:rPr>
              <a:t>improvement,</a:t>
            </a:r>
            <a:r>
              <a:rPr lang="en-GB" sz="1200" spc="80" dirty="0">
                <a:solidFill>
                  <a:srgbClr val="3B3B3B"/>
                </a:solidFill>
                <a:latin typeface="Calibri"/>
                <a:cs typeface="Calibri"/>
              </a:rPr>
              <a:t> </a:t>
            </a:r>
            <a:r>
              <a:rPr lang="en-GB" sz="1200" spc="-28" dirty="0">
                <a:solidFill>
                  <a:srgbClr val="3B3B3B"/>
                </a:solidFill>
                <a:latin typeface="Calibri"/>
                <a:cs typeface="Calibri"/>
              </a:rPr>
              <a:t>promoting</a:t>
            </a:r>
            <a:r>
              <a:rPr lang="en-GB" sz="1200" spc="-14" dirty="0">
                <a:solidFill>
                  <a:srgbClr val="3B3B3B"/>
                </a:solidFill>
                <a:latin typeface="Calibri"/>
                <a:cs typeface="Calibri"/>
              </a:rPr>
              <a:t> </a:t>
            </a:r>
            <a:r>
              <a:rPr lang="en-GB" sz="1200" spc="-47" dirty="0">
                <a:solidFill>
                  <a:srgbClr val="3B3B3B"/>
                </a:solidFill>
                <a:latin typeface="Calibri"/>
                <a:cs typeface="Calibri"/>
              </a:rPr>
              <a:t>a </a:t>
            </a:r>
            <a:r>
              <a:rPr lang="en-GB" sz="1200" spc="-52" dirty="0">
                <a:solidFill>
                  <a:srgbClr val="3B3B3B"/>
                </a:solidFill>
                <a:latin typeface="Calibri"/>
                <a:cs typeface="Calibri"/>
              </a:rPr>
              <a:t>tailored</a:t>
            </a:r>
            <a:r>
              <a:rPr lang="en-GB" sz="1200" spc="-57" dirty="0">
                <a:solidFill>
                  <a:srgbClr val="3B3B3B"/>
                </a:solidFill>
                <a:latin typeface="Calibri"/>
                <a:cs typeface="Calibri"/>
              </a:rPr>
              <a:t> </a:t>
            </a:r>
            <a:r>
              <a:rPr lang="en-GB" sz="1200" spc="-43" dirty="0">
                <a:solidFill>
                  <a:srgbClr val="3B3B3B"/>
                </a:solidFill>
                <a:latin typeface="Calibri"/>
                <a:cs typeface="Calibri"/>
              </a:rPr>
              <a:t>approach</a:t>
            </a:r>
            <a:r>
              <a:rPr lang="en-GB" sz="1200" spc="-33" dirty="0">
                <a:solidFill>
                  <a:srgbClr val="3B3B3B"/>
                </a:solidFill>
                <a:latin typeface="Calibri"/>
                <a:cs typeface="Calibri"/>
              </a:rPr>
              <a:t> </a:t>
            </a:r>
            <a:r>
              <a:rPr lang="en-GB" sz="1200" spc="-57" dirty="0">
                <a:solidFill>
                  <a:srgbClr val="3B3B3B"/>
                </a:solidFill>
                <a:latin typeface="Calibri"/>
                <a:cs typeface="Calibri"/>
              </a:rPr>
              <a:t>that</a:t>
            </a:r>
            <a:r>
              <a:rPr lang="en-GB" sz="1200" spc="-47" dirty="0">
                <a:solidFill>
                  <a:srgbClr val="3B3B3B"/>
                </a:solidFill>
                <a:latin typeface="Calibri"/>
                <a:cs typeface="Calibri"/>
              </a:rPr>
              <a:t> </a:t>
            </a:r>
            <a:r>
              <a:rPr lang="en-GB" sz="1200" spc="-38" dirty="0">
                <a:solidFill>
                  <a:srgbClr val="3B3B3B"/>
                </a:solidFill>
                <a:latin typeface="Calibri"/>
                <a:cs typeface="Calibri"/>
              </a:rPr>
              <a:t>fosters</a:t>
            </a:r>
            <a:r>
              <a:rPr lang="en-GB" sz="1200" spc="-47" dirty="0">
                <a:solidFill>
                  <a:srgbClr val="3B3B3B"/>
                </a:solidFill>
                <a:latin typeface="Calibri"/>
                <a:cs typeface="Calibri"/>
              </a:rPr>
              <a:t> </a:t>
            </a:r>
            <a:r>
              <a:rPr lang="en-GB" sz="1200" spc="-43" dirty="0">
                <a:solidFill>
                  <a:srgbClr val="3B3B3B"/>
                </a:solidFill>
                <a:latin typeface="Calibri"/>
                <a:cs typeface="Calibri"/>
              </a:rPr>
              <a:t>mastery</a:t>
            </a:r>
            <a:r>
              <a:rPr lang="en-GB" sz="1200" spc="-28" dirty="0">
                <a:solidFill>
                  <a:srgbClr val="3B3B3B"/>
                </a:solidFill>
                <a:latin typeface="Calibri"/>
                <a:cs typeface="Calibri"/>
              </a:rPr>
              <a:t> </a:t>
            </a:r>
            <a:r>
              <a:rPr lang="en-GB" sz="1200" spc="-24" dirty="0">
                <a:solidFill>
                  <a:srgbClr val="3B3B3B"/>
                </a:solidFill>
                <a:latin typeface="Calibri"/>
                <a:cs typeface="Calibri"/>
              </a:rPr>
              <a:t>of </a:t>
            </a:r>
            <a:r>
              <a:rPr lang="en-GB" sz="1200" spc="-47" dirty="0">
                <a:solidFill>
                  <a:srgbClr val="3B3B3B"/>
                </a:solidFill>
                <a:latin typeface="Calibri"/>
                <a:cs typeface="Calibri"/>
              </a:rPr>
              <a:t>complex</a:t>
            </a:r>
            <a:r>
              <a:rPr lang="en-GB" sz="1200" spc="-57" dirty="0">
                <a:solidFill>
                  <a:srgbClr val="3B3B3B"/>
                </a:solidFill>
                <a:latin typeface="Calibri"/>
                <a:cs typeface="Calibri"/>
              </a:rPr>
              <a:t> competencies</a:t>
            </a:r>
            <a:r>
              <a:rPr lang="en-GB" sz="1200" spc="14" dirty="0">
                <a:solidFill>
                  <a:srgbClr val="3B3B3B"/>
                </a:solidFill>
                <a:latin typeface="Calibri"/>
                <a:cs typeface="Calibri"/>
              </a:rPr>
              <a:t> </a:t>
            </a:r>
            <a:r>
              <a:rPr lang="en-GB" sz="1200" dirty="0">
                <a:solidFill>
                  <a:srgbClr val="3B3B3B"/>
                </a:solidFill>
                <a:latin typeface="Calibri"/>
                <a:cs typeface="Calibri"/>
              </a:rPr>
              <a:t>in</a:t>
            </a:r>
            <a:r>
              <a:rPr lang="en-GB" sz="1200" spc="-95" dirty="0">
                <a:solidFill>
                  <a:srgbClr val="3B3B3B"/>
                </a:solidFill>
                <a:latin typeface="Calibri"/>
                <a:cs typeface="Calibri"/>
              </a:rPr>
              <a:t> </a:t>
            </a:r>
            <a:r>
              <a:rPr lang="en-GB" sz="1200" spc="-52" dirty="0">
                <a:solidFill>
                  <a:srgbClr val="3B3B3B"/>
                </a:solidFill>
                <a:latin typeface="Calibri"/>
                <a:cs typeface="Calibri"/>
              </a:rPr>
              <a:t>engineering</a:t>
            </a:r>
            <a:r>
              <a:rPr lang="en-GB" sz="1200" spc="14" dirty="0">
                <a:solidFill>
                  <a:srgbClr val="3B3B3B"/>
                </a:solidFill>
                <a:latin typeface="Calibri"/>
                <a:cs typeface="Calibri"/>
              </a:rPr>
              <a:t> </a:t>
            </a:r>
            <a:r>
              <a:rPr lang="en-GB" sz="1200" spc="-33" dirty="0">
                <a:solidFill>
                  <a:srgbClr val="3B3B3B"/>
                </a:solidFill>
                <a:latin typeface="Calibri"/>
                <a:cs typeface="Calibri"/>
              </a:rPr>
              <a:t>disciplines</a:t>
            </a:r>
            <a:endParaRPr lang="en-GB" dirty="0"/>
          </a:p>
        </p:txBody>
      </p:sp>
      <p:sp>
        <p:nvSpPr>
          <p:cNvPr id="4" name="Slide Number Placeholder 3"/>
          <p:cNvSpPr>
            <a:spLocks noGrp="1"/>
          </p:cNvSpPr>
          <p:nvPr>
            <p:ph type="sldNum" sz="quarter" idx="5"/>
          </p:nvPr>
        </p:nvSpPr>
        <p:spPr/>
        <p:txBody>
          <a:bodyPr/>
          <a:lstStyle/>
          <a:p>
            <a:fld id="{CAEF7E20-6289-4F5F-B5FB-2FB70A0E111E}" type="slidenum">
              <a:rPr lang="en-GB" smtClean="0"/>
              <a:t>5</a:t>
            </a:fld>
            <a:endParaRPr lang="en-GB"/>
          </a:p>
        </p:txBody>
      </p:sp>
    </p:spTree>
    <p:extLst>
      <p:ext uri="{BB962C8B-B14F-4D97-AF65-F5344CB8AC3E}">
        <p14:creationId xmlns:p14="http://schemas.microsoft.com/office/powerpoint/2010/main" val="417220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EF7E20-6289-4F5F-B5FB-2FB70A0E111E}" type="slidenum">
              <a:rPr lang="en-GB" smtClean="0"/>
              <a:t>7</a:t>
            </a:fld>
            <a:endParaRPr lang="en-GB"/>
          </a:p>
        </p:txBody>
      </p:sp>
    </p:spTree>
    <p:extLst>
      <p:ext uri="{BB962C8B-B14F-4D97-AF65-F5344CB8AC3E}">
        <p14:creationId xmlns:p14="http://schemas.microsoft.com/office/powerpoint/2010/main" val="156434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Helvetica Neue"/>
              </a:rPr>
              <a:t>There is need for further research into balancing human and AI inputs in education.</a:t>
            </a:r>
          </a:p>
          <a:p>
            <a:endParaRPr lang="en-GB" dirty="0"/>
          </a:p>
        </p:txBody>
      </p:sp>
      <p:sp>
        <p:nvSpPr>
          <p:cNvPr id="4" name="Slide Number Placeholder 3"/>
          <p:cNvSpPr>
            <a:spLocks noGrp="1"/>
          </p:cNvSpPr>
          <p:nvPr>
            <p:ph type="sldNum" sz="quarter" idx="5"/>
          </p:nvPr>
        </p:nvSpPr>
        <p:spPr/>
        <p:txBody>
          <a:bodyPr/>
          <a:lstStyle/>
          <a:p>
            <a:fld id="{CAEF7E20-6289-4F5F-B5FB-2FB70A0E111E}" type="slidenum">
              <a:rPr lang="en-GB" smtClean="0"/>
              <a:t>8</a:t>
            </a:fld>
            <a:endParaRPr lang="en-GB"/>
          </a:p>
        </p:txBody>
      </p:sp>
    </p:spTree>
    <p:extLst>
      <p:ext uri="{BB962C8B-B14F-4D97-AF65-F5344CB8AC3E}">
        <p14:creationId xmlns:p14="http://schemas.microsoft.com/office/powerpoint/2010/main" val="237938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4874" y="1766257"/>
            <a:ext cx="8653463" cy="986359"/>
          </a:xfrm>
          <a:prstGeom prst="rect">
            <a:avLst/>
          </a:prstGeom>
        </p:spPr>
        <p:txBody>
          <a:bodyPr anchor="t">
            <a:normAutofit/>
          </a:bodyPr>
          <a:lstStyle>
            <a:lvl1pPr algn="l">
              <a:defRPr sz="5205" b="1">
                <a:solidFill>
                  <a:schemeClr val="accent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576893" y="2919364"/>
            <a:ext cx="8653463" cy="1487223"/>
          </a:xfrm>
          <a:prstGeom prst="rect">
            <a:avLst/>
          </a:prstGeom>
        </p:spPr>
        <p:txBody>
          <a:bodyPr/>
          <a:lstStyle>
            <a:lvl1pPr marL="0" indent="0" algn="l">
              <a:buNone/>
              <a:defRPr sz="2271"/>
            </a:lvl1pPr>
            <a:lvl2pPr marL="432648" indent="0" algn="ctr">
              <a:buNone/>
              <a:defRPr sz="1893"/>
            </a:lvl2pPr>
            <a:lvl3pPr marL="865297" indent="0" algn="ctr">
              <a:buNone/>
              <a:defRPr sz="1703"/>
            </a:lvl3pPr>
            <a:lvl4pPr marL="1297945" indent="0" algn="ctr">
              <a:buNone/>
              <a:defRPr sz="1514"/>
            </a:lvl4pPr>
            <a:lvl5pPr marL="1730593" indent="0" algn="ctr">
              <a:buNone/>
              <a:defRPr sz="1514"/>
            </a:lvl5pPr>
            <a:lvl6pPr marL="2163242" indent="0" algn="ctr">
              <a:buNone/>
              <a:defRPr sz="1514"/>
            </a:lvl6pPr>
            <a:lvl7pPr marL="2595890" indent="0" algn="ctr">
              <a:buNone/>
              <a:defRPr sz="1514"/>
            </a:lvl7pPr>
            <a:lvl8pPr marL="3028539" indent="0" algn="ctr">
              <a:buNone/>
              <a:defRPr sz="1514"/>
            </a:lvl8pPr>
            <a:lvl9pPr marL="3461187" indent="0" algn="ctr">
              <a:buNone/>
              <a:defRPr sz="1514"/>
            </a:lvl9pPr>
          </a:lstStyle>
          <a:p>
            <a:r>
              <a:rPr lang="en-US"/>
              <a:t>Click to edit Master subtitle style</a:t>
            </a:r>
            <a:endParaRPr lang="en-US" dirty="0"/>
          </a:p>
        </p:txBody>
      </p:sp>
      <p:sp>
        <p:nvSpPr>
          <p:cNvPr id="10" name="Date Placeholder 3"/>
          <p:cNvSpPr>
            <a:spLocks noGrp="1"/>
          </p:cNvSpPr>
          <p:nvPr>
            <p:ph type="dt" sz="half" idx="10"/>
          </p:nvPr>
        </p:nvSpPr>
        <p:spPr>
          <a:xfrm>
            <a:off x="240984" y="6106877"/>
            <a:ext cx="1201260" cy="345516"/>
          </a:xfrm>
          <a:prstGeom prst="rect">
            <a:avLst/>
          </a:prstGeom>
        </p:spPr>
        <p:txBody>
          <a:bodyPr anchor="ctr" anchorCtr="0"/>
          <a:lstStyle>
            <a:lvl1pPr algn="l">
              <a:defRPr sz="1136">
                <a:solidFill>
                  <a:schemeClr val="bg1"/>
                </a:solidFill>
              </a:defRPr>
            </a:lvl1pPr>
          </a:lstStyle>
          <a:p>
            <a:fld id="{461D2D9F-FA54-4E93-BA94-34DAE434119F}" type="datetime4">
              <a:rPr lang="en-GB" smtClean="0"/>
              <a:t>31 October 2024</a:t>
            </a:fld>
            <a:endParaRPr lang="en-US" dirty="0"/>
          </a:p>
        </p:txBody>
      </p:sp>
      <p:sp>
        <p:nvSpPr>
          <p:cNvPr id="11" name="Footer Placeholder 4"/>
          <p:cNvSpPr>
            <a:spLocks noGrp="1"/>
          </p:cNvSpPr>
          <p:nvPr>
            <p:ph type="ftr" sz="quarter" idx="11"/>
          </p:nvPr>
        </p:nvSpPr>
        <p:spPr>
          <a:xfrm>
            <a:off x="1643062" y="6106877"/>
            <a:ext cx="6029127" cy="345516"/>
          </a:xfrm>
          <a:prstGeom prst="rect">
            <a:avLst/>
          </a:prstGeom>
        </p:spPr>
        <p:txBody>
          <a:bodyPr anchor="ctr"/>
          <a:lstStyle>
            <a:lvl1pPr algn="l">
              <a:defRPr sz="1136">
                <a:solidFill>
                  <a:schemeClr val="bg1"/>
                </a:solidFill>
              </a:defRPr>
            </a:lvl1pPr>
          </a:lstStyle>
          <a:p>
            <a:endParaRPr lang="en-US" dirty="0"/>
          </a:p>
        </p:txBody>
      </p:sp>
      <p:sp>
        <p:nvSpPr>
          <p:cNvPr id="12" name="Slide Number Placeholder 5"/>
          <p:cNvSpPr>
            <a:spLocks noGrp="1"/>
          </p:cNvSpPr>
          <p:nvPr>
            <p:ph type="sldNum" sz="quarter" idx="12"/>
          </p:nvPr>
        </p:nvSpPr>
        <p:spPr>
          <a:xfrm>
            <a:off x="8148677" y="6106876"/>
            <a:ext cx="3133685" cy="345516"/>
          </a:xfrm>
          <a:prstGeom prst="rect">
            <a:avLst/>
          </a:prstGeom>
        </p:spPr>
        <p:txBody>
          <a:bodyPr anchor="ctr" anchorCtr="0"/>
          <a:lstStyle>
            <a:lvl1pPr algn="r">
              <a:defRPr sz="1136">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224088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628700" y="1037550"/>
            <a:ext cx="5841087" cy="4372535"/>
          </a:xfrm>
          <a:prstGeom prst="rect">
            <a:avLst/>
          </a:prstGeom>
        </p:spPr>
        <p:txBody>
          <a:bodyPr anchor="t">
            <a:normAutofit/>
          </a:bodyPr>
          <a:lstStyle>
            <a:lvl1pPr marL="0" indent="0">
              <a:buNone/>
              <a:defRPr sz="2271"/>
            </a:lvl1pPr>
            <a:lvl2pPr marL="432648" indent="0">
              <a:buNone/>
              <a:defRPr sz="2650"/>
            </a:lvl2pPr>
            <a:lvl3pPr marL="865297" indent="0">
              <a:buNone/>
              <a:defRPr sz="2271"/>
            </a:lvl3pPr>
            <a:lvl4pPr marL="1297945" indent="0">
              <a:buNone/>
              <a:defRPr sz="1893"/>
            </a:lvl4pPr>
            <a:lvl5pPr marL="1730593" indent="0">
              <a:buNone/>
              <a:defRPr sz="1893"/>
            </a:lvl5pPr>
            <a:lvl6pPr marL="2163242" indent="0">
              <a:buNone/>
              <a:defRPr sz="1893"/>
            </a:lvl6pPr>
            <a:lvl7pPr marL="2595890" indent="0">
              <a:buNone/>
              <a:defRPr sz="1893"/>
            </a:lvl7pPr>
            <a:lvl8pPr marL="3028539" indent="0">
              <a:buNone/>
              <a:defRPr sz="1893"/>
            </a:lvl8pPr>
            <a:lvl9pPr marL="3461187" indent="0">
              <a:buNone/>
              <a:defRPr sz="1893"/>
            </a:lvl9pPr>
          </a:lstStyle>
          <a:p>
            <a:r>
              <a:rPr lang="en-US"/>
              <a:t>Click icon to add picture</a:t>
            </a:r>
            <a:endParaRPr lang="en-US" dirty="0"/>
          </a:p>
        </p:txBody>
      </p:sp>
      <p:sp>
        <p:nvSpPr>
          <p:cNvPr id="8" name="Title 1"/>
          <p:cNvSpPr>
            <a:spLocks noGrp="1"/>
          </p:cNvSpPr>
          <p:nvPr>
            <p:ph type="title"/>
          </p:nvPr>
        </p:nvSpPr>
        <p:spPr>
          <a:xfrm>
            <a:off x="516802" y="1037550"/>
            <a:ext cx="3722792" cy="997491"/>
          </a:xfrm>
          <a:prstGeom prst="rect">
            <a:avLst/>
          </a:prstGeom>
        </p:spPr>
        <p:txBody>
          <a:bodyPr anchor="t"/>
          <a:lstStyle>
            <a:lvl1pPr>
              <a:defRPr sz="3028" b="1">
                <a:solidFill>
                  <a:srgbClr val="69216A"/>
                </a:solidFill>
                <a:latin typeface="+mn-lt"/>
              </a:defRPr>
            </a:lvl1pPr>
          </a:lstStyle>
          <a:p>
            <a:r>
              <a:rPr lang="en-US"/>
              <a:t>Click to edit Master title style</a:t>
            </a:r>
            <a:endParaRPr lang="en-US" dirty="0"/>
          </a:p>
        </p:txBody>
      </p:sp>
      <p:sp>
        <p:nvSpPr>
          <p:cNvPr id="9" name="Text Placeholder 3"/>
          <p:cNvSpPr>
            <a:spLocks noGrp="1"/>
          </p:cNvSpPr>
          <p:nvPr>
            <p:ph type="body" sz="half" idx="2"/>
          </p:nvPr>
        </p:nvSpPr>
        <p:spPr>
          <a:xfrm>
            <a:off x="518305" y="2051065"/>
            <a:ext cx="3721289" cy="3606892"/>
          </a:xfrm>
          <a:prstGeom prst="rect">
            <a:avLst/>
          </a:prstGeom>
        </p:spPr>
        <p:txBody>
          <a:bodyPr/>
          <a:lstStyle>
            <a:lvl1pPr marL="0" indent="0">
              <a:buNone/>
              <a:defRPr sz="1514"/>
            </a:lvl1pPr>
            <a:lvl2pPr marL="432648" indent="0">
              <a:buNone/>
              <a:defRPr sz="1325"/>
            </a:lvl2pPr>
            <a:lvl3pPr marL="865297" indent="0">
              <a:buNone/>
              <a:defRPr sz="1136"/>
            </a:lvl3pPr>
            <a:lvl4pPr marL="1297945" indent="0">
              <a:buNone/>
              <a:defRPr sz="946"/>
            </a:lvl4pPr>
            <a:lvl5pPr marL="1730593" indent="0">
              <a:buNone/>
              <a:defRPr sz="946"/>
            </a:lvl5pPr>
            <a:lvl6pPr marL="2163242" indent="0">
              <a:buNone/>
              <a:defRPr sz="946"/>
            </a:lvl6pPr>
            <a:lvl7pPr marL="2595890" indent="0">
              <a:buNone/>
              <a:defRPr sz="946"/>
            </a:lvl7pPr>
            <a:lvl8pPr marL="3028539" indent="0">
              <a:buNone/>
              <a:defRPr sz="946"/>
            </a:lvl8pPr>
            <a:lvl9pPr marL="3461187" indent="0">
              <a:buNone/>
              <a:defRPr sz="946"/>
            </a:lvl9pPr>
          </a:lstStyle>
          <a:p>
            <a:pPr lvl="0"/>
            <a:r>
              <a:rPr lang="en-US"/>
              <a:t>Click to edit Master text styles</a:t>
            </a:r>
          </a:p>
        </p:txBody>
      </p:sp>
      <p:sp>
        <p:nvSpPr>
          <p:cNvPr id="16" name="Date Placeholder 3"/>
          <p:cNvSpPr>
            <a:spLocks noGrp="1"/>
          </p:cNvSpPr>
          <p:nvPr>
            <p:ph type="dt" sz="half" idx="10"/>
          </p:nvPr>
        </p:nvSpPr>
        <p:spPr>
          <a:xfrm>
            <a:off x="240984" y="6106877"/>
            <a:ext cx="1201260" cy="345516"/>
          </a:xfrm>
          <a:prstGeom prst="rect">
            <a:avLst/>
          </a:prstGeom>
        </p:spPr>
        <p:txBody>
          <a:bodyPr anchor="ctr" anchorCtr="0"/>
          <a:lstStyle>
            <a:lvl1pPr algn="l">
              <a:defRPr sz="1136">
                <a:solidFill>
                  <a:schemeClr val="bg1"/>
                </a:solidFill>
              </a:defRPr>
            </a:lvl1pPr>
          </a:lstStyle>
          <a:p>
            <a:fld id="{9093E1CE-BC54-4251-8A25-9EB7205E85F2}" type="datetime4">
              <a:rPr lang="en-GB" smtClean="0"/>
              <a:t>31 October 2024</a:t>
            </a:fld>
            <a:endParaRPr lang="en-US" dirty="0"/>
          </a:p>
        </p:txBody>
      </p:sp>
      <p:sp>
        <p:nvSpPr>
          <p:cNvPr id="17" name="Footer Placeholder 4"/>
          <p:cNvSpPr>
            <a:spLocks noGrp="1"/>
          </p:cNvSpPr>
          <p:nvPr>
            <p:ph type="ftr" sz="quarter" idx="11"/>
          </p:nvPr>
        </p:nvSpPr>
        <p:spPr>
          <a:xfrm>
            <a:off x="1643062" y="6106877"/>
            <a:ext cx="6029127" cy="345516"/>
          </a:xfrm>
          <a:prstGeom prst="rect">
            <a:avLst/>
          </a:prstGeom>
        </p:spPr>
        <p:txBody>
          <a:bodyPr anchor="ctr"/>
          <a:lstStyle>
            <a:lvl1pPr algn="l">
              <a:defRPr sz="1136">
                <a:solidFill>
                  <a:schemeClr val="bg1"/>
                </a:solidFill>
              </a:defRPr>
            </a:lvl1pPr>
          </a:lstStyle>
          <a:p>
            <a:endParaRPr lang="en-US" dirty="0"/>
          </a:p>
        </p:txBody>
      </p:sp>
      <p:sp>
        <p:nvSpPr>
          <p:cNvPr id="18" name="Slide Number Placeholder 5"/>
          <p:cNvSpPr>
            <a:spLocks noGrp="1"/>
          </p:cNvSpPr>
          <p:nvPr>
            <p:ph type="sldNum" sz="quarter" idx="12"/>
          </p:nvPr>
        </p:nvSpPr>
        <p:spPr>
          <a:xfrm>
            <a:off x="8148677" y="6106876"/>
            <a:ext cx="3133685" cy="345516"/>
          </a:xfrm>
          <a:prstGeom prst="rect">
            <a:avLst/>
          </a:prstGeom>
        </p:spPr>
        <p:txBody>
          <a:bodyPr anchor="ctr" anchorCtr="0"/>
          <a:lstStyle>
            <a:lvl1pPr algn="r">
              <a:defRPr sz="1136">
                <a:solidFill>
                  <a:schemeClr val="bg1"/>
                </a:solidFill>
              </a:defRPr>
            </a:lvl1pPr>
          </a:lstStyle>
          <a:p>
            <a:pPr>
              <a:defRPr/>
            </a:pPr>
            <a:fld id="{0FA6633A-014E-4795-BA97-D1038FF1D965}" type="slidenum">
              <a:rPr lang="en-GB" smtClean="0"/>
              <a:pPr>
                <a:defRPr/>
              </a:pPr>
              <a:t>‹#›</a:t>
            </a:fld>
            <a:endParaRPr lang="en-GB" dirty="0"/>
          </a:p>
        </p:txBody>
      </p:sp>
    </p:spTree>
    <p:extLst>
      <p:ext uri="{BB962C8B-B14F-4D97-AF65-F5344CB8AC3E}">
        <p14:creationId xmlns:p14="http://schemas.microsoft.com/office/powerpoint/2010/main" val="240203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550915" cy="6502746"/>
          </a:xfrm>
          <a:prstGeom prst="rect">
            <a:avLst/>
          </a:prstGeom>
        </p:spPr>
      </p:pic>
      <p:sp>
        <p:nvSpPr>
          <p:cNvPr id="15" name="Rectangle 14"/>
          <p:cNvSpPr/>
          <p:nvPr userDrawn="1"/>
        </p:nvSpPr>
        <p:spPr>
          <a:xfrm rot="10800000">
            <a:off x="1103076" y="-1"/>
            <a:ext cx="10447839" cy="413346"/>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3"/>
          </a:p>
        </p:txBody>
      </p:sp>
      <p:sp>
        <p:nvSpPr>
          <p:cNvPr id="18" name="Freeform 17"/>
          <p:cNvSpPr/>
          <p:nvPr userDrawn="1"/>
        </p:nvSpPr>
        <p:spPr>
          <a:xfrm>
            <a:off x="0" y="-11238"/>
            <a:ext cx="3449366" cy="88023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3">
              <a:solidFill>
                <a:srgbClr val="69216A"/>
              </a:solidFill>
            </a:endParaRPr>
          </a:p>
        </p:txBody>
      </p:sp>
      <p:sp>
        <p:nvSpPr>
          <p:cNvPr id="11" name="Rectangle 10"/>
          <p:cNvSpPr/>
          <p:nvPr userDrawn="1"/>
        </p:nvSpPr>
        <p:spPr>
          <a:xfrm>
            <a:off x="1" y="6065012"/>
            <a:ext cx="9374583" cy="437734"/>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3"/>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276" y="115581"/>
            <a:ext cx="2471820" cy="609453"/>
          </a:xfrm>
          <a:prstGeom prst="rect">
            <a:avLst/>
          </a:prstGeom>
        </p:spPr>
      </p:pic>
      <p:sp>
        <p:nvSpPr>
          <p:cNvPr id="19" name="Freeform 18"/>
          <p:cNvSpPr/>
          <p:nvPr userDrawn="1"/>
        </p:nvSpPr>
        <p:spPr>
          <a:xfrm rot="10800000">
            <a:off x="8100602" y="5635083"/>
            <a:ext cx="3437348" cy="867663"/>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3">
              <a:solidFill>
                <a:srgbClr val="69216A"/>
              </a:solidFill>
            </a:endParaRPr>
          </a:p>
        </p:txBody>
      </p:sp>
    </p:spTree>
    <p:extLst>
      <p:ext uri="{BB962C8B-B14F-4D97-AF65-F5344CB8AC3E}">
        <p14:creationId xmlns:p14="http://schemas.microsoft.com/office/powerpoint/2010/main" val="2184538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537950" cy="6489700"/>
          </a:xfrm>
          <a:prstGeom prst="rect">
            <a:avLst/>
          </a:prstGeom>
          <a:solidFill>
            <a:srgbClr val="9D739E"/>
          </a:solidFill>
          <a:ln>
            <a:noFill/>
          </a:ln>
        </p:spPr>
      </p:pic>
      <p:sp>
        <p:nvSpPr>
          <p:cNvPr id="4" name="Rectangle 3"/>
          <p:cNvSpPr/>
          <p:nvPr userDrawn="1"/>
        </p:nvSpPr>
        <p:spPr>
          <a:xfrm rot="10800000">
            <a:off x="1103076" y="-1"/>
            <a:ext cx="10447839" cy="413346"/>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3"/>
          </a:p>
        </p:txBody>
      </p:sp>
      <p:sp>
        <p:nvSpPr>
          <p:cNvPr id="5" name="Freeform 4"/>
          <p:cNvSpPr/>
          <p:nvPr userDrawn="1"/>
        </p:nvSpPr>
        <p:spPr>
          <a:xfrm>
            <a:off x="0" y="-11238"/>
            <a:ext cx="3449366" cy="88023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3">
              <a:solidFill>
                <a:srgbClr val="69216A"/>
              </a:solidFill>
            </a:endParaRPr>
          </a:p>
        </p:txBody>
      </p:sp>
      <p:sp>
        <p:nvSpPr>
          <p:cNvPr id="6" name="Rectangle 5"/>
          <p:cNvSpPr/>
          <p:nvPr userDrawn="1"/>
        </p:nvSpPr>
        <p:spPr>
          <a:xfrm>
            <a:off x="1" y="6065012"/>
            <a:ext cx="9374583" cy="437734"/>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3"/>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276" y="115581"/>
            <a:ext cx="2471820" cy="609453"/>
          </a:xfrm>
          <a:prstGeom prst="rect">
            <a:avLst/>
          </a:prstGeom>
        </p:spPr>
      </p:pic>
      <p:sp>
        <p:nvSpPr>
          <p:cNvPr id="8" name="Freeform 7"/>
          <p:cNvSpPr/>
          <p:nvPr userDrawn="1"/>
        </p:nvSpPr>
        <p:spPr>
          <a:xfrm rot="10800000">
            <a:off x="8100602" y="5635083"/>
            <a:ext cx="3437348" cy="867663"/>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3">
              <a:solidFill>
                <a:srgbClr val="69216A"/>
              </a:solidFill>
            </a:endParaRPr>
          </a:p>
        </p:txBody>
      </p:sp>
    </p:spTree>
    <p:extLst>
      <p:ext uri="{BB962C8B-B14F-4D97-AF65-F5344CB8AC3E}">
        <p14:creationId xmlns:p14="http://schemas.microsoft.com/office/powerpoint/2010/main" val="3527869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9" y="-16675"/>
            <a:ext cx="11537950" cy="6489700"/>
          </a:xfrm>
          <a:prstGeom prst="rect">
            <a:avLst/>
          </a:prstGeom>
        </p:spPr>
      </p:pic>
      <p:sp>
        <p:nvSpPr>
          <p:cNvPr id="4" name="Rectangle 3"/>
          <p:cNvSpPr/>
          <p:nvPr userDrawn="1"/>
        </p:nvSpPr>
        <p:spPr>
          <a:xfrm rot="10800000">
            <a:off x="1103076" y="-1"/>
            <a:ext cx="10447839" cy="413346"/>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3"/>
          </a:p>
        </p:txBody>
      </p:sp>
      <p:sp>
        <p:nvSpPr>
          <p:cNvPr id="5" name="Freeform 4"/>
          <p:cNvSpPr/>
          <p:nvPr userDrawn="1"/>
        </p:nvSpPr>
        <p:spPr>
          <a:xfrm>
            <a:off x="0" y="-11238"/>
            <a:ext cx="3449366" cy="88023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3">
              <a:solidFill>
                <a:srgbClr val="69216A"/>
              </a:solidFill>
            </a:endParaRPr>
          </a:p>
        </p:txBody>
      </p:sp>
      <p:sp>
        <p:nvSpPr>
          <p:cNvPr id="6" name="Rectangle 5"/>
          <p:cNvSpPr/>
          <p:nvPr userDrawn="1"/>
        </p:nvSpPr>
        <p:spPr>
          <a:xfrm>
            <a:off x="1" y="6065012"/>
            <a:ext cx="9374583" cy="437734"/>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3"/>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276" y="115581"/>
            <a:ext cx="2471820" cy="609453"/>
          </a:xfrm>
          <a:prstGeom prst="rect">
            <a:avLst/>
          </a:prstGeom>
        </p:spPr>
      </p:pic>
      <p:sp>
        <p:nvSpPr>
          <p:cNvPr id="8" name="Freeform 7"/>
          <p:cNvSpPr/>
          <p:nvPr userDrawn="1"/>
        </p:nvSpPr>
        <p:spPr>
          <a:xfrm rot="10800000">
            <a:off x="8100602" y="5635083"/>
            <a:ext cx="3437348" cy="867663"/>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3">
              <a:solidFill>
                <a:srgbClr val="69216A"/>
              </a:solidFill>
            </a:endParaRPr>
          </a:p>
        </p:txBody>
      </p:sp>
    </p:spTree>
    <p:extLst>
      <p:ext uri="{BB962C8B-B14F-4D97-AF65-F5344CB8AC3E}">
        <p14:creationId xmlns:p14="http://schemas.microsoft.com/office/powerpoint/2010/main" val="87200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525931" cy="6482940"/>
          </a:xfrm>
          <a:prstGeom prst="rect">
            <a:avLst/>
          </a:prstGeom>
        </p:spPr>
      </p:pic>
    </p:spTree>
    <p:extLst>
      <p:ext uri="{BB962C8B-B14F-4D97-AF65-F5344CB8AC3E}">
        <p14:creationId xmlns:p14="http://schemas.microsoft.com/office/powerpoint/2010/main" val="2378051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1171" y="369856"/>
            <a:ext cx="1051560" cy="5499721"/>
          </a:xfrm>
          <a:prstGeom prst="rect">
            <a:avLst/>
          </a:prstGeom>
        </p:spPr>
        <p:txBody>
          <a:bodyPr vert="eaVert"/>
          <a:lstStyle>
            <a:lvl1pPr>
              <a:defRPr sz="3217" b="1">
                <a:solidFill>
                  <a:srgbClr val="69216A"/>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96690" y="381874"/>
            <a:ext cx="8824158" cy="5499721"/>
          </a:xfrm>
          <a:prstGeom prst="rect">
            <a:avLst/>
          </a:prstGeom>
        </p:spPr>
        <p:txBody>
          <a:bodyPr vert="eaVert"/>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8047" y="532789"/>
            <a:ext cx="1185775" cy="328512"/>
          </a:xfrm>
          <a:prstGeom prst="rect">
            <a:avLst/>
          </a:prstGeom>
        </p:spPr>
        <p:txBody>
          <a:bodyPr anchor="ctr"/>
          <a:lstStyle>
            <a:lvl1pPr>
              <a:defRPr sz="946">
                <a:solidFill>
                  <a:srgbClr val="69216A"/>
                </a:solidFill>
              </a:defRPr>
            </a:lvl1pPr>
          </a:lstStyle>
          <a:p>
            <a:fld id="{8194D4EE-08C1-46B3-9FFE-D543BEFDC17F}" type="datetime4">
              <a:rPr lang="en-GB" smtClean="0"/>
              <a:t>31 October 2024</a:t>
            </a:fld>
            <a:endParaRPr lang="en-US" dirty="0"/>
          </a:p>
        </p:txBody>
      </p:sp>
      <p:sp>
        <p:nvSpPr>
          <p:cNvPr id="5" name="Footer Placeholder 4"/>
          <p:cNvSpPr>
            <a:spLocks noGrp="1"/>
          </p:cNvSpPr>
          <p:nvPr>
            <p:ph type="ftr" sz="quarter" idx="11"/>
          </p:nvPr>
        </p:nvSpPr>
        <p:spPr>
          <a:xfrm rot="5400000">
            <a:off x="-2342632" y="2889102"/>
            <a:ext cx="5091734" cy="339065"/>
          </a:xfrm>
          <a:prstGeom prst="rect">
            <a:avLst/>
          </a:prstGeom>
        </p:spPr>
        <p:txBody>
          <a:bodyPr anchor="ctr"/>
          <a:lstStyle>
            <a:lvl1pPr algn="l">
              <a:defRPr sz="946">
                <a:solidFill>
                  <a:schemeClr val="bg1"/>
                </a:solidFill>
              </a:defRPr>
            </a:lvl1pPr>
          </a:lstStyle>
          <a:p>
            <a:endParaRPr lang="en-US" dirty="0"/>
          </a:p>
        </p:txBody>
      </p:sp>
      <p:sp>
        <p:nvSpPr>
          <p:cNvPr id="6" name="Slide Number Placeholder 5"/>
          <p:cNvSpPr>
            <a:spLocks noGrp="1"/>
          </p:cNvSpPr>
          <p:nvPr>
            <p:ph type="sldNum" sz="quarter" idx="12"/>
          </p:nvPr>
        </p:nvSpPr>
        <p:spPr>
          <a:xfrm rot="5400000">
            <a:off x="-1068" y="138930"/>
            <a:ext cx="408610" cy="339065"/>
          </a:xfrm>
          <a:prstGeom prst="rect">
            <a:avLst/>
          </a:prstGeom>
        </p:spPr>
        <p:txBody>
          <a:bodyPr anchor="ctr"/>
          <a:lstStyle>
            <a:lvl1pPr>
              <a:defRPr sz="1136">
                <a:solidFill>
                  <a:schemeClr val="bg1"/>
                </a:solidFill>
              </a:defRPr>
            </a:lvl1pPr>
          </a:lstStyle>
          <a:p>
            <a:fld id="{7ED9267D-069E-5F46-80B9-B3F4B7546357}" type="slidenum">
              <a:rPr lang="en-US" smtClean="0"/>
              <a:pPr/>
              <a:t>‹#›</a:t>
            </a:fld>
            <a:endParaRPr lang="en-US" dirty="0"/>
          </a:p>
        </p:txBody>
      </p:sp>
    </p:spTree>
    <p:extLst>
      <p:ext uri="{BB962C8B-B14F-4D97-AF65-F5344CB8AC3E}">
        <p14:creationId xmlns:p14="http://schemas.microsoft.com/office/powerpoint/2010/main" val="340474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6883" y="1773168"/>
            <a:ext cx="9951482" cy="1236912"/>
          </a:xfrm>
          <a:prstGeom prst="rect">
            <a:avLst/>
          </a:prstGeom>
        </p:spPr>
        <p:txBody>
          <a:bodyPr anchor="t"/>
          <a:lstStyle>
            <a:lvl1pPr>
              <a:defRPr sz="5678" b="1">
                <a:solidFill>
                  <a:srgbClr val="69216A"/>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566883" y="3010081"/>
            <a:ext cx="9963501" cy="631362"/>
          </a:xfrm>
          <a:prstGeom prst="rect">
            <a:avLst/>
          </a:prstGeom>
        </p:spPr>
        <p:txBody>
          <a:bodyPr/>
          <a:lstStyle>
            <a:lvl1pPr marL="0" indent="0">
              <a:buNone/>
              <a:defRPr sz="2271">
                <a:solidFill>
                  <a:schemeClr val="tx1"/>
                </a:solidFill>
              </a:defRPr>
            </a:lvl1pPr>
            <a:lvl2pPr marL="432648" indent="0">
              <a:buNone/>
              <a:defRPr sz="1893">
                <a:solidFill>
                  <a:schemeClr val="tx1">
                    <a:tint val="75000"/>
                  </a:schemeClr>
                </a:solidFill>
              </a:defRPr>
            </a:lvl2pPr>
            <a:lvl3pPr marL="865297" indent="0">
              <a:buNone/>
              <a:defRPr sz="1703">
                <a:solidFill>
                  <a:schemeClr val="tx1">
                    <a:tint val="75000"/>
                  </a:schemeClr>
                </a:solidFill>
              </a:defRPr>
            </a:lvl3pPr>
            <a:lvl4pPr marL="1297945" indent="0">
              <a:buNone/>
              <a:defRPr sz="1514">
                <a:solidFill>
                  <a:schemeClr val="tx1">
                    <a:tint val="75000"/>
                  </a:schemeClr>
                </a:solidFill>
              </a:defRPr>
            </a:lvl4pPr>
            <a:lvl5pPr marL="1730593" indent="0">
              <a:buNone/>
              <a:defRPr sz="1514">
                <a:solidFill>
                  <a:schemeClr val="tx1">
                    <a:tint val="75000"/>
                  </a:schemeClr>
                </a:solidFill>
              </a:defRPr>
            </a:lvl5pPr>
            <a:lvl6pPr marL="2163242" indent="0">
              <a:buNone/>
              <a:defRPr sz="1514">
                <a:solidFill>
                  <a:schemeClr val="tx1">
                    <a:tint val="75000"/>
                  </a:schemeClr>
                </a:solidFill>
              </a:defRPr>
            </a:lvl6pPr>
            <a:lvl7pPr marL="2595890" indent="0">
              <a:buNone/>
              <a:defRPr sz="1514">
                <a:solidFill>
                  <a:schemeClr val="tx1">
                    <a:tint val="75000"/>
                  </a:schemeClr>
                </a:solidFill>
              </a:defRPr>
            </a:lvl7pPr>
            <a:lvl8pPr marL="3028539" indent="0">
              <a:buNone/>
              <a:defRPr sz="1514">
                <a:solidFill>
                  <a:schemeClr val="tx1">
                    <a:tint val="75000"/>
                  </a:schemeClr>
                </a:solidFill>
              </a:defRPr>
            </a:lvl8pPr>
            <a:lvl9pPr marL="3461187" indent="0">
              <a:buNone/>
              <a:defRPr sz="1514">
                <a:solidFill>
                  <a:schemeClr val="tx1">
                    <a:tint val="75000"/>
                  </a:schemeClr>
                </a:solidFill>
              </a:defRPr>
            </a:lvl9pPr>
          </a:lstStyle>
          <a:p>
            <a:pPr lvl="0"/>
            <a:r>
              <a:rPr lang="en-US"/>
              <a:t>Click to edit Master text styles</a:t>
            </a:r>
          </a:p>
        </p:txBody>
      </p:sp>
      <p:cxnSp>
        <p:nvCxnSpPr>
          <p:cNvPr id="7" name="Straight Connector 6"/>
          <p:cNvCxnSpPr/>
          <p:nvPr/>
        </p:nvCxnSpPr>
        <p:spPr>
          <a:xfrm flipV="1">
            <a:off x="670981" y="2763233"/>
            <a:ext cx="9931041" cy="1"/>
          </a:xfrm>
          <a:prstGeom prst="line">
            <a:avLst/>
          </a:prstGeom>
          <a:ln w="25400">
            <a:solidFill>
              <a:srgbClr val="69216A"/>
            </a:solidFill>
          </a:ln>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10"/>
          </p:nvPr>
        </p:nvSpPr>
        <p:spPr>
          <a:xfrm>
            <a:off x="240984" y="6106877"/>
            <a:ext cx="1201260" cy="345516"/>
          </a:xfrm>
          <a:prstGeom prst="rect">
            <a:avLst/>
          </a:prstGeom>
        </p:spPr>
        <p:txBody>
          <a:bodyPr anchor="ctr" anchorCtr="0"/>
          <a:lstStyle>
            <a:lvl1pPr algn="l">
              <a:defRPr sz="1136">
                <a:solidFill>
                  <a:schemeClr val="bg1"/>
                </a:solidFill>
              </a:defRPr>
            </a:lvl1pPr>
          </a:lstStyle>
          <a:p>
            <a:fld id="{70AB321A-9E4C-47F2-B467-F6968C41C625}" type="datetime4">
              <a:rPr lang="en-GB" smtClean="0"/>
              <a:t>31 October 2024</a:t>
            </a:fld>
            <a:endParaRPr lang="en-US" dirty="0"/>
          </a:p>
        </p:txBody>
      </p:sp>
      <p:sp>
        <p:nvSpPr>
          <p:cNvPr id="9" name="Footer Placeholder 4"/>
          <p:cNvSpPr>
            <a:spLocks noGrp="1"/>
          </p:cNvSpPr>
          <p:nvPr>
            <p:ph type="ftr" sz="quarter" idx="11"/>
          </p:nvPr>
        </p:nvSpPr>
        <p:spPr>
          <a:xfrm>
            <a:off x="1643062" y="6106877"/>
            <a:ext cx="6029127" cy="345516"/>
          </a:xfrm>
          <a:prstGeom prst="rect">
            <a:avLst/>
          </a:prstGeom>
        </p:spPr>
        <p:txBody>
          <a:bodyPr anchor="ctr"/>
          <a:lstStyle>
            <a:lvl1pPr algn="l">
              <a:defRPr sz="1136">
                <a:solidFill>
                  <a:schemeClr val="bg1"/>
                </a:solidFill>
              </a:defRPr>
            </a:lvl1pPr>
          </a:lstStyle>
          <a:p>
            <a:endParaRPr lang="en-US" dirty="0"/>
          </a:p>
        </p:txBody>
      </p:sp>
      <p:sp>
        <p:nvSpPr>
          <p:cNvPr id="10" name="Slide Number Placeholder 5"/>
          <p:cNvSpPr>
            <a:spLocks noGrp="1"/>
          </p:cNvSpPr>
          <p:nvPr>
            <p:ph type="sldNum" sz="quarter" idx="12"/>
          </p:nvPr>
        </p:nvSpPr>
        <p:spPr>
          <a:xfrm>
            <a:off x="8148677" y="6106876"/>
            <a:ext cx="3133685" cy="345516"/>
          </a:xfrm>
          <a:prstGeom prst="rect">
            <a:avLst/>
          </a:prstGeom>
        </p:spPr>
        <p:txBody>
          <a:bodyPr anchor="ctr" anchorCtr="0"/>
          <a:lstStyle>
            <a:lvl1pPr algn="r">
              <a:defRPr sz="1136">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8822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3878" y="971089"/>
            <a:ext cx="9951482" cy="716468"/>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63878" y="1663521"/>
            <a:ext cx="9951482" cy="3839859"/>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240984" y="6106877"/>
            <a:ext cx="1201260" cy="345516"/>
          </a:xfrm>
          <a:prstGeom prst="rect">
            <a:avLst/>
          </a:prstGeom>
        </p:spPr>
        <p:txBody>
          <a:bodyPr anchor="ctr" anchorCtr="0"/>
          <a:lstStyle>
            <a:lvl1pPr algn="l">
              <a:defRPr sz="1136">
                <a:solidFill>
                  <a:schemeClr val="bg1"/>
                </a:solidFill>
              </a:defRPr>
            </a:lvl1pPr>
          </a:lstStyle>
          <a:p>
            <a:fld id="{1362B205-D59F-421F-9BAA-CDE625244211}" type="datetime4">
              <a:rPr lang="en-GB" smtClean="0"/>
              <a:t>31 October 2024</a:t>
            </a:fld>
            <a:endParaRPr lang="en-US" dirty="0"/>
          </a:p>
        </p:txBody>
      </p:sp>
      <p:sp>
        <p:nvSpPr>
          <p:cNvPr id="8" name="Footer Placeholder 4"/>
          <p:cNvSpPr>
            <a:spLocks noGrp="1"/>
          </p:cNvSpPr>
          <p:nvPr>
            <p:ph type="ftr" sz="quarter" idx="11"/>
          </p:nvPr>
        </p:nvSpPr>
        <p:spPr>
          <a:xfrm>
            <a:off x="1643062" y="6106877"/>
            <a:ext cx="6794064" cy="345516"/>
          </a:xfrm>
          <a:prstGeom prst="rect">
            <a:avLst/>
          </a:prstGeom>
        </p:spPr>
        <p:txBody>
          <a:bodyPr anchor="ctr"/>
          <a:lstStyle>
            <a:lvl1pPr algn="l">
              <a:defRPr sz="1136">
                <a:solidFill>
                  <a:schemeClr val="bg1"/>
                </a:solidFill>
              </a:defRPr>
            </a:lvl1pPr>
          </a:lstStyle>
          <a:p>
            <a:endParaRPr lang="en-US" dirty="0"/>
          </a:p>
        </p:txBody>
      </p:sp>
      <p:sp>
        <p:nvSpPr>
          <p:cNvPr id="9" name="Slide Number Placeholder 5"/>
          <p:cNvSpPr>
            <a:spLocks noGrp="1"/>
          </p:cNvSpPr>
          <p:nvPr>
            <p:ph type="sldNum" sz="quarter" idx="12"/>
          </p:nvPr>
        </p:nvSpPr>
        <p:spPr>
          <a:xfrm>
            <a:off x="9987538" y="6106876"/>
            <a:ext cx="1273982" cy="345516"/>
          </a:xfrm>
          <a:prstGeom prst="rect">
            <a:avLst/>
          </a:prstGeom>
        </p:spPr>
        <p:txBody>
          <a:bodyPr anchor="ctr" anchorCtr="0"/>
          <a:lstStyle>
            <a:lvl1pPr algn="r">
              <a:defRPr sz="1136">
                <a:solidFill>
                  <a:schemeClr val="bg1"/>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61959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1532" y="972458"/>
            <a:ext cx="9951482" cy="888691"/>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561532" y="1679561"/>
            <a:ext cx="4903629" cy="4117655"/>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09385" y="1679561"/>
            <a:ext cx="4903629" cy="4117655"/>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10"/>
          </p:nvPr>
        </p:nvSpPr>
        <p:spPr>
          <a:xfrm>
            <a:off x="240984" y="6106877"/>
            <a:ext cx="1201260" cy="345516"/>
          </a:xfrm>
          <a:prstGeom prst="rect">
            <a:avLst/>
          </a:prstGeom>
        </p:spPr>
        <p:txBody>
          <a:bodyPr anchor="ctr" anchorCtr="0"/>
          <a:lstStyle>
            <a:lvl1pPr algn="l">
              <a:defRPr sz="1136">
                <a:solidFill>
                  <a:schemeClr val="bg1"/>
                </a:solidFill>
              </a:defRPr>
            </a:lvl1pPr>
          </a:lstStyle>
          <a:p>
            <a:fld id="{2527CC07-3790-4D55-A8F6-D3F39452AF9A}" type="datetime4">
              <a:rPr lang="en-GB" smtClean="0"/>
              <a:t>31 October 2024</a:t>
            </a:fld>
            <a:endParaRPr lang="en-US" dirty="0"/>
          </a:p>
        </p:txBody>
      </p:sp>
      <p:sp>
        <p:nvSpPr>
          <p:cNvPr id="15" name="Footer Placeholder 4"/>
          <p:cNvSpPr>
            <a:spLocks noGrp="1"/>
          </p:cNvSpPr>
          <p:nvPr>
            <p:ph type="ftr" sz="quarter" idx="11"/>
          </p:nvPr>
        </p:nvSpPr>
        <p:spPr>
          <a:xfrm>
            <a:off x="1643062" y="6106877"/>
            <a:ext cx="6029127" cy="345516"/>
          </a:xfrm>
          <a:prstGeom prst="rect">
            <a:avLst/>
          </a:prstGeom>
        </p:spPr>
        <p:txBody>
          <a:bodyPr anchor="ctr"/>
          <a:lstStyle>
            <a:lvl1pPr algn="l">
              <a:defRPr sz="1136">
                <a:solidFill>
                  <a:schemeClr val="bg1"/>
                </a:solidFill>
              </a:defRPr>
            </a:lvl1pPr>
          </a:lstStyle>
          <a:p>
            <a:endParaRPr lang="en-US" dirty="0"/>
          </a:p>
        </p:txBody>
      </p:sp>
      <p:sp>
        <p:nvSpPr>
          <p:cNvPr id="16" name="Slide Number Placeholder 5"/>
          <p:cNvSpPr>
            <a:spLocks noGrp="1"/>
          </p:cNvSpPr>
          <p:nvPr>
            <p:ph type="sldNum" sz="quarter" idx="12"/>
          </p:nvPr>
        </p:nvSpPr>
        <p:spPr>
          <a:xfrm>
            <a:off x="8148677" y="6106876"/>
            <a:ext cx="3133685" cy="345516"/>
          </a:xfrm>
          <a:prstGeom prst="rect">
            <a:avLst/>
          </a:prstGeom>
        </p:spPr>
        <p:txBody>
          <a:bodyPr anchor="ctr" anchorCtr="0"/>
          <a:lstStyle>
            <a:lvl1pPr algn="r">
              <a:defRPr sz="1136">
                <a:solidFill>
                  <a:schemeClr val="bg1"/>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26444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9603" y="1769714"/>
            <a:ext cx="4881093" cy="779665"/>
          </a:xfrm>
          <a:prstGeom prst="rect">
            <a:avLst/>
          </a:prstGeom>
        </p:spPr>
        <p:txBody>
          <a:bodyPr anchor="t">
            <a:normAutofit/>
          </a:bodyPr>
          <a:lstStyle>
            <a:lvl1pPr marL="0" indent="0">
              <a:buNone/>
              <a:defRPr sz="2650" b="1"/>
            </a:lvl1pPr>
            <a:lvl2pPr marL="432648" indent="0">
              <a:buNone/>
              <a:defRPr sz="1893" b="1"/>
            </a:lvl2pPr>
            <a:lvl3pPr marL="865297" indent="0">
              <a:buNone/>
              <a:defRPr sz="1703" b="1"/>
            </a:lvl3pPr>
            <a:lvl4pPr marL="1297945" indent="0">
              <a:buNone/>
              <a:defRPr sz="1514" b="1"/>
            </a:lvl4pPr>
            <a:lvl5pPr marL="1730593" indent="0">
              <a:buNone/>
              <a:defRPr sz="1514" b="1"/>
            </a:lvl5pPr>
            <a:lvl6pPr marL="2163242" indent="0">
              <a:buNone/>
              <a:defRPr sz="1514" b="1"/>
            </a:lvl6pPr>
            <a:lvl7pPr marL="2595890" indent="0">
              <a:buNone/>
              <a:defRPr sz="1514" b="1"/>
            </a:lvl7pPr>
            <a:lvl8pPr marL="3028539" indent="0">
              <a:buNone/>
              <a:defRPr sz="1514" b="1"/>
            </a:lvl8pPr>
            <a:lvl9pPr marL="3461187" indent="0">
              <a:buNone/>
              <a:defRPr sz="1514" b="1"/>
            </a:lvl9pPr>
          </a:lstStyle>
          <a:p>
            <a:pPr lvl="0"/>
            <a:r>
              <a:rPr lang="en-US"/>
              <a:t>Click to edit Master text styles</a:t>
            </a:r>
          </a:p>
        </p:txBody>
      </p:sp>
      <p:sp>
        <p:nvSpPr>
          <p:cNvPr id="4" name="Content Placeholder 3"/>
          <p:cNvSpPr>
            <a:spLocks noGrp="1"/>
          </p:cNvSpPr>
          <p:nvPr>
            <p:ph sz="half" idx="2"/>
          </p:nvPr>
        </p:nvSpPr>
        <p:spPr>
          <a:xfrm>
            <a:off x="559603" y="2336019"/>
            <a:ext cx="4881093" cy="3486712"/>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8789" y="1769714"/>
            <a:ext cx="4905132" cy="779665"/>
          </a:xfrm>
          <a:prstGeom prst="rect">
            <a:avLst/>
          </a:prstGeom>
        </p:spPr>
        <p:txBody>
          <a:bodyPr anchor="t">
            <a:normAutofit/>
          </a:bodyPr>
          <a:lstStyle>
            <a:lvl1pPr marL="0" indent="0">
              <a:buNone/>
              <a:defRPr sz="2650" b="1"/>
            </a:lvl1pPr>
            <a:lvl2pPr marL="432648" indent="0">
              <a:buNone/>
              <a:defRPr sz="1893" b="1"/>
            </a:lvl2pPr>
            <a:lvl3pPr marL="865297" indent="0">
              <a:buNone/>
              <a:defRPr sz="1703" b="1"/>
            </a:lvl3pPr>
            <a:lvl4pPr marL="1297945" indent="0">
              <a:buNone/>
              <a:defRPr sz="1514" b="1"/>
            </a:lvl4pPr>
            <a:lvl5pPr marL="1730593" indent="0">
              <a:buNone/>
              <a:defRPr sz="1514" b="1"/>
            </a:lvl5pPr>
            <a:lvl6pPr marL="2163242" indent="0">
              <a:buNone/>
              <a:defRPr sz="1514" b="1"/>
            </a:lvl6pPr>
            <a:lvl7pPr marL="2595890" indent="0">
              <a:buNone/>
              <a:defRPr sz="1514" b="1"/>
            </a:lvl7pPr>
            <a:lvl8pPr marL="3028539" indent="0">
              <a:buNone/>
              <a:defRPr sz="1514" b="1"/>
            </a:lvl8pPr>
            <a:lvl9pPr marL="3461187" indent="0">
              <a:buNone/>
              <a:defRPr sz="1514" b="1"/>
            </a:lvl9pPr>
          </a:lstStyle>
          <a:p>
            <a:pPr lvl="0"/>
            <a:r>
              <a:rPr lang="en-US"/>
              <a:t>Click to edit Master text styles</a:t>
            </a:r>
          </a:p>
        </p:txBody>
      </p:sp>
      <p:sp>
        <p:nvSpPr>
          <p:cNvPr id="6" name="Content Placeholder 5"/>
          <p:cNvSpPr>
            <a:spLocks noGrp="1"/>
          </p:cNvSpPr>
          <p:nvPr>
            <p:ph sz="quarter" idx="4"/>
          </p:nvPr>
        </p:nvSpPr>
        <p:spPr>
          <a:xfrm>
            <a:off x="5640776" y="2344032"/>
            <a:ext cx="4905132" cy="3486712"/>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59601" y="973010"/>
            <a:ext cx="9945400" cy="888691"/>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17" name="Date Placeholder 3"/>
          <p:cNvSpPr>
            <a:spLocks noGrp="1"/>
          </p:cNvSpPr>
          <p:nvPr>
            <p:ph type="dt" sz="half" idx="10"/>
          </p:nvPr>
        </p:nvSpPr>
        <p:spPr>
          <a:xfrm>
            <a:off x="240984" y="6106877"/>
            <a:ext cx="1201260" cy="345516"/>
          </a:xfrm>
          <a:prstGeom prst="rect">
            <a:avLst/>
          </a:prstGeom>
        </p:spPr>
        <p:txBody>
          <a:bodyPr anchor="ctr" anchorCtr="0"/>
          <a:lstStyle>
            <a:lvl1pPr algn="l">
              <a:defRPr sz="1136">
                <a:solidFill>
                  <a:schemeClr val="bg1"/>
                </a:solidFill>
              </a:defRPr>
            </a:lvl1pPr>
          </a:lstStyle>
          <a:p>
            <a:fld id="{5DA2AD4D-FD7D-44DC-80AC-02577E1DBF29}" type="datetime4">
              <a:rPr lang="en-GB" smtClean="0"/>
              <a:t>31 October 2024</a:t>
            </a:fld>
            <a:endParaRPr lang="en-US" dirty="0"/>
          </a:p>
        </p:txBody>
      </p:sp>
      <p:sp>
        <p:nvSpPr>
          <p:cNvPr id="18" name="Footer Placeholder 4"/>
          <p:cNvSpPr>
            <a:spLocks noGrp="1"/>
          </p:cNvSpPr>
          <p:nvPr>
            <p:ph type="ftr" sz="quarter" idx="11"/>
          </p:nvPr>
        </p:nvSpPr>
        <p:spPr>
          <a:xfrm>
            <a:off x="1643062" y="6106877"/>
            <a:ext cx="6029127" cy="345516"/>
          </a:xfrm>
          <a:prstGeom prst="rect">
            <a:avLst/>
          </a:prstGeom>
        </p:spPr>
        <p:txBody>
          <a:bodyPr anchor="ctr"/>
          <a:lstStyle>
            <a:lvl1pPr algn="l">
              <a:defRPr sz="1136">
                <a:solidFill>
                  <a:schemeClr val="bg1"/>
                </a:solidFill>
              </a:defRPr>
            </a:lvl1pPr>
          </a:lstStyle>
          <a:p>
            <a:endParaRPr lang="en-US" dirty="0"/>
          </a:p>
        </p:txBody>
      </p:sp>
      <p:sp>
        <p:nvSpPr>
          <p:cNvPr id="19" name="Slide Number Placeholder 5"/>
          <p:cNvSpPr>
            <a:spLocks noGrp="1"/>
          </p:cNvSpPr>
          <p:nvPr>
            <p:ph type="sldNum" sz="quarter" idx="12"/>
          </p:nvPr>
        </p:nvSpPr>
        <p:spPr>
          <a:xfrm>
            <a:off x="8148677" y="6106876"/>
            <a:ext cx="3133685" cy="345516"/>
          </a:xfrm>
          <a:prstGeom prst="rect">
            <a:avLst/>
          </a:prstGeom>
        </p:spPr>
        <p:txBody>
          <a:bodyPr anchor="ctr" anchorCtr="0"/>
          <a:lstStyle>
            <a:lvl1pPr algn="r">
              <a:defRPr sz="1136">
                <a:solidFill>
                  <a:schemeClr val="bg1"/>
                </a:solidFill>
              </a:defRPr>
            </a:lvl1pPr>
          </a:lstStyle>
          <a:p>
            <a:pPr>
              <a:defRPr/>
            </a:pPr>
            <a:fld id="{D9A9AFED-75F1-41C9-B54C-5F3FA6D2DCC3}" type="slidenum">
              <a:rPr lang="en-GB" smtClean="0"/>
              <a:pPr>
                <a:defRPr/>
              </a:pPr>
              <a:t>‹#›</a:t>
            </a:fld>
            <a:endParaRPr lang="en-GB" dirty="0"/>
          </a:p>
        </p:txBody>
      </p:sp>
    </p:spTree>
    <p:extLst>
      <p:ext uri="{BB962C8B-B14F-4D97-AF65-F5344CB8AC3E}">
        <p14:creationId xmlns:p14="http://schemas.microsoft.com/office/powerpoint/2010/main" val="173204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61531" y="973455"/>
            <a:ext cx="9951482" cy="1189778"/>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13" name="Date Placeholder 3"/>
          <p:cNvSpPr>
            <a:spLocks noGrp="1"/>
          </p:cNvSpPr>
          <p:nvPr>
            <p:ph type="dt" sz="half" idx="10"/>
          </p:nvPr>
        </p:nvSpPr>
        <p:spPr>
          <a:xfrm>
            <a:off x="240984" y="6106877"/>
            <a:ext cx="1201260" cy="345516"/>
          </a:xfrm>
          <a:prstGeom prst="rect">
            <a:avLst/>
          </a:prstGeom>
        </p:spPr>
        <p:txBody>
          <a:bodyPr anchor="ctr" anchorCtr="0"/>
          <a:lstStyle>
            <a:lvl1pPr algn="l">
              <a:defRPr sz="1136">
                <a:solidFill>
                  <a:schemeClr val="bg1"/>
                </a:solidFill>
              </a:defRPr>
            </a:lvl1pPr>
          </a:lstStyle>
          <a:p>
            <a:fld id="{B498DB22-D152-405A-9C78-687B69183206}" type="datetime4">
              <a:rPr lang="en-GB" smtClean="0"/>
              <a:t>31 October 2024</a:t>
            </a:fld>
            <a:endParaRPr lang="en-US" dirty="0"/>
          </a:p>
        </p:txBody>
      </p:sp>
      <p:sp>
        <p:nvSpPr>
          <p:cNvPr id="14" name="Footer Placeholder 4"/>
          <p:cNvSpPr>
            <a:spLocks noGrp="1"/>
          </p:cNvSpPr>
          <p:nvPr>
            <p:ph type="ftr" sz="quarter" idx="11"/>
          </p:nvPr>
        </p:nvSpPr>
        <p:spPr>
          <a:xfrm>
            <a:off x="1643062" y="6106877"/>
            <a:ext cx="6029127" cy="345516"/>
          </a:xfrm>
          <a:prstGeom prst="rect">
            <a:avLst/>
          </a:prstGeom>
        </p:spPr>
        <p:txBody>
          <a:bodyPr anchor="ctr"/>
          <a:lstStyle>
            <a:lvl1pPr algn="l">
              <a:defRPr sz="1136">
                <a:solidFill>
                  <a:schemeClr val="bg1"/>
                </a:solidFill>
              </a:defRPr>
            </a:lvl1pPr>
          </a:lstStyle>
          <a:p>
            <a:endParaRPr lang="en-US" dirty="0"/>
          </a:p>
        </p:txBody>
      </p:sp>
      <p:sp>
        <p:nvSpPr>
          <p:cNvPr id="15" name="Slide Number Placeholder 5"/>
          <p:cNvSpPr>
            <a:spLocks noGrp="1"/>
          </p:cNvSpPr>
          <p:nvPr>
            <p:ph type="sldNum" sz="quarter" idx="12"/>
          </p:nvPr>
        </p:nvSpPr>
        <p:spPr>
          <a:xfrm>
            <a:off x="8148677" y="6106876"/>
            <a:ext cx="3133685" cy="345516"/>
          </a:xfrm>
          <a:prstGeom prst="rect">
            <a:avLst/>
          </a:prstGeom>
        </p:spPr>
        <p:txBody>
          <a:bodyPr anchor="ctr" anchorCtr="0"/>
          <a:lstStyle>
            <a:lvl1pPr algn="r">
              <a:defRPr sz="1136">
                <a:solidFill>
                  <a:schemeClr val="bg1"/>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203502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240984" y="6106877"/>
            <a:ext cx="1201260" cy="345516"/>
          </a:xfrm>
          <a:prstGeom prst="rect">
            <a:avLst/>
          </a:prstGeom>
        </p:spPr>
        <p:txBody>
          <a:bodyPr anchor="ctr" anchorCtr="0"/>
          <a:lstStyle>
            <a:lvl1pPr algn="l">
              <a:defRPr sz="1136">
                <a:solidFill>
                  <a:schemeClr val="bg1"/>
                </a:solidFill>
              </a:defRPr>
            </a:lvl1pPr>
          </a:lstStyle>
          <a:p>
            <a:fld id="{9AA65254-E961-4E4E-8A71-43E6526EB43C}" type="datetime4">
              <a:rPr lang="en-GB" smtClean="0"/>
              <a:t>31 October 2024</a:t>
            </a:fld>
            <a:endParaRPr lang="en-US" dirty="0"/>
          </a:p>
        </p:txBody>
      </p:sp>
      <p:sp>
        <p:nvSpPr>
          <p:cNvPr id="15" name="Footer Placeholder 4"/>
          <p:cNvSpPr>
            <a:spLocks noGrp="1"/>
          </p:cNvSpPr>
          <p:nvPr>
            <p:ph type="ftr" sz="quarter" idx="11"/>
          </p:nvPr>
        </p:nvSpPr>
        <p:spPr>
          <a:xfrm>
            <a:off x="1643062" y="6106877"/>
            <a:ext cx="6029127" cy="345516"/>
          </a:xfrm>
          <a:prstGeom prst="rect">
            <a:avLst/>
          </a:prstGeom>
        </p:spPr>
        <p:txBody>
          <a:bodyPr anchor="ctr"/>
          <a:lstStyle>
            <a:lvl1pPr algn="l">
              <a:defRPr sz="1136">
                <a:solidFill>
                  <a:schemeClr val="bg1"/>
                </a:solidFill>
              </a:defRPr>
            </a:lvl1pPr>
          </a:lstStyle>
          <a:p>
            <a:endParaRPr lang="en-US" dirty="0"/>
          </a:p>
        </p:txBody>
      </p:sp>
      <p:sp>
        <p:nvSpPr>
          <p:cNvPr id="16" name="Slide Number Placeholder 5"/>
          <p:cNvSpPr>
            <a:spLocks noGrp="1"/>
          </p:cNvSpPr>
          <p:nvPr>
            <p:ph type="sldNum" sz="quarter" idx="12"/>
          </p:nvPr>
        </p:nvSpPr>
        <p:spPr>
          <a:xfrm>
            <a:off x="8148677" y="6106876"/>
            <a:ext cx="3133685" cy="345516"/>
          </a:xfrm>
          <a:prstGeom prst="rect">
            <a:avLst/>
          </a:prstGeom>
        </p:spPr>
        <p:txBody>
          <a:bodyPr anchor="ctr" anchorCtr="0"/>
          <a:lstStyle>
            <a:lvl1pPr algn="r">
              <a:defRPr sz="1136">
                <a:solidFill>
                  <a:schemeClr val="bg1"/>
                </a:solidFill>
              </a:defRPr>
            </a:lvl1pPr>
          </a:lstStyle>
          <a:p>
            <a:fld id="{B6F15528-21DE-4FAA-801E-634DDDAF4B2B}" type="slidenum">
              <a:rPr lang="en-GB" smtClean="0"/>
              <a:t>‹#›</a:t>
            </a:fld>
            <a:endParaRPr lang="en-GB"/>
          </a:p>
        </p:txBody>
      </p:sp>
      <p:graphicFrame>
        <p:nvGraphicFramePr>
          <p:cNvPr id="5" name="Chart 4"/>
          <p:cNvGraphicFramePr/>
          <p:nvPr>
            <p:extLst>
              <p:ext uri="{D42A27DB-BD31-4B8C-83A1-F6EECF244321}">
                <p14:modId xmlns:p14="http://schemas.microsoft.com/office/powerpoint/2010/main" val="2047482558"/>
              </p:ext>
            </p:extLst>
          </p:nvPr>
        </p:nvGraphicFramePr>
        <p:xfrm>
          <a:off x="621625" y="853275"/>
          <a:ext cx="9951482" cy="4759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113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2860" y="973455"/>
            <a:ext cx="10288005" cy="668530"/>
          </a:xfrm>
          <a:prstGeom prst="rect">
            <a:avLst/>
          </a:prstGeom>
        </p:spPr>
        <p:txBody>
          <a:bodyPr/>
          <a:lstStyle>
            <a:lvl1pPr>
              <a:defRPr b="0">
                <a:solidFill>
                  <a:srgbClr val="69216A"/>
                </a:solidFill>
                <a:latin typeface="+mn-lt"/>
              </a:defRPr>
            </a:lvl1pPr>
          </a:lstStyle>
          <a:p>
            <a:r>
              <a:rPr lang="en-US"/>
              <a:t>Click to edit Master title style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51304287"/>
              </p:ext>
            </p:extLst>
          </p:nvPr>
        </p:nvGraphicFramePr>
        <p:xfrm>
          <a:off x="552860" y="1661545"/>
          <a:ext cx="10288005" cy="3758560"/>
        </p:xfrm>
        <a:graphic>
          <a:graphicData uri="http://schemas.openxmlformats.org/drawingml/2006/table">
            <a:tbl>
              <a:tblPr firstRow="1" bandRow="1">
                <a:tableStyleId>{5C22544A-7EE6-4342-B048-85BDC9FD1C3A}</a:tableStyleId>
              </a:tblPr>
              <a:tblGrid>
                <a:gridCol w="1286001">
                  <a:extLst>
                    <a:ext uri="{9D8B030D-6E8A-4147-A177-3AD203B41FA5}">
                      <a16:colId xmlns:a16="http://schemas.microsoft.com/office/drawing/2014/main" val="20000"/>
                    </a:ext>
                  </a:extLst>
                </a:gridCol>
                <a:gridCol w="1286001">
                  <a:extLst>
                    <a:ext uri="{9D8B030D-6E8A-4147-A177-3AD203B41FA5}">
                      <a16:colId xmlns:a16="http://schemas.microsoft.com/office/drawing/2014/main" val="20001"/>
                    </a:ext>
                  </a:extLst>
                </a:gridCol>
                <a:gridCol w="1286001">
                  <a:extLst>
                    <a:ext uri="{9D8B030D-6E8A-4147-A177-3AD203B41FA5}">
                      <a16:colId xmlns:a16="http://schemas.microsoft.com/office/drawing/2014/main" val="20002"/>
                    </a:ext>
                  </a:extLst>
                </a:gridCol>
                <a:gridCol w="1286001">
                  <a:extLst>
                    <a:ext uri="{9D8B030D-6E8A-4147-A177-3AD203B41FA5}">
                      <a16:colId xmlns:a16="http://schemas.microsoft.com/office/drawing/2014/main" val="20003"/>
                    </a:ext>
                  </a:extLst>
                </a:gridCol>
                <a:gridCol w="1286001">
                  <a:extLst>
                    <a:ext uri="{9D8B030D-6E8A-4147-A177-3AD203B41FA5}">
                      <a16:colId xmlns:a16="http://schemas.microsoft.com/office/drawing/2014/main" val="20004"/>
                    </a:ext>
                  </a:extLst>
                </a:gridCol>
                <a:gridCol w="1286001">
                  <a:extLst>
                    <a:ext uri="{9D8B030D-6E8A-4147-A177-3AD203B41FA5}">
                      <a16:colId xmlns:a16="http://schemas.microsoft.com/office/drawing/2014/main" val="20005"/>
                    </a:ext>
                  </a:extLst>
                </a:gridCol>
                <a:gridCol w="1286001">
                  <a:extLst>
                    <a:ext uri="{9D8B030D-6E8A-4147-A177-3AD203B41FA5}">
                      <a16:colId xmlns:a16="http://schemas.microsoft.com/office/drawing/2014/main" val="20006"/>
                    </a:ext>
                  </a:extLst>
                </a:gridCol>
                <a:gridCol w="1286001">
                  <a:extLst>
                    <a:ext uri="{9D8B030D-6E8A-4147-A177-3AD203B41FA5}">
                      <a16:colId xmlns:a16="http://schemas.microsoft.com/office/drawing/2014/main" val="20007"/>
                    </a:ext>
                  </a:extLst>
                </a:gridCol>
              </a:tblGrid>
              <a:tr h="425954">
                <a:tc>
                  <a:txBody>
                    <a:bodyPr/>
                    <a:lstStyle/>
                    <a:p>
                      <a:endParaRPr lang="en-US" sz="1600" dirty="0">
                        <a:solidFill>
                          <a:srgbClr val="9D739E"/>
                        </a:solidFill>
                      </a:endParaRPr>
                    </a:p>
                  </a:txBody>
                  <a:tcPr marL="86535" marR="86535" marT="43265" marB="43265">
                    <a:solidFill>
                      <a:srgbClr val="9D739E"/>
                    </a:solidFill>
                  </a:tcPr>
                </a:tc>
                <a:tc>
                  <a:txBody>
                    <a:bodyPr/>
                    <a:lstStyle/>
                    <a:p>
                      <a:endParaRPr lang="en-US" sz="1600" dirty="0">
                        <a:solidFill>
                          <a:srgbClr val="9D739E"/>
                        </a:solidFill>
                      </a:endParaRPr>
                    </a:p>
                  </a:txBody>
                  <a:tcPr marL="86535" marR="86535" marT="43265" marB="43265">
                    <a:solidFill>
                      <a:srgbClr val="9D739E"/>
                    </a:solidFill>
                  </a:tcPr>
                </a:tc>
                <a:tc>
                  <a:txBody>
                    <a:bodyPr/>
                    <a:lstStyle/>
                    <a:p>
                      <a:endParaRPr lang="en-US" sz="1600" dirty="0">
                        <a:solidFill>
                          <a:srgbClr val="9D739E"/>
                        </a:solidFill>
                      </a:endParaRPr>
                    </a:p>
                  </a:txBody>
                  <a:tcPr marL="86535" marR="86535" marT="43265" marB="43265">
                    <a:solidFill>
                      <a:srgbClr val="9D739E"/>
                    </a:solidFill>
                  </a:tcPr>
                </a:tc>
                <a:tc>
                  <a:txBody>
                    <a:bodyPr/>
                    <a:lstStyle/>
                    <a:p>
                      <a:endParaRPr lang="en-US" sz="1600" dirty="0">
                        <a:solidFill>
                          <a:srgbClr val="9D739E"/>
                        </a:solidFill>
                      </a:endParaRPr>
                    </a:p>
                  </a:txBody>
                  <a:tcPr marL="86535" marR="86535" marT="43265" marB="43265">
                    <a:solidFill>
                      <a:srgbClr val="9D739E"/>
                    </a:solidFill>
                  </a:tcPr>
                </a:tc>
                <a:tc>
                  <a:txBody>
                    <a:bodyPr/>
                    <a:lstStyle/>
                    <a:p>
                      <a:endParaRPr lang="en-US" sz="1600" dirty="0">
                        <a:solidFill>
                          <a:srgbClr val="9D739E"/>
                        </a:solidFill>
                      </a:endParaRPr>
                    </a:p>
                  </a:txBody>
                  <a:tcPr marL="86535" marR="86535" marT="43265" marB="43265">
                    <a:solidFill>
                      <a:srgbClr val="9D739E"/>
                    </a:solidFill>
                  </a:tcPr>
                </a:tc>
                <a:tc>
                  <a:txBody>
                    <a:bodyPr/>
                    <a:lstStyle/>
                    <a:p>
                      <a:endParaRPr lang="en-US" sz="1600" dirty="0">
                        <a:solidFill>
                          <a:srgbClr val="9D739E"/>
                        </a:solidFill>
                      </a:endParaRPr>
                    </a:p>
                  </a:txBody>
                  <a:tcPr marL="86535" marR="86535" marT="43265" marB="43265">
                    <a:solidFill>
                      <a:srgbClr val="9D739E"/>
                    </a:solidFill>
                  </a:tcPr>
                </a:tc>
                <a:tc>
                  <a:txBody>
                    <a:bodyPr/>
                    <a:lstStyle/>
                    <a:p>
                      <a:endParaRPr lang="en-US" sz="1600" dirty="0">
                        <a:solidFill>
                          <a:srgbClr val="9D739E"/>
                        </a:solidFill>
                      </a:endParaRPr>
                    </a:p>
                  </a:txBody>
                  <a:tcPr marL="86535" marR="86535" marT="43265" marB="43265">
                    <a:solidFill>
                      <a:srgbClr val="9D739E"/>
                    </a:solidFill>
                  </a:tcPr>
                </a:tc>
                <a:tc>
                  <a:txBody>
                    <a:bodyPr/>
                    <a:lstStyle/>
                    <a:p>
                      <a:endParaRPr lang="en-US" sz="1600" dirty="0">
                        <a:solidFill>
                          <a:srgbClr val="9D739E"/>
                        </a:solidFill>
                      </a:endParaRPr>
                    </a:p>
                  </a:txBody>
                  <a:tcPr marL="86535" marR="86535" marT="43265" marB="43265">
                    <a:solidFill>
                      <a:srgbClr val="9D739E"/>
                    </a:solidFill>
                  </a:tcPr>
                </a:tc>
                <a:extLst>
                  <a:ext uri="{0D108BD9-81ED-4DB2-BD59-A6C34878D82A}">
                    <a16:rowId xmlns:a16="http://schemas.microsoft.com/office/drawing/2014/main" val="10000"/>
                  </a:ext>
                </a:extLst>
              </a:tr>
              <a:tr h="370290">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extLst>
                  <a:ext uri="{0D108BD9-81ED-4DB2-BD59-A6C34878D82A}">
                    <a16:rowId xmlns:a16="http://schemas.microsoft.com/office/drawing/2014/main" val="10001"/>
                  </a:ext>
                </a:extLst>
              </a:tr>
              <a:tr h="370290">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extLst>
                  <a:ext uri="{0D108BD9-81ED-4DB2-BD59-A6C34878D82A}">
                    <a16:rowId xmlns:a16="http://schemas.microsoft.com/office/drawing/2014/main" val="10002"/>
                  </a:ext>
                </a:extLst>
              </a:tr>
              <a:tr h="370290">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extLst>
                  <a:ext uri="{0D108BD9-81ED-4DB2-BD59-A6C34878D82A}">
                    <a16:rowId xmlns:a16="http://schemas.microsoft.com/office/drawing/2014/main" val="10003"/>
                  </a:ext>
                </a:extLst>
              </a:tr>
              <a:tr h="370290">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extLst>
                  <a:ext uri="{0D108BD9-81ED-4DB2-BD59-A6C34878D82A}">
                    <a16:rowId xmlns:a16="http://schemas.microsoft.com/office/drawing/2014/main" val="10004"/>
                  </a:ext>
                </a:extLst>
              </a:tr>
              <a:tr h="370290">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extLst>
                  <a:ext uri="{0D108BD9-81ED-4DB2-BD59-A6C34878D82A}">
                    <a16:rowId xmlns:a16="http://schemas.microsoft.com/office/drawing/2014/main" val="10005"/>
                  </a:ext>
                </a:extLst>
              </a:tr>
              <a:tr h="370290">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extLst>
                  <a:ext uri="{0D108BD9-81ED-4DB2-BD59-A6C34878D82A}">
                    <a16:rowId xmlns:a16="http://schemas.microsoft.com/office/drawing/2014/main" val="10006"/>
                  </a:ext>
                </a:extLst>
              </a:tr>
              <a:tr h="370290">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extLst>
                  <a:ext uri="{0D108BD9-81ED-4DB2-BD59-A6C34878D82A}">
                    <a16:rowId xmlns:a16="http://schemas.microsoft.com/office/drawing/2014/main" val="10007"/>
                  </a:ext>
                </a:extLst>
              </a:tr>
              <a:tr h="370290">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tc>
                  <a:txBody>
                    <a:bodyPr/>
                    <a:lstStyle/>
                    <a:p>
                      <a:endParaRPr lang="en-US" sz="1600" dirty="0"/>
                    </a:p>
                  </a:txBody>
                  <a:tcPr marL="86535" marR="86535" marT="43265" marB="43265">
                    <a:solidFill>
                      <a:srgbClr val="F0E9EE"/>
                    </a:solidFill>
                  </a:tcPr>
                </a:tc>
                <a:extLst>
                  <a:ext uri="{0D108BD9-81ED-4DB2-BD59-A6C34878D82A}">
                    <a16:rowId xmlns:a16="http://schemas.microsoft.com/office/drawing/2014/main" val="10008"/>
                  </a:ext>
                </a:extLst>
              </a:tr>
              <a:tr h="370290">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tc>
                  <a:txBody>
                    <a:bodyPr/>
                    <a:lstStyle/>
                    <a:p>
                      <a:endParaRPr lang="en-US" sz="1600" dirty="0"/>
                    </a:p>
                  </a:txBody>
                  <a:tcPr marL="86535" marR="86535" marT="43265" marB="43265">
                    <a:solidFill>
                      <a:srgbClr val="E8DEE6"/>
                    </a:solidFill>
                  </a:tcPr>
                </a:tc>
                <a:extLst>
                  <a:ext uri="{0D108BD9-81ED-4DB2-BD59-A6C34878D82A}">
                    <a16:rowId xmlns:a16="http://schemas.microsoft.com/office/drawing/2014/main" val="10009"/>
                  </a:ext>
                </a:extLst>
              </a:tr>
            </a:tbl>
          </a:graphicData>
        </a:graphic>
      </p:graphicFrame>
      <p:sp>
        <p:nvSpPr>
          <p:cNvPr id="4" name="Date Placeholder 3"/>
          <p:cNvSpPr>
            <a:spLocks noGrp="1"/>
          </p:cNvSpPr>
          <p:nvPr>
            <p:ph type="dt" sz="half" idx="10"/>
          </p:nvPr>
        </p:nvSpPr>
        <p:spPr>
          <a:xfrm>
            <a:off x="240984" y="6106877"/>
            <a:ext cx="1201260" cy="345516"/>
          </a:xfrm>
          <a:prstGeom prst="rect">
            <a:avLst/>
          </a:prstGeom>
        </p:spPr>
        <p:txBody>
          <a:bodyPr anchor="ctr" anchorCtr="0"/>
          <a:lstStyle>
            <a:lvl1pPr algn="l">
              <a:defRPr sz="1136">
                <a:solidFill>
                  <a:schemeClr val="bg1"/>
                </a:solidFill>
              </a:defRPr>
            </a:lvl1pPr>
          </a:lstStyle>
          <a:p>
            <a:fld id="{C67D20F9-31FC-4691-B0A9-F4002B94AC9C}" type="datetime4">
              <a:rPr lang="en-GB" smtClean="0"/>
              <a:t>31 October 2024</a:t>
            </a:fld>
            <a:endParaRPr lang="en-US" dirty="0"/>
          </a:p>
        </p:txBody>
      </p:sp>
      <p:sp>
        <p:nvSpPr>
          <p:cNvPr id="5" name="Footer Placeholder 4"/>
          <p:cNvSpPr>
            <a:spLocks noGrp="1"/>
          </p:cNvSpPr>
          <p:nvPr>
            <p:ph type="ftr" sz="quarter" idx="11"/>
          </p:nvPr>
        </p:nvSpPr>
        <p:spPr>
          <a:xfrm>
            <a:off x="1643062" y="6106877"/>
            <a:ext cx="6029127" cy="345516"/>
          </a:xfrm>
          <a:prstGeom prst="rect">
            <a:avLst/>
          </a:prstGeom>
        </p:spPr>
        <p:txBody>
          <a:bodyPr anchor="ctr"/>
          <a:lstStyle>
            <a:lvl1pPr algn="l">
              <a:defRPr sz="1136">
                <a:solidFill>
                  <a:schemeClr val="bg1"/>
                </a:solidFill>
              </a:defRPr>
            </a:lvl1pPr>
          </a:lstStyle>
          <a:p>
            <a:endParaRPr lang="en-US" dirty="0"/>
          </a:p>
        </p:txBody>
      </p:sp>
      <p:sp>
        <p:nvSpPr>
          <p:cNvPr id="6" name="Slide Number Placeholder 5"/>
          <p:cNvSpPr>
            <a:spLocks noGrp="1"/>
          </p:cNvSpPr>
          <p:nvPr>
            <p:ph type="sldNum" sz="quarter" idx="12"/>
          </p:nvPr>
        </p:nvSpPr>
        <p:spPr>
          <a:xfrm>
            <a:off x="8148677" y="6106876"/>
            <a:ext cx="3133685" cy="345516"/>
          </a:xfrm>
          <a:prstGeom prst="rect">
            <a:avLst/>
          </a:prstGeom>
        </p:spPr>
        <p:txBody>
          <a:bodyPr anchor="ctr" anchorCtr="0"/>
          <a:lstStyle>
            <a:lvl1pPr algn="r">
              <a:defRPr sz="1136">
                <a:solidFill>
                  <a:schemeClr val="bg1"/>
                </a:solidFill>
              </a:defRPr>
            </a:lvl1pPr>
          </a:lstStyle>
          <a:p>
            <a:pPr>
              <a:defRPr/>
            </a:pPr>
            <a:fld id="{D9A9AFED-75F1-41C9-B54C-5F3FA6D2DCC3}" type="slidenum">
              <a:rPr lang="en-GB" smtClean="0"/>
              <a:pPr>
                <a:defRPr/>
              </a:pPr>
              <a:t>‹#›</a:t>
            </a:fld>
            <a:endParaRPr lang="en-GB" dirty="0"/>
          </a:p>
        </p:txBody>
      </p:sp>
    </p:spTree>
    <p:extLst>
      <p:ext uri="{BB962C8B-B14F-4D97-AF65-F5344CB8AC3E}">
        <p14:creationId xmlns:p14="http://schemas.microsoft.com/office/powerpoint/2010/main" val="181676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6804" y="1037549"/>
            <a:ext cx="3833965" cy="997491"/>
          </a:xfrm>
          <a:prstGeom prst="rect">
            <a:avLst/>
          </a:prstGeom>
        </p:spPr>
        <p:txBody>
          <a:bodyPr anchor="t"/>
          <a:lstStyle>
            <a:lvl1pPr>
              <a:defRPr sz="3028"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628701" y="1037548"/>
            <a:ext cx="6015518" cy="4380548"/>
          </a:xfrm>
          <a:prstGeom prst="rect">
            <a:avLst/>
          </a:prstGeom>
        </p:spPr>
        <p:txBody>
          <a:bodyPr/>
          <a:lstStyle>
            <a:lvl1pPr>
              <a:defRPr sz="3028">
                <a:solidFill>
                  <a:srgbClr val="69216A"/>
                </a:solidFill>
              </a:defRPr>
            </a:lvl1pPr>
            <a:lvl2pPr>
              <a:defRPr sz="2650"/>
            </a:lvl2pPr>
            <a:lvl3pPr>
              <a:defRPr sz="2271">
                <a:solidFill>
                  <a:srgbClr val="69216A"/>
                </a:solidFill>
              </a:defRPr>
            </a:lvl3pPr>
            <a:lvl4pPr>
              <a:defRPr sz="1893"/>
            </a:lvl4pPr>
            <a:lvl5pPr>
              <a:defRPr sz="1893">
                <a:solidFill>
                  <a:srgbClr val="69216A"/>
                </a:solidFill>
              </a:defRPr>
            </a:lvl5pPr>
            <a:lvl6pPr>
              <a:defRPr sz="1893"/>
            </a:lvl6pPr>
            <a:lvl7pPr>
              <a:defRPr sz="1893"/>
            </a:lvl7pPr>
            <a:lvl8pPr>
              <a:defRPr sz="1893"/>
            </a:lvl8pPr>
            <a:lvl9pPr>
              <a:defRPr sz="18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8307" y="2051064"/>
            <a:ext cx="3832417" cy="3606892"/>
          </a:xfrm>
          <a:prstGeom prst="rect">
            <a:avLst/>
          </a:prstGeom>
        </p:spPr>
        <p:txBody>
          <a:bodyPr/>
          <a:lstStyle>
            <a:lvl1pPr marL="0" indent="0">
              <a:buNone/>
              <a:defRPr sz="1514"/>
            </a:lvl1pPr>
            <a:lvl2pPr marL="432648" indent="0">
              <a:buNone/>
              <a:defRPr sz="1325"/>
            </a:lvl2pPr>
            <a:lvl3pPr marL="865297" indent="0">
              <a:buNone/>
              <a:defRPr sz="1136"/>
            </a:lvl3pPr>
            <a:lvl4pPr marL="1297945" indent="0">
              <a:buNone/>
              <a:defRPr sz="946"/>
            </a:lvl4pPr>
            <a:lvl5pPr marL="1730593" indent="0">
              <a:buNone/>
              <a:defRPr sz="946"/>
            </a:lvl5pPr>
            <a:lvl6pPr marL="2163242" indent="0">
              <a:buNone/>
              <a:defRPr sz="946"/>
            </a:lvl6pPr>
            <a:lvl7pPr marL="2595890" indent="0">
              <a:buNone/>
              <a:defRPr sz="946"/>
            </a:lvl7pPr>
            <a:lvl8pPr marL="3028539" indent="0">
              <a:buNone/>
              <a:defRPr sz="946"/>
            </a:lvl8pPr>
            <a:lvl9pPr marL="3461187" indent="0">
              <a:buNone/>
              <a:defRPr sz="946"/>
            </a:lvl9pPr>
          </a:lstStyle>
          <a:p>
            <a:pPr lvl="0"/>
            <a:r>
              <a:rPr lang="en-US"/>
              <a:t>Click to edit Master text styles</a:t>
            </a:r>
          </a:p>
        </p:txBody>
      </p:sp>
      <p:sp>
        <p:nvSpPr>
          <p:cNvPr id="12" name="Date Placeholder 3"/>
          <p:cNvSpPr>
            <a:spLocks noGrp="1"/>
          </p:cNvSpPr>
          <p:nvPr>
            <p:ph type="dt" sz="half" idx="10"/>
          </p:nvPr>
        </p:nvSpPr>
        <p:spPr>
          <a:xfrm>
            <a:off x="240984" y="6106877"/>
            <a:ext cx="1201260" cy="345516"/>
          </a:xfrm>
          <a:prstGeom prst="rect">
            <a:avLst/>
          </a:prstGeom>
        </p:spPr>
        <p:txBody>
          <a:bodyPr anchor="ctr" anchorCtr="0"/>
          <a:lstStyle>
            <a:lvl1pPr algn="l">
              <a:defRPr sz="1136">
                <a:solidFill>
                  <a:schemeClr val="bg1"/>
                </a:solidFill>
              </a:defRPr>
            </a:lvl1pPr>
          </a:lstStyle>
          <a:p>
            <a:fld id="{90000417-ADFB-4DE6-B841-D5F8F069782D}" type="datetime4">
              <a:rPr lang="en-GB" smtClean="0"/>
              <a:t>31 October 2024</a:t>
            </a:fld>
            <a:endParaRPr lang="en-US" dirty="0"/>
          </a:p>
        </p:txBody>
      </p:sp>
      <p:sp>
        <p:nvSpPr>
          <p:cNvPr id="13" name="Footer Placeholder 4"/>
          <p:cNvSpPr>
            <a:spLocks noGrp="1"/>
          </p:cNvSpPr>
          <p:nvPr>
            <p:ph type="ftr" sz="quarter" idx="11"/>
          </p:nvPr>
        </p:nvSpPr>
        <p:spPr>
          <a:xfrm>
            <a:off x="1643062" y="6106877"/>
            <a:ext cx="6029127" cy="345516"/>
          </a:xfrm>
          <a:prstGeom prst="rect">
            <a:avLst/>
          </a:prstGeom>
        </p:spPr>
        <p:txBody>
          <a:bodyPr anchor="ctr"/>
          <a:lstStyle>
            <a:lvl1pPr algn="l">
              <a:defRPr sz="1136">
                <a:solidFill>
                  <a:schemeClr val="bg1"/>
                </a:solidFill>
              </a:defRPr>
            </a:lvl1pPr>
          </a:lstStyle>
          <a:p>
            <a:endParaRPr lang="en-US" dirty="0"/>
          </a:p>
        </p:txBody>
      </p:sp>
      <p:sp>
        <p:nvSpPr>
          <p:cNvPr id="14" name="Slide Number Placeholder 5"/>
          <p:cNvSpPr>
            <a:spLocks noGrp="1"/>
          </p:cNvSpPr>
          <p:nvPr>
            <p:ph type="sldNum" sz="quarter" idx="12"/>
          </p:nvPr>
        </p:nvSpPr>
        <p:spPr>
          <a:xfrm>
            <a:off x="8148677" y="6106876"/>
            <a:ext cx="3133685" cy="345516"/>
          </a:xfrm>
          <a:prstGeom prst="rect">
            <a:avLst/>
          </a:prstGeom>
        </p:spPr>
        <p:txBody>
          <a:bodyPr anchor="ctr" anchorCtr="0"/>
          <a:lstStyle>
            <a:lvl1pPr algn="r">
              <a:defRPr sz="1136">
                <a:solidFill>
                  <a:schemeClr val="bg1"/>
                </a:solidFill>
              </a:defRPr>
            </a:lvl1pPr>
          </a:lstStyle>
          <a:p>
            <a:pPr>
              <a:defRPr/>
            </a:pPr>
            <a:fld id="{D9A9AFED-75F1-41C9-B54C-5F3FA6D2DCC3}" type="slidenum">
              <a:rPr lang="en-GB" smtClean="0"/>
              <a:pPr>
                <a:defRPr/>
              </a:pPr>
              <a:t>‹#›</a:t>
            </a:fld>
            <a:endParaRPr lang="en-GB" dirty="0"/>
          </a:p>
        </p:txBody>
      </p:sp>
    </p:spTree>
    <p:extLst>
      <p:ext uri="{BB962C8B-B14F-4D97-AF65-F5344CB8AC3E}">
        <p14:creationId xmlns:p14="http://schemas.microsoft.com/office/powerpoint/2010/main" val="12352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1537950" cy="6489700"/>
          </a:xfrm>
          <a:prstGeom prst="rect">
            <a:avLst/>
          </a:prstGeom>
        </p:spPr>
      </p:pic>
    </p:spTree>
    <p:custDataLst>
      <p:tags r:id="rId12"/>
    </p:custDataLst>
    <p:extLst>
      <p:ext uri="{BB962C8B-B14F-4D97-AF65-F5344CB8AC3E}">
        <p14:creationId xmlns:p14="http://schemas.microsoft.com/office/powerpoint/2010/main" val="36437921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hdr="0" dt="0"/>
  <p:txStyles>
    <p:titleStyle>
      <a:lvl1pPr algn="l" defTabSz="865297" rtl="0" eaLnBrk="1" latinLnBrk="0" hangingPunct="1">
        <a:lnSpc>
          <a:spcPct val="90000"/>
        </a:lnSpc>
        <a:spcBef>
          <a:spcPct val="0"/>
        </a:spcBef>
        <a:buNone/>
        <a:defRPr sz="4164" kern="1200">
          <a:solidFill>
            <a:schemeClr val="tx1"/>
          </a:solidFill>
          <a:latin typeface="+mj-lt"/>
          <a:ea typeface="+mj-ea"/>
          <a:cs typeface="+mj-cs"/>
        </a:defRPr>
      </a:lvl1pPr>
    </p:titleStyle>
    <p:bodyStyle>
      <a:lvl1pPr marL="216324" indent="-216324" algn="l" defTabSz="865297" rtl="0" eaLnBrk="1" latinLnBrk="0" hangingPunct="1">
        <a:lnSpc>
          <a:spcPct val="90000"/>
        </a:lnSpc>
        <a:spcBef>
          <a:spcPts val="946"/>
        </a:spcBef>
        <a:buFont typeface="Arial" panose="020B0604020202020204" pitchFamily="34" charset="0"/>
        <a:buChar char="•"/>
        <a:defRPr sz="2650" kern="1200">
          <a:solidFill>
            <a:schemeClr val="tx1"/>
          </a:solidFill>
          <a:latin typeface="+mn-lt"/>
          <a:ea typeface="+mn-ea"/>
          <a:cs typeface="+mn-cs"/>
        </a:defRPr>
      </a:lvl1pPr>
      <a:lvl2pPr marL="648973" indent="-216324" algn="l" defTabSz="865297" rtl="0" eaLnBrk="1" latinLnBrk="0" hangingPunct="1">
        <a:lnSpc>
          <a:spcPct val="90000"/>
        </a:lnSpc>
        <a:spcBef>
          <a:spcPts val="473"/>
        </a:spcBef>
        <a:buFont typeface="Arial" panose="020B0604020202020204" pitchFamily="34" charset="0"/>
        <a:buChar char="•"/>
        <a:defRPr sz="2271" kern="1200">
          <a:solidFill>
            <a:schemeClr val="tx1"/>
          </a:solidFill>
          <a:latin typeface="+mn-lt"/>
          <a:ea typeface="+mn-ea"/>
          <a:cs typeface="+mn-cs"/>
        </a:defRPr>
      </a:lvl2pPr>
      <a:lvl3pPr marL="1081621" indent="-216324" algn="l" defTabSz="865297" rtl="0" eaLnBrk="1" latinLnBrk="0" hangingPunct="1">
        <a:lnSpc>
          <a:spcPct val="90000"/>
        </a:lnSpc>
        <a:spcBef>
          <a:spcPts val="473"/>
        </a:spcBef>
        <a:buFont typeface="Arial" panose="020B0604020202020204" pitchFamily="34" charset="0"/>
        <a:buChar char="•"/>
        <a:defRPr sz="1893" kern="1200">
          <a:solidFill>
            <a:schemeClr val="tx1"/>
          </a:solidFill>
          <a:latin typeface="+mn-lt"/>
          <a:ea typeface="+mn-ea"/>
          <a:cs typeface="+mn-cs"/>
        </a:defRPr>
      </a:lvl3pPr>
      <a:lvl4pPr marL="1514269" indent="-216324" algn="l" defTabSz="865297" rtl="0" eaLnBrk="1" latinLnBrk="0" hangingPunct="1">
        <a:lnSpc>
          <a:spcPct val="90000"/>
        </a:lnSpc>
        <a:spcBef>
          <a:spcPts val="473"/>
        </a:spcBef>
        <a:buFont typeface="Arial" panose="020B0604020202020204" pitchFamily="34" charset="0"/>
        <a:buChar char="•"/>
        <a:defRPr sz="1703" kern="1200">
          <a:solidFill>
            <a:schemeClr val="tx1"/>
          </a:solidFill>
          <a:latin typeface="+mn-lt"/>
          <a:ea typeface="+mn-ea"/>
          <a:cs typeface="+mn-cs"/>
        </a:defRPr>
      </a:lvl4pPr>
      <a:lvl5pPr marL="1946918" indent="-216324" algn="l" defTabSz="865297" rtl="0" eaLnBrk="1" latinLnBrk="0" hangingPunct="1">
        <a:lnSpc>
          <a:spcPct val="90000"/>
        </a:lnSpc>
        <a:spcBef>
          <a:spcPts val="473"/>
        </a:spcBef>
        <a:buFont typeface="Arial" panose="020B0604020202020204" pitchFamily="34" charset="0"/>
        <a:buChar char="•"/>
        <a:defRPr sz="1703" kern="1200">
          <a:solidFill>
            <a:schemeClr val="tx1"/>
          </a:solidFill>
          <a:latin typeface="+mn-lt"/>
          <a:ea typeface="+mn-ea"/>
          <a:cs typeface="+mn-cs"/>
        </a:defRPr>
      </a:lvl5pPr>
      <a:lvl6pPr marL="2379566" indent="-216324" algn="l" defTabSz="865297" rtl="0" eaLnBrk="1" latinLnBrk="0" hangingPunct="1">
        <a:lnSpc>
          <a:spcPct val="90000"/>
        </a:lnSpc>
        <a:spcBef>
          <a:spcPts val="473"/>
        </a:spcBef>
        <a:buFont typeface="Arial" panose="020B0604020202020204" pitchFamily="34" charset="0"/>
        <a:buChar char="•"/>
        <a:defRPr sz="1703" kern="1200">
          <a:solidFill>
            <a:schemeClr val="tx1"/>
          </a:solidFill>
          <a:latin typeface="+mn-lt"/>
          <a:ea typeface="+mn-ea"/>
          <a:cs typeface="+mn-cs"/>
        </a:defRPr>
      </a:lvl6pPr>
      <a:lvl7pPr marL="2812214" indent="-216324" algn="l" defTabSz="865297" rtl="0" eaLnBrk="1" latinLnBrk="0" hangingPunct="1">
        <a:lnSpc>
          <a:spcPct val="90000"/>
        </a:lnSpc>
        <a:spcBef>
          <a:spcPts val="473"/>
        </a:spcBef>
        <a:buFont typeface="Arial" panose="020B0604020202020204" pitchFamily="34" charset="0"/>
        <a:buChar char="•"/>
        <a:defRPr sz="1703" kern="1200">
          <a:solidFill>
            <a:schemeClr val="tx1"/>
          </a:solidFill>
          <a:latin typeface="+mn-lt"/>
          <a:ea typeface="+mn-ea"/>
          <a:cs typeface="+mn-cs"/>
        </a:defRPr>
      </a:lvl7pPr>
      <a:lvl8pPr marL="3244863" indent="-216324" algn="l" defTabSz="865297" rtl="0" eaLnBrk="1" latinLnBrk="0" hangingPunct="1">
        <a:lnSpc>
          <a:spcPct val="90000"/>
        </a:lnSpc>
        <a:spcBef>
          <a:spcPts val="473"/>
        </a:spcBef>
        <a:buFont typeface="Arial" panose="020B0604020202020204" pitchFamily="34" charset="0"/>
        <a:buChar char="•"/>
        <a:defRPr sz="1703" kern="1200">
          <a:solidFill>
            <a:schemeClr val="tx1"/>
          </a:solidFill>
          <a:latin typeface="+mn-lt"/>
          <a:ea typeface="+mn-ea"/>
          <a:cs typeface="+mn-cs"/>
        </a:defRPr>
      </a:lvl8pPr>
      <a:lvl9pPr marL="3677511" indent="-216324" algn="l" defTabSz="865297" rtl="0" eaLnBrk="1" latinLnBrk="0" hangingPunct="1">
        <a:lnSpc>
          <a:spcPct val="90000"/>
        </a:lnSpc>
        <a:spcBef>
          <a:spcPts val="473"/>
        </a:spcBef>
        <a:buFont typeface="Arial" panose="020B0604020202020204" pitchFamily="34" charset="0"/>
        <a:buChar char="•"/>
        <a:defRPr sz="1703" kern="1200">
          <a:solidFill>
            <a:schemeClr val="tx1"/>
          </a:solidFill>
          <a:latin typeface="+mn-lt"/>
          <a:ea typeface="+mn-ea"/>
          <a:cs typeface="+mn-cs"/>
        </a:defRPr>
      </a:lvl9pPr>
    </p:bodyStyle>
    <p:otherStyle>
      <a:defPPr>
        <a:defRPr lang="en-US"/>
      </a:defPPr>
      <a:lvl1pPr marL="0" algn="l" defTabSz="865297" rtl="0" eaLnBrk="1" latinLnBrk="0" hangingPunct="1">
        <a:defRPr sz="1703" kern="1200">
          <a:solidFill>
            <a:schemeClr val="tx1"/>
          </a:solidFill>
          <a:latin typeface="+mn-lt"/>
          <a:ea typeface="+mn-ea"/>
          <a:cs typeface="+mn-cs"/>
        </a:defRPr>
      </a:lvl1pPr>
      <a:lvl2pPr marL="432648" algn="l" defTabSz="865297" rtl="0" eaLnBrk="1" latinLnBrk="0" hangingPunct="1">
        <a:defRPr sz="1703" kern="1200">
          <a:solidFill>
            <a:schemeClr val="tx1"/>
          </a:solidFill>
          <a:latin typeface="+mn-lt"/>
          <a:ea typeface="+mn-ea"/>
          <a:cs typeface="+mn-cs"/>
        </a:defRPr>
      </a:lvl2pPr>
      <a:lvl3pPr marL="865297" algn="l" defTabSz="865297" rtl="0" eaLnBrk="1" latinLnBrk="0" hangingPunct="1">
        <a:defRPr sz="1703" kern="1200">
          <a:solidFill>
            <a:schemeClr val="tx1"/>
          </a:solidFill>
          <a:latin typeface="+mn-lt"/>
          <a:ea typeface="+mn-ea"/>
          <a:cs typeface="+mn-cs"/>
        </a:defRPr>
      </a:lvl3pPr>
      <a:lvl4pPr marL="1297945" algn="l" defTabSz="865297" rtl="0" eaLnBrk="1" latinLnBrk="0" hangingPunct="1">
        <a:defRPr sz="1703" kern="1200">
          <a:solidFill>
            <a:schemeClr val="tx1"/>
          </a:solidFill>
          <a:latin typeface="+mn-lt"/>
          <a:ea typeface="+mn-ea"/>
          <a:cs typeface="+mn-cs"/>
        </a:defRPr>
      </a:lvl4pPr>
      <a:lvl5pPr marL="1730593" algn="l" defTabSz="865297" rtl="0" eaLnBrk="1" latinLnBrk="0" hangingPunct="1">
        <a:defRPr sz="1703" kern="1200">
          <a:solidFill>
            <a:schemeClr val="tx1"/>
          </a:solidFill>
          <a:latin typeface="+mn-lt"/>
          <a:ea typeface="+mn-ea"/>
          <a:cs typeface="+mn-cs"/>
        </a:defRPr>
      </a:lvl5pPr>
      <a:lvl6pPr marL="2163242" algn="l" defTabSz="865297" rtl="0" eaLnBrk="1" latinLnBrk="0" hangingPunct="1">
        <a:defRPr sz="1703" kern="1200">
          <a:solidFill>
            <a:schemeClr val="tx1"/>
          </a:solidFill>
          <a:latin typeface="+mn-lt"/>
          <a:ea typeface="+mn-ea"/>
          <a:cs typeface="+mn-cs"/>
        </a:defRPr>
      </a:lvl6pPr>
      <a:lvl7pPr marL="2595890" algn="l" defTabSz="865297" rtl="0" eaLnBrk="1" latinLnBrk="0" hangingPunct="1">
        <a:defRPr sz="1703" kern="1200">
          <a:solidFill>
            <a:schemeClr val="tx1"/>
          </a:solidFill>
          <a:latin typeface="+mn-lt"/>
          <a:ea typeface="+mn-ea"/>
          <a:cs typeface="+mn-cs"/>
        </a:defRPr>
      </a:lvl7pPr>
      <a:lvl8pPr marL="3028539" algn="l" defTabSz="865297" rtl="0" eaLnBrk="1" latinLnBrk="0" hangingPunct="1">
        <a:defRPr sz="1703" kern="1200">
          <a:solidFill>
            <a:schemeClr val="tx1"/>
          </a:solidFill>
          <a:latin typeface="+mn-lt"/>
          <a:ea typeface="+mn-ea"/>
          <a:cs typeface="+mn-cs"/>
        </a:defRPr>
      </a:lvl8pPr>
      <a:lvl9pPr marL="3461187" algn="l" defTabSz="865297" rtl="0" eaLnBrk="1" latinLnBrk="0" hangingPunct="1">
        <a:defRPr sz="170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36822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hdr="0" dt="0"/>
  <p:txStyles>
    <p:titleStyle>
      <a:lvl1pPr algn="l" defTabSz="865297" rtl="0" eaLnBrk="1" latinLnBrk="0" hangingPunct="1">
        <a:lnSpc>
          <a:spcPct val="90000"/>
        </a:lnSpc>
        <a:spcBef>
          <a:spcPct val="0"/>
        </a:spcBef>
        <a:buNone/>
        <a:defRPr sz="4164" kern="1200">
          <a:solidFill>
            <a:schemeClr val="tx1"/>
          </a:solidFill>
          <a:latin typeface="+mj-lt"/>
          <a:ea typeface="+mj-ea"/>
          <a:cs typeface="+mj-cs"/>
        </a:defRPr>
      </a:lvl1pPr>
    </p:titleStyle>
    <p:bodyStyle>
      <a:lvl1pPr marL="216324" indent="-216324" algn="l" defTabSz="865297" rtl="0" eaLnBrk="1" latinLnBrk="0" hangingPunct="1">
        <a:lnSpc>
          <a:spcPct val="90000"/>
        </a:lnSpc>
        <a:spcBef>
          <a:spcPts val="946"/>
        </a:spcBef>
        <a:buFont typeface="Arial"/>
        <a:buChar char="•"/>
        <a:defRPr sz="2650" kern="1200">
          <a:solidFill>
            <a:schemeClr val="tx1"/>
          </a:solidFill>
          <a:latin typeface="+mn-lt"/>
          <a:ea typeface="+mn-ea"/>
          <a:cs typeface="+mn-cs"/>
        </a:defRPr>
      </a:lvl1pPr>
      <a:lvl2pPr marL="648973" indent="-216324" algn="l" defTabSz="865297" rtl="0" eaLnBrk="1" latinLnBrk="0" hangingPunct="1">
        <a:lnSpc>
          <a:spcPct val="90000"/>
        </a:lnSpc>
        <a:spcBef>
          <a:spcPts val="473"/>
        </a:spcBef>
        <a:buFont typeface="Arial"/>
        <a:buChar char="•"/>
        <a:defRPr sz="2271" kern="1200">
          <a:solidFill>
            <a:schemeClr val="tx1"/>
          </a:solidFill>
          <a:latin typeface="+mn-lt"/>
          <a:ea typeface="+mn-ea"/>
          <a:cs typeface="+mn-cs"/>
        </a:defRPr>
      </a:lvl2pPr>
      <a:lvl3pPr marL="1081621" indent="-216324" algn="l" defTabSz="865297" rtl="0" eaLnBrk="1" latinLnBrk="0" hangingPunct="1">
        <a:lnSpc>
          <a:spcPct val="90000"/>
        </a:lnSpc>
        <a:spcBef>
          <a:spcPts val="473"/>
        </a:spcBef>
        <a:buFont typeface="Arial"/>
        <a:buChar char="•"/>
        <a:defRPr sz="1893" kern="1200">
          <a:solidFill>
            <a:schemeClr val="tx1"/>
          </a:solidFill>
          <a:latin typeface="+mn-lt"/>
          <a:ea typeface="+mn-ea"/>
          <a:cs typeface="+mn-cs"/>
        </a:defRPr>
      </a:lvl3pPr>
      <a:lvl4pPr marL="1514269" indent="-216324" algn="l" defTabSz="865297" rtl="0" eaLnBrk="1" latinLnBrk="0" hangingPunct="1">
        <a:lnSpc>
          <a:spcPct val="90000"/>
        </a:lnSpc>
        <a:spcBef>
          <a:spcPts val="473"/>
        </a:spcBef>
        <a:buFont typeface="Arial"/>
        <a:buChar char="•"/>
        <a:defRPr sz="1703" kern="1200">
          <a:solidFill>
            <a:schemeClr val="tx1"/>
          </a:solidFill>
          <a:latin typeface="+mn-lt"/>
          <a:ea typeface="+mn-ea"/>
          <a:cs typeface="+mn-cs"/>
        </a:defRPr>
      </a:lvl4pPr>
      <a:lvl5pPr marL="1946918" indent="-216324" algn="l" defTabSz="865297" rtl="0" eaLnBrk="1" latinLnBrk="0" hangingPunct="1">
        <a:lnSpc>
          <a:spcPct val="90000"/>
        </a:lnSpc>
        <a:spcBef>
          <a:spcPts val="473"/>
        </a:spcBef>
        <a:buFont typeface="Arial"/>
        <a:buChar char="•"/>
        <a:defRPr sz="1703" kern="1200">
          <a:solidFill>
            <a:schemeClr val="tx1"/>
          </a:solidFill>
          <a:latin typeface="+mn-lt"/>
          <a:ea typeface="+mn-ea"/>
          <a:cs typeface="+mn-cs"/>
        </a:defRPr>
      </a:lvl5pPr>
      <a:lvl6pPr marL="2379566" indent="-216324" algn="l" defTabSz="865297" rtl="0" eaLnBrk="1" latinLnBrk="0" hangingPunct="1">
        <a:lnSpc>
          <a:spcPct val="90000"/>
        </a:lnSpc>
        <a:spcBef>
          <a:spcPts val="473"/>
        </a:spcBef>
        <a:buFont typeface="Arial"/>
        <a:buChar char="•"/>
        <a:defRPr sz="1703" kern="1200">
          <a:solidFill>
            <a:schemeClr val="tx1"/>
          </a:solidFill>
          <a:latin typeface="+mn-lt"/>
          <a:ea typeface="+mn-ea"/>
          <a:cs typeface="+mn-cs"/>
        </a:defRPr>
      </a:lvl6pPr>
      <a:lvl7pPr marL="2812214" indent="-216324" algn="l" defTabSz="865297" rtl="0" eaLnBrk="1" latinLnBrk="0" hangingPunct="1">
        <a:lnSpc>
          <a:spcPct val="90000"/>
        </a:lnSpc>
        <a:spcBef>
          <a:spcPts val="473"/>
        </a:spcBef>
        <a:buFont typeface="Arial"/>
        <a:buChar char="•"/>
        <a:defRPr sz="1703" kern="1200">
          <a:solidFill>
            <a:schemeClr val="tx1"/>
          </a:solidFill>
          <a:latin typeface="+mn-lt"/>
          <a:ea typeface="+mn-ea"/>
          <a:cs typeface="+mn-cs"/>
        </a:defRPr>
      </a:lvl7pPr>
      <a:lvl8pPr marL="3244863" indent="-216324" algn="l" defTabSz="865297" rtl="0" eaLnBrk="1" latinLnBrk="0" hangingPunct="1">
        <a:lnSpc>
          <a:spcPct val="90000"/>
        </a:lnSpc>
        <a:spcBef>
          <a:spcPts val="473"/>
        </a:spcBef>
        <a:buFont typeface="Arial"/>
        <a:buChar char="•"/>
        <a:defRPr sz="1703" kern="1200">
          <a:solidFill>
            <a:schemeClr val="tx1"/>
          </a:solidFill>
          <a:latin typeface="+mn-lt"/>
          <a:ea typeface="+mn-ea"/>
          <a:cs typeface="+mn-cs"/>
        </a:defRPr>
      </a:lvl8pPr>
      <a:lvl9pPr marL="3677511" indent="-216324" algn="l" defTabSz="865297" rtl="0" eaLnBrk="1" latinLnBrk="0" hangingPunct="1">
        <a:lnSpc>
          <a:spcPct val="90000"/>
        </a:lnSpc>
        <a:spcBef>
          <a:spcPts val="473"/>
        </a:spcBef>
        <a:buFont typeface="Arial"/>
        <a:buChar char="•"/>
        <a:defRPr sz="1703" kern="1200">
          <a:solidFill>
            <a:schemeClr val="tx1"/>
          </a:solidFill>
          <a:latin typeface="+mn-lt"/>
          <a:ea typeface="+mn-ea"/>
          <a:cs typeface="+mn-cs"/>
        </a:defRPr>
      </a:lvl9pPr>
    </p:bodyStyle>
    <p:otherStyle>
      <a:defPPr>
        <a:defRPr lang="en-US"/>
      </a:defPPr>
      <a:lvl1pPr marL="0" algn="l" defTabSz="865297" rtl="0" eaLnBrk="1" latinLnBrk="0" hangingPunct="1">
        <a:defRPr sz="1703" kern="1200">
          <a:solidFill>
            <a:schemeClr val="tx1"/>
          </a:solidFill>
          <a:latin typeface="+mn-lt"/>
          <a:ea typeface="+mn-ea"/>
          <a:cs typeface="+mn-cs"/>
        </a:defRPr>
      </a:lvl1pPr>
      <a:lvl2pPr marL="432648" algn="l" defTabSz="865297" rtl="0" eaLnBrk="1" latinLnBrk="0" hangingPunct="1">
        <a:defRPr sz="1703" kern="1200">
          <a:solidFill>
            <a:schemeClr val="tx1"/>
          </a:solidFill>
          <a:latin typeface="+mn-lt"/>
          <a:ea typeface="+mn-ea"/>
          <a:cs typeface="+mn-cs"/>
        </a:defRPr>
      </a:lvl2pPr>
      <a:lvl3pPr marL="865297" algn="l" defTabSz="865297" rtl="0" eaLnBrk="1" latinLnBrk="0" hangingPunct="1">
        <a:defRPr sz="1703" kern="1200">
          <a:solidFill>
            <a:schemeClr val="tx1"/>
          </a:solidFill>
          <a:latin typeface="+mn-lt"/>
          <a:ea typeface="+mn-ea"/>
          <a:cs typeface="+mn-cs"/>
        </a:defRPr>
      </a:lvl3pPr>
      <a:lvl4pPr marL="1297945" algn="l" defTabSz="865297" rtl="0" eaLnBrk="1" latinLnBrk="0" hangingPunct="1">
        <a:defRPr sz="1703" kern="1200">
          <a:solidFill>
            <a:schemeClr val="tx1"/>
          </a:solidFill>
          <a:latin typeface="+mn-lt"/>
          <a:ea typeface="+mn-ea"/>
          <a:cs typeface="+mn-cs"/>
        </a:defRPr>
      </a:lvl4pPr>
      <a:lvl5pPr marL="1730593" algn="l" defTabSz="865297" rtl="0" eaLnBrk="1" latinLnBrk="0" hangingPunct="1">
        <a:defRPr sz="1703" kern="1200">
          <a:solidFill>
            <a:schemeClr val="tx1"/>
          </a:solidFill>
          <a:latin typeface="+mn-lt"/>
          <a:ea typeface="+mn-ea"/>
          <a:cs typeface="+mn-cs"/>
        </a:defRPr>
      </a:lvl5pPr>
      <a:lvl6pPr marL="2163242" algn="l" defTabSz="865297" rtl="0" eaLnBrk="1" latinLnBrk="0" hangingPunct="1">
        <a:defRPr sz="1703" kern="1200">
          <a:solidFill>
            <a:schemeClr val="tx1"/>
          </a:solidFill>
          <a:latin typeface="+mn-lt"/>
          <a:ea typeface="+mn-ea"/>
          <a:cs typeface="+mn-cs"/>
        </a:defRPr>
      </a:lvl6pPr>
      <a:lvl7pPr marL="2595890" algn="l" defTabSz="865297" rtl="0" eaLnBrk="1" latinLnBrk="0" hangingPunct="1">
        <a:defRPr sz="1703" kern="1200">
          <a:solidFill>
            <a:schemeClr val="tx1"/>
          </a:solidFill>
          <a:latin typeface="+mn-lt"/>
          <a:ea typeface="+mn-ea"/>
          <a:cs typeface="+mn-cs"/>
        </a:defRPr>
      </a:lvl7pPr>
      <a:lvl8pPr marL="3028539" algn="l" defTabSz="865297" rtl="0" eaLnBrk="1" latinLnBrk="0" hangingPunct="1">
        <a:defRPr sz="1703" kern="1200">
          <a:solidFill>
            <a:schemeClr val="tx1"/>
          </a:solidFill>
          <a:latin typeface="+mn-lt"/>
          <a:ea typeface="+mn-ea"/>
          <a:cs typeface="+mn-cs"/>
        </a:defRPr>
      </a:lvl8pPr>
      <a:lvl9pPr marL="3461187" algn="l" defTabSz="865297" rtl="0" eaLnBrk="1" latinLnBrk="0" hangingPunct="1">
        <a:defRPr sz="170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1561987" cy="6503220"/>
          </a:xfrm>
          <a:prstGeom prst="rect">
            <a:avLst/>
          </a:prstGeom>
        </p:spPr>
      </p:pic>
    </p:spTree>
    <p:extLst>
      <p:ext uri="{BB962C8B-B14F-4D97-AF65-F5344CB8AC3E}">
        <p14:creationId xmlns:p14="http://schemas.microsoft.com/office/powerpoint/2010/main" val="125253626"/>
      </p:ext>
    </p:extLst>
  </p:cSld>
  <p:clrMap bg1="lt1" tx1="dk1" bg2="lt2" tx2="dk2" accent1="accent1" accent2="accent2" accent3="accent3" accent4="accent4" accent5="accent5" accent6="accent6" hlink="hlink" folHlink="folHlink"/>
  <p:sldLayoutIdLst>
    <p:sldLayoutId id="2147483694" r:id="rId1"/>
  </p:sldLayoutIdLst>
  <p:hf hdr="0" dt="0"/>
  <p:txStyles>
    <p:titleStyle>
      <a:lvl1pPr algn="l" defTabSz="865297" rtl="0" eaLnBrk="1" latinLnBrk="0" hangingPunct="1">
        <a:lnSpc>
          <a:spcPct val="90000"/>
        </a:lnSpc>
        <a:spcBef>
          <a:spcPct val="0"/>
        </a:spcBef>
        <a:buNone/>
        <a:defRPr sz="4164" kern="1200">
          <a:solidFill>
            <a:schemeClr val="tx1"/>
          </a:solidFill>
          <a:latin typeface="+mj-lt"/>
          <a:ea typeface="+mj-ea"/>
          <a:cs typeface="+mj-cs"/>
        </a:defRPr>
      </a:lvl1pPr>
    </p:titleStyle>
    <p:bodyStyle>
      <a:lvl1pPr marL="216324" indent="-216324" algn="l" defTabSz="865297" rtl="0" eaLnBrk="1" latinLnBrk="0" hangingPunct="1">
        <a:lnSpc>
          <a:spcPct val="90000"/>
        </a:lnSpc>
        <a:spcBef>
          <a:spcPts val="946"/>
        </a:spcBef>
        <a:buFont typeface="Arial"/>
        <a:buChar char="•"/>
        <a:defRPr sz="2650" kern="1200">
          <a:solidFill>
            <a:schemeClr val="tx1"/>
          </a:solidFill>
          <a:latin typeface="+mn-lt"/>
          <a:ea typeface="+mn-ea"/>
          <a:cs typeface="+mn-cs"/>
        </a:defRPr>
      </a:lvl1pPr>
      <a:lvl2pPr marL="648973" indent="-216324" algn="l" defTabSz="865297" rtl="0" eaLnBrk="1" latinLnBrk="0" hangingPunct="1">
        <a:lnSpc>
          <a:spcPct val="90000"/>
        </a:lnSpc>
        <a:spcBef>
          <a:spcPts val="473"/>
        </a:spcBef>
        <a:buFont typeface="Arial"/>
        <a:buChar char="•"/>
        <a:defRPr sz="2271" kern="1200">
          <a:solidFill>
            <a:schemeClr val="tx1"/>
          </a:solidFill>
          <a:latin typeface="+mn-lt"/>
          <a:ea typeface="+mn-ea"/>
          <a:cs typeface="+mn-cs"/>
        </a:defRPr>
      </a:lvl2pPr>
      <a:lvl3pPr marL="1081621" indent="-216324" algn="l" defTabSz="865297" rtl="0" eaLnBrk="1" latinLnBrk="0" hangingPunct="1">
        <a:lnSpc>
          <a:spcPct val="90000"/>
        </a:lnSpc>
        <a:spcBef>
          <a:spcPts val="473"/>
        </a:spcBef>
        <a:buFont typeface="Arial"/>
        <a:buChar char="•"/>
        <a:defRPr sz="1893" kern="1200">
          <a:solidFill>
            <a:schemeClr val="tx1"/>
          </a:solidFill>
          <a:latin typeface="+mn-lt"/>
          <a:ea typeface="+mn-ea"/>
          <a:cs typeface="+mn-cs"/>
        </a:defRPr>
      </a:lvl3pPr>
      <a:lvl4pPr marL="1514269" indent="-216324" algn="l" defTabSz="865297" rtl="0" eaLnBrk="1" latinLnBrk="0" hangingPunct="1">
        <a:lnSpc>
          <a:spcPct val="90000"/>
        </a:lnSpc>
        <a:spcBef>
          <a:spcPts val="473"/>
        </a:spcBef>
        <a:buFont typeface="Arial"/>
        <a:buChar char="•"/>
        <a:defRPr sz="1703" kern="1200">
          <a:solidFill>
            <a:schemeClr val="tx1"/>
          </a:solidFill>
          <a:latin typeface="+mn-lt"/>
          <a:ea typeface="+mn-ea"/>
          <a:cs typeface="+mn-cs"/>
        </a:defRPr>
      </a:lvl4pPr>
      <a:lvl5pPr marL="1946918" indent="-216324" algn="l" defTabSz="865297" rtl="0" eaLnBrk="1" latinLnBrk="0" hangingPunct="1">
        <a:lnSpc>
          <a:spcPct val="90000"/>
        </a:lnSpc>
        <a:spcBef>
          <a:spcPts val="473"/>
        </a:spcBef>
        <a:buFont typeface="Arial"/>
        <a:buChar char="•"/>
        <a:defRPr sz="1703" kern="1200">
          <a:solidFill>
            <a:schemeClr val="tx1"/>
          </a:solidFill>
          <a:latin typeface="+mn-lt"/>
          <a:ea typeface="+mn-ea"/>
          <a:cs typeface="+mn-cs"/>
        </a:defRPr>
      </a:lvl5pPr>
      <a:lvl6pPr marL="2379566" indent="-216324" algn="l" defTabSz="865297" rtl="0" eaLnBrk="1" latinLnBrk="0" hangingPunct="1">
        <a:lnSpc>
          <a:spcPct val="90000"/>
        </a:lnSpc>
        <a:spcBef>
          <a:spcPts val="473"/>
        </a:spcBef>
        <a:buFont typeface="Arial"/>
        <a:buChar char="•"/>
        <a:defRPr sz="1703" kern="1200">
          <a:solidFill>
            <a:schemeClr val="tx1"/>
          </a:solidFill>
          <a:latin typeface="+mn-lt"/>
          <a:ea typeface="+mn-ea"/>
          <a:cs typeface="+mn-cs"/>
        </a:defRPr>
      </a:lvl6pPr>
      <a:lvl7pPr marL="2812214" indent="-216324" algn="l" defTabSz="865297" rtl="0" eaLnBrk="1" latinLnBrk="0" hangingPunct="1">
        <a:lnSpc>
          <a:spcPct val="90000"/>
        </a:lnSpc>
        <a:spcBef>
          <a:spcPts val="473"/>
        </a:spcBef>
        <a:buFont typeface="Arial"/>
        <a:buChar char="•"/>
        <a:defRPr sz="1703" kern="1200">
          <a:solidFill>
            <a:schemeClr val="tx1"/>
          </a:solidFill>
          <a:latin typeface="+mn-lt"/>
          <a:ea typeface="+mn-ea"/>
          <a:cs typeface="+mn-cs"/>
        </a:defRPr>
      </a:lvl7pPr>
      <a:lvl8pPr marL="3244863" indent="-216324" algn="l" defTabSz="865297" rtl="0" eaLnBrk="1" latinLnBrk="0" hangingPunct="1">
        <a:lnSpc>
          <a:spcPct val="90000"/>
        </a:lnSpc>
        <a:spcBef>
          <a:spcPts val="473"/>
        </a:spcBef>
        <a:buFont typeface="Arial"/>
        <a:buChar char="•"/>
        <a:defRPr sz="1703" kern="1200">
          <a:solidFill>
            <a:schemeClr val="tx1"/>
          </a:solidFill>
          <a:latin typeface="+mn-lt"/>
          <a:ea typeface="+mn-ea"/>
          <a:cs typeface="+mn-cs"/>
        </a:defRPr>
      </a:lvl8pPr>
      <a:lvl9pPr marL="3677511" indent="-216324" algn="l" defTabSz="865297" rtl="0" eaLnBrk="1" latinLnBrk="0" hangingPunct="1">
        <a:lnSpc>
          <a:spcPct val="90000"/>
        </a:lnSpc>
        <a:spcBef>
          <a:spcPts val="473"/>
        </a:spcBef>
        <a:buFont typeface="Arial"/>
        <a:buChar char="•"/>
        <a:defRPr sz="1703" kern="1200">
          <a:solidFill>
            <a:schemeClr val="tx1"/>
          </a:solidFill>
          <a:latin typeface="+mn-lt"/>
          <a:ea typeface="+mn-ea"/>
          <a:cs typeface="+mn-cs"/>
        </a:defRPr>
      </a:lvl9pPr>
    </p:bodyStyle>
    <p:otherStyle>
      <a:defPPr>
        <a:defRPr lang="en-US"/>
      </a:defPPr>
      <a:lvl1pPr marL="0" algn="l" defTabSz="865297" rtl="0" eaLnBrk="1" latinLnBrk="0" hangingPunct="1">
        <a:defRPr sz="1703" kern="1200">
          <a:solidFill>
            <a:schemeClr val="tx1"/>
          </a:solidFill>
          <a:latin typeface="+mn-lt"/>
          <a:ea typeface="+mn-ea"/>
          <a:cs typeface="+mn-cs"/>
        </a:defRPr>
      </a:lvl1pPr>
      <a:lvl2pPr marL="432648" algn="l" defTabSz="865297" rtl="0" eaLnBrk="1" latinLnBrk="0" hangingPunct="1">
        <a:defRPr sz="1703" kern="1200">
          <a:solidFill>
            <a:schemeClr val="tx1"/>
          </a:solidFill>
          <a:latin typeface="+mn-lt"/>
          <a:ea typeface="+mn-ea"/>
          <a:cs typeface="+mn-cs"/>
        </a:defRPr>
      </a:lvl2pPr>
      <a:lvl3pPr marL="865297" algn="l" defTabSz="865297" rtl="0" eaLnBrk="1" latinLnBrk="0" hangingPunct="1">
        <a:defRPr sz="1703" kern="1200">
          <a:solidFill>
            <a:schemeClr val="tx1"/>
          </a:solidFill>
          <a:latin typeface="+mn-lt"/>
          <a:ea typeface="+mn-ea"/>
          <a:cs typeface="+mn-cs"/>
        </a:defRPr>
      </a:lvl3pPr>
      <a:lvl4pPr marL="1297945" algn="l" defTabSz="865297" rtl="0" eaLnBrk="1" latinLnBrk="0" hangingPunct="1">
        <a:defRPr sz="1703" kern="1200">
          <a:solidFill>
            <a:schemeClr val="tx1"/>
          </a:solidFill>
          <a:latin typeface="+mn-lt"/>
          <a:ea typeface="+mn-ea"/>
          <a:cs typeface="+mn-cs"/>
        </a:defRPr>
      </a:lvl4pPr>
      <a:lvl5pPr marL="1730593" algn="l" defTabSz="865297" rtl="0" eaLnBrk="1" latinLnBrk="0" hangingPunct="1">
        <a:defRPr sz="1703" kern="1200">
          <a:solidFill>
            <a:schemeClr val="tx1"/>
          </a:solidFill>
          <a:latin typeface="+mn-lt"/>
          <a:ea typeface="+mn-ea"/>
          <a:cs typeface="+mn-cs"/>
        </a:defRPr>
      </a:lvl5pPr>
      <a:lvl6pPr marL="2163242" algn="l" defTabSz="865297" rtl="0" eaLnBrk="1" latinLnBrk="0" hangingPunct="1">
        <a:defRPr sz="1703" kern="1200">
          <a:solidFill>
            <a:schemeClr val="tx1"/>
          </a:solidFill>
          <a:latin typeface="+mn-lt"/>
          <a:ea typeface="+mn-ea"/>
          <a:cs typeface="+mn-cs"/>
        </a:defRPr>
      </a:lvl6pPr>
      <a:lvl7pPr marL="2595890" algn="l" defTabSz="865297" rtl="0" eaLnBrk="1" latinLnBrk="0" hangingPunct="1">
        <a:defRPr sz="1703" kern="1200">
          <a:solidFill>
            <a:schemeClr val="tx1"/>
          </a:solidFill>
          <a:latin typeface="+mn-lt"/>
          <a:ea typeface="+mn-ea"/>
          <a:cs typeface="+mn-cs"/>
        </a:defRPr>
      </a:lvl7pPr>
      <a:lvl8pPr marL="3028539" algn="l" defTabSz="865297" rtl="0" eaLnBrk="1" latinLnBrk="0" hangingPunct="1">
        <a:defRPr sz="1703" kern="1200">
          <a:solidFill>
            <a:schemeClr val="tx1"/>
          </a:solidFill>
          <a:latin typeface="+mn-lt"/>
          <a:ea typeface="+mn-ea"/>
          <a:cs typeface="+mn-cs"/>
        </a:defRPr>
      </a:lvl8pPr>
      <a:lvl9pPr marL="3461187" algn="l" defTabSz="865297" rtl="0" eaLnBrk="1" latinLnBrk="0" hangingPunct="1">
        <a:defRPr sz="17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5281/zenodo.4736592" TargetMode="External"/><Relationship Id="rId2" Type="http://schemas.openxmlformats.org/officeDocument/2006/relationships/hyperlink" Target="https://doi.org/10.1016/j.compedu.2020.103996" TargetMode="External"/><Relationship Id="rId1" Type="http://schemas.openxmlformats.org/officeDocument/2006/relationships/slideLayout" Target="../slideLayouts/slideLayout3.xml"/><Relationship Id="rId5" Type="http://schemas.openxmlformats.org/officeDocument/2006/relationships/hyperlink" Target="https://doi.org/10.1002/jee.20423" TargetMode="External"/><Relationship Id="rId4" Type="http://schemas.openxmlformats.org/officeDocument/2006/relationships/hyperlink" Target="https://doi.org/10.1186/s41239-020-00210-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BA5A4A-6264-29D9-F2E9-A9CFCA946A2E}"/>
              </a:ext>
            </a:extLst>
          </p:cNvPr>
          <p:cNvSpPr txBox="1"/>
          <p:nvPr/>
        </p:nvSpPr>
        <p:spPr>
          <a:xfrm>
            <a:off x="0" y="730250"/>
            <a:ext cx="11537950" cy="2585323"/>
          </a:xfrm>
          <a:prstGeom prst="rect">
            <a:avLst/>
          </a:prstGeom>
          <a:noFill/>
        </p:spPr>
        <p:txBody>
          <a:bodyPr wrap="square" rtlCol="0">
            <a:spAutoFit/>
          </a:bodyPr>
          <a:lstStyle/>
          <a:p>
            <a:pPr algn="ctr"/>
            <a:r>
              <a:rPr lang="en-GB" sz="3600" b="1" dirty="0">
                <a:solidFill>
                  <a:schemeClr val="accent1"/>
                </a:solidFill>
              </a:rPr>
              <a:t>Investigating AI-Driven Assessment Tools in Engineering Education: Enhancing Personalized Learning for Industry 4.0 Competencies</a:t>
            </a:r>
          </a:p>
          <a:p>
            <a:pPr algn="ctr"/>
            <a:endParaRPr lang="en-GB" sz="5400" b="1" dirty="0">
              <a:solidFill>
                <a:schemeClr val="accent1"/>
              </a:solidFill>
            </a:endParaRPr>
          </a:p>
        </p:txBody>
      </p:sp>
      <p:sp>
        <p:nvSpPr>
          <p:cNvPr id="7" name="TextBox 6">
            <a:extLst>
              <a:ext uri="{FF2B5EF4-FFF2-40B4-BE49-F238E27FC236}">
                <a16:creationId xmlns:a16="http://schemas.microsoft.com/office/drawing/2014/main" id="{E249A25E-365E-1565-9765-991AFC3F02EC}"/>
              </a:ext>
            </a:extLst>
          </p:cNvPr>
          <p:cNvSpPr txBox="1"/>
          <p:nvPr/>
        </p:nvSpPr>
        <p:spPr>
          <a:xfrm>
            <a:off x="-4296" y="4189521"/>
            <a:ext cx="11537950" cy="430887"/>
          </a:xfrm>
          <a:prstGeom prst="rect">
            <a:avLst/>
          </a:prstGeom>
          <a:noFill/>
        </p:spPr>
        <p:txBody>
          <a:bodyPr wrap="square">
            <a:spAutoFit/>
          </a:bodyPr>
          <a:lstStyle/>
          <a:p>
            <a:pPr algn="ctr"/>
            <a:r>
              <a:rPr lang="en-GB" sz="2200" b="1" dirty="0"/>
              <a:t>Dr Chika Judith Abolle-Okoyeagu, Dr  Ruissein Mahon, Dr Ambrose </a:t>
            </a:r>
            <a:r>
              <a:rPr lang="en-GB" sz="2200" b="1" dirty="0" err="1"/>
              <a:t>Okpu</a:t>
            </a:r>
            <a:r>
              <a:rPr lang="en-GB" sz="2200" b="1" dirty="0"/>
              <a:t>, Dr Wattala Fernando </a:t>
            </a:r>
          </a:p>
        </p:txBody>
      </p:sp>
      <p:sp>
        <p:nvSpPr>
          <p:cNvPr id="11" name="TextBox 10">
            <a:extLst>
              <a:ext uri="{FF2B5EF4-FFF2-40B4-BE49-F238E27FC236}">
                <a16:creationId xmlns:a16="http://schemas.microsoft.com/office/drawing/2014/main" id="{5A3304C0-39B9-A147-CB79-8BEDAC1867E0}"/>
              </a:ext>
            </a:extLst>
          </p:cNvPr>
          <p:cNvSpPr txBox="1"/>
          <p:nvPr/>
        </p:nvSpPr>
        <p:spPr>
          <a:xfrm>
            <a:off x="358775" y="2835304"/>
            <a:ext cx="10820400" cy="1846659"/>
          </a:xfrm>
          <a:prstGeom prst="rect">
            <a:avLst/>
          </a:prstGeom>
          <a:noFill/>
        </p:spPr>
        <p:txBody>
          <a:bodyPr wrap="square">
            <a:spAutoFit/>
          </a:bodyPr>
          <a:lstStyle/>
          <a:p>
            <a:pPr algn="ctr"/>
            <a:r>
              <a:rPr lang="en-GB" sz="3200" b="1" dirty="0">
                <a:solidFill>
                  <a:srgbClr val="0070C0"/>
                </a:solidFill>
              </a:rPr>
              <a:t>6</a:t>
            </a:r>
            <a:r>
              <a:rPr lang="en-GB" sz="3200" b="1" baseline="30000" dirty="0">
                <a:solidFill>
                  <a:srgbClr val="0070C0"/>
                </a:solidFill>
              </a:rPr>
              <a:t>th</a:t>
            </a:r>
            <a:r>
              <a:rPr lang="en-GB" sz="3200" b="1" dirty="0">
                <a:solidFill>
                  <a:srgbClr val="0070C0"/>
                </a:solidFill>
              </a:rPr>
              <a:t> Global Conference on Education and Teaching</a:t>
            </a:r>
          </a:p>
          <a:p>
            <a:pPr algn="ctr"/>
            <a:r>
              <a:rPr lang="en-GB" sz="3200" b="1" dirty="0">
                <a:solidFill>
                  <a:schemeClr val="tx1">
                    <a:lumMod val="75000"/>
                    <a:lumOff val="25000"/>
                  </a:schemeClr>
                </a:solidFill>
              </a:rPr>
              <a:t>Nice, France</a:t>
            </a:r>
          </a:p>
          <a:p>
            <a:pPr algn="ctr"/>
            <a:r>
              <a:rPr lang="en-GB" sz="3200" b="1" dirty="0">
                <a:solidFill>
                  <a:schemeClr val="tx1">
                    <a:lumMod val="75000"/>
                    <a:lumOff val="25000"/>
                  </a:schemeClr>
                </a:solidFill>
              </a:rPr>
              <a:t> </a:t>
            </a:r>
          </a:p>
          <a:p>
            <a:endParaRPr lang="en-GB" dirty="0"/>
          </a:p>
        </p:txBody>
      </p:sp>
    </p:spTree>
    <p:extLst>
      <p:ext uri="{BB962C8B-B14F-4D97-AF65-F5344CB8AC3E}">
        <p14:creationId xmlns:p14="http://schemas.microsoft.com/office/powerpoint/2010/main" val="2972123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A6C3-A1F7-79C0-1271-6FC0814AFE37}"/>
              </a:ext>
            </a:extLst>
          </p:cNvPr>
          <p:cNvSpPr>
            <a:spLocks noGrp="1"/>
          </p:cNvSpPr>
          <p:nvPr>
            <p:ph type="title"/>
          </p:nvPr>
        </p:nvSpPr>
        <p:spPr>
          <a:xfrm>
            <a:off x="793234" y="2182056"/>
            <a:ext cx="9951482" cy="716468"/>
          </a:xfrm>
        </p:spPr>
        <p:txBody>
          <a:bodyPr/>
          <a:lstStyle/>
          <a:p>
            <a:pPr algn="ctr"/>
            <a:r>
              <a:rPr lang="en-GB" sz="4800" dirty="0"/>
              <a:t>Thank you for listening!</a:t>
            </a:r>
          </a:p>
        </p:txBody>
      </p:sp>
      <p:sp>
        <p:nvSpPr>
          <p:cNvPr id="4" name="Slide Number Placeholder 3">
            <a:extLst>
              <a:ext uri="{FF2B5EF4-FFF2-40B4-BE49-F238E27FC236}">
                <a16:creationId xmlns:a16="http://schemas.microsoft.com/office/drawing/2014/main" id="{6091D58F-F002-FB1B-FF80-E7C1060784ED}"/>
              </a:ext>
            </a:extLst>
          </p:cNvPr>
          <p:cNvSpPr>
            <a:spLocks noGrp="1"/>
          </p:cNvSpPr>
          <p:nvPr>
            <p:ph type="sldNum" sz="quarter" idx="12"/>
          </p:nvPr>
        </p:nvSpPr>
        <p:spPr/>
        <p:txBody>
          <a:bodyPr/>
          <a:lstStyle/>
          <a:p>
            <a:fld id="{B6F15528-21DE-4FAA-801E-634DDDAF4B2B}" type="slidenum">
              <a:rPr lang="en-GB" smtClean="0"/>
              <a:t>10</a:t>
            </a:fld>
            <a:endParaRPr lang="en-GB"/>
          </a:p>
        </p:txBody>
      </p:sp>
      <p:sp>
        <p:nvSpPr>
          <p:cNvPr id="5" name="TextBox 4">
            <a:extLst>
              <a:ext uri="{FF2B5EF4-FFF2-40B4-BE49-F238E27FC236}">
                <a16:creationId xmlns:a16="http://schemas.microsoft.com/office/drawing/2014/main" id="{81D77FF7-FD2F-77C0-B14F-9FDCE71C144E}"/>
              </a:ext>
            </a:extLst>
          </p:cNvPr>
          <p:cNvSpPr txBox="1"/>
          <p:nvPr/>
        </p:nvSpPr>
        <p:spPr>
          <a:xfrm>
            <a:off x="6571927" y="37308"/>
            <a:ext cx="4966024" cy="369332"/>
          </a:xfrm>
          <a:prstGeom prst="rect">
            <a:avLst/>
          </a:prstGeom>
          <a:noFill/>
        </p:spPr>
        <p:txBody>
          <a:bodyPr wrap="square">
            <a:spAutoFit/>
          </a:bodyPr>
          <a:lstStyle/>
          <a:p>
            <a:r>
              <a:rPr lang="en-GB" b="1" dirty="0"/>
              <a:t>6</a:t>
            </a:r>
            <a:r>
              <a:rPr lang="en-GB" b="1" baseline="30000" dirty="0"/>
              <a:t>th</a:t>
            </a:r>
            <a:r>
              <a:rPr lang="en-GB" b="1" dirty="0"/>
              <a:t> Global Conference on Education and Teaching</a:t>
            </a:r>
          </a:p>
        </p:txBody>
      </p:sp>
    </p:spTree>
    <p:extLst>
      <p:ext uri="{BB962C8B-B14F-4D97-AF65-F5344CB8AC3E}">
        <p14:creationId xmlns:p14="http://schemas.microsoft.com/office/powerpoint/2010/main" val="280601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972AAD-DBA0-44E8-B836-3B813EDDBDD5}"/>
              </a:ext>
            </a:extLst>
          </p:cNvPr>
          <p:cNvSpPr txBox="1"/>
          <p:nvPr/>
        </p:nvSpPr>
        <p:spPr>
          <a:xfrm>
            <a:off x="5329277" y="2406650"/>
            <a:ext cx="5638800" cy="1398332"/>
          </a:xfrm>
          <a:prstGeom prst="rect">
            <a:avLst/>
          </a:prstGeom>
          <a:noFill/>
        </p:spPr>
        <p:txBody>
          <a:bodyPr wrap="square" rtlCol="0">
            <a:spAutoFit/>
          </a:bodyPr>
          <a:lstStyle/>
          <a:p>
            <a:pPr>
              <a:lnSpc>
                <a:spcPct val="107000"/>
              </a:lnSpc>
              <a:spcAft>
                <a:spcPts val="800"/>
              </a:spcAft>
            </a:pPr>
            <a:r>
              <a:rPr lang="en-GB" sz="2000" b="1" kern="100" dirty="0">
                <a:effectLst/>
                <a:latin typeface="Aptos" panose="020B0004020202020204" pitchFamily="34" charset="0"/>
                <a:ea typeface="Aptos" panose="020B0004020202020204" pitchFamily="34" charset="0"/>
                <a:cs typeface="Times New Roman" panose="02020603050405020304" pitchFamily="18" charset="0"/>
              </a:rPr>
              <a:t>AI in education is not about replacing teachers; it is about empowering them to inspire and engage students in ways that were previously unimaginable!</a:t>
            </a:r>
          </a:p>
        </p:txBody>
      </p:sp>
      <p:pic>
        <p:nvPicPr>
          <p:cNvPr id="5122" name="Picture 2" descr="Profile image of Judith Abolle-Okoyeagu">
            <a:extLst>
              <a:ext uri="{FF2B5EF4-FFF2-40B4-BE49-F238E27FC236}">
                <a16:creationId xmlns:a16="http://schemas.microsoft.com/office/drawing/2014/main" id="{75511A0C-0A54-25CB-C77E-BBB3A2FE3D0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047"/>
          <a:stretch/>
        </p:blipFill>
        <p:spPr bwMode="auto">
          <a:xfrm>
            <a:off x="739775" y="1263650"/>
            <a:ext cx="3173705" cy="3240026"/>
          </a:xfrm>
          <a:prstGeom prst="ellipse">
            <a:avLst/>
          </a:prstGeom>
          <a:ln w="9525" cap="rnd">
            <a:solidFill>
              <a:srgbClr val="333333"/>
            </a:solid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D86F2D9-0BB8-B5FE-21AD-3FC44E2772D0}"/>
              </a:ext>
            </a:extLst>
          </p:cNvPr>
          <p:cNvSpPr txBox="1"/>
          <p:nvPr/>
        </p:nvSpPr>
        <p:spPr>
          <a:xfrm>
            <a:off x="384537" y="4732760"/>
            <a:ext cx="3731081" cy="645690"/>
          </a:xfrm>
          <a:prstGeom prst="rect">
            <a:avLst/>
          </a:prstGeom>
          <a:noFill/>
        </p:spPr>
        <p:txBody>
          <a:bodyPr wrap="square" rtlCol="0">
            <a:spAutoFit/>
          </a:bodyPr>
          <a:lstStyle/>
          <a:p>
            <a:pPr algn="ctr"/>
            <a:r>
              <a:rPr lang="en-GB" sz="1703" b="1" dirty="0"/>
              <a:t>    </a:t>
            </a:r>
            <a:r>
              <a:rPr lang="en-GB" sz="1893" b="1" dirty="0">
                <a:solidFill>
                  <a:srgbClr val="9C3490"/>
                </a:solidFill>
              </a:rPr>
              <a:t>Dr Chika Judith Abolle-Okoyeagu</a:t>
            </a:r>
          </a:p>
          <a:p>
            <a:pPr algn="ctr"/>
            <a:r>
              <a:rPr lang="en-GB" sz="1703" b="1" dirty="0"/>
              <a:t>j.abolle-okoyeagu@rgu.ac.uk</a:t>
            </a:r>
          </a:p>
        </p:txBody>
      </p:sp>
      <p:sp>
        <p:nvSpPr>
          <p:cNvPr id="2" name="TextBox 1">
            <a:extLst>
              <a:ext uri="{FF2B5EF4-FFF2-40B4-BE49-F238E27FC236}">
                <a16:creationId xmlns:a16="http://schemas.microsoft.com/office/drawing/2014/main" id="{34BB49C2-E691-F23C-EB10-3E487654757F}"/>
              </a:ext>
            </a:extLst>
          </p:cNvPr>
          <p:cNvSpPr txBox="1"/>
          <p:nvPr/>
        </p:nvSpPr>
        <p:spPr>
          <a:xfrm>
            <a:off x="6571927" y="37308"/>
            <a:ext cx="4966024" cy="369332"/>
          </a:xfrm>
          <a:prstGeom prst="rect">
            <a:avLst/>
          </a:prstGeom>
          <a:noFill/>
        </p:spPr>
        <p:txBody>
          <a:bodyPr wrap="square">
            <a:spAutoFit/>
          </a:bodyPr>
          <a:lstStyle/>
          <a:p>
            <a:r>
              <a:rPr lang="en-GB" b="1" dirty="0"/>
              <a:t>6</a:t>
            </a:r>
            <a:r>
              <a:rPr lang="en-GB" b="1" baseline="30000" dirty="0"/>
              <a:t>th</a:t>
            </a:r>
            <a:r>
              <a:rPr lang="en-GB" b="1" dirty="0"/>
              <a:t> Global Conference on Education and Teaching</a:t>
            </a:r>
          </a:p>
        </p:txBody>
      </p:sp>
      <p:sp>
        <p:nvSpPr>
          <p:cNvPr id="4" name="Slide Number Placeholder 3">
            <a:extLst>
              <a:ext uri="{FF2B5EF4-FFF2-40B4-BE49-F238E27FC236}">
                <a16:creationId xmlns:a16="http://schemas.microsoft.com/office/drawing/2014/main" id="{E2470E3D-A394-81FB-58D5-D9EDF0FDCE3C}"/>
              </a:ext>
            </a:extLst>
          </p:cNvPr>
          <p:cNvSpPr>
            <a:spLocks noGrp="1"/>
          </p:cNvSpPr>
          <p:nvPr>
            <p:ph type="sldNum" sz="quarter" idx="12"/>
          </p:nvPr>
        </p:nvSpPr>
        <p:spPr/>
        <p:txBody>
          <a:bodyPr/>
          <a:lstStyle/>
          <a:p>
            <a:fld id="{437794D7-DC86-9A4E-9C9F-0B324FE8876A}" type="slidenum">
              <a:rPr lang="en-US" smtClean="0"/>
              <a:pPr/>
              <a:t>11</a:t>
            </a:fld>
            <a:endParaRPr lang="en-US" dirty="0"/>
          </a:p>
        </p:txBody>
      </p:sp>
    </p:spTree>
    <p:extLst>
      <p:ext uri="{BB962C8B-B14F-4D97-AF65-F5344CB8AC3E}">
        <p14:creationId xmlns:p14="http://schemas.microsoft.com/office/powerpoint/2010/main" val="161300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AC38C4-FAB5-2936-51C9-1194F534C370}"/>
              </a:ext>
            </a:extLst>
          </p:cNvPr>
          <p:cNvSpPr>
            <a:spLocks noGrp="1"/>
          </p:cNvSpPr>
          <p:nvPr>
            <p:ph type="title"/>
          </p:nvPr>
        </p:nvSpPr>
        <p:spPr>
          <a:xfrm>
            <a:off x="793234" y="836838"/>
            <a:ext cx="9951482" cy="888691"/>
          </a:xfrm>
        </p:spPr>
        <p:txBody>
          <a:bodyPr anchor="t">
            <a:normAutofit/>
          </a:bodyPr>
          <a:lstStyle/>
          <a:p>
            <a:pPr algn="ctr"/>
            <a:r>
              <a:rPr lang="en-GB">
                <a:effectLst/>
              </a:rPr>
              <a:t>What is Industry 4.0?</a:t>
            </a:r>
            <a:endParaRPr lang="en-GB" dirty="0"/>
          </a:p>
        </p:txBody>
      </p:sp>
      <p:sp>
        <p:nvSpPr>
          <p:cNvPr id="7" name="Content Placeholder 6">
            <a:extLst>
              <a:ext uri="{FF2B5EF4-FFF2-40B4-BE49-F238E27FC236}">
                <a16:creationId xmlns:a16="http://schemas.microsoft.com/office/drawing/2014/main" id="{7EF31DBB-B9FA-2FE5-C1FE-C6DF0B2F38F4}"/>
              </a:ext>
            </a:extLst>
          </p:cNvPr>
          <p:cNvSpPr>
            <a:spLocks noGrp="1"/>
          </p:cNvSpPr>
          <p:nvPr>
            <p:ph sz="half" idx="2"/>
          </p:nvPr>
        </p:nvSpPr>
        <p:spPr>
          <a:xfrm>
            <a:off x="5888622" y="1720673"/>
            <a:ext cx="5367033" cy="4117655"/>
          </a:xfrm>
        </p:spPr>
        <p:txBody>
          <a:bodyPr>
            <a:normAutofit/>
          </a:bodyPr>
          <a:lstStyle/>
          <a:p>
            <a:r>
              <a:rPr lang="en-GB" sz="2400">
                <a:ea typeface="Aptos" panose="020B0004020202020204" pitchFamily="34" charset="0"/>
                <a:cs typeface="Times New Roman" panose="02020603050405020304" pitchFamily="18" charset="0"/>
              </a:rPr>
              <a:t>F</a:t>
            </a:r>
            <a:r>
              <a:rPr lang="en-GB" sz="2400">
                <a:effectLst/>
                <a:ea typeface="Aptos" panose="020B0004020202020204" pitchFamily="34" charset="0"/>
                <a:cs typeface="Times New Roman" panose="02020603050405020304" pitchFamily="18" charset="0"/>
              </a:rPr>
              <a:t>ourth industrial revolution, characterised by the integration of </a:t>
            </a:r>
            <a:r>
              <a:rPr lang="en-GB" sz="2400" b="1">
                <a:solidFill>
                  <a:srgbClr val="0070C0"/>
                </a:solidFill>
                <a:effectLst/>
                <a:ea typeface="Aptos" panose="020B0004020202020204" pitchFamily="34" charset="0"/>
                <a:cs typeface="Times New Roman" panose="02020603050405020304" pitchFamily="18" charset="0"/>
              </a:rPr>
              <a:t>digital technologies </a:t>
            </a:r>
            <a:r>
              <a:rPr lang="en-GB" sz="2400">
                <a:effectLst/>
                <a:ea typeface="Aptos" panose="020B0004020202020204" pitchFamily="34" charset="0"/>
                <a:cs typeface="Times New Roman" panose="02020603050405020304" pitchFamily="18" charset="0"/>
              </a:rPr>
              <a:t>such as AI, IoT, Robotics, and Big </a:t>
            </a:r>
            <a:r>
              <a:rPr lang="en-GB" sz="2400">
                <a:ea typeface="Aptos" panose="020B0004020202020204" pitchFamily="34" charset="0"/>
                <a:cs typeface="Times New Roman" panose="02020603050405020304" pitchFamily="18" charset="0"/>
              </a:rPr>
              <a:t>D</a:t>
            </a:r>
            <a:r>
              <a:rPr lang="en-GB" sz="2400">
                <a:effectLst/>
                <a:ea typeface="Aptos" panose="020B0004020202020204" pitchFamily="34" charset="0"/>
                <a:cs typeface="Times New Roman" panose="02020603050405020304" pitchFamily="18" charset="0"/>
              </a:rPr>
              <a:t>ata into manufacturing and industrial processes.</a:t>
            </a:r>
          </a:p>
          <a:p>
            <a:pPr marL="0" indent="0">
              <a:buNone/>
            </a:pPr>
            <a:endParaRPr lang="en-GB" sz="2400">
              <a:effectLst/>
              <a:ea typeface="Aptos" panose="020B0004020202020204" pitchFamily="34" charset="0"/>
              <a:cs typeface="Times New Roman" panose="02020603050405020304" pitchFamily="18" charset="0"/>
            </a:endParaRPr>
          </a:p>
          <a:p>
            <a:r>
              <a:rPr lang="en-GB" sz="2400">
                <a:ea typeface="Aptos" panose="020B0004020202020204" pitchFamily="34" charset="0"/>
                <a:cs typeface="Times New Roman" panose="02020603050405020304" pitchFamily="18" charset="0"/>
              </a:rPr>
              <a:t>E</a:t>
            </a:r>
            <a:r>
              <a:rPr lang="en-GB" sz="2400">
                <a:effectLst/>
                <a:ea typeface="Aptos" panose="020B0004020202020204" pitchFamily="34" charset="0"/>
                <a:cs typeface="Times New Roman" panose="02020603050405020304" pitchFamily="18" charset="0"/>
              </a:rPr>
              <a:t>mphasi</a:t>
            </a:r>
            <a:r>
              <a:rPr lang="en-GB" sz="2400">
                <a:ea typeface="Aptos" panose="020B0004020202020204" pitchFamily="34" charset="0"/>
                <a:cs typeface="Times New Roman" panose="02020603050405020304" pitchFamily="18" charset="0"/>
              </a:rPr>
              <a:t>s</a:t>
            </a:r>
            <a:r>
              <a:rPr lang="en-GB" sz="2400">
                <a:effectLst/>
                <a:ea typeface="Aptos" panose="020B0004020202020204" pitchFamily="34" charset="0"/>
                <a:cs typeface="Times New Roman" panose="02020603050405020304" pitchFamily="18" charset="0"/>
              </a:rPr>
              <a:t>es interconnected machines, systems, and processes, enabling real-time data exchange and decision-making across the production chain.</a:t>
            </a:r>
            <a:endParaRPr lang="en-GB" sz="2400" dirty="0"/>
          </a:p>
        </p:txBody>
      </p:sp>
      <p:sp>
        <p:nvSpPr>
          <p:cNvPr id="9" name="TextBox 8">
            <a:extLst>
              <a:ext uri="{FF2B5EF4-FFF2-40B4-BE49-F238E27FC236}">
                <a16:creationId xmlns:a16="http://schemas.microsoft.com/office/drawing/2014/main" id="{F54CE9B6-AC08-2405-87F3-9617B5D0FC2F}"/>
              </a:ext>
            </a:extLst>
          </p:cNvPr>
          <p:cNvSpPr txBox="1"/>
          <p:nvPr/>
        </p:nvSpPr>
        <p:spPr>
          <a:xfrm>
            <a:off x="6571927" y="37308"/>
            <a:ext cx="4966024" cy="369332"/>
          </a:xfrm>
          <a:prstGeom prst="rect">
            <a:avLst/>
          </a:prstGeom>
          <a:noFill/>
        </p:spPr>
        <p:txBody>
          <a:bodyPr wrap="square">
            <a:spAutoFit/>
          </a:bodyPr>
          <a:lstStyle/>
          <a:p>
            <a:r>
              <a:rPr lang="en-GB" b="1"/>
              <a:t>6</a:t>
            </a:r>
            <a:r>
              <a:rPr lang="en-GB" b="1" baseline="30000"/>
              <a:t>th</a:t>
            </a:r>
            <a:r>
              <a:rPr lang="en-GB" b="1"/>
              <a:t> Global Conference on Education and Teaching</a:t>
            </a:r>
            <a:endParaRPr lang="en-GB" b="1" dirty="0"/>
          </a:p>
        </p:txBody>
      </p:sp>
      <p:sp>
        <p:nvSpPr>
          <p:cNvPr id="11" name="Slide Number Placeholder 10">
            <a:extLst>
              <a:ext uri="{FF2B5EF4-FFF2-40B4-BE49-F238E27FC236}">
                <a16:creationId xmlns:a16="http://schemas.microsoft.com/office/drawing/2014/main" id="{5A5F61EE-EE12-AEF4-1115-4187D26C2991}"/>
              </a:ext>
            </a:extLst>
          </p:cNvPr>
          <p:cNvSpPr>
            <a:spLocks noGrp="1"/>
          </p:cNvSpPr>
          <p:nvPr>
            <p:ph type="sldNum" sz="quarter" idx="12"/>
          </p:nvPr>
        </p:nvSpPr>
        <p:spPr/>
        <p:txBody>
          <a:bodyPr/>
          <a:lstStyle/>
          <a:p>
            <a:fld id="{B6F15528-21DE-4FAA-801E-634DDDAF4B2B}" type="slidenum">
              <a:rPr lang="en-GB" smtClean="0"/>
              <a:t>2</a:t>
            </a:fld>
            <a:endParaRPr lang="en-GB"/>
          </a:p>
        </p:txBody>
      </p:sp>
      <p:sp>
        <p:nvSpPr>
          <p:cNvPr id="3" name="Content Placeholder 2">
            <a:extLst>
              <a:ext uri="{FF2B5EF4-FFF2-40B4-BE49-F238E27FC236}">
                <a16:creationId xmlns:a16="http://schemas.microsoft.com/office/drawing/2014/main" id="{E2CA37F7-A178-121F-01FB-F34682E382A0}"/>
              </a:ext>
            </a:extLst>
          </p:cNvPr>
          <p:cNvSpPr>
            <a:spLocks noGrp="1"/>
          </p:cNvSpPr>
          <p:nvPr>
            <p:ph sz="half" idx="1"/>
          </p:nvPr>
        </p:nvSpPr>
        <p:spPr/>
        <p:txBody>
          <a:bodyPr/>
          <a:lstStyle/>
          <a:p>
            <a:endParaRPr lang="en-GB" dirty="0"/>
          </a:p>
        </p:txBody>
      </p:sp>
      <p:pic>
        <p:nvPicPr>
          <p:cNvPr id="1026" name="Picture 2" descr="Industry 4.0 Robot System">
            <a:extLst>
              <a:ext uri="{FF2B5EF4-FFF2-40B4-BE49-F238E27FC236}">
                <a16:creationId xmlns:a16="http://schemas.microsoft.com/office/drawing/2014/main" id="{346E7066-4F88-D7F6-0395-B6ED198264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560"/>
            <a:ext cx="5465161" cy="438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94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AC38C4-FAB5-2936-51C9-1194F534C370}"/>
              </a:ext>
            </a:extLst>
          </p:cNvPr>
          <p:cNvSpPr>
            <a:spLocks noGrp="1"/>
          </p:cNvSpPr>
          <p:nvPr>
            <p:ph type="title"/>
          </p:nvPr>
        </p:nvSpPr>
        <p:spPr>
          <a:xfrm>
            <a:off x="561532" y="799461"/>
            <a:ext cx="9951482" cy="888691"/>
          </a:xfrm>
        </p:spPr>
        <p:txBody>
          <a:bodyPr anchor="t">
            <a:noAutofit/>
          </a:bodyPr>
          <a:lstStyle/>
          <a:p>
            <a:pPr algn="ctr"/>
            <a:r>
              <a:rPr lang="en-GB" dirty="0"/>
              <a:t>Introduction </a:t>
            </a:r>
            <a:br>
              <a:rPr lang="en-GB" dirty="0"/>
            </a:br>
            <a:endParaRPr lang="en-GB" dirty="0"/>
          </a:p>
        </p:txBody>
      </p:sp>
      <p:pic>
        <p:nvPicPr>
          <p:cNvPr id="9" name="object 3">
            <a:extLst>
              <a:ext uri="{FF2B5EF4-FFF2-40B4-BE49-F238E27FC236}">
                <a16:creationId xmlns:a16="http://schemas.microsoft.com/office/drawing/2014/main" id="{C9DA81AE-42E3-5EF8-84EA-1A1F27438DBB}"/>
              </a:ext>
            </a:extLst>
          </p:cNvPr>
          <p:cNvPicPr/>
          <p:nvPr/>
        </p:nvPicPr>
        <p:blipFill>
          <a:blip r:embed="rId3" cstate="print"/>
          <a:stretch>
            <a:fillRect/>
          </a:stretch>
        </p:blipFill>
        <p:spPr>
          <a:xfrm>
            <a:off x="358775" y="1821464"/>
            <a:ext cx="4903629" cy="2846772"/>
          </a:xfrm>
          <a:prstGeom prst="rect">
            <a:avLst/>
          </a:prstGeom>
          <a:noFill/>
        </p:spPr>
      </p:pic>
      <p:sp>
        <p:nvSpPr>
          <p:cNvPr id="7" name="Content Placeholder 6">
            <a:extLst>
              <a:ext uri="{FF2B5EF4-FFF2-40B4-BE49-F238E27FC236}">
                <a16:creationId xmlns:a16="http://schemas.microsoft.com/office/drawing/2014/main" id="{7EF31DBB-B9FA-2FE5-C1FE-C6DF0B2F38F4}"/>
              </a:ext>
            </a:extLst>
          </p:cNvPr>
          <p:cNvSpPr>
            <a:spLocks noGrp="1"/>
          </p:cNvSpPr>
          <p:nvPr>
            <p:ph sz="half" idx="2"/>
          </p:nvPr>
        </p:nvSpPr>
        <p:spPr>
          <a:xfrm>
            <a:off x="5768975" y="1821464"/>
            <a:ext cx="4903629" cy="4117655"/>
          </a:xfrm>
        </p:spPr>
        <p:txBody>
          <a:bodyPr>
            <a:normAutofit/>
          </a:bodyPr>
          <a:lstStyle/>
          <a:p>
            <a:r>
              <a:rPr lang="en-GB" sz="2400" dirty="0">
                <a:effectLst/>
              </a:rPr>
              <a:t>By 2030, 85% of the jobs that today's learners will be doing </a:t>
            </a:r>
            <a:r>
              <a:rPr lang="en-GB" sz="2400" dirty="0"/>
              <a:t>does not</a:t>
            </a:r>
            <a:r>
              <a:rPr lang="en-GB" sz="2400" dirty="0">
                <a:effectLst/>
              </a:rPr>
              <a:t> exist yet.</a:t>
            </a:r>
          </a:p>
          <a:p>
            <a:endParaRPr lang="en-GB" sz="2400" dirty="0">
              <a:effectLst/>
            </a:endParaRPr>
          </a:p>
          <a:p>
            <a:r>
              <a:rPr lang="en-GB" sz="2400" dirty="0"/>
              <a:t>Educational institutions must align with industry needs to produce </a:t>
            </a:r>
            <a:r>
              <a:rPr lang="en-GB" sz="2400" b="1" dirty="0"/>
              <a:t>‘competent’ engineers</a:t>
            </a:r>
            <a:r>
              <a:rPr lang="en-GB" sz="2400" dirty="0"/>
              <a:t>. </a:t>
            </a:r>
          </a:p>
        </p:txBody>
      </p:sp>
      <p:sp>
        <p:nvSpPr>
          <p:cNvPr id="3" name="Slide Number Placeholder 2">
            <a:extLst>
              <a:ext uri="{FF2B5EF4-FFF2-40B4-BE49-F238E27FC236}">
                <a16:creationId xmlns:a16="http://schemas.microsoft.com/office/drawing/2014/main" id="{04B6C257-E477-728B-FC6A-2C868918F355}"/>
              </a:ext>
            </a:extLst>
          </p:cNvPr>
          <p:cNvSpPr>
            <a:spLocks noGrp="1"/>
          </p:cNvSpPr>
          <p:nvPr>
            <p:ph type="sldNum" sz="quarter" idx="12"/>
          </p:nvPr>
        </p:nvSpPr>
        <p:spPr>
          <a:xfrm>
            <a:off x="8148677" y="6106876"/>
            <a:ext cx="3133685" cy="345516"/>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B6F15528-21DE-4FAA-801E-634DDDAF4B2B}" type="slidenum">
              <a:rPr kumimoji="0" lang="en-GB"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a:t>
            </a:fld>
            <a:endParaRPr kumimoji="0" lang="en-GB" b="0" i="0" u="none" strike="noStrike" kern="1200" cap="none" spc="0" normalizeH="0" baseline="0" noProof="0">
              <a:ln>
                <a:noFill/>
              </a:ln>
              <a:effectLst/>
              <a:uLnTx/>
              <a:uFillTx/>
            </a:endParaRPr>
          </a:p>
        </p:txBody>
      </p:sp>
      <p:sp>
        <p:nvSpPr>
          <p:cNvPr id="5" name="TextBox 4">
            <a:extLst>
              <a:ext uri="{FF2B5EF4-FFF2-40B4-BE49-F238E27FC236}">
                <a16:creationId xmlns:a16="http://schemas.microsoft.com/office/drawing/2014/main" id="{399D384F-777B-9177-FCBF-F05A6CB88628}"/>
              </a:ext>
            </a:extLst>
          </p:cNvPr>
          <p:cNvSpPr txBox="1"/>
          <p:nvPr/>
        </p:nvSpPr>
        <p:spPr>
          <a:xfrm>
            <a:off x="6571927" y="37308"/>
            <a:ext cx="4966024" cy="369332"/>
          </a:xfrm>
          <a:prstGeom prst="rect">
            <a:avLst/>
          </a:prstGeom>
          <a:noFill/>
        </p:spPr>
        <p:txBody>
          <a:bodyPr wrap="square">
            <a:spAutoFit/>
          </a:bodyPr>
          <a:lstStyle/>
          <a:p>
            <a:r>
              <a:rPr lang="en-GB" b="1" dirty="0"/>
              <a:t>6</a:t>
            </a:r>
            <a:r>
              <a:rPr lang="en-GB" b="1" baseline="30000" dirty="0"/>
              <a:t>th</a:t>
            </a:r>
            <a:r>
              <a:rPr lang="en-GB" b="1" dirty="0"/>
              <a:t> Global Conference on Education and Teaching</a:t>
            </a:r>
          </a:p>
        </p:txBody>
      </p:sp>
    </p:spTree>
    <p:extLst>
      <p:ext uri="{BB962C8B-B14F-4D97-AF65-F5344CB8AC3E}">
        <p14:creationId xmlns:p14="http://schemas.microsoft.com/office/powerpoint/2010/main" val="320276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D2F8-4BFF-00E7-73C0-FC8FC0EE03B1}"/>
              </a:ext>
            </a:extLst>
          </p:cNvPr>
          <p:cNvSpPr>
            <a:spLocks noGrp="1"/>
          </p:cNvSpPr>
          <p:nvPr>
            <p:ph type="title"/>
          </p:nvPr>
        </p:nvSpPr>
        <p:spPr>
          <a:xfrm>
            <a:off x="561532" y="795140"/>
            <a:ext cx="9951482" cy="888691"/>
          </a:xfrm>
        </p:spPr>
        <p:txBody>
          <a:bodyPr/>
          <a:lstStyle/>
          <a:p>
            <a:pPr algn="ctr"/>
            <a:r>
              <a:rPr lang="en-GB" dirty="0"/>
              <a:t>Background</a:t>
            </a:r>
            <a:br>
              <a:rPr lang="en-GB" dirty="0"/>
            </a:br>
            <a:endParaRPr lang="en-GB" dirty="0"/>
          </a:p>
        </p:txBody>
      </p:sp>
      <p:sp>
        <p:nvSpPr>
          <p:cNvPr id="3" name="Content Placeholder 2">
            <a:extLst>
              <a:ext uri="{FF2B5EF4-FFF2-40B4-BE49-F238E27FC236}">
                <a16:creationId xmlns:a16="http://schemas.microsoft.com/office/drawing/2014/main" id="{C2E88840-54AE-971C-7653-F4F2E07B3D84}"/>
              </a:ext>
            </a:extLst>
          </p:cNvPr>
          <p:cNvSpPr>
            <a:spLocks noGrp="1"/>
          </p:cNvSpPr>
          <p:nvPr>
            <p:ph sz="half" idx="1"/>
          </p:nvPr>
        </p:nvSpPr>
        <p:spPr>
          <a:xfrm>
            <a:off x="130175" y="1539238"/>
            <a:ext cx="6807643" cy="4372612"/>
          </a:xfrm>
        </p:spPr>
        <p:txBody>
          <a:bodyPr/>
          <a:lstStyle/>
          <a:p>
            <a:pPr>
              <a:lnSpc>
                <a:spcPct val="107000"/>
              </a:lnSpc>
              <a:spcAft>
                <a:spcPts val="800"/>
              </a:spcAft>
            </a:pPr>
            <a:r>
              <a:rPr lang="en-GB" sz="2400" b="1" dirty="0">
                <a:solidFill>
                  <a:srgbClr val="7030A0"/>
                </a:solidFill>
              </a:rPr>
              <a:t>Personalised Learning: </a:t>
            </a:r>
            <a:r>
              <a:rPr lang="en-GB" sz="2400" kern="100" dirty="0">
                <a:effectLst/>
                <a:ea typeface="Aptos" panose="020B0004020202020204" pitchFamily="34" charset="0"/>
                <a:cs typeface="Times New Roman" panose="02020603050405020304" pitchFamily="18" charset="0"/>
              </a:rPr>
              <a:t>AI is increasingly being used to create </a:t>
            </a:r>
            <a:r>
              <a:rPr lang="en-GB" sz="2400" kern="100" dirty="0">
                <a:cs typeface="Times New Roman" panose="02020603050405020304" pitchFamily="18" charset="0"/>
              </a:rPr>
              <a:t>tailored learning experiences, </a:t>
            </a:r>
            <a:r>
              <a:rPr lang="en-GB" sz="2400" kern="100" dirty="0">
                <a:effectLst/>
                <a:ea typeface="Aptos" panose="020B0004020202020204" pitchFamily="34" charset="0"/>
                <a:cs typeface="Times New Roman" panose="02020603050405020304" pitchFamily="18" charset="0"/>
              </a:rPr>
              <a:t>adapting content and pacing to individual student needs.</a:t>
            </a:r>
          </a:p>
          <a:p>
            <a:pPr>
              <a:lnSpc>
                <a:spcPct val="107000"/>
              </a:lnSpc>
              <a:spcAft>
                <a:spcPts val="800"/>
              </a:spcAft>
            </a:pPr>
            <a:r>
              <a:rPr lang="en-GB" sz="2400" b="1" dirty="0">
                <a:solidFill>
                  <a:srgbClr val="7030A0"/>
                </a:solidFill>
              </a:rPr>
              <a:t>AI-Powered Assessments: </a:t>
            </a:r>
            <a:r>
              <a:rPr lang="en-GB" sz="2400" kern="100" dirty="0">
                <a:effectLst/>
                <a:ea typeface="Aptos" panose="020B0004020202020204" pitchFamily="34" charset="0"/>
                <a:cs typeface="Times New Roman" panose="02020603050405020304" pitchFamily="18" charset="0"/>
              </a:rPr>
              <a:t>Automated grading systems and AI-driven feedback tools are becoming more common, providing immediate, detailed feedback. </a:t>
            </a:r>
          </a:p>
          <a:p>
            <a:pPr>
              <a:lnSpc>
                <a:spcPct val="107000"/>
              </a:lnSpc>
              <a:spcAft>
                <a:spcPts val="800"/>
              </a:spcAft>
            </a:pPr>
            <a:r>
              <a:rPr lang="en-GB" sz="2400" b="1" dirty="0">
                <a:solidFill>
                  <a:srgbClr val="7030A0"/>
                </a:solidFill>
              </a:rPr>
              <a:t>Learning Analytics: </a:t>
            </a:r>
            <a:r>
              <a:rPr lang="en-GB" sz="2400" kern="100" dirty="0">
                <a:cs typeface="Times New Roman" panose="02020603050405020304" pitchFamily="18" charset="0"/>
              </a:rPr>
              <a:t>AI is </a:t>
            </a:r>
            <a:r>
              <a:rPr lang="en-GB" sz="2400" kern="100" dirty="0">
                <a:effectLst/>
                <a:ea typeface="Aptos" panose="020B0004020202020204" pitchFamily="34" charset="0"/>
                <a:cs typeface="Times New Roman" panose="02020603050405020304" pitchFamily="18" charset="0"/>
              </a:rPr>
              <a:t>helping educational institutions analyse student data to predict performance.</a:t>
            </a:r>
          </a:p>
          <a:p>
            <a:endParaRPr lang="en-GB" sz="2400" dirty="0"/>
          </a:p>
        </p:txBody>
      </p:sp>
      <p:sp>
        <p:nvSpPr>
          <p:cNvPr id="4" name="Slide Number Placeholder 3">
            <a:extLst>
              <a:ext uri="{FF2B5EF4-FFF2-40B4-BE49-F238E27FC236}">
                <a16:creationId xmlns:a16="http://schemas.microsoft.com/office/drawing/2014/main" id="{935F2B9A-982F-928C-2318-74E33FA387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136"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136"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object 2">
            <a:extLst>
              <a:ext uri="{FF2B5EF4-FFF2-40B4-BE49-F238E27FC236}">
                <a16:creationId xmlns:a16="http://schemas.microsoft.com/office/drawing/2014/main" id="{C4DB5E1E-DD6B-B962-EC54-5AF37E126E45}"/>
              </a:ext>
            </a:extLst>
          </p:cNvPr>
          <p:cNvPicPr>
            <a:picLocks noGrp="1"/>
          </p:cNvPicPr>
          <p:nvPr>
            <p:ph sz="half" idx="2"/>
          </p:nvPr>
        </p:nvPicPr>
        <p:blipFill>
          <a:blip r:embed="rId2" cstate="print"/>
          <a:stretch>
            <a:fillRect/>
          </a:stretch>
        </p:blipFill>
        <p:spPr>
          <a:xfrm>
            <a:off x="7292975" y="1652293"/>
            <a:ext cx="3876663" cy="3891547"/>
          </a:xfrm>
          <a:prstGeom prst="rect">
            <a:avLst/>
          </a:prstGeom>
        </p:spPr>
      </p:pic>
      <p:sp>
        <p:nvSpPr>
          <p:cNvPr id="7" name="TextBox 6">
            <a:extLst>
              <a:ext uri="{FF2B5EF4-FFF2-40B4-BE49-F238E27FC236}">
                <a16:creationId xmlns:a16="http://schemas.microsoft.com/office/drawing/2014/main" id="{A9E8A437-A2E2-6E39-4FCE-25BCC8D3B1F6}"/>
              </a:ext>
            </a:extLst>
          </p:cNvPr>
          <p:cNvSpPr txBox="1"/>
          <p:nvPr/>
        </p:nvSpPr>
        <p:spPr>
          <a:xfrm>
            <a:off x="6571927" y="37308"/>
            <a:ext cx="4966024" cy="369332"/>
          </a:xfrm>
          <a:prstGeom prst="rect">
            <a:avLst/>
          </a:prstGeom>
          <a:noFill/>
        </p:spPr>
        <p:txBody>
          <a:bodyPr wrap="square">
            <a:spAutoFit/>
          </a:bodyPr>
          <a:lstStyle/>
          <a:p>
            <a:r>
              <a:rPr lang="en-GB" b="1" dirty="0"/>
              <a:t>6</a:t>
            </a:r>
            <a:r>
              <a:rPr lang="en-GB" b="1" baseline="30000" dirty="0"/>
              <a:t>th</a:t>
            </a:r>
            <a:r>
              <a:rPr lang="en-GB" b="1" dirty="0"/>
              <a:t> Global Conference on Education and Teaching</a:t>
            </a:r>
          </a:p>
        </p:txBody>
      </p:sp>
    </p:spTree>
    <p:extLst>
      <p:ext uri="{BB962C8B-B14F-4D97-AF65-F5344CB8AC3E}">
        <p14:creationId xmlns:p14="http://schemas.microsoft.com/office/powerpoint/2010/main" val="179846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3C5FA3-2A27-C258-EFAC-944C13493B76}"/>
              </a:ext>
            </a:extLst>
          </p:cNvPr>
          <p:cNvSpPr>
            <a:spLocks noGrp="1"/>
          </p:cNvSpPr>
          <p:nvPr>
            <p:ph type="title"/>
          </p:nvPr>
        </p:nvSpPr>
        <p:spPr>
          <a:xfrm>
            <a:off x="563878" y="806450"/>
            <a:ext cx="9951482" cy="716468"/>
          </a:xfrm>
        </p:spPr>
        <p:txBody>
          <a:bodyPr/>
          <a:lstStyle/>
          <a:p>
            <a:pPr algn="ctr"/>
            <a:r>
              <a:rPr lang="en-GB" dirty="0"/>
              <a:t>Theoretical Framework</a:t>
            </a:r>
          </a:p>
        </p:txBody>
      </p:sp>
      <p:sp>
        <p:nvSpPr>
          <p:cNvPr id="7" name="Content Placeholder 6">
            <a:extLst>
              <a:ext uri="{FF2B5EF4-FFF2-40B4-BE49-F238E27FC236}">
                <a16:creationId xmlns:a16="http://schemas.microsoft.com/office/drawing/2014/main" id="{BE98F3C9-7720-DC16-F38D-01B691300785}"/>
              </a:ext>
            </a:extLst>
          </p:cNvPr>
          <p:cNvSpPr>
            <a:spLocks noGrp="1"/>
          </p:cNvSpPr>
          <p:nvPr>
            <p:ph idx="1"/>
          </p:nvPr>
        </p:nvSpPr>
        <p:spPr>
          <a:xfrm>
            <a:off x="563878" y="1527027"/>
            <a:ext cx="10697642" cy="4156223"/>
          </a:xfrm>
        </p:spPr>
        <p:txBody>
          <a:bodyPr/>
          <a:lstStyle/>
          <a:p>
            <a:r>
              <a:rPr lang="en-GB" sz="2400" b="1" dirty="0">
                <a:solidFill>
                  <a:srgbClr val="7030A0"/>
                </a:solidFill>
              </a:rPr>
              <a:t>Constructivist Learning Theory</a:t>
            </a:r>
          </a:p>
          <a:p>
            <a:pPr marL="0" indent="0">
              <a:buNone/>
            </a:pPr>
            <a:r>
              <a:rPr lang="en-GB" sz="1800" dirty="0">
                <a:effectLst/>
                <a:ea typeface="Aptos" panose="020B0004020202020204" pitchFamily="34" charset="0"/>
                <a:cs typeface="Times New Roman" panose="02020603050405020304" pitchFamily="18" charset="0"/>
              </a:rPr>
              <a:t>Personalised learning experiences by tailoring content and assessments to individual learning styles and aligning with constructivist approaches.</a:t>
            </a:r>
          </a:p>
          <a:p>
            <a:r>
              <a:rPr lang="en-GB" sz="2400" b="1" dirty="0">
                <a:solidFill>
                  <a:srgbClr val="7030A0"/>
                </a:solidFill>
              </a:rPr>
              <a:t>Industry 4.0 Competencies</a:t>
            </a:r>
          </a:p>
          <a:p>
            <a:pPr marL="0" indent="0">
              <a:buNone/>
            </a:pPr>
            <a:r>
              <a:rPr lang="en-GB" sz="1800" dirty="0">
                <a:effectLst/>
                <a:ea typeface="Aptos" panose="020B0004020202020204" pitchFamily="34" charset="0"/>
                <a:cs typeface="Times New Roman" panose="02020603050405020304" pitchFamily="18" charset="0"/>
              </a:rPr>
              <a:t>Focuses on integrating AI-driven assessments to enhance the development of key technical and professional competencies.</a:t>
            </a:r>
          </a:p>
          <a:p>
            <a:r>
              <a:rPr lang="en-GB" sz="2400" b="1" dirty="0">
                <a:solidFill>
                  <a:srgbClr val="7030A0"/>
                </a:solidFill>
              </a:rPr>
              <a:t>Learning Analytics</a:t>
            </a:r>
          </a:p>
          <a:p>
            <a:pPr marL="0" indent="0">
              <a:buNone/>
            </a:pPr>
            <a:r>
              <a:rPr lang="en-GB" sz="1800" dirty="0">
                <a:effectLst/>
                <a:ea typeface="Aptos" panose="020B0004020202020204" pitchFamily="34" charset="0"/>
                <a:cs typeface="Times New Roman" panose="02020603050405020304" pitchFamily="18" charset="0"/>
              </a:rPr>
              <a:t>Utilises AI to track and analyse student performance data, enabling adaptive learning pathways and early interventions to improve outcomes and retention rates in engineering education.</a:t>
            </a:r>
            <a:endParaRPr lang="en-GB" sz="2400" b="1" dirty="0">
              <a:solidFill>
                <a:srgbClr val="7030A0"/>
              </a:solidFill>
            </a:endParaRPr>
          </a:p>
          <a:p>
            <a:r>
              <a:rPr lang="en-GB" sz="2400" b="1" dirty="0">
                <a:solidFill>
                  <a:srgbClr val="7030A0"/>
                </a:solidFill>
              </a:rPr>
              <a:t>Feedback Loops and Scaffolding</a:t>
            </a:r>
          </a:p>
          <a:p>
            <a:pPr marL="0" indent="0">
              <a:buNone/>
            </a:pPr>
            <a:r>
              <a:rPr lang="en-GB" sz="1800" dirty="0">
                <a:ea typeface="Aptos" panose="020B0004020202020204" pitchFamily="34" charset="0"/>
                <a:cs typeface="Times New Roman" panose="02020603050405020304" pitchFamily="18" charset="0"/>
              </a:rPr>
              <a:t>P</a:t>
            </a:r>
            <a:r>
              <a:rPr lang="en-GB" sz="1800" dirty="0">
                <a:effectLst/>
                <a:ea typeface="Aptos" panose="020B0004020202020204" pitchFamily="34" charset="0"/>
                <a:cs typeface="Times New Roman" panose="02020603050405020304" pitchFamily="18" charset="0"/>
              </a:rPr>
              <a:t>rovides real-time feedback and customised learning scaffolding, allowing students to build upon existing knowledge and advance through more complex engineering concepts at their own pace.</a:t>
            </a:r>
            <a:endParaRPr lang="en-GB" sz="2400" b="1" dirty="0">
              <a:solidFill>
                <a:srgbClr val="7030A0"/>
              </a:solidFill>
            </a:endParaRPr>
          </a:p>
        </p:txBody>
      </p:sp>
      <p:sp>
        <p:nvSpPr>
          <p:cNvPr id="5" name="Slide Number Placeholder 4">
            <a:extLst>
              <a:ext uri="{FF2B5EF4-FFF2-40B4-BE49-F238E27FC236}">
                <a16:creationId xmlns:a16="http://schemas.microsoft.com/office/drawing/2014/main" id="{A6E745A7-38C9-E374-3BE9-C73BC34B280D}"/>
              </a:ext>
            </a:extLst>
          </p:cNvPr>
          <p:cNvSpPr>
            <a:spLocks noGrp="1"/>
          </p:cNvSpPr>
          <p:nvPr>
            <p:ph type="sldNum" sz="quarter" idx="12"/>
          </p:nvPr>
        </p:nvSpPr>
        <p:spPr/>
        <p:txBody>
          <a:bodyPr/>
          <a:lstStyle/>
          <a:p>
            <a:fld id="{B6F15528-21DE-4FAA-801E-634DDDAF4B2B}" type="slidenum">
              <a:rPr lang="en-GB" smtClean="0"/>
              <a:t>5</a:t>
            </a:fld>
            <a:endParaRPr lang="en-GB"/>
          </a:p>
        </p:txBody>
      </p:sp>
      <p:sp>
        <p:nvSpPr>
          <p:cNvPr id="3" name="TextBox 2">
            <a:extLst>
              <a:ext uri="{FF2B5EF4-FFF2-40B4-BE49-F238E27FC236}">
                <a16:creationId xmlns:a16="http://schemas.microsoft.com/office/drawing/2014/main" id="{20E1A48F-F948-2C8C-1E41-8C716ABDBA5C}"/>
              </a:ext>
            </a:extLst>
          </p:cNvPr>
          <p:cNvSpPr txBox="1"/>
          <p:nvPr/>
        </p:nvSpPr>
        <p:spPr>
          <a:xfrm>
            <a:off x="6571927" y="37308"/>
            <a:ext cx="4966024" cy="369332"/>
          </a:xfrm>
          <a:prstGeom prst="rect">
            <a:avLst/>
          </a:prstGeom>
          <a:noFill/>
        </p:spPr>
        <p:txBody>
          <a:bodyPr wrap="square">
            <a:spAutoFit/>
          </a:bodyPr>
          <a:lstStyle/>
          <a:p>
            <a:r>
              <a:rPr lang="en-GB" b="1" dirty="0"/>
              <a:t>6</a:t>
            </a:r>
            <a:r>
              <a:rPr lang="en-GB" b="1" baseline="30000" dirty="0"/>
              <a:t>th</a:t>
            </a:r>
            <a:r>
              <a:rPr lang="en-GB" b="1" dirty="0"/>
              <a:t> Global Conference on Education and Teaching</a:t>
            </a:r>
          </a:p>
        </p:txBody>
      </p:sp>
    </p:spTree>
    <p:extLst>
      <p:ext uri="{BB962C8B-B14F-4D97-AF65-F5344CB8AC3E}">
        <p14:creationId xmlns:p14="http://schemas.microsoft.com/office/powerpoint/2010/main" val="3280299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B57A4F-6B4B-F689-9DC8-117A3A415B1F}"/>
              </a:ext>
            </a:extLst>
          </p:cNvPr>
          <p:cNvSpPr>
            <a:spLocks noGrp="1"/>
          </p:cNvSpPr>
          <p:nvPr>
            <p:ph type="title"/>
          </p:nvPr>
        </p:nvSpPr>
        <p:spPr>
          <a:xfrm>
            <a:off x="561532" y="790870"/>
            <a:ext cx="9951482" cy="888691"/>
          </a:xfrm>
        </p:spPr>
        <p:txBody>
          <a:bodyPr anchor="t">
            <a:normAutofit fontScale="90000"/>
          </a:bodyPr>
          <a:lstStyle/>
          <a:p>
            <a:pPr algn="ctr"/>
            <a:r>
              <a:rPr lang="en-GB" dirty="0"/>
              <a:t>Methodology and Case Selection</a:t>
            </a:r>
            <a:br>
              <a:rPr lang="en-GB" sz="2900" dirty="0"/>
            </a:br>
            <a:endParaRPr lang="en-GB" sz="2900" dirty="0"/>
          </a:p>
        </p:txBody>
      </p:sp>
      <p:pic>
        <p:nvPicPr>
          <p:cNvPr id="9" name="Content Placeholder 8">
            <a:extLst>
              <a:ext uri="{FF2B5EF4-FFF2-40B4-BE49-F238E27FC236}">
                <a16:creationId xmlns:a16="http://schemas.microsoft.com/office/drawing/2014/main" id="{2C3DC2B2-8A16-7BCC-4D3A-A1A4731BDCE0}"/>
              </a:ext>
            </a:extLst>
          </p:cNvPr>
          <p:cNvPicPr>
            <a:picLocks noGrp="1" noChangeAspect="1"/>
          </p:cNvPicPr>
          <p:nvPr>
            <p:ph sz="half" idx="1"/>
          </p:nvPr>
        </p:nvPicPr>
        <p:blipFill>
          <a:blip r:embed="rId2"/>
          <a:stretch>
            <a:fillRect/>
          </a:stretch>
        </p:blipFill>
        <p:spPr>
          <a:xfrm>
            <a:off x="561532" y="1679561"/>
            <a:ext cx="4903629" cy="3480880"/>
          </a:xfrm>
          <a:prstGeom prst="rect">
            <a:avLst/>
          </a:prstGeom>
          <a:noFill/>
        </p:spPr>
      </p:pic>
      <p:sp>
        <p:nvSpPr>
          <p:cNvPr id="7" name="Content Placeholder 6">
            <a:extLst>
              <a:ext uri="{FF2B5EF4-FFF2-40B4-BE49-F238E27FC236}">
                <a16:creationId xmlns:a16="http://schemas.microsoft.com/office/drawing/2014/main" id="{7D6910D8-B2B0-BDA7-84FE-2AE8978C83A2}"/>
              </a:ext>
            </a:extLst>
          </p:cNvPr>
          <p:cNvSpPr>
            <a:spLocks noGrp="1"/>
          </p:cNvSpPr>
          <p:nvPr>
            <p:ph sz="half" idx="2"/>
          </p:nvPr>
        </p:nvSpPr>
        <p:spPr>
          <a:xfrm>
            <a:off x="5609385" y="1679561"/>
            <a:ext cx="4903629" cy="4117655"/>
          </a:xfrm>
        </p:spPr>
        <p:txBody>
          <a:bodyPr>
            <a:normAutofit/>
          </a:bodyPr>
          <a:lstStyle/>
          <a:p>
            <a:r>
              <a:rPr lang="en-GB" sz="2400" b="1" dirty="0">
                <a:solidFill>
                  <a:srgbClr val="7030A0"/>
                </a:solidFill>
              </a:rPr>
              <a:t>Mixed-Method Approach:</a:t>
            </a:r>
            <a:r>
              <a:rPr lang="en-GB" sz="2400" dirty="0"/>
              <a:t> Quantitative (student performance data) + qualitative (surveys and interviews).</a:t>
            </a:r>
          </a:p>
          <a:p>
            <a:endParaRPr lang="en-GB" sz="2400" dirty="0"/>
          </a:p>
          <a:p>
            <a:r>
              <a:rPr lang="en-GB" sz="2400" b="1" dirty="0">
                <a:solidFill>
                  <a:srgbClr val="7030A0"/>
                </a:solidFill>
              </a:rPr>
              <a:t>AI Tools Analysed: </a:t>
            </a:r>
          </a:p>
          <a:p>
            <a:pPr marL="268288" indent="0">
              <a:buNone/>
            </a:pPr>
            <a:r>
              <a:rPr lang="en-GB" sz="2400" dirty="0"/>
              <a:t>Adaptive learning platforms and intelligent assessment systems.</a:t>
            </a:r>
          </a:p>
        </p:txBody>
      </p:sp>
      <p:sp>
        <p:nvSpPr>
          <p:cNvPr id="4" name="Slide Number Placeholder 3">
            <a:extLst>
              <a:ext uri="{FF2B5EF4-FFF2-40B4-BE49-F238E27FC236}">
                <a16:creationId xmlns:a16="http://schemas.microsoft.com/office/drawing/2014/main" id="{935F2B9A-982F-928C-2318-74E33FA38797}"/>
              </a:ext>
            </a:extLst>
          </p:cNvPr>
          <p:cNvSpPr>
            <a:spLocks noGrp="1"/>
          </p:cNvSpPr>
          <p:nvPr>
            <p:ph type="sldNum" sz="quarter" idx="12"/>
          </p:nvPr>
        </p:nvSpPr>
        <p:spPr>
          <a:xfrm>
            <a:off x="8148677" y="6106876"/>
            <a:ext cx="3133685" cy="345516"/>
          </a:xfrm>
        </p:spPr>
        <p:txBody>
          <a:bodyPr anchor="ctr">
            <a:normAutofit/>
          </a:bodyPr>
          <a:lstStyle/>
          <a:p>
            <a:pPr>
              <a:spcAft>
                <a:spcPts val="600"/>
              </a:spcAft>
            </a:pPr>
            <a:fld id="{B6F15528-21DE-4FAA-801E-634DDDAF4B2B}" type="slidenum">
              <a:rPr lang="en-GB" smtClean="0"/>
              <a:pPr>
                <a:spcAft>
                  <a:spcPts val="600"/>
                </a:spcAft>
              </a:pPr>
              <a:t>6</a:t>
            </a:fld>
            <a:endParaRPr lang="en-GB" dirty="0"/>
          </a:p>
        </p:txBody>
      </p:sp>
      <p:sp>
        <p:nvSpPr>
          <p:cNvPr id="2" name="TextBox 1">
            <a:extLst>
              <a:ext uri="{FF2B5EF4-FFF2-40B4-BE49-F238E27FC236}">
                <a16:creationId xmlns:a16="http://schemas.microsoft.com/office/drawing/2014/main" id="{F86D993D-4E38-056A-7968-2731A648FC25}"/>
              </a:ext>
            </a:extLst>
          </p:cNvPr>
          <p:cNvSpPr txBox="1"/>
          <p:nvPr/>
        </p:nvSpPr>
        <p:spPr>
          <a:xfrm>
            <a:off x="6571927" y="37308"/>
            <a:ext cx="4966024" cy="369332"/>
          </a:xfrm>
          <a:prstGeom prst="rect">
            <a:avLst/>
          </a:prstGeom>
          <a:noFill/>
        </p:spPr>
        <p:txBody>
          <a:bodyPr wrap="square">
            <a:spAutoFit/>
          </a:bodyPr>
          <a:lstStyle/>
          <a:p>
            <a:r>
              <a:rPr lang="en-GB" b="1" dirty="0"/>
              <a:t>6</a:t>
            </a:r>
            <a:r>
              <a:rPr lang="en-GB" b="1" baseline="30000" dirty="0"/>
              <a:t>th</a:t>
            </a:r>
            <a:r>
              <a:rPr lang="en-GB" b="1" dirty="0"/>
              <a:t> Global Conference on Education and Teaching</a:t>
            </a:r>
          </a:p>
        </p:txBody>
      </p:sp>
    </p:spTree>
    <p:extLst>
      <p:ext uri="{BB962C8B-B14F-4D97-AF65-F5344CB8AC3E}">
        <p14:creationId xmlns:p14="http://schemas.microsoft.com/office/powerpoint/2010/main" val="2669423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3A1A8C-EBD9-5C24-4055-2EFA913D2757}"/>
              </a:ext>
            </a:extLst>
          </p:cNvPr>
          <p:cNvSpPr>
            <a:spLocks noGrp="1"/>
          </p:cNvSpPr>
          <p:nvPr>
            <p:ph type="title"/>
          </p:nvPr>
        </p:nvSpPr>
        <p:spPr>
          <a:xfrm>
            <a:off x="587375" y="830635"/>
            <a:ext cx="9951482" cy="716468"/>
          </a:xfrm>
        </p:spPr>
        <p:txBody>
          <a:bodyPr/>
          <a:lstStyle/>
          <a:p>
            <a:pPr algn="ctr"/>
            <a:r>
              <a:rPr lang="en-GB" dirty="0"/>
              <a:t>Data and Results</a:t>
            </a:r>
            <a:br>
              <a:rPr lang="en-GB" dirty="0"/>
            </a:br>
            <a:endParaRPr lang="en-GB" dirty="0"/>
          </a:p>
        </p:txBody>
      </p:sp>
      <p:sp>
        <p:nvSpPr>
          <p:cNvPr id="5" name="Content Placeholder 4">
            <a:extLst>
              <a:ext uri="{FF2B5EF4-FFF2-40B4-BE49-F238E27FC236}">
                <a16:creationId xmlns:a16="http://schemas.microsoft.com/office/drawing/2014/main" id="{8CE2948C-49E7-48E1-28B5-8B6176B61F8C}"/>
              </a:ext>
            </a:extLst>
          </p:cNvPr>
          <p:cNvSpPr>
            <a:spLocks noGrp="1"/>
          </p:cNvSpPr>
          <p:nvPr>
            <p:ph idx="1"/>
          </p:nvPr>
        </p:nvSpPr>
        <p:spPr>
          <a:xfrm>
            <a:off x="302364" y="1664725"/>
            <a:ext cx="10322165" cy="4324529"/>
          </a:xfrm>
        </p:spPr>
        <p:txBody>
          <a:bodyPr/>
          <a:lstStyle/>
          <a:p>
            <a:r>
              <a:rPr lang="en-GB" sz="2400" b="1" dirty="0">
                <a:solidFill>
                  <a:srgbClr val="7030A0"/>
                </a:solidFill>
                <a:cs typeface="Times New Roman" panose="02020603050405020304" pitchFamily="18" charset="0"/>
              </a:rPr>
              <a:t>Retention Rates </a:t>
            </a:r>
          </a:p>
          <a:p>
            <a:pPr marL="0" indent="0" algn="l">
              <a:buNone/>
            </a:pPr>
            <a:r>
              <a:rPr lang="en-GB" sz="1800" dirty="0">
                <a:effectLst/>
                <a:ea typeface="Aptos" panose="020B0004020202020204" pitchFamily="34" charset="0"/>
                <a:cs typeface="Times New Roman" panose="02020603050405020304" pitchFamily="18" charset="0"/>
              </a:rPr>
              <a:t>20% improvement in courses that incorporated AI-driven assessments, compared to traditional methods</a:t>
            </a:r>
            <a:r>
              <a:rPr lang="en-GB" sz="1800" baseline="30000" dirty="0">
                <a:effectLst/>
                <a:ea typeface="Aptos" panose="020B0004020202020204" pitchFamily="34" charset="0"/>
                <a:cs typeface="Times New Roman" panose="02020603050405020304" pitchFamily="18" charset="0"/>
              </a:rPr>
              <a:t>1</a:t>
            </a:r>
            <a:r>
              <a:rPr lang="en-GB" sz="1800" dirty="0">
                <a:cs typeface="Times New Roman" panose="02020603050405020304" pitchFamily="18" charset="0"/>
              </a:rPr>
              <a:t>.</a:t>
            </a:r>
          </a:p>
          <a:p>
            <a:r>
              <a:rPr lang="en-GB" sz="2400" b="1" dirty="0">
                <a:solidFill>
                  <a:srgbClr val="7030A0"/>
                </a:solidFill>
                <a:cs typeface="Times New Roman" panose="02020603050405020304" pitchFamily="18" charset="0"/>
              </a:rPr>
              <a:t>Improved Student Performance</a:t>
            </a:r>
          </a:p>
          <a:p>
            <a:pPr marL="0" indent="0">
              <a:buNone/>
            </a:pPr>
            <a:r>
              <a:rPr lang="en-GB" sz="1800" dirty="0">
                <a:effectLst/>
                <a:ea typeface="Aptos" panose="020B0004020202020204" pitchFamily="34" charset="0"/>
                <a:cs typeface="Times New Roman" panose="02020603050405020304" pitchFamily="18" charset="0"/>
              </a:rPr>
              <a:t>Performance in practical assessments increased by 30% for students using AI-based adaptive learning systems, as compared to traditional methods</a:t>
            </a:r>
            <a:r>
              <a:rPr lang="en-GB" sz="1800" baseline="30000" dirty="0">
                <a:effectLst/>
                <a:ea typeface="Aptos" panose="020B0004020202020204" pitchFamily="34" charset="0"/>
                <a:cs typeface="Times New Roman" panose="02020603050405020304" pitchFamily="18" charset="0"/>
              </a:rPr>
              <a:t>2</a:t>
            </a:r>
            <a:r>
              <a:rPr lang="de-CH" sz="1800" dirty="0">
                <a:cs typeface="Times New Roman" panose="02020603050405020304" pitchFamily="18" charset="0"/>
              </a:rPr>
              <a:t>.</a:t>
            </a:r>
            <a:endParaRPr lang="en-GB" sz="1800" dirty="0">
              <a:cs typeface="Times New Roman" panose="02020603050405020304" pitchFamily="18" charset="0"/>
            </a:endParaRPr>
          </a:p>
          <a:p>
            <a:r>
              <a:rPr lang="en-GB" sz="2400" b="1" dirty="0">
                <a:solidFill>
                  <a:srgbClr val="7030A0"/>
                </a:solidFill>
                <a:cs typeface="Times New Roman" panose="02020603050405020304" pitchFamily="18" charset="0"/>
              </a:rPr>
              <a:t>Reduction in Dropout Rates</a:t>
            </a:r>
          </a:p>
          <a:p>
            <a:pPr marL="0" indent="0">
              <a:buNone/>
            </a:pPr>
            <a:r>
              <a:rPr lang="en-GB" sz="1800" dirty="0">
                <a:ea typeface="Aptos" panose="020B0004020202020204" pitchFamily="34" charset="0"/>
                <a:cs typeface="Times New Roman" panose="02020603050405020304" pitchFamily="18" charset="0"/>
              </a:rPr>
              <a:t>D</a:t>
            </a:r>
            <a:r>
              <a:rPr lang="en-GB" sz="1800" dirty="0">
                <a:effectLst/>
                <a:ea typeface="Aptos" panose="020B0004020202020204" pitchFamily="34" charset="0"/>
                <a:cs typeface="Times New Roman" panose="02020603050405020304" pitchFamily="18" charset="0"/>
              </a:rPr>
              <a:t>ropout rates decreased by 15% in engineering programmes where AI-driven formative assessments were used</a:t>
            </a:r>
            <a:r>
              <a:rPr lang="en-GB" sz="1800" baseline="30000" dirty="0">
                <a:effectLst/>
                <a:ea typeface="Aptos" panose="020B0004020202020204" pitchFamily="34" charset="0"/>
                <a:cs typeface="Times New Roman" panose="02020603050405020304" pitchFamily="18" charset="0"/>
              </a:rPr>
              <a:t>3</a:t>
            </a:r>
            <a:r>
              <a:rPr lang="en-GB" sz="1800" dirty="0">
                <a:cs typeface="Times New Roman" panose="02020603050405020304" pitchFamily="18" charset="0"/>
              </a:rPr>
              <a:t>.</a:t>
            </a:r>
          </a:p>
          <a:p>
            <a:r>
              <a:rPr lang="en-GB" sz="2400" b="1" dirty="0">
                <a:solidFill>
                  <a:srgbClr val="7030A0"/>
                </a:solidFill>
                <a:cs typeface="Times New Roman" panose="02020603050405020304" pitchFamily="18" charset="0"/>
              </a:rPr>
              <a:t>Improvement in Practical Skills Mastery</a:t>
            </a:r>
          </a:p>
          <a:p>
            <a:pPr marL="0" indent="0">
              <a:buNone/>
            </a:pPr>
            <a:r>
              <a:rPr lang="en-GB" sz="1800" dirty="0">
                <a:effectLst/>
                <a:ea typeface="Aptos" panose="020B0004020202020204" pitchFamily="34" charset="0"/>
                <a:cs typeface="Times New Roman" panose="02020603050405020304" pitchFamily="18" charset="0"/>
              </a:rPr>
              <a:t>Engineering students demonstrated a 25% improvement in practical skill mastery when AI-driven assessments were integrated into lab-based courses</a:t>
            </a:r>
            <a:r>
              <a:rPr lang="en-GB" sz="1800" baseline="30000" dirty="0">
                <a:effectLst/>
                <a:ea typeface="Aptos" panose="020B0004020202020204" pitchFamily="34" charset="0"/>
                <a:cs typeface="Times New Roman" panose="02020603050405020304" pitchFamily="18" charset="0"/>
              </a:rPr>
              <a:t>4</a:t>
            </a:r>
            <a:r>
              <a:rPr lang="en-GB" sz="1800" dirty="0">
                <a:effectLst/>
                <a:ea typeface="Aptos" panose="020B0004020202020204" pitchFamily="34" charset="0"/>
                <a:cs typeface="Times New Roman" panose="02020603050405020304" pitchFamily="18" charset="0"/>
              </a:rPr>
              <a:t>.</a:t>
            </a:r>
            <a:endParaRPr lang="en-GB" sz="1800"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9CD598E-AFD7-76F8-DA24-8F0954836204}"/>
              </a:ext>
            </a:extLst>
          </p:cNvPr>
          <p:cNvSpPr>
            <a:spLocks noGrp="1"/>
          </p:cNvSpPr>
          <p:nvPr>
            <p:ph type="sldNum" sz="quarter" idx="12"/>
          </p:nvPr>
        </p:nvSpPr>
        <p:spPr/>
        <p:txBody>
          <a:bodyPr/>
          <a:lstStyle/>
          <a:p>
            <a:fld id="{B6F15528-21DE-4FAA-801E-634DDDAF4B2B}" type="slidenum">
              <a:rPr lang="en-GB" smtClean="0"/>
              <a:t>7</a:t>
            </a:fld>
            <a:endParaRPr lang="en-GB"/>
          </a:p>
        </p:txBody>
      </p:sp>
      <p:sp>
        <p:nvSpPr>
          <p:cNvPr id="2" name="TextBox 1">
            <a:extLst>
              <a:ext uri="{FF2B5EF4-FFF2-40B4-BE49-F238E27FC236}">
                <a16:creationId xmlns:a16="http://schemas.microsoft.com/office/drawing/2014/main" id="{C98D05B2-EE0C-EFDC-3A53-03D4E53CC9D2}"/>
              </a:ext>
            </a:extLst>
          </p:cNvPr>
          <p:cNvSpPr txBox="1"/>
          <p:nvPr/>
        </p:nvSpPr>
        <p:spPr>
          <a:xfrm>
            <a:off x="6571927" y="37308"/>
            <a:ext cx="4966024" cy="369332"/>
          </a:xfrm>
          <a:prstGeom prst="rect">
            <a:avLst/>
          </a:prstGeom>
          <a:noFill/>
        </p:spPr>
        <p:txBody>
          <a:bodyPr wrap="square">
            <a:spAutoFit/>
          </a:bodyPr>
          <a:lstStyle/>
          <a:p>
            <a:r>
              <a:rPr lang="en-GB" b="1" dirty="0"/>
              <a:t>6</a:t>
            </a:r>
            <a:r>
              <a:rPr lang="en-GB" b="1" baseline="30000" dirty="0"/>
              <a:t>th</a:t>
            </a:r>
            <a:r>
              <a:rPr lang="en-GB" b="1" dirty="0"/>
              <a:t> Global Conference on Education and Teaching</a:t>
            </a:r>
          </a:p>
        </p:txBody>
      </p:sp>
    </p:spTree>
    <p:extLst>
      <p:ext uri="{BB962C8B-B14F-4D97-AF65-F5344CB8AC3E}">
        <p14:creationId xmlns:p14="http://schemas.microsoft.com/office/powerpoint/2010/main" val="3916473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69BBA5-9019-9CF9-5779-FAA1DD2165CD}"/>
              </a:ext>
            </a:extLst>
          </p:cNvPr>
          <p:cNvSpPr>
            <a:spLocks noGrp="1"/>
          </p:cNvSpPr>
          <p:nvPr>
            <p:ph type="title"/>
          </p:nvPr>
        </p:nvSpPr>
        <p:spPr>
          <a:xfrm>
            <a:off x="563878" y="806450"/>
            <a:ext cx="9951482" cy="716468"/>
          </a:xfrm>
        </p:spPr>
        <p:txBody>
          <a:bodyPr/>
          <a:lstStyle/>
          <a:p>
            <a:pPr algn="ctr"/>
            <a:r>
              <a:rPr lang="en-GB" dirty="0"/>
              <a:t>Conclusion</a:t>
            </a:r>
            <a:br>
              <a:rPr lang="en-GB" dirty="0"/>
            </a:br>
            <a:endParaRPr lang="en-GB" dirty="0"/>
          </a:p>
        </p:txBody>
      </p:sp>
      <p:sp>
        <p:nvSpPr>
          <p:cNvPr id="6" name="Content Placeholder 5">
            <a:extLst>
              <a:ext uri="{FF2B5EF4-FFF2-40B4-BE49-F238E27FC236}">
                <a16:creationId xmlns:a16="http://schemas.microsoft.com/office/drawing/2014/main" id="{B643795D-8BFF-2C5E-3062-DE45A0F3A92D}"/>
              </a:ext>
            </a:extLst>
          </p:cNvPr>
          <p:cNvSpPr>
            <a:spLocks noGrp="1"/>
          </p:cNvSpPr>
          <p:nvPr>
            <p:ph idx="1"/>
          </p:nvPr>
        </p:nvSpPr>
        <p:spPr>
          <a:xfrm>
            <a:off x="461326" y="1522918"/>
            <a:ext cx="10615297" cy="3839859"/>
          </a:xfrm>
        </p:spPr>
        <p:txBody>
          <a:bodyPr/>
          <a:lstStyle/>
          <a:p>
            <a:r>
              <a:rPr lang="en-GB" sz="2000" dirty="0">
                <a:cs typeface="Times New Roman" panose="02020603050405020304" pitchFamily="18" charset="0"/>
              </a:rPr>
              <a:t>AI-driven assessment tools offer great potential in personalising Engineering Education.</a:t>
            </a:r>
          </a:p>
          <a:p>
            <a:endParaRPr lang="en-GB" sz="2000" dirty="0">
              <a:cs typeface="Times New Roman" panose="02020603050405020304" pitchFamily="18" charset="0"/>
            </a:endParaRPr>
          </a:p>
          <a:p>
            <a:r>
              <a:rPr lang="en-GB" sz="2000" dirty="0">
                <a:cs typeface="Times New Roman" panose="02020603050405020304" pitchFamily="18" charset="0"/>
              </a:rPr>
              <a:t>The adoption of AI-driven assessment tools contributes significantly to the modernisation of Engineering Education.</a:t>
            </a:r>
          </a:p>
          <a:p>
            <a:endParaRPr lang="en-GB" sz="2000" dirty="0">
              <a:cs typeface="Times New Roman" panose="02020603050405020304" pitchFamily="18" charset="0"/>
            </a:endParaRPr>
          </a:p>
          <a:p>
            <a:r>
              <a:rPr lang="en-GB" sz="2000" dirty="0">
                <a:cs typeface="Times New Roman" panose="02020603050405020304" pitchFamily="18" charset="0"/>
              </a:rPr>
              <a:t>The integration of AI-driven assessment tools in Engineering Education is crucial in transforming the educational landscape to be more inclusive while being meeting the challenge of offering adaptive learning experiences that meet Industry 4.0 demands.</a:t>
            </a:r>
          </a:p>
          <a:p>
            <a:endParaRPr lang="en-GB" sz="2000" dirty="0">
              <a:cs typeface="Times New Roman" panose="02020603050405020304" pitchFamily="18" charset="0"/>
            </a:endParaRPr>
          </a:p>
          <a:p>
            <a:pPr>
              <a:lnSpc>
                <a:spcPct val="107000"/>
              </a:lnSpc>
              <a:spcAft>
                <a:spcPts val="800"/>
              </a:spcAft>
            </a:pPr>
            <a:r>
              <a:rPr lang="en-GB" sz="2000" dirty="0">
                <a:cs typeface="Times New Roman" panose="02020603050405020304" pitchFamily="18" charset="0"/>
              </a:rPr>
              <a:t>Policy changes in educational institutions must prioritise adaptive learning of  frameworks to  foster highly skilled engineers ready for the demands of the evolving industry.</a:t>
            </a:r>
          </a:p>
          <a:p>
            <a:pPr algn="l"/>
            <a:endParaRPr lang="en-GB" sz="2000" b="0" i="0" dirty="0">
              <a:solidFill>
                <a:srgbClr val="000000"/>
              </a:solidFill>
              <a:effectLst/>
            </a:endParaRPr>
          </a:p>
          <a:p>
            <a:pPr marL="0" indent="0" algn="l">
              <a:buNone/>
            </a:pPr>
            <a:endParaRPr lang="en-GB" sz="2000" dirty="0"/>
          </a:p>
        </p:txBody>
      </p:sp>
      <p:sp>
        <p:nvSpPr>
          <p:cNvPr id="4" name="Slide Number Placeholder 3">
            <a:extLst>
              <a:ext uri="{FF2B5EF4-FFF2-40B4-BE49-F238E27FC236}">
                <a16:creationId xmlns:a16="http://schemas.microsoft.com/office/drawing/2014/main" id="{9E0DE5C9-0E1D-ED8D-A4AF-CA4C225A9855}"/>
              </a:ext>
            </a:extLst>
          </p:cNvPr>
          <p:cNvSpPr>
            <a:spLocks noGrp="1"/>
          </p:cNvSpPr>
          <p:nvPr>
            <p:ph type="sldNum" sz="quarter" idx="12"/>
          </p:nvPr>
        </p:nvSpPr>
        <p:spPr/>
        <p:txBody>
          <a:bodyPr/>
          <a:lstStyle/>
          <a:p>
            <a:fld id="{B6F15528-21DE-4FAA-801E-634DDDAF4B2B}" type="slidenum">
              <a:rPr lang="en-GB" smtClean="0"/>
              <a:t>8</a:t>
            </a:fld>
            <a:endParaRPr lang="en-GB"/>
          </a:p>
        </p:txBody>
      </p:sp>
      <p:sp>
        <p:nvSpPr>
          <p:cNvPr id="2" name="TextBox 1">
            <a:extLst>
              <a:ext uri="{FF2B5EF4-FFF2-40B4-BE49-F238E27FC236}">
                <a16:creationId xmlns:a16="http://schemas.microsoft.com/office/drawing/2014/main" id="{66CE7F11-2A18-4664-AAF8-2A9EF103DDC0}"/>
              </a:ext>
            </a:extLst>
          </p:cNvPr>
          <p:cNvSpPr txBox="1"/>
          <p:nvPr/>
        </p:nvSpPr>
        <p:spPr>
          <a:xfrm>
            <a:off x="6571927" y="37308"/>
            <a:ext cx="4966024" cy="369332"/>
          </a:xfrm>
          <a:prstGeom prst="rect">
            <a:avLst/>
          </a:prstGeom>
          <a:noFill/>
        </p:spPr>
        <p:txBody>
          <a:bodyPr wrap="square">
            <a:spAutoFit/>
          </a:bodyPr>
          <a:lstStyle/>
          <a:p>
            <a:r>
              <a:rPr lang="en-GB" b="1" dirty="0"/>
              <a:t>6</a:t>
            </a:r>
            <a:r>
              <a:rPr lang="en-GB" b="1" baseline="30000" dirty="0"/>
              <a:t>th</a:t>
            </a:r>
            <a:r>
              <a:rPr lang="en-GB" b="1" dirty="0"/>
              <a:t> Global Conference on Education and Teaching</a:t>
            </a:r>
          </a:p>
        </p:txBody>
      </p:sp>
    </p:spTree>
    <p:extLst>
      <p:ext uri="{BB962C8B-B14F-4D97-AF65-F5344CB8AC3E}">
        <p14:creationId xmlns:p14="http://schemas.microsoft.com/office/powerpoint/2010/main" val="354194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91D58F-F002-FB1B-FF80-E7C1060784ED}"/>
              </a:ext>
            </a:extLst>
          </p:cNvPr>
          <p:cNvSpPr>
            <a:spLocks noGrp="1"/>
          </p:cNvSpPr>
          <p:nvPr>
            <p:ph type="sldNum" sz="quarter" idx="12"/>
          </p:nvPr>
        </p:nvSpPr>
        <p:spPr/>
        <p:txBody>
          <a:bodyPr/>
          <a:lstStyle/>
          <a:p>
            <a:fld id="{B6F15528-21DE-4FAA-801E-634DDDAF4B2B}" type="slidenum">
              <a:rPr lang="en-GB" smtClean="0"/>
              <a:t>9</a:t>
            </a:fld>
            <a:endParaRPr lang="en-GB"/>
          </a:p>
        </p:txBody>
      </p:sp>
      <p:sp>
        <p:nvSpPr>
          <p:cNvPr id="5" name="TextBox 4">
            <a:extLst>
              <a:ext uri="{FF2B5EF4-FFF2-40B4-BE49-F238E27FC236}">
                <a16:creationId xmlns:a16="http://schemas.microsoft.com/office/drawing/2014/main" id="{81D77FF7-FD2F-77C0-B14F-9FDCE71C144E}"/>
              </a:ext>
            </a:extLst>
          </p:cNvPr>
          <p:cNvSpPr txBox="1"/>
          <p:nvPr/>
        </p:nvSpPr>
        <p:spPr>
          <a:xfrm>
            <a:off x="6571927" y="37308"/>
            <a:ext cx="4966024" cy="369332"/>
          </a:xfrm>
          <a:prstGeom prst="rect">
            <a:avLst/>
          </a:prstGeom>
          <a:noFill/>
        </p:spPr>
        <p:txBody>
          <a:bodyPr wrap="square">
            <a:spAutoFit/>
          </a:bodyPr>
          <a:lstStyle/>
          <a:p>
            <a:r>
              <a:rPr lang="en-GB" b="1" dirty="0"/>
              <a:t>6</a:t>
            </a:r>
            <a:r>
              <a:rPr lang="en-GB" b="1" baseline="30000" dirty="0"/>
              <a:t>th</a:t>
            </a:r>
            <a:r>
              <a:rPr lang="en-GB" b="1" dirty="0"/>
              <a:t> Global Conference on Education and Teaching</a:t>
            </a:r>
          </a:p>
        </p:txBody>
      </p:sp>
      <p:sp>
        <p:nvSpPr>
          <p:cNvPr id="6" name="Title 5">
            <a:extLst>
              <a:ext uri="{FF2B5EF4-FFF2-40B4-BE49-F238E27FC236}">
                <a16:creationId xmlns:a16="http://schemas.microsoft.com/office/drawing/2014/main" id="{B6C694AF-BBAE-CD2A-E675-B6E723F92139}"/>
              </a:ext>
            </a:extLst>
          </p:cNvPr>
          <p:cNvSpPr>
            <a:spLocks noGrp="1"/>
          </p:cNvSpPr>
          <p:nvPr>
            <p:ph type="title"/>
          </p:nvPr>
        </p:nvSpPr>
        <p:spPr>
          <a:xfrm>
            <a:off x="511175" y="783953"/>
            <a:ext cx="9951482" cy="716468"/>
          </a:xfrm>
        </p:spPr>
        <p:txBody>
          <a:bodyPr/>
          <a:lstStyle/>
          <a:p>
            <a:pPr algn="ctr"/>
            <a:r>
              <a:rPr lang="en-GB" dirty="0"/>
              <a:t>References</a:t>
            </a:r>
          </a:p>
        </p:txBody>
      </p:sp>
      <p:sp>
        <p:nvSpPr>
          <p:cNvPr id="7" name="TextBox 6">
            <a:extLst>
              <a:ext uri="{FF2B5EF4-FFF2-40B4-BE49-F238E27FC236}">
                <a16:creationId xmlns:a16="http://schemas.microsoft.com/office/drawing/2014/main" id="{1BAC9653-5EE0-06DC-13A6-773B1371AAB5}"/>
              </a:ext>
            </a:extLst>
          </p:cNvPr>
          <p:cNvSpPr txBox="1"/>
          <p:nvPr/>
        </p:nvSpPr>
        <p:spPr>
          <a:xfrm>
            <a:off x="358775" y="1500421"/>
            <a:ext cx="11049000" cy="3416320"/>
          </a:xfrm>
          <a:prstGeom prst="rect">
            <a:avLst/>
          </a:prstGeom>
          <a:noFill/>
        </p:spPr>
        <p:txBody>
          <a:bodyPr wrap="square">
            <a:spAutoFit/>
          </a:bodyPr>
          <a:lstStyle/>
          <a:p>
            <a:r>
              <a:rPr lang="en-GB" dirty="0"/>
              <a:t>1. Chen, J., &amp; Zhou, Y. (2021). AI in practical skills training: Enhancing learning outcomes through adaptive assessments in engineering education. Computers &amp; Education, 158, 103996. </a:t>
            </a:r>
            <a:r>
              <a:rPr lang="en-GB" dirty="0">
                <a:hlinkClick r:id="rId2"/>
              </a:rPr>
              <a:t>https://doi.org/10.1016/j.compedu.2020.103996</a:t>
            </a:r>
            <a:endParaRPr lang="en-GB" dirty="0"/>
          </a:p>
          <a:p>
            <a:r>
              <a:rPr lang="en-GB" dirty="0">
                <a:cs typeface="Times New Roman" panose="02020603050405020304" pitchFamily="18" charset="0"/>
              </a:rPr>
              <a:t>2. Xu, D., &amp; Wang, F. (2021). AI-driven assessments and student performance in engineering: An evidence-based study on skill acquisition and retention. Journal of Educational Data Mining, 13(2), 12-27. </a:t>
            </a:r>
            <a:r>
              <a:rPr lang="en-GB" dirty="0">
                <a:cs typeface="Times New Roman" panose="02020603050405020304" pitchFamily="18" charset="0"/>
                <a:hlinkClick r:id="rId3"/>
              </a:rPr>
              <a:t>https://doi.org/10.5281/zenodo.4736592</a:t>
            </a:r>
            <a:endParaRPr lang="en-GB" dirty="0">
              <a:cs typeface="Times New Roman" panose="02020603050405020304" pitchFamily="18" charset="0"/>
            </a:endParaRPr>
          </a:p>
          <a:p>
            <a:r>
              <a:rPr lang="en-GB" dirty="0">
                <a:cs typeface="Times New Roman" panose="02020603050405020304" pitchFamily="18" charset="0"/>
              </a:rPr>
              <a:t>3. Brown, M., &amp; Williams, L. (2020). The impact of AI-based formative assessments on student performance and retention in STEM education. International Journal of Educational Technology in Higher Education, 17(1), 25-40. </a:t>
            </a:r>
            <a:r>
              <a:rPr lang="en-GB" dirty="0">
                <a:cs typeface="Times New Roman" panose="02020603050405020304" pitchFamily="18" charset="0"/>
                <a:hlinkClick r:id="rId4"/>
              </a:rPr>
              <a:t>https://doi.org/10.1186/s41239-020-00210-x</a:t>
            </a:r>
            <a:endParaRPr lang="en-GB" dirty="0">
              <a:cs typeface="Times New Roman" panose="02020603050405020304" pitchFamily="18" charset="0"/>
            </a:endParaRPr>
          </a:p>
          <a:p>
            <a:r>
              <a:rPr lang="en-GB" dirty="0">
                <a:cs typeface="Times New Roman" panose="02020603050405020304" pitchFamily="18" charset="0"/>
              </a:rPr>
              <a:t>4. Schmidt, M. E., &amp; Gunawardena, L. (2022). AI-enhanced feedback mechanisms and their impact on the retention of practical skills in engineering education. Journal of Engineering Education, 111(3), 456-470. </a:t>
            </a:r>
            <a:r>
              <a:rPr lang="en-GB" dirty="0">
                <a:cs typeface="Times New Roman" panose="02020603050405020304" pitchFamily="18" charset="0"/>
                <a:hlinkClick r:id="rId5"/>
              </a:rPr>
              <a:t>https://doi.org/10.1002/jee.20423</a:t>
            </a:r>
            <a:r>
              <a:rPr lang="en-GB" dirty="0">
                <a:cs typeface="Times New Roman" panose="02020603050405020304" pitchFamily="18" charset="0"/>
              </a:rPr>
              <a:t> </a:t>
            </a:r>
          </a:p>
        </p:txBody>
      </p:sp>
    </p:spTree>
    <p:extLst>
      <p:ext uri="{BB962C8B-B14F-4D97-AF65-F5344CB8AC3E}">
        <p14:creationId xmlns:p14="http://schemas.microsoft.com/office/powerpoint/2010/main" val="35806351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GU 1">
      <a:dk1>
        <a:srgbClr val="000000"/>
      </a:dk1>
      <a:lt1>
        <a:srgbClr val="FFFFFF"/>
      </a:lt1>
      <a:dk2>
        <a:srgbClr val="44546A"/>
      </a:dk2>
      <a:lt2>
        <a:srgbClr val="E7E6E6"/>
      </a:lt2>
      <a:accent1>
        <a:srgbClr val="69216A"/>
      </a:accent1>
      <a:accent2>
        <a:srgbClr val="00A3DA"/>
      </a:accent2>
      <a:accent3>
        <a:srgbClr val="F2B229"/>
      </a:accent3>
      <a:accent4>
        <a:srgbClr val="E88A2C"/>
      </a:accent4>
      <a:accent5>
        <a:srgbClr val="D91F53"/>
      </a:accent5>
      <a:accent6>
        <a:srgbClr val="80AE3D"/>
      </a:accent6>
      <a:hlink>
        <a:srgbClr val="C51473"/>
      </a:hlink>
      <a:folHlink>
        <a:srgbClr val="0067A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 Introduction to Oil &amp; Gas Engineering &amp; CCS_10082023" id="{FBB83244-3357-4F2B-BCEF-B5D70996225B}" vid="{7F106076-09BF-4BB1-BAF6-23284B620339}"/>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 Introduction to Oil &amp; Gas Engineering &amp; CCS_10082023" id="{FBB83244-3357-4F2B-BCEF-B5D70996225B}" vid="{BB9B9E9C-B766-498A-B0CB-5B275A6483FC}"/>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 Introduction to Oil &amp; Gas Engineering &amp; CCS_10082023" id="{FBB83244-3357-4F2B-BCEF-B5D70996225B}" vid="{077AD455-6031-41C4-8065-11C8401473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RGU Template1.pptx</Template>
  <TotalTime>24622</TotalTime>
  <Words>967</Words>
  <Application>Microsoft Office PowerPoint</Application>
  <PresentationFormat>Custom</PresentationFormat>
  <Paragraphs>86</Paragraphs>
  <Slides>11</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Aptos</vt:lpstr>
      <vt:lpstr>Arial</vt:lpstr>
      <vt:lpstr>Calibri</vt:lpstr>
      <vt:lpstr>Consolas</vt:lpstr>
      <vt:lpstr>Helvetica Neue</vt:lpstr>
      <vt:lpstr>Times New Roman</vt:lpstr>
      <vt:lpstr>Office Theme</vt:lpstr>
      <vt:lpstr>1_Custom Design</vt:lpstr>
      <vt:lpstr>Custom Design</vt:lpstr>
      <vt:lpstr>PowerPoint Presentation</vt:lpstr>
      <vt:lpstr>What is Industry 4.0?</vt:lpstr>
      <vt:lpstr>Introduction  </vt:lpstr>
      <vt:lpstr>Background </vt:lpstr>
      <vt:lpstr>Theoretical Framework</vt:lpstr>
      <vt:lpstr>Methodology and Case Selection </vt:lpstr>
      <vt:lpstr>Data and Results </vt:lpstr>
      <vt:lpstr>Conclusion </vt:lpstr>
      <vt:lpstr>References</vt:lpstr>
      <vt:lpstr>Thank you for listening!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Subsea 1 (rev 4) [Compatibility Mode]</dc:title>
  <dc:creator>Allan</dc:creator>
  <cp:lastModifiedBy>Leah Morrison (lib)</cp:lastModifiedBy>
  <cp:revision>161</cp:revision>
  <dcterms:created xsi:type="dcterms:W3CDTF">2018-08-29T08:56:01Z</dcterms:created>
  <dcterms:modified xsi:type="dcterms:W3CDTF">2024-10-31T10:23:19Z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2008-01-30T00:00:00Z</vt:filetime>
  </property>
  <property fmtid="{D5CDD505-2E9C-101B-9397-08002B2CF9AE}" pid="3" name="Creator">
    <vt:lpwstr>PScript5.dll Version 5.2</vt:lpwstr>
  </property>
  <property fmtid="{D5CDD505-2E9C-101B-9397-08002B2CF9AE}" pid="4" name="LastSaved">
    <vt:filetime>2018-08-29T00:00:00Z</vt:filetime>
  </property>
</Properties>
</file>