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84" r:id="rId3"/>
    <p:sldId id="272" r:id="rId4"/>
    <p:sldId id="308" r:id="rId5"/>
    <p:sldId id="294" r:id="rId6"/>
    <p:sldId id="309" r:id="rId7"/>
    <p:sldId id="295" r:id="rId8"/>
    <p:sldId id="271" r:id="rId9"/>
    <p:sldId id="31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94722" autoAdjust="0"/>
  </p:normalViewPr>
  <p:slideViewPr>
    <p:cSldViewPr snapToGrid="0" snapToObjects="1">
      <p:cViewPr>
        <p:scale>
          <a:sx n="121" d="100"/>
          <a:sy n="121" d="100"/>
        </p:scale>
        <p:origin x="-888" y="-72"/>
      </p:cViewPr>
      <p:guideLst>
        <p:guide orient="horz" pos="2160"/>
        <p:guide pos="2880"/>
      </p:guideLst>
    </p:cSldViewPr>
  </p:slideViewPr>
  <p:outlineViewPr>
    <p:cViewPr>
      <p:scale>
        <a:sx n="33" d="100"/>
        <a:sy n="33" d="100"/>
      </p:scale>
      <p:origin x="0" y="70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BC880-DB01-5046-A53E-B60ED833AE35}" type="datetimeFigureOut">
              <a:rPr lang="en-US" smtClean="0"/>
              <a:t>14/03/2014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646DF-275E-FE4D-A6C2-CF6DA7C5CC19}" type="slidenum">
              <a:rPr lang="en-US" smtClean="0"/>
              <a:t>‹#›</a:t>
            </a:fld>
            <a:endParaRPr lang="en-US"/>
          </a:p>
        </p:txBody>
      </p:sp>
    </p:spTree>
    <p:extLst>
      <p:ext uri="{BB962C8B-B14F-4D97-AF65-F5344CB8AC3E}">
        <p14:creationId xmlns:p14="http://schemas.microsoft.com/office/powerpoint/2010/main" val="46534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646DF-275E-FE4D-A6C2-CF6DA7C5CC19}" type="slidenum">
              <a:rPr lang="en-US" smtClean="0"/>
              <a:t>8</a:t>
            </a:fld>
            <a:endParaRPr lang="en-US"/>
          </a:p>
        </p:txBody>
      </p:sp>
    </p:spTree>
    <p:extLst>
      <p:ext uri="{BB962C8B-B14F-4D97-AF65-F5344CB8AC3E}">
        <p14:creationId xmlns:p14="http://schemas.microsoft.com/office/powerpoint/2010/main" val="401475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646DF-275E-FE4D-A6C2-CF6DA7C5CC19}" type="slidenum">
              <a:rPr lang="en-US" smtClean="0"/>
              <a:t>9</a:t>
            </a:fld>
            <a:endParaRPr lang="en-US"/>
          </a:p>
        </p:txBody>
      </p:sp>
    </p:spTree>
    <p:extLst>
      <p:ext uri="{BB962C8B-B14F-4D97-AF65-F5344CB8AC3E}">
        <p14:creationId xmlns:p14="http://schemas.microsoft.com/office/powerpoint/2010/main" val="401475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094A618-E8FD-5447-A78D-723C354159D8}" type="datetimeFigureOut">
              <a:rPr lang="en-US" smtClean="0"/>
              <a:t>14/03/2014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409854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94A618-E8FD-5447-A78D-723C354159D8}" type="datetimeFigureOut">
              <a:rPr lang="en-US" smtClean="0"/>
              <a:t>14/03/2014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181223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94A618-E8FD-5447-A78D-723C354159D8}" type="datetimeFigureOut">
              <a:rPr lang="en-US" smtClean="0"/>
              <a:t>14/03/2014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38671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94A618-E8FD-5447-A78D-723C354159D8}" type="datetimeFigureOut">
              <a:rPr lang="en-US" smtClean="0"/>
              <a:t>14/03/2014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150912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094A618-E8FD-5447-A78D-723C354159D8}" type="datetimeFigureOut">
              <a:rPr lang="en-US" smtClean="0"/>
              <a:t>14/03/2014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12929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094A618-E8FD-5447-A78D-723C354159D8}" type="datetimeFigureOut">
              <a:rPr lang="en-US" smtClean="0"/>
              <a:t>14/03/2014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113461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094A618-E8FD-5447-A78D-723C354159D8}" type="datetimeFigureOut">
              <a:rPr lang="en-US" smtClean="0"/>
              <a:t>14/03/2014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16674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094A618-E8FD-5447-A78D-723C354159D8}" type="datetimeFigureOut">
              <a:rPr lang="en-US" smtClean="0"/>
              <a:t>14/03/2014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51671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4A618-E8FD-5447-A78D-723C354159D8}" type="datetimeFigureOut">
              <a:rPr lang="en-US" smtClean="0"/>
              <a:t>14/03/2014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10926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94A618-E8FD-5447-A78D-723C354159D8}" type="datetimeFigureOut">
              <a:rPr lang="en-US" smtClean="0"/>
              <a:t>14/03/2014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11050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94A618-E8FD-5447-A78D-723C354159D8}" type="datetimeFigureOut">
              <a:rPr lang="en-US" smtClean="0"/>
              <a:t>14/03/2014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5FF10-1481-3946-AC1A-AF401974615C}" type="slidenum">
              <a:rPr lang="en-US" smtClean="0"/>
              <a:t>‹#›</a:t>
            </a:fld>
            <a:endParaRPr lang="en-US"/>
          </a:p>
        </p:txBody>
      </p:sp>
    </p:spTree>
    <p:extLst>
      <p:ext uri="{BB962C8B-B14F-4D97-AF65-F5344CB8AC3E}">
        <p14:creationId xmlns:p14="http://schemas.microsoft.com/office/powerpoint/2010/main" val="2482617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4A618-E8FD-5447-A78D-723C354159D8}" type="datetimeFigureOut">
              <a:rPr lang="en-US" smtClean="0"/>
              <a:t>14/03/2014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FF10-1481-3946-AC1A-AF401974615C}" type="slidenum">
              <a:rPr lang="en-US" smtClean="0"/>
              <a:t>‹#›</a:t>
            </a:fld>
            <a:endParaRPr lang="en-US"/>
          </a:p>
        </p:txBody>
      </p:sp>
    </p:spTree>
    <p:extLst>
      <p:ext uri="{BB962C8B-B14F-4D97-AF65-F5344CB8AC3E}">
        <p14:creationId xmlns:p14="http://schemas.microsoft.com/office/powerpoint/2010/main" val="23511107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2624" y="428629"/>
            <a:ext cx="7921625" cy="5635626"/>
          </a:xfrm>
        </p:spPr>
        <p:txBody>
          <a:bodyPr>
            <a:noAutofit/>
          </a:bodyPr>
          <a:lstStyle/>
          <a:p>
            <a:r>
              <a:rPr lang="en-GB" sz="2800" b="1" dirty="0" smtClean="0"/>
              <a:t/>
            </a:r>
            <a:br>
              <a:rPr lang="en-GB" sz="2800" b="1" dirty="0" smtClean="0"/>
            </a:br>
            <a:r>
              <a:rPr lang="en-GB" sz="2800" b="1" dirty="0"/>
              <a:t/>
            </a:r>
            <a:br>
              <a:rPr lang="en-GB" sz="2800" b="1" dirty="0"/>
            </a:br>
            <a:r>
              <a:rPr lang="en-GB" sz="2800" b="1" dirty="0" smtClean="0"/>
              <a:t/>
            </a:r>
            <a:br>
              <a:rPr lang="en-GB" sz="2800" b="1" dirty="0" smtClean="0"/>
            </a:br>
            <a:r>
              <a:rPr lang="en-GB" sz="2800" b="1" dirty="0" smtClean="0"/>
              <a:t/>
            </a:r>
            <a:br>
              <a:rPr lang="en-GB" sz="2800" b="1" dirty="0" smtClean="0"/>
            </a:br>
            <a:r>
              <a:rPr lang="en-GB" sz="2800" b="1" dirty="0"/>
              <a:t/>
            </a:r>
            <a:br>
              <a:rPr lang="en-GB" sz="2800" b="1" dirty="0"/>
            </a:br>
            <a:r>
              <a:rPr lang="en-GB" sz="2800" b="1" dirty="0" smtClean="0"/>
              <a:t/>
            </a:r>
            <a:br>
              <a:rPr lang="en-GB" sz="2800" b="1" dirty="0" smtClean="0"/>
            </a:br>
            <a:r>
              <a:rPr lang="en-GB" sz="2800" b="1" dirty="0" smtClean="0"/>
              <a:t>Encounter and Art </a:t>
            </a:r>
            <a:br>
              <a:rPr lang="en-GB" sz="2800" b="1" dirty="0" smtClean="0"/>
            </a:br>
            <a:r>
              <a:rPr lang="en-GB" sz="2800" b="1" dirty="0" smtClean="0"/>
              <a:t>Art and Encounter </a:t>
            </a:r>
            <a:r>
              <a:rPr lang="en-GB" sz="2800" b="1" dirty="0" err="1" smtClean="0"/>
              <a:t>Footscray</a:t>
            </a:r>
            <a:r>
              <a:rPr lang="en-GB" sz="2800" b="1" dirty="0" smtClean="0"/>
              <a:t> Community Art Centre</a:t>
            </a:r>
            <a:br>
              <a:rPr lang="en-GB" sz="2800" b="1" dirty="0" smtClean="0"/>
            </a:br>
            <a:r>
              <a:rPr lang="en-GB" sz="2800" b="1" dirty="0" smtClean="0"/>
              <a:t>15.3.2014</a:t>
            </a:r>
            <a:r>
              <a:rPr lang="en-GB" sz="3200" dirty="0"/>
              <a:t/>
            </a:r>
            <a:br>
              <a:rPr lang="en-GB" sz="3200" dirty="0"/>
            </a:br>
            <a:r>
              <a:rPr lang="en-GB" sz="3200" dirty="0" smtClean="0"/>
              <a:t/>
            </a:r>
            <a:br>
              <a:rPr lang="en-GB" sz="3200" dirty="0" smtClean="0"/>
            </a:br>
            <a:r>
              <a:rPr lang="en-US" sz="2800" dirty="0" smtClean="0"/>
              <a:t>P</a:t>
            </a:r>
            <a:r>
              <a:rPr lang="en-GB" sz="2800" dirty="0" err="1" smtClean="0"/>
              <a:t>rofessor</a:t>
            </a:r>
            <a:r>
              <a:rPr lang="en-GB" sz="2800" dirty="0" smtClean="0"/>
              <a:t> Anne Douglas</a:t>
            </a:r>
            <a:r>
              <a:rPr lang="en-GB" sz="2800" dirty="0"/>
              <a:t/>
            </a:r>
            <a:br>
              <a:rPr lang="en-GB" sz="2800" dirty="0"/>
            </a:br>
            <a:r>
              <a:rPr lang="en-GB" sz="2400" dirty="0" err="1"/>
              <a:t>Macgeorge</a:t>
            </a:r>
            <a:r>
              <a:rPr lang="en-GB" sz="2400" dirty="0"/>
              <a:t> </a:t>
            </a:r>
            <a:r>
              <a:rPr lang="en-GB" sz="2400" dirty="0" smtClean="0"/>
              <a:t>Fellow 2014</a:t>
            </a:r>
            <a:br>
              <a:rPr lang="en-GB" sz="2400" dirty="0" smtClean="0"/>
            </a:br>
            <a:r>
              <a:rPr lang="en-GB" sz="2400" dirty="0"/>
              <a:t/>
            </a:r>
            <a:br>
              <a:rPr lang="en-GB" sz="2400" dirty="0"/>
            </a:br>
            <a:r>
              <a:rPr lang="en-GB" sz="2400" dirty="0" smtClean="0"/>
              <a:t>Centre </a:t>
            </a:r>
            <a:r>
              <a:rPr lang="en-GB" sz="2400" dirty="0"/>
              <a:t>for Cultural </a:t>
            </a:r>
            <a:r>
              <a:rPr lang="en-GB" sz="2400" dirty="0" smtClean="0"/>
              <a:t>Partnerships</a:t>
            </a:r>
            <a:r>
              <a:rPr lang="en-GB" sz="2400" dirty="0"/>
              <a:t/>
            </a:r>
            <a:br>
              <a:rPr lang="en-GB" sz="2400" dirty="0"/>
            </a:br>
            <a:r>
              <a:rPr lang="en-GB" sz="2400" dirty="0" smtClean="0"/>
              <a:t>Faculty of the VCA and MCM</a:t>
            </a:r>
            <a:br>
              <a:rPr lang="en-GB" sz="2400" dirty="0" smtClean="0"/>
            </a:br>
            <a:r>
              <a:rPr lang="en-GB" sz="2400" dirty="0" smtClean="0"/>
              <a:t>University </a:t>
            </a:r>
            <a:r>
              <a:rPr lang="en-GB" sz="2400" dirty="0"/>
              <a:t>of </a:t>
            </a:r>
            <a:r>
              <a:rPr lang="en-GB" sz="2400" dirty="0" smtClean="0"/>
              <a:t>Melbourne </a:t>
            </a:r>
            <a:br>
              <a:rPr lang="en-GB" sz="2400" dirty="0" smtClean="0"/>
            </a:br>
            <a:r>
              <a:rPr lang="en-GB" sz="2400" dirty="0"/>
              <a:t> </a:t>
            </a:r>
            <a:br>
              <a:rPr lang="en-GB" sz="2400" dirty="0"/>
            </a:br>
            <a:r>
              <a:rPr lang="en-GB" sz="2400" dirty="0"/>
              <a:t>Research Professor of Fine </a:t>
            </a:r>
            <a:r>
              <a:rPr lang="en-GB" sz="2400" dirty="0" smtClean="0"/>
              <a:t>Art</a:t>
            </a:r>
            <a:r>
              <a:rPr lang="en-GB" sz="2400" dirty="0"/>
              <a:t/>
            </a:r>
            <a:br>
              <a:rPr lang="en-GB" sz="2400" dirty="0"/>
            </a:br>
            <a:r>
              <a:rPr lang="en-GB" sz="2400" dirty="0" err="1" smtClean="0"/>
              <a:t>Gray’s</a:t>
            </a:r>
            <a:r>
              <a:rPr lang="en-GB" sz="2400" dirty="0" smtClean="0"/>
              <a:t> </a:t>
            </a:r>
            <a:r>
              <a:rPr lang="en-GB" sz="2400" dirty="0"/>
              <a:t>School of </a:t>
            </a:r>
            <a:r>
              <a:rPr lang="en-GB" sz="2400" dirty="0" smtClean="0"/>
              <a:t>Art</a:t>
            </a:r>
            <a:r>
              <a:rPr lang="en-GB" sz="2400" dirty="0"/>
              <a:t/>
            </a:r>
            <a:br>
              <a:rPr lang="en-GB" sz="2400" dirty="0"/>
            </a:br>
            <a:r>
              <a:rPr lang="en-GB" sz="2400" dirty="0" smtClean="0"/>
              <a:t>Robert </a:t>
            </a:r>
            <a:r>
              <a:rPr lang="en-GB" sz="2400" dirty="0"/>
              <a:t>Gordon University, Aberdeen</a:t>
            </a:r>
            <a:br>
              <a:rPr lang="en-GB" sz="2400" dirty="0"/>
            </a:br>
            <a:r>
              <a:rPr lang="en-GB" sz="2800" dirty="0"/>
              <a:t/>
            </a:r>
            <a:br>
              <a:rPr lang="en-GB" sz="2800" dirty="0"/>
            </a:br>
            <a:r>
              <a:rPr lang="en-GB" sz="2800" dirty="0" smtClean="0"/>
              <a:t/>
            </a:r>
            <a:br>
              <a:rPr lang="en-GB" sz="2800" dirty="0" smtClean="0"/>
            </a:br>
            <a:r>
              <a:rPr lang="en-GB" sz="2800" dirty="0"/>
              <a:t/>
            </a:r>
            <a:br>
              <a:rPr lang="en-GB" sz="2800" dirty="0"/>
            </a:br>
            <a:r>
              <a:rPr lang="en-GB" sz="2800" dirty="0"/>
              <a:t> </a:t>
            </a:r>
            <a:br>
              <a:rPr lang="en-GB" sz="2800" dirty="0"/>
            </a:br>
            <a:r>
              <a:rPr lang="en-GB" sz="2800" dirty="0"/>
              <a:t/>
            </a:r>
            <a:br>
              <a:rPr lang="en-GB" sz="2800" dirty="0"/>
            </a:br>
            <a:endParaRPr lang="en-US" sz="2800" dirty="0"/>
          </a:p>
        </p:txBody>
      </p:sp>
    </p:spTree>
    <p:extLst>
      <p:ext uri="{BB962C8B-B14F-4D97-AF65-F5344CB8AC3E}">
        <p14:creationId xmlns:p14="http://schemas.microsoft.com/office/powerpoint/2010/main" val="3369195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156812"/>
            <a:ext cx="8229600" cy="4525963"/>
          </a:xfrm>
        </p:spPr>
        <p:txBody>
          <a:bodyPr>
            <a:noAutofit/>
          </a:bodyPr>
          <a:lstStyle/>
          <a:p>
            <a:pPr marL="0" indent="0">
              <a:buNone/>
            </a:pPr>
            <a:r>
              <a:rPr lang="en-US" sz="2800" dirty="0"/>
              <a:t>THE UNDERGROUND CURRENT </a:t>
            </a:r>
            <a:r>
              <a:rPr lang="en-US" sz="2800" dirty="0" smtClean="0"/>
              <a:t>OF</a:t>
            </a:r>
            <a:r>
              <a:rPr lang="en-GB" sz="2800" dirty="0"/>
              <a:t> </a:t>
            </a:r>
            <a:r>
              <a:rPr lang="en-US" sz="2800" dirty="0" smtClean="0"/>
              <a:t>THE </a:t>
            </a:r>
            <a:r>
              <a:rPr lang="en-US" sz="2800" dirty="0"/>
              <a:t>MATERIALISM OF </a:t>
            </a:r>
            <a:r>
              <a:rPr lang="en-US" sz="2800" dirty="0" smtClean="0"/>
              <a:t>THE</a:t>
            </a:r>
            <a:r>
              <a:rPr lang="en-GB" sz="2800" dirty="0"/>
              <a:t> </a:t>
            </a:r>
            <a:r>
              <a:rPr lang="en-US" sz="2800" dirty="0" smtClean="0"/>
              <a:t>ENCOUNTER</a:t>
            </a:r>
          </a:p>
          <a:p>
            <a:pPr marL="0" indent="0">
              <a:buNone/>
            </a:pPr>
            <a:endParaRPr lang="en-GB" sz="2800" dirty="0"/>
          </a:p>
          <a:p>
            <a:pPr marL="0" indent="0">
              <a:buNone/>
            </a:pPr>
            <a:r>
              <a:rPr lang="en-US" sz="2800" dirty="0"/>
              <a:t>(a partial document, excerpted from </a:t>
            </a:r>
            <a:r>
              <a:rPr lang="en-US" sz="2800" i="1" dirty="0"/>
              <a:t>The Philosophy of the Encounter</a:t>
            </a:r>
            <a:r>
              <a:rPr lang="en-US" sz="2800" dirty="0" smtClean="0"/>
              <a:t>)</a:t>
            </a:r>
          </a:p>
          <a:p>
            <a:pPr marL="0" indent="0">
              <a:buNone/>
            </a:pPr>
            <a:endParaRPr lang="en-GB" sz="2800" dirty="0"/>
          </a:p>
          <a:p>
            <a:pPr marL="0" indent="0">
              <a:buNone/>
            </a:pPr>
            <a:r>
              <a:rPr lang="en-GB" sz="2800" dirty="0" smtClean="0"/>
              <a:t>Louis </a:t>
            </a:r>
            <a:r>
              <a:rPr lang="en-GB" sz="2800" dirty="0" err="1" smtClean="0"/>
              <a:t>Althusser</a:t>
            </a:r>
            <a:r>
              <a:rPr lang="en-GB" sz="2800" dirty="0" smtClean="0"/>
              <a:t> </a:t>
            </a:r>
          </a:p>
          <a:p>
            <a:pPr marL="0" indent="0">
              <a:buNone/>
            </a:pPr>
            <a:r>
              <a:rPr lang="en-GB" sz="2800" dirty="0" smtClean="0"/>
              <a:t>(</a:t>
            </a:r>
            <a:r>
              <a:rPr lang="en-GB" sz="2800" dirty="0"/>
              <a:t>French Marxist philosopher 1918- 1990)</a:t>
            </a:r>
          </a:p>
          <a:p>
            <a:pPr marL="0" indent="0">
              <a:buNone/>
            </a:pPr>
            <a:endParaRPr lang="en-GB" sz="2800" dirty="0"/>
          </a:p>
        </p:txBody>
      </p:sp>
    </p:spTree>
    <p:extLst>
      <p:ext uri="{BB962C8B-B14F-4D97-AF65-F5344CB8AC3E}">
        <p14:creationId xmlns:p14="http://schemas.microsoft.com/office/powerpoint/2010/main" val="42915412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a:p>
        </p:txBody>
      </p:sp>
      <p:sp>
        <p:nvSpPr>
          <p:cNvPr id="3" name="Content Placeholder 2"/>
          <p:cNvSpPr>
            <a:spLocks noGrp="1"/>
          </p:cNvSpPr>
          <p:nvPr>
            <p:ph idx="1"/>
          </p:nvPr>
        </p:nvSpPr>
        <p:spPr>
          <a:xfrm>
            <a:off x="211644" y="274638"/>
            <a:ext cx="8735142" cy="5668963"/>
          </a:xfrm>
        </p:spPr>
        <p:txBody>
          <a:bodyPr/>
          <a:lstStyle/>
          <a:p>
            <a:pPr marL="0" indent="0">
              <a:buNone/>
            </a:pPr>
            <a:endParaRPr lang="en-GB" dirty="0" smtClean="0"/>
          </a:p>
          <a:p>
            <a:pPr marL="0" indent="0">
              <a:buNone/>
            </a:pPr>
            <a:endParaRPr lang="en-GB" dirty="0"/>
          </a:p>
          <a:p>
            <a:pPr marL="0" indent="0">
              <a:buNone/>
            </a:pPr>
            <a:endParaRPr lang="en-GB" dirty="0"/>
          </a:p>
          <a:p>
            <a:endParaRPr lang="en-US" dirty="0">
              <a:solidFill>
                <a:srgbClr val="FF6600"/>
              </a:solidFill>
            </a:endParaRPr>
          </a:p>
        </p:txBody>
      </p:sp>
      <p:sp>
        <p:nvSpPr>
          <p:cNvPr id="4" name="Rectangle 3"/>
          <p:cNvSpPr/>
          <p:nvPr/>
        </p:nvSpPr>
        <p:spPr>
          <a:xfrm>
            <a:off x="457200" y="397483"/>
            <a:ext cx="8229600" cy="1077218"/>
          </a:xfrm>
          <a:prstGeom prst="rect">
            <a:avLst/>
          </a:prstGeom>
        </p:spPr>
        <p:txBody>
          <a:bodyPr wrap="square">
            <a:spAutoFit/>
          </a:bodyPr>
          <a:lstStyle/>
          <a:p>
            <a:r>
              <a:rPr lang="en-GB" sz="3200" b="1" dirty="0"/>
              <a:t>Deconstruction as a reconstruction on new </a:t>
            </a:r>
            <a:r>
              <a:rPr lang="en-GB" sz="3200" b="1" dirty="0" err="1"/>
              <a:t>foundations.</a:t>
            </a:r>
            <a:r>
              <a:rPr lang="en-GB" sz="3200" b="1" dirty="0" err="1" smtClean="0"/>
              <a:t>.in</a:t>
            </a:r>
            <a:r>
              <a:rPr lang="en-GB" sz="3200" b="1" dirty="0" smtClean="0"/>
              <a:t> </a:t>
            </a:r>
            <a:r>
              <a:rPr lang="en-GB" sz="3200" b="1" dirty="0"/>
              <a:t>actual, political functions </a:t>
            </a:r>
            <a:endParaRPr lang="en-US" sz="3200" dirty="0"/>
          </a:p>
        </p:txBody>
      </p:sp>
      <p:pic>
        <p:nvPicPr>
          <p:cNvPr id="5" name="Picture 4" descr="Lagoon 1 Fisherma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388471"/>
            <a:ext cx="9741647" cy="7246471"/>
          </a:xfrm>
          <a:prstGeom prst="rect">
            <a:avLst/>
          </a:prstGeom>
        </p:spPr>
      </p:pic>
    </p:spTree>
    <p:extLst>
      <p:ext uri="{BB962C8B-B14F-4D97-AF65-F5344CB8AC3E}">
        <p14:creationId xmlns:p14="http://schemas.microsoft.com/office/powerpoint/2010/main" val="23159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pPr algn="l"/>
            <a:endParaRPr lang="en-US" sz="3200" dirty="0"/>
          </a:p>
        </p:txBody>
      </p:sp>
      <p:pic>
        <p:nvPicPr>
          <p:cNvPr id="7" name="Content Placeholder 6" descr="Lagoon 1 mangroves.tiff"/>
          <p:cNvPicPr>
            <a:picLocks noGrp="1" noChangeAspect="1"/>
          </p:cNvPicPr>
          <p:nvPr>
            <p:ph idx="1"/>
          </p:nvPr>
        </p:nvPicPr>
        <p:blipFill>
          <a:blip r:embed="rId2">
            <a:extLst>
              <a:ext uri="{28A0092B-C50C-407E-A947-70E740481C1C}">
                <a14:useLocalDpi xmlns:a14="http://schemas.microsoft.com/office/drawing/2010/main" val="0"/>
              </a:ext>
            </a:extLst>
          </a:blip>
          <a:srcRect l="-22209" r="-22209"/>
          <a:stretch>
            <a:fillRect/>
          </a:stretch>
        </p:blipFill>
        <p:spPr>
          <a:xfrm>
            <a:off x="457200" y="1463752"/>
            <a:ext cx="8229600" cy="4525963"/>
          </a:xfrm>
        </p:spPr>
      </p:pic>
    </p:spTree>
    <p:extLst>
      <p:ext uri="{BB962C8B-B14F-4D97-AF65-F5344CB8AC3E}">
        <p14:creationId xmlns:p14="http://schemas.microsoft.com/office/powerpoint/2010/main" val="1558456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pPr algn="l"/>
            <a:endParaRPr lang="en-US" sz="3200" dirty="0"/>
          </a:p>
        </p:txBody>
      </p:sp>
      <p:pic>
        <p:nvPicPr>
          <p:cNvPr id="9" name="Content Placeholder 8" descr="Lagoon 3 crabs.tiff"/>
          <p:cNvPicPr>
            <a:picLocks noGrp="1" noChangeAspect="1"/>
          </p:cNvPicPr>
          <p:nvPr>
            <p:ph idx="1"/>
          </p:nvPr>
        </p:nvPicPr>
        <p:blipFill>
          <a:blip r:embed="rId2">
            <a:extLst>
              <a:ext uri="{28A0092B-C50C-407E-A947-70E740481C1C}">
                <a14:useLocalDpi xmlns:a14="http://schemas.microsoft.com/office/drawing/2010/main" val="0"/>
              </a:ext>
            </a:extLst>
          </a:blip>
          <a:srcRect l="-24717" r="-24717"/>
          <a:stretch>
            <a:fillRect/>
          </a:stretch>
        </p:blipFill>
        <p:spPr/>
      </p:pic>
    </p:spTree>
    <p:extLst>
      <p:ext uri="{BB962C8B-B14F-4D97-AF65-F5344CB8AC3E}">
        <p14:creationId xmlns:p14="http://schemas.microsoft.com/office/powerpoint/2010/main" val="2527095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pPr algn="l"/>
            <a:endParaRPr lang="en-US" sz="3200" dirty="0"/>
          </a:p>
        </p:txBody>
      </p:sp>
      <p:pic>
        <p:nvPicPr>
          <p:cNvPr id="4" name="Content Placeholder 3" descr="Lagoon 3 tanks.tiff"/>
          <p:cNvPicPr>
            <a:picLocks noGrp="1" noChangeAspect="1"/>
          </p:cNvPicPr>
          <p:nvPr>
            <p:ph idx="1"/>
          </p:nvPr>
        </p:nvPicPr>
        <p:blipFill>
          <a:blip r:embed="rId2">
            <a:extLst>
              <a:ext uri="{28A0092B-C50C-407E-A947-70E740481C1C}">
                <a14:useLocalDpi xmlns:a14="http://schemas.microsoft.com/office/drawing/2010/main" val="0"/>
              </a:ext>
            </a:extLst>
          </a:blip>
          <a:srcRect t="16693" b="16693"/>
          <a:stretch>
            <a:fillRect/>
          </a:stretch>
        </p:blipFill>
        <p:spPr>
          <a:xfrm>
            <a:off x="457200" y="1537224"/>
            <a:ext cx="8229600" cy="4525963"/>
          </a:xfrm>
        </p:spPr>
      </p:pic>
    </p:spTree>
    <p:extLst>
      <p:ext uri="{BB962C8B-B14F-4D97-AF65-F5344CB8AC3E}">
        <p14:creationId xmlns:p14="http://schemas.microsoft.com/office/powerpoint/2010/main" val="1194594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a:t/>
            </a:r>
            <a:br>
              <a:rPr lang="en-GB" sz="3200" dirty="0"/>
            </a:br>
            <a:endParaRPr lang="en-US" sz="3200" dirty="0"/>
          </a:p>
        </p:txBody>
      </p:sp>
      <p:pic>
        <p:nvPicPr>
          <p:cNvPr id="4" name="Content Placeholder 3" descr="Harrisons world.tiff"/>
          <p:cNvPicPr>
            <a:picLocks noGrp="1" noChangeAspect="1"/>
          </p:cNvPicPr>
          <p:nvPr>
            <p:ph idx="1"/>
          </p:nvPr>
        </p:nvPicPr>
        <p:blipFill>
          <a:blip r:embed="rId2">
            <a:extLst>
              <a:ext uri="{28A0092B-C50C-407E-A947-70E740481C1C}">
                <a14:useLocalDpi xmlns:a14="http://schemas.microsoft.com/office/drawing/2010/main" val="0"/>
              </a:ext>
            </a:extLst>
          </a:blip>
          <a:srcRect t="14229" b="14229"/>
          <a:stretch>
            <a:fillRect/>
          </a:stretch>
        </p:blipFill>
        <p:spPr>
          <a:xfrm>
            <a:off x="457200" y="1181852"/>
            <a:ext cx="8229600" cy="4525963"/>
          </a:xfrm>
        </p:spPr>
      </p:pic>
    </p:spTree>
    <p:extLst>
      <p:ext uri="{BB962C8B-B14F-4D97-AF65-F5344CB8AC3E}">
        <p14:creationId xmlns:p14="http://schemas.microsoft.com/office/powerpoint/2010/main" val="1358074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pic>
        <p:nvPicPr>
          <p:cNvPr id="4" name="Content Placeholder 3" descr="Lagoon Cycle Culture Witness[1].jpg"/>
          <p:cNvPicPr>
            <a:picLocks noGrp="1" noChangeAspect="1"/>
          </p:cNvPicPr>
          <p:nvPr>
            <p:ph idx="1"/>
          </p:nvPr>
        </p:nvPicPr>
        <p:blipFill>
          <a:blip r:embed="rId3">
            <a:extLst>
              <a:ext uri="{28A0092B-C50C-407E-A947-70E740481C1C}">
                <a14:useLocalDpi xmlns:a14="http://schemas.microsoft.com/office/drawing/2010/main" val="0"/>
              </a:ext>
            </a:extLst>
          </a:blip>
          <a:srcRect l="-63090" r="-63090"/>
          <a:stretch>
            <a:fillRect/>
          </a:stretch>
        </p:blipFill>
        <p:spPr>
          <a:xfrm>
            <a:off x="-1143984" y="199424"/>
            <a:ext cx="11619727" cy="6402724"/>
          </a:xfrm>
        </p:spPr>
      </p:pic>
    </p:spTree>
    <p:extLst>
      <p:ext uri="{BB962C8B-B14F-4D97-AF65-F5344CB8AC3E}">
        <p14:creationId xmlns:p14="http://schemas.microsoft.com/office/powerpoint/2010/main" val="7894015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3" name="Content Placeholder 2"/>
          <p:cNvSpPr>
            <a:spLocks noGrp="1"/>
          </p:cNvSpPr>
          <p:nvPr>
            <p:ph idx="1"/>
          </p:nvPr>
        </p:nvSpPr>
        <p:spPr/>
        <p:txBody>
          <a:bodyPr/>
          <a:lstStyle/>
          <a:p>
            <a:endParaRPr lang="en-US"/>
          </a:p>
        </p:txBody>
      </p:sp>
      <p:pic>
        <p:nvPicPr>
          <p:cNvPr id="6" name="Picture 5" descr="Lagoon 2 tex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10" y="0"/>
            <a:ext cx="7950200" cy="6629400"/>
          </a:xfrm>
          <a:prstGeom prst="rect">
            <a:avLst/>
          </a:prstGeom>
        </p:spPr>
      </p:pic>
    </p:spTree>
    <p:extLst>
      <p:ext uri="{BB962C8B-B14F-4D97-AF65-F5344CB8AC3E}">
        <p14:creationId xmlns:p14="http://schemas.microsoft.com/office/powerpoint/2010/main" val="34901940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7E4E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TotalTime>
  <Words>48</Words>
  <Application>Microsoft Macintosh PowerPoint</Application>
  <PresentationFormat>On-screen Show (4:3)</PresentationFormat>
  <Paragraphs>13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Encounter and Art  Art and Encounter Footscray Community Art Centre 15.3.2014  Professor Anne Douglas Macgeorge Fellow 2014  Centre for Cultural Partnerships Faculty of the VCA and MCM University of Melbourne    Research Professor of Fine Art Gray’s School of Art Robert Gordon University, Aberdeen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67</cp:revision>
  <cp:lastPrinted>2013-06-25T08:23:19Z</cp:lastPrinted>
  <dcterms:created xsi:type="dcterms:W3CDTF">2013-06-23T12:20:21Z</dcterms:created>
  <dcterms:modified xsi:type="dcterms:W3CDTF">2014-03-14T11:38:50Z</dcterms:modified>
</cp:coreProperties>
</file>